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160000" cy="10160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662760"/>
            <a:ext cx="7620000" cy="353718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36352"/>
            <a:ext cx="7620000" cy="245298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91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56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40926"/>
            <a:ext cx="2190750" cy="86101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40926"/>
            <a:ext cx="6445250" cy="86101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68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14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532947"/>
            <a:ext cx="8763000" cy="422627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799207"/>
            <a:ext cx="8763000" cy="222249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0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704629"/>
            <a:ext cx="4318000" cy="6446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704629"/>
            <a:ext cx="4318000" cy="6446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1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40928"/>
            <a:ext cx="8763000" cy="1963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90612"/>
            <a:ext cx="4298156" cy="1220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711222"/>
            <a:ext cx="4298156" cy="5458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90612"/>
            <a:ext cx="4319323" cy="1220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711222"/>
            <a:ext cx="4319323" cy="5458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5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90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6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51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07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40928"/>
            <a:ext cx="87630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704629"/>
            <a:ext cx="87630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E77A-C341-4A8C-B497-2F89E2AA9B33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416817"/>
            <a:ext cx="3429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8098-2C0E-4F74-8865-AF0586FF0E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09551" y="452842"/>
            <a:ext cx="3278859" cy="1031643"/>
            <a:chOff x="409551" y="452842"/>
            <a:chExt cx="3278859" cy="1031643"/>
          </a:xfrm>
        </p:grpSpPr>
        <p:sp>
          <p:nvSpPr>
            <p:cNvPr id="2" name="Freeform 1"/>
            <p:cNvSpPr/>
            <p:nvPr/>
          </p:nvSpPr>
          <p:spPr>
            <a:xfrm>
              <a:off x="526653" y="485137"/>
              <a:ext cx="58552" cy="627579"/>
            </a:xfrm>
            <a:custGeom>
              <a:avLst/>
              <a:gdLst/>
              <a:ahLst/>
              <a:cxnLst/>
              <a:rect l="0" t="0" r="0" b="0"/>
              <a:pathLst>
                <a:path w="58552" h="627579">
                  <a:moveTo>
                    <a:pt x="58551" y="0"/>
                  </a:moveTo>
                  <a:lnTo>
                    <a:pt x="51930" y="29775"/>
                  </a:lnTo>
                  <a:lnTo>
                    <a:pt x="49487" y="84261"/>
                  </a:lnTo>
                  <a:lnTo>
                    <a:pt x="43611" y="145450"/>
                  </a:lnTo>
                  <a:lnTo>
                    <a:pt x="42175" y="198601"/>
                  </a:lnTo>
                  <a:lnTo>
                    <a:pt x="40962" y="254778"/>
                  </a:lnTo>
                  <a:lnTo>
                    <a:pt x="35215" y="316130"/>
                  </a:lnTo>
                  <a:lnTo>
                    <a:pt x="29364" y="377712"/>
                  </a:lnTo>
                  <a:lnTo>
                    <a:pt x="25007" y="436897"/>
                  </a:lnTo>
                  <a:lnTo>
                    <a:pt x="16161" y="493335"/>
                  </a:lnTo>
                  <a:lnTo>
                    <a:pt x="8461" y="556506"/>
                  </a:lnTo>
                  <a:lnTo>
                    <a:pt x="1947" y="606974"/>
                  </a:lnTo>
                  <a:lnTo>
                    <a:pt x="865" y="627578"/>
                  </a:lnTo>
                  <a:lnTo>
                    <a:pt x="577" y="626567"/>
                  </a:lnTo>
                  <a:lnTo>
                    <a:pt x="0" y="6106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409551" y="452842"/>
              <a:ext cx="334578" cy="40661"/>
            </a:xfrm>
            <a:custGeom>
              <a:avLst/>
              <a:gdLst/>
              <a:ahLst/>
              <a:cxnLst/>
              <a:rect l="0" t="0" r="0" b="0"/>
              <a:pathLst>
                <a:path w="334578" h="40661">
                  <a:moveTo>
                    <a:pt x="0" y="7202"/>
                  </a:moveTo>
                  <a:lnTo>
                    <a:pt x="55449" y="0"/>
                  </a:lnTo>
                  <a:lnTo>
                    <a:pt x="116326" y="5611"/>
                  </a:lnTo>
                  <a:lnTo>
                    <a:pt x="178511" y="7922"/>
                  </a:lnTo>
                  <a:lnTo>
                    <a:pt x="241074" y="18816"/>
                  </a:lnTo>
                  <a:lnTo>
                    <a:pt x="300555" y="32356"/>
                  </a:lnTo>
                  <a:lnTo>
                    <a:pt x="334577" y="406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637116" y="901360"/>
              <a:ext cx="158302" cy="244830"/>
            </a:xfrm>
            <a:custGeom>
              <a:avLst/>
              <a:gdLst/>
              <a:ahLst/>
              <a:cxnLst/>
              <a:rect l="0" t="0" r="0" b="0"/>
              <a:pathLst>
                <a:path w="158302" h="244830">
                  <a:moveTo>
                    <a:pt x="15003" y="160923"/>
                  </a:moveTo>
                  <a:lnTo>
                    <a:pt x="28324" y="156483"/>
                  </a:lnTo>
                  <a:lnTo>
                    <a:pt x="76460" y="115736"/>
                  </a:lnTo>
                  <a:lnTo>
                    <a:pt x="134643" y="57071"/>
                  </a:lnTo>
                  <a:lnTo>
                    <a:pt x="154671" y="26405"/>
                  </a:lnTo>
                  <a:lnTo>
                    <a:pt x="158301" y="18270"/>
                  </a:lnTo>
                  <a:lnTo>
                    <a:pt x="157004" y="11917"/>
                  </a:lnTo>
                  <a:lnTo>
                    <a:pt x="152422" y="6752"/>
                  </a:lnTo>
                  <a:lnTo>
                    <a:pt x="145650" y="2380"/>
                  </a:lnTo>
                  <a:lnTo>
                    <a:pt x="128212" y="0"/>
                  </a:lnTo>
                  <a:lnTo>
                    <a:pt x="109928" y="2969"/>
                  </a:lnTo>
                  <a:lnTo>
                    <a:pt x="95607" y="10485"/>
                  </a:lnTo>
                  <a:lnTo>
                    <a:pt x="46082" y="65103"/>
                  </a:lnTo>
                  <a:lnTo>
                    <a:pt x="23414" y="101619"/>
                  </a:lnTo>
                  <a:lnTo>
                    <a:pt x="4099" y="159694"/>
                  </a:lnTo>
                  <a:lnTo>
                    <a:pt x="0" y="194533"/>
                  </a:lnTo>
                  <a:lnTo>
                    <a:pt x="3998" y="213346"/>
                  </a:lnTo>
                  <a:lnTo>
                    <a:pt x="12900" y="227903"/>
                  </a:lnTo>
                  <a:lnTo>
                    <a:pt x="26150" y="240569"/>
                  </a:lnTo>
                  <a:lnTo>
                    <a:pt x="33587" y="243761"/>
                  </a:lnTo>
                  <a:lnTo>
                    <a:pt x="49286" y="244829"/>
                  </a:lnTo>
                  <a:lnTo>
                    <a:pt x="105075" y="232193"/>
                  </a:lnTo>
                  <a:lnTo>
                    <a:pt x="148834" y="2194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882703" y="857096"/>
              <a:ext cx="170910" cy="269817"/>
            </a:xfrm>
            <a:custGeom>
              <a:avLst/>
              <a:gdLst/>
              <a:ahLst/>
              <a:cxnLst/>
              <a:rect l="0" t="0" r="0" b="0"/>
              <a:pathLst>
                <a:path w="170910" h="269817">
                  <a:moveTo>
                    <a:pt x="170909" y="4441"/>
                  </a:moveTo>
                  <a:lnTo>
                    <a:pt x="157588" y="0"/>
                  </a:lnTo>
                  <a:lnTo>
                    <a:pt x="143613" y="299"/>
                  </a:lnTo>
                  <a:lnTo>
                    <a:pt x="129037" y="4459"/>
                  </a:lnTo>
                  <a:lnTo>
                    <a:pt x="98778" y="27483"/>
                  </a:lnTo>
                  <a:lnTo>
                    <a:pt x="76183" y="51055"/>
                  </a:lnTo>
                  <a:lnTo>
                    <a:pt x="42661" y="105307"/>
                  </a:lnTo>
                  <a:lnTo>
                    <a:pt x="15875" y="168300"/>
                  </a:lnTo>
                  <a:lnTo>
                    <a:pt x="0" y="227363"/>
                  </a:lnTo>
                  <a:lnTo>
                    <a:pt x="1392" y="245713"/>
                  </a:lnTo>
                  <a:lnTo>
                    <a:pt x="10065" y="260684"/>
                  </a:lnTo>
                  <a:lnTo>
                    <a:pt x="16281" y="267278"/>
                  </a:lnTo>
                  <a:lnTo>
                    <a:pt x="24143" y="269816"/>
                  </a:lnTo>
                  <a:lnTo>
                    <a:pt x="42791" y="267679"/>
                  </a:lnTo>
                  <a:lnTo>
                    <a:pt x="103994" y="2386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59194" y="644061"/>
              <a:ext cx="136614" cy="493503"/>
            </a:xfrm>
            <a:custGeom>
              <a:avLst/>
              <a:gdLst/>
              <a:ahLst/>
              <a:cxnLst/>
              <a:rect l="0" t="0" r="0" b="0"/>
              <a:pathLst>
                <a:path w="136614" h="493503">
                  <a:moveTo>
                    <a:pt x="69698" y="0"/>
                  </a:moveTo>
                  <a:lnTo>
                    <a:pt x="67220" y="33917"/>
                  </a:lnTo>
                  <a:lnTo>
                    <a:pt x="61850" y="92784"/>
                  </a:lnTo>
                  <a:lnTo>
                    <a:pt x="55653" y="153623"/>
                  </a:lnTo>
                  <a:lnTo>
                    <a:pt x="48543" y="202729"/>
                  </a:lnTo>
                  <a:lnTo>
                    <a:pt x="34230" y="256901"/>
                  </a:lnTo>
                  <a:lnTo>
                    <a:pt x="19614" y="317166"/>
                  </a:lnTo>
                  <a:lnTo>
                    <a:pt x="2791" y="375606"/>
                  </a:lnTo>
                  <a:lnTo>
                    <a:pt x="0" y="384235"/>
                  </a:lnTo>
                  <a:lnTo>
                    <a:pt x="1857" y="387200"/>
                  </a:lnTo>
                  <a:lnTo>
                    <a:pt x="6812" y="386388"/>
                  </a:lnTo>
                  <a:lnTo>
                    <a:pt x="20373" y="378051"/>
                  </a:lnTo>
                  <a:lnTo>
                    <a:pt x="73365" y="324506"/>
                  </a:lnTo>
                  <a:lnTo>
                    <a:pt x="88057" y="316781"/>
                  </a:lnTo>
                  <a:lnTo>
                    <a:pt x="94949" y="316207"/>
                  </a:lnTo>
                  <a:lnTo>
                    <a:pt x="107563" y="320527"/>
                  </a:lnTo>
                  <a:lnTo>
                    <a:pt x="119365" y="333600"/>
                  </a:lnTo>
                  <a:lnTo>
                    <a:pt x="125114" y="342290"/>
                  </a:lnTo>
                  <a:lnTo>
                    <a:pt x="133206" y="381164"/>
                  </a:lnTo>
                  <a:lnTo>
                    <a:pt x="135940" y="442398"/>
                  </a:lnTo>
                  <a:lnTo>
                    <a:pt x="136613" y="4935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51931" y="970274"/>
              <a:ext cx="128268" cy="217477"/>
            </a:xfrm>
            <a:custGeom>
              <a:avLst/>
              <a:gdLst/>
              <a:ahLst/>
              <a:cxnLst/>
              <a:rect l="0" t="0" r="0" b="0"/>
              <a:pathLst>
                <a:path w="128268" h="217477">
                  <a:moveTo>
                    <a:pt x="36258" y="0"/>
                  </a:moveTo>
                  <a:lnTo>
                    <a:pt x="21991" y="61888"/>
                  </a:lnTo>
                  <a:lnTo>
                    <a:pt x="8334" y="116957"/>
                  </a:lnTo>
                  <a:lnTo>
                    <a:pt x="0" y="148039"/>
                  </a:lnTo>
                  <a:lnTo>
                    <a:pt x="4" y="150738"/>
                  </a:lnTo>
                  <a:lnTo>
                    <a:pt x="47295" y="88751"/>
                  </a:lnTo>
                  <a:lnTo>
                    <a:pt x="70508" y="62543"/>
                  </a:lnTo>
                  <a:lnTo>
                    <a:pt x="78608" y="55636"/>
                  </a:lnTo>
                  <a:lnTo>
                    <a:pt x="86797" y="52890"/>
                  </a:lnTo>
                  <a:lnTo>
                    <a:pt x="103330" y="54796"/>
                  </a:lnTo>
                  <a:lnTo>
                    <a:pt x="109784" y="59766"/>
                  </a:lnTo>
                  <a:lnTo>
                    <a:pt x="119433" y="75200"/>
                  </a:lnTo>
                  <a:lnTo>
                    <a:pt x="126522" y="127826"/>
                  </a:lnTo>
                  <a:lnTo>
                    <a:pt x="127922" y="181455"/>
                  </a:lnTo>
                  <a:lnTo>
                    <a:pt x="128267" y="217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86267" y="1003732"/>
              <a:ext cx="125867" cy="175094"/>
            </a:xfrm>
            <a:custGeom>
              <a:avLst/>
              <a:gdLst/>
              <a:ahLst/>
              <a:cxnLst/>
              <a:rect l="0" t="0" r="0" b="0"/>
              <a:pathLst>
                <a:path w="125867" h="175094">
                  <a:moveTo>
                    <a:pt x="52855" y="0"/>
                  </a:moveTo>
                  <a:lnTo>
                    <a:pt x="39500" y="15215"/>
                  </a:lnTo>
                  <a:lnTo>
                    <a:pt x="11639" y="75110"/>
                  </a:lnTo>
                  <a:lnTo>
                    <a:pt x="0" y="108704"/>
                  </a:lnTo>
                  <a:lnTo>
                    <a:pt x="432" y="142702"/>
                  </a:lnTo>
                  <a:lnTo>
                    <a:pt x="6632" y="161318"/>
                  </a:lnTo>
                  <a:lnTo>
                    <a:pt x="10887" y="168885"/>
                  </a:lnTo>
                  <a:lnTo>
                    <a:pt x="18371" y="173000"/>
                  </a:lnTo>
                  <a:lnTo>
                    <a:pt x="39078" y="175093"/>
                  </a:lnTo>
                  <a:lnTo>
                    <a:pt x="56336" y="170448"/>
                  </a:lnTo>
                  <a:lnTo>
                    <a:pt x="71131" y="160328"/>
                  </a:lnTo>
                  <a:lnTo>
                    <a:pt x="107170" y="121911"/>
                  </a:lnTo>
                  <a:lnTo>
                    <a:pt x="120478" y="90439"/>
                  </a:lnTo>
                  <a:lnTo>
                    <a:pt x="125866" y="56124"/>
                  </a:lnTo>
                  <a:lnTo>
                    <a:pt x="122170" y="36097"/>
                  </a:lnTo>
                  <a:lnTo>
                    <a:pt x="118582" y="26853"/>
                  </a:lnTo>
                  <a:lnTo>
                    <a:pt x="112473" y="19761"/>
                  </a:lnTo>
                  <a:lnTo>
                    <a:pt x="95771" y="9402"/>
                  </a:lnTo>
                  <a:lnTo>
                    <a:pt x="86113" y="8127"/>
                  </a:lnTo>
                  <a:lnTo>
                    <a:pt x="65468" y="11667"/>
                  </a:lnTo>
                  <a:lnTo>
                    <a:pt x="32945" y="28550"/>
                  </a:lnTo>
                  <a:lnTo>
                    <a:pt x="18293" y="43359"/>
                  </a:lnTo>
                  <a:lnTo>
                    <a:pt x="10543" y="56446"/>
                  </a:lnTo>
                  <a:lnTo>
                    <a:pt x="9777" y="59936"/>
                  </a:lnTo>
                  <a:lnTo>
                    <a:pt x="11033" y="66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93554" y="669155"/>
              <a:ext cx="79774" cy="535325"/>
            </a:xfrm>
            <a:custGeom>
              <a:avLst/>
              <a:gdLst/>
              <a:ahLst/>
              <a:cxnLst/>
              <a:rect l="0" t="0" r="0" b="0"/>
              <a:pathLst>
                <a:path w="79774" h="535325">
                  <a:moveTo>
                    <a:pt x="79773" y="0"/>
                  </a:moveTo>
                  <a:lnTo>
                    <a:pt x="59757" y="55227"/>
                  </a:lnTo>
                  <a:lnTo>
                    <a:pt x="49246" y="102746"/>
                  </a:lnTo>
                  <a:lnTo>
                    <a:pt x="42453" y="156605"/>
                  </a:lnTo>
                  <a:lnTo>
                    <a:pt x="32162" y="211991"/>
                  </a:lnTo>
                  <a:lnTo>
                    <a:pt x="21180" y="270158"/>
                  </a:lnTo>
                  <a:lnTo>
                    <a:pt x="10061" y="326190"/>
                  </a:lnTo>
                  <a:lnTo>
                    <a:pt x="2748" y="384394"/>
                  </a:lnTo>
                  <a:lnTo>
                    <a:pt x="0" y="407834"/>
                  </a:lnTo>
                  <a:lnTo>
                    <a:pt x="8158" y="465572"/>
                  </a:lnTo>
                  <a:lnTo>
                    <a:pt x="20346" y="497101"/>
                  </a:lnTo>
                  <a:lnTo>
                    <a:pt x="35393" y="513999"/>
                  </a:lnTo>
                  <a:lnTo>
                    <a:pt x="52613" y="525846"/>
                  </a:lnTo>
                  <a:lnTo>
                    <a:pt x="79773" y="5353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40242" y="114592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50764" y="1004168"/>
              <a:ext cx="108324" cy="198729"/>
            </a:xfrm>
            <a:custGeom>
              <a:avLst/>
              <a:gdLst/>
              <a:ahLst/>
              <a:cxnLst/>
              <a:rect l="0" t="0" r="0" b="0"/>
              <a:pathLst>
                <a:path w="108324" h="198729">
                  <a:moveTo>
                    <a:pt x="48029" y="66480"/>
                  </a:moveTo>
                  <a:lnTo>
                    <a:pt x="34708" y="70920"/>
                  </a:lnTo>
                  <a:lnTo>
                    <a:pt x="23211" y="83013"/>
                  </a:lnTo>
                  <a:lnTo>
                    <a:pt x="12835" y="101709"/>
                  </a:lnTo>
                  <a:lnTo>
                    <a:pt x="1079" y="149097"/>
                  </a:lnTo>
                  <a:lnTo>
                    <a:pt x="0" y="160592"/>
                  </a:lnTo>
                  <a:lnTo>
                    <a:pt x="6237" y="180799"/>
                  </a:lnTo>
                  <a:lnTo>
                    <a:pt x="11803" y="190091"/>
                  </a:lnTo>
                  <a:lnTo>
                    <a:pt x="18302" y="195356"/>
                  </a:lnTo>
                  <a:lnTo>
                    <a:pt x="25423" y="197937"/>
                  </a:lnTo>
                  <a:lnTo>
                    <a:pt x="32958" y="198728"/>
                  </a:lnTo>
                  <a:lnTo>
                    <a:pt x="48766" y="192172"/>
                  </a:lnTo>
                  <a:lnTo>
                    <a:pt x="70862" y="172806"/>
                  </a:lnTo>
                  <a:lnTo>
                    <a:pt x="89182" y="144453"/>
                  </a:lnTo>
                  <a:lnTo>
                    <a:pt x="107584" y="102122"/>
                  </a:lnTo>
                  <a:lnTo>
                    <a:pt x="108323" y="66610"/>
                  </a:lnTo>
                  <a:lnTo>
                    <a:pt x="102656" y="31099"/>
                  </a:lnTo>
                  <a:lnTo>
                    <a:pt x="92754" y="13270"/>
                  </a:lnTo>
                  <a:lnTo>
                    <a:pt x="86210" y="5913"/>
                  </a:lnTo>
                  <a:lnTo>
                    <a:pt x="78130" y="1938"/>
                  </a:lnTo>
                  <a:lnTo>
                    <a:pt x="59239" y="0"/>
                  </a:lnTo>
                  <a:lnTo>
                    <a:pt x="40929" y="4714"/>
                  </a:lnTo>
                  <a:lnTo>
                    <a:pt x="32143" y="8574"/>
                  </a:lnTo>
                  <a:lnTo>
                    <a:pt x="27215" y="14865"/>
                  </a:lnTo>
                  <a:lnTo>
                    <a:pt x="24218" y="31767"/>
                  </a:lnTo>
                  <a:lnTo>
                    <a:pt x="27508" y="39621"/>
                  </a:lnTo>
                  <a:lnTo>
                    <a:pt x="56394" y="664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89925" y="1066207"/>
              <a:ext cx="207310" cy="380614"/>
            </a:xfrm>
            <a:custGeom>
              <a:avLst/>
              <a:gdLst/>
              <a:ahLst/>
              <a:cxnLst/>
              <a:rect l="0" t="0" r="0" b="0"/>
              <a:pathLst>
                <a:path w="207310" h="380614">
                  <a:moveTo>
                    <a:pt x="134708" y="4441"/>
                  </a:moveTo>
                  <a:lnTo>
                    <a:pt x="116946" y="0"/>
                  </a:lnTo>
                  <a:lnTo>
                    <a:pt x="98313" y="2777"/>
                  </a:lnTo>
                  <a:lnTo>
                    <a:pt x="79498" y="10207"/>
                  </a:lnTo>
                  <a:lnTo>
                    <a:pt x="58456" y="25769"/>
                  </a:lnTo>
                  <a:lnTo>
                    <a:pt x="46295" y="39943"/>
                  </a:lnTo>
                  <a:lnTo>
                    <a:pt x="43237" y="47626"/>
                  </a:lnTo>
                  <a:lnTo>
                    <a:pt x="42319" y="63597"/>
                  </a:lnTo>
                  <a:lnTo>
                    <a:pt x="46163" y="68972"/>
                  </a:lnTo>
                  <a:lnTo>
                    <a:pt x="52443" y="72555"/>
                  </a:lnTo>
                  <a:lnTo>
                    <a:pt x="81522" y="77597"/>
                  </a:lnTo>
                  <a:lnTo>
                    <a:pt x="128539" y="74861"/>
                  </a:lnTo>
                  <a:lnTo>
                    <a:pt x="166947" y="67229"/>
                  </a:lnTo>
                  <a:lnTo>
                    <a:pt x="184353" y="68902"/>
                  </a:lnTo>
                  <a:lnTo>
                    <a:pt x="191039" y="73438"/>
                  </a:lnTo>
                  <a:lnTo>
                    <a:pt x="200947" y="88391"/>
                  </a:lnTo>
                  <a:lnTo>
                    <a:pt x="207309" y="131030"/>
                  </a:lnTo>
                  <a:lnTo>
                    <a:pt x="203015" y="188882"/>
                  </a:lnTo>
                  <a:lnTo>
                    <a:pt x="195129" y="244277"/>
                  </a:lnTo>
                  <a:lnTo>
                    <a:pt x="179238" y="304464"/>
                  </a:lnTo>
                  <a:lnTo>
                    <a:pt x="169071" y="331258"/>
                  </a:lnTo>
                  <a:lnTo>
                    <a:pt x="149227" y="360470"/>
                  </a:lnTo>
                  <a:lnTo>
                    <a:pt x="133726" y="375194"/>
                  </a:lnTo>
                  <a:lnTo>
                    <a:pt x="124759" y="378935"/>
                  </a:lnTo>
                  <a:lnTo>
                    <a:pt x="104883" y="380613"/>
                  </a:lnTo>
                  <a:lnTo>
                    <a:pt x="86136" y="375783"/>
                  </a:lnTo>
                  <a:lnTo>
                    <a:pt x="62385" y="362613"/>
                  </a:lnTo>
                  <a:lnTo>
                    <a:pt x="23751" y="325565"/>
                  </a:lnTo>
                  <a:lnTo>
                    <a:pt x="10114" y="306087"/>
                  </a:lnTo>
                  <a:lnTo>
                    <a:pt x="955" y="285038"/>
                  </a:lnTo>
                  <a:lnTo>
                    <a:pt x="0" y="275150"/>
                  </a:lnTo>
                  <a:lnTo>
                    <a:pt x="3895" y="256728"/>
                  </a:lnTo>
                  <a:lnTo>
                    <a:pt x="19257" y="239247"/>
                  </a:lnTo>
                  <a:lnTo>
                    <a:pt x="76157" y="205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75193" y="1079012"/>
              <a:ext cx="201274" cy="405473"/>
            </a:xfrm>
            <a:custGeom>
              <a:avLst/>
              <a:gdLst/>
              <a:ahLst/>
              <a:cxnLst/>
              <a:rect l="0" t="0" r="0" b="0"/>
              <a:pathLst>
                <a:path w="201274" h="405473">
                  <a:moveTo>
                    <a:pt x="83644" y="0"/>
                  </a:moveTo>
                  <a:lnTo>
                    <a:pt x="77024" y="29775"/>
                  </a:lnTo>
                  <a:lnTo>
                    <a:pt x="78275" y="59938"/>
                  </a:lnTo>
                  <a:lnTo>
                    <a:pt x="80065" y="70628"/>
                  </a:lnTo>
                  <a:lnTo>
                    <a:pt x="89488" y="87463"/>
                  </a:lnTo>
                  <a:lnTo>
                    <a:pt x="95905" y="94555"/>
                  </a:lnTo>
                  <a:lnTo>
                    <a:pt x="103900" y="98353"/>
                  </a:lnTo>
                  <a:lnTo>
                    <a:pt x="122697" y="100095"/>
                  </a:lnTo>
                  <a:lnTo>
                    <a:pt x="154179" y="91410"/>
                  </a:lnTo>
                  <a:lnTo>
                    <a:pt x="184767" y="71823"/>
                  </a:lnTo>
                  <a:lnTo>
                    <a:pt x="197052" y="61042"/>
                  </a:lnTo>
                  <a:lnTo>
                    <a:pt x="200142" y="61141"/>
                  </a:lnTo>
                  <a:lnTo>
                    <a:pt x="201273" y="64925"/>
                  </a:lnTo>
                  <a:lnTo>
                    <a:pt x="198314" y="118396"/>
                  </a:lnTo>
                  <a:lnTo>
                    <a:pt x="187415" y="173036"/>
                  </a:lnTo>
                  <a:lnTo>
                    <a:pt x="184465" y="228650"/>
                  </a:lnTo>
                  <a:lnTo>
                    <a:pt x="184076" y="284394"/>
                  </a:lnTo>
                  <a:lnTo>
                    <a:pt x="178277" y="345903"/>
                  </a:lnTo>
                  <a:lnTo>
                    <a:pt x="174572" y="379342"/>
                  </a:lnTo>
                  <a:lnTo>
                    <a:pt x="167118" y="395056"/>
                  </a:lnTo>
                  <a:lnTo>
                    <a:pt x="160669" y="399990"/>
                  </a:lnTo>
                  <a:lnTo>
                    <a:pt x="143590" y="405472"/>
                  </a:lnTo>
                  <a:lnTo>
                    <a:pt x="117515" y="404118"/>
                  </a:lnTo>
                  <a:lnTo>
                    <a:pt x="59750" y="382879"/>
                  </a:lnTo>
                  <a:lnTo>
                    <a:pt x="29372" y="364998"/>
                  </a:lnTo>
                  <a:lnTo>
                    <a:pt x="15223" y="349957"/>
                  </a:lnTo>
                  <a:lnTo>
                    <a:pt x="4510" y="330770"/>
                  </a:lnTo>
                  <a:lnTo>
                    <a:pt x="0" y="3178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11142" y="736070"/>
              <a:ext cx="108486" cy="473082"/>
            </a:xfrm>
            <a:custGeom>
              <a:avLst/>
              <a:gdLst/>
              <a:ahLst/>
              <a:cxnLst/>
              <a:rect l="0" t="0" r="0" b="0"/>
              <a:pathLst>
                <a:path w="108486" h="473082">
                  <a:moveTo>
                    <a:pt x="33206" y="0"/>
                  </a:moveTo>
                  <a:lnTo>
                    <a:pt x="26004" y="53771"/>
                  </a:lnTo>
                  <a:lnTo>
                    <a:pt x="18374" y="115463"/>
                  </a:lnTo>
                  <a:lnTo>
                    <a:pt x="12411" y="170270"/>
                  </a:lnTo>
                  <a:lnTo>
                    <a:pt x="8032" y="228115"/>
                  </a:lnTo>
                  <a:lnTo>
                    <a:pt x="1659" y="281811"/>
                  </a:lnTo>
                  <a:lnTo>
                    <a:pt x="0" y="339814"/>
                  </a:lnTo>
                  <a:lnTo>
                    <a:pt x="2276" y="389654"/>
                  </a:lnTo>
                  <a:lnTo>
                    <a:pt x="11339" y="428965"/>
                  </a:lnTo>
                  <a:lnTo>
                    <a:pt x="25797" y="455792"/>
                  </a:lnTo>
                  <a:lnTo>
                    <a:pt x="31055" y="462786"/>
                  </a:lnTo>
                  <a:lnTo>
                    <a:pt x="46810" y="470556"/>
                  </a:lnTo>
                  <a:lnTo>
                    <a:pt x="66204" y="473081"/>
                  </a:lnTo>
                  <a:lnTo>
                    <a:pt x="108485" y="4684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73359" y="1087377"/>
              <a:ext cx="4820" cy="92009"/>
            </a:xfrm>
            <a:custGeom>
              <a:avLst/>
              <a:gdLst/>
              <a:ahLst/>
              <a:cxnLst/>
              <a:rect l="0" t="0" r="0" b="0"/>
              <a:pathLst>
                <a:path w="4820" h="92009">
                  <a:moveTo>
                    <a:pt x="4819" y="0"/>
                  </a:moveTo>
                  <a:lnTo>
                    <a:pt x="0" y="33388"/>
                  </a:lnTo>
                  <a:lnTo>
                    <a:pt x="4819" y="920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11636" y="987003"/>
              <a:ext cx="50188" cy="25095"/>
            </a:xfrm>
            <a:custGeom>
              <a:avLst/>
              <a:gdLst/>
              <a:ahLst/>
              <a:cxnLst/>
              <a:rect l="0" t="0" r="0" b="0"/>
              <a:pathLst>
                <a:path w="50188" h="25095">
                  <a:moveTo>
                    <a:pt x="0" y="0"/>
                  </a:moveTo>
                  <a:lnTo>
                    <a:pt x="24853" y="7608"/>
                  </a:lnTo>
                  <a:lnTo>
                    <a:pt x="50187" y="250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295281" y="1133558"/>
              <a:ext cx="393129" cy="204753"/>
            </a:xfrm>
            <a:custGeom>
              <a:avLst/>
              <a:gdLst/>
              <a:ahLst/>
              <a:cxnLst/>
              <a:rect l="0" t="0" r="0" b="0"/>
              <a:pathLst>
                <a:path w="393129" h="204753">
                  <a:moveTo>
                    <a:pt x="0" y="20734"/>
                  </a:moveTo>
                  <a:lnTo>
                    <a:pt x="11642" y="62862"/>
                  </a:lnTo>
                  <a:lnTo>
                    <a:pt x="16125" y="67407"/>
                  </a:lnTo>
                  <a:lnTo>
                    <a:pt x="21903" y="69508"/>
                  </a:lnTo>
                  <a:lnTo>
                    <a:pt x="28542" y="69979"/>
                  </a:lnTo>
                  <a:lnTo>
                    <a:pt x="34828" y="67504"/>
                  </a:lnTo>
                  <a:lnTo>
                    <a:pt x="63940" y="40352"/>
                  </a:lnTo>
                  <a:lnTo>
                    <a:pt x="71438" y="37530"/>
                  </a:lnTo>
                  <a:lnTo>
                    <a:pt x="89681" y="36873"/>
                  </a:lnTo>
                  <a:lnTo>
                    <a:pt x="96963" y="39858"/>
                  </a:lnTo>
                  <a:lnTo>
                    <a:pt x="107531" y="50609"/>
                  </a:lnTo>
                  <a:lnTo>
                    <a:pt x="127904" y="96434"/>
                  </a:lnTo>
                  <a:lnTo>
                    <a:pt x="133597" y="100941"/>
                  </a:lnTo>
                  <a:lnTo>
                    <a:pt x="149836" y="103470"/>
                  </a:lnTo>
                  <a:lnTo>
                    <a:pt x="179879" y="95228"/>
                  </a:lnTo>
                  <a:lnTo>
                    <a:pt x="229436" y="63830"/>
                  </a:lnTo>
                  <a:lnTo>
                    <a:pt x="236602" y="57829"/>
                  </a:lnTo>
                  <a:lnTo>
                    <a:pt x="247042" y="41248"/>
                  </a:lnTo>
                  <a:lnTo>
                    <a:pt x="252921" y="22416"/>
                  </a:lnTo>
                  <a:lnTo>
                    <a:pt x="252436" y="4753"/>
                  </a:lnTo>
                  <a:lnTo>
                    <a:pt x="249147" y="786"/>
                  </a:lnTo>
                  <a:lnTo>
                    <a:pt x="244166" y="0"/>
                  </a:lnTo>
                  <a:lnTo>
                    <a:pt x="238057" y="1335"/>
                  </a:lnTo>
                  <a:lnTo>
                    <a:pt x="226313" y="12732"/>
                  </a:lnTo>
                  <a:lnTo>
                    <a:pt x="211729" y="40049"/>
                  </a:lnTo>
                  <a:lnTo>
                    <a:pt x="208068" y="50339"/>
                  </a:lnTo>
                  <a:lnTo>
                    <a:pt x="208416" y="60917"/>
                  </a:lnTo>
                  <a:lnTo>
                    <a:pt x="221297" y="92637"/>
                  </a:lnTo>
                  <a:lnTo>
                    <a:pt x="238227" y="119177"/>
                  </a:lnTo>
                  <a:lnTo>
                    <a:pt x="261419" y="139226"/>
                  </a:lnTo>
                  <a:lnTo>
                    <a:pt x="323855" y="173959"/>
                  </a:lnTo>
                  <a:lnTo>
                    <a:pt x="384984" y="201532"/>
                  </a:lnTo>
                  <a:lnTo>
                    <a:pt x="393128" y="2047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26719" y="275510"/>
            <a:ext cx="2258398" cy="6583327"/>
            <a:chOff x="5026719" y="275510"/>
            <a:chExt cx="2258398" cy="6583327"/>
          </a:xfrm>
        </p:grpSpPr>
        <p:sp>
          <p:nvSpPr>
            <p:cNvPr id="19" name="Freeform 18"/>
            <p:cNvSpPr/>
            <p:nvPr/>
          </p:nvSpPr>
          <p:spPr>
            <a:xfrm>
              <a:off x="5026719" y="275510"/>
              <a:ext cx="217474" cy="6583327"/>
            </a:xfrm>
            <a:custGeom>
              <a:avLst/>
              <a:gdLst/>
              <a:ahLst/>
              <a:cxnLst/>
              <a:rect l="0" t="0" r="0" b="0"/>
              <a:pathLst>
                <a:path w="217474" h="6583327">
                  <a:moveTo>
                    <a:pt x="200746" y="8881"/>
                  </a:moveTo>
                  <a:lnTo>
                    <a:pt x="209627" y="0"/>
                  </a:lnTo>
                  <a:lnTo>
                    <a:pt x="212243" y="2031"/>
                  </a:lnTo>
                  <a:lnTo>
                    <a:pt x="215925" y="28950"/>
                  </a:lnTo>
                  <a:lnTo>
                    <a:pt x="217169" y="90431"/>
                  </a:lnTo>
                  <a:lnTo>
                    <a:pt x="217414" y="152315"/>
                  </a:lnTo>
                  <a:lnTo>
                    <a:pt x="217457" y="201630"/>
                  </a:lnTo>
                  <a:lnTo>
                    <a:pt x="217470" y="255998"/>
                  </a:lnTo>
                  <a:lnTo>
                    <a:pt x="217473" y="317751"/>
                  </a:lnTo>
                  <a:lnTo>
                    <a:pt x="214996" y="361153"/>
                  </a:lnTo>
                  <a:lnTo>
                    <a:pt x="211726" y="406156"/>
                  </a:lnTo>
                  <a:lnTo>
                    <a:pt x="210273" y="454039"/>
                  </a:lnTo>
                  <a:lnTo>
                    <a:pt x="209627" y="505680"/>
                  </a:lnTo>
                  <a:lnTo>
                    <a:pt x="209340" y="559611"/>
                  </a:lnTo>
                  <a:lnTo>
                    <a:pt x="209213" y="614560"/>
                  </a:lnTo>
                  <a:lnTo>
                    <a:pt x="209156" y="672439"/>
                  </a:lnTo>
                  <a:lnTo>
                    <a:pt x="209131" y="732241"/>
                  </a:lnTo>
                  <a:lnTo>
                    <a:pt x="209120" y="792896"/>
                  </a:lnTo>
                  <a:lnTo>
                    <a:pt x="208187" y="824313"/>
                  </a:lnTo>
                  <a:lnTo>
                    <a:pt x="206636" y="856410"/>
                  </a:lnTo>
                  <a:lnTo>
                    <a:pt x="204673" y="888961"/>
                  </a:lnTo>
                  <a:lnTo>
                    <a:pt x="203364" y="922743"/>
                  </a:lnTo>
                  <a:lnTo>
                    <a:pt x="202491" y="957347"/>
                  </a:lnTo>
                  <a:lnTo>
                    <a:pt x="201910" y="992498"/>
                  </a:lnTo>
                  <a:lnTo>
                    <a:pt x="201522" y="1028943"/>
                  </a:lnTo>
                  <a:lnTo>
                    <a:pt x="201263" y="1066251"/>
                  </a:lnTo>
                  <a:lnTo>
                    <a:pt x="201091" y="1104135"/>
                  </a:lnTo>
                  <a:lnTo>
                    <a:pt x="200976" y="1142402"/>
                  </a:lnTo>
                  <a:lnTo>
                    <a:pt x="200899" y="1180924"/>
                  </a:lnTo>
                  <a:lnTo>
                    <a:pt x="200848" y="1219617"/>
                  </a:lnTo>
                  <a:lnTo>
                    <a:pt x="200814" y="1259354"/>
                  </a:lnTo>
                  <a:lnTo>
                    <a:pt x="200791" y="1299785"/>
                  </a:lnTo>
                  <a:lnTo>
                    <a:pt x="200776" y="1340680"/>
                  </a:lnTo>
                  <a:lnTo>
                    <a:pt x="200766" y="1382814"/>
                  </a:lnTo>
                  <a:lnTo>
                    <a:pt x="200759" y="1425773"/>
                  </a:lnTo>
                  <a:lnTo>
                    <a:pt x="200755" y="1469282"/>
                  </a:lnTo>
                  <a:lnTo>
                    <a:pt x="200752" y="1513159"/>
                  </a:lnTo>
                  <a:lnTo>
                    <a:pt x="200750" y="1557280"/>
                  </a:lnTo>
                  <a:lnTo>
                    <a:pt x="200749" y="1601564"/>
                  </a:lnTo>
                  <a:lnTo>
                    <a:pt x="200748" y="1645957"/>
                  </a:lnTo>
                  <a:lnTo>
                    <a:pt x="200747" y="1690422"/>
                  </a:lnTo>
                  <a:lnTo>
                    <a:pt x="200747" y="1734936"/>
                  </a:lnTo>
                  <a:lnTo>
                    <a:pt x="200746" y="1780411"/>
                  </a:lnTo>
                  <a:lnTo>
                    <a:pt x="200746" y="1826527"/>
                  </a:lnTo>
                  <a:lnTo>
                    <a:pt x="200746" y="1873071"/>
                  </a:lnTo>
                  <a:lnTo>
                    <a:pt x="200746" y="1920829"/>
                  </a:lnTo>
                  <a:lnTo>
                    <a:pt x="200746" y="1969397"/>
                  </a:lnTo>
                  <a:lnTo>
                    <a:pt x="200746" y="2018504"/>
                  </a:lnTo>
                  <a:lnTo>
                    <a:pt x="200746" y="2067042"/>
                  </a:lnTo>
                  <a:lnTo>
                    <a:pt x="200746" y="2115200"/>
                  </a:lnTo>
                  <a:lnTo>
                    <a:pt x="200746" y="2163104"/>
                  </a:lnTo>
                  <a:lnTo>
                    <a:pt x="200746" y="2212699"/>
                  </a:lnTo>
                  <a:lnTo>
                    <a:pt x="200746" y="2263420"/>
                  </a:lnTo>
                  <a:lnTo>
                    <a:pt x="200746" y="2314893"/>
                  </a:lnTo>
                  <a:lnTo>
                    <a:pt x="200746" y="2365937"/>
                  </a:lnTo>
                  <a:lnTo>
                    <a:pt x="200746" y="2416695"/>
                  </a:lnTo>
                  <a:lnTo>
                    <a:pt x="200746" y="2467263"/>
                  </a:lnTo>
                  <a:lnTo>
                    <a:pt x="200746" y="2519562"/>
                  </a:lnTo>
                  <a:lnTo>
                    <a:pt x="200746" y="2573016"/>
                  </a:lnTo>
                  <a:lnTo>
                    <a:pt x="200746" y="2627239"/>
                  </a:lnTo>
                  <a:lnTo>
                    <a:pt x="200746" y="2681046"/>
                  </a:lnTo>
                  <a:lnTo>
                    <a:pt x="200746" y="2734576"/>
                  </a:lnTo>
                  <a:lnTo>
                    <a:pt x="200746" y="2787921"/>
                  </a:lnTo>
                  <a:lnTo>
                    <a:pt x="200746" y="2842072"/>
                  </a:lnTo>
                  <a:lnTo>
                    <a:pt x="200746" y="2896760"/>
                  </a:lnTo>
                  <a:lnTo>
                    <a:pt x="200746" y="2951807"/>
                  </a:lnTo>
                  <a:lnTo>
                    <a:pt x="200746" y="3007092"/>
                  </a:lnTo>
                  <a:lnTo>
                    <a:pt x="200746" y="3062536"/>
                  </a:lnTo>
                  <a:lnTo>
                    <a:pt x="200746" y="3118087"/>
                  </a:lnTo>
                  <a:lnTo>
                    <a:pt x="200746" y="3173708"/>
                  </a:lnTo>
                  <a:lnTo>
                    <a:pt x="200746" y="3229377"/>
                  </a:lnTo>
                  <a:lnTo>
                    <a:pt x="200746" y="3285077"/>
                  </a:lnTo>
                  <a:lnTo>
                    <a:pt x="200746" y="3340798"/>
                  </a:lnTo>
                  <a:lnTo>
                    <a:pt x="200746" y="3396533"/>
                  </a:lnTo>
                  <a:lnTo>
                    <a:pt x="200746" y="3452277"/>
                  </a:lnTo>
                  <a:lnTo>
                    <a:pt x="199817" y="3508957"/>
                  </a:lnTo>
                  <a:lnTo>
                    <a:pt x="198267" y="3566261"/>
                  </a:lnTo>
                  <a:lnTo>
                    <a:pt x="196306" y="3623980"/>
                  </a:lnTo>
                  <a:lnTo>
                    <a:pt x="194998" y="3681047"/>
                  </a:lnTo>
                  <a:lnTo>
                    <a:pt x="194126" y="3737680"/>
                  </a:lnTo>
                  <a:lnTo>
                    <a:pt x="193544" y="3794022"/>
                  </a:lnTo>
                  <a:lnTo>
                    <a:pt x="193157" y="3850172"/>
                  </a:lnTo>
                  <a:lnTo>
                    <a:pt x="192898" y="3906192"/>
                  </a:lnTo>
                  <a:lnTo>
                    <a:pt x="192726" y="3962127"/>
                  </a:lnTo>
                  <a:lnTo>
                    <a:pt x="191682" y="4018004"/>
                  </a:lnTo>
                  <a:lnTo>
                    <a:pt x="190056" y="4073844"/>
                  </a:lnTo>
                  <a:lnTo>
                    <a:pt x="188043" y="4129657"/>
                  </a:lnTo>
                  <a:lnTo>
                    <a:pt x="185772" y="4184525"/>
                  </a:lnTo>
                  <a:lnTo>
                    <a:pt x="183328" y="4238761"/>
                  </a:lnTo>
                  <a:lnTo>
                    <a:pt x="180770" y="4292577"/>
                  </a:lnTo>
                  <a:lnTo>
                    <a:pt x="177205" y="4346113"/>
                  </a:lnTo>
                  <a:lnTo>
                    <a:pt x="172970" y="4399461"/>
                  </a:lnTo>
                  <a:lnTo>
                    <a:pt x="168288" y="4452685"/>
                  </a:lnTo>
                  <a:lnTo>
                    <a:pt x="164237" y="4505826"/>
                  </a:lnTo>
                  <a:lnTo>
                    <a:pt x="160607" y="4558912"/>
                  </a:lnTo>
                  <a:lnTo>
                    <a:pt x="157258" y="4611961"/>
                  </a:lnTo>
                  <a:lnTo>
                    <a:pt x="153166" y="4664055"/>
                  </a:lnTo>
                  <a:lnTo>
                    <a:pt x="148580" y="4715514"/>
                  </a:lnTo>
                  <a:lnTo>
                    <a:pt x="143663" y="4766548"/>
                  </a:lnTo>
                  <a:lnTo>
                    <a:pt x="139456" y="4817300"/>
                  </a:lnTo>
                  <a:lnTo>
                    <a:pt x="135722" y="4867864"/>
                  </a:lnTo>
                  <a:lnTo>
                    <a:pt x="132304" y="4918302"/>
                  </a:lnTo>
                  <a:lnTo>
                    <a:pt x="128166" y="4966797"/>
                  </a:lnTo>
                  <a:lnTo>
                    <a:pt x="123548" y="5013997"/>
                  </a:lnTo>
                  <a:lnTo>
                    <a:pt x="118611" y="5060334"/>
                  </a:lnTo>
                  <a:lnTo>
                    <a:pt x="114390" y="5105166"/>
                  </a:lnTo>
                  <a:lnTo>
                    <a:pt x="110647" y="5148995"/>
                  </a:lnTo>
                  <a:lnTo>
                    <a:pt x="107222" y="5192155"/>
                  </a:lnTo>
                  <a:lnTo>
                    <a:pt x="104010" y="5234869"/>
                  </a:lnTo>
                  <a:lnTo>
                    <a:pt x="100939" y="5277286"/>
                  </a:lnTo>
                  <a:lnTo>
                    <a:pt x="97962" y="5319504"/>
                  </a:lnTo>
                  <a:lnTo>
                    <a:pt x="95048" y="5360661"/>
                  </a:lnTo>
                  <a:lnTo>
                    <a:pt x="92176" y="5401111"/>
                  </a:lnTo>
                  <a:lnTo>
                    <a:pt x="89332" y="5441088"/>
                  </a:lnTo>
                  <a:lnTo>
                    <a:pt x="85577" y="5479822"/>
                  </a:lnTo>
                  <a:lnTo>
                    <a:pt x="81215" y="5517726"/>
                  </a:lnTo>
                  <a:lnTo>
                    <a:pt x="76449" y="5555078"/>
                  </a:lnTo>
                  <a:lnTo>
                    <a:pt x="73270" y="5592061"/>
                  </a:lnTo>
                  <a:lnTo>
                    <a:pt x="71152" y="5628798"/>
                  </a:lnTo>
                  <a:lnTo>
                    <a:pt x="69740" y="5665372"/>
                  </a:lnTo>
                  <a:lnTo>
                    <a:pt x="67869" y="5700907"/>
                  </a:lnTo>
                  <a:lnTo>
                    <a:pt x="65692" y="5735749"/>
                  </a:lnTo>
                  <a:lnTo>
                    <a:pt x="63312" y="5770130"/>
                  </a:lnTo>
                  <a:lnTo>
                    <a:pt x="60796" y="5804203"/>
                  </a:lnTo>
                  <a:lnTo>
                    <a:pt x="58188" y="5838072"/>
                  </a:lnTo>
                  <a:lnTo>
                    <a:pt x="55521" y="5871803"/>
                  </a:lnTo>
                  <a:lnTo>
                    <a:pt x="53743" y="5904514"/>
                  </a:lnTo>
                  <a:lnTo>
                    <a:pt x="52557" y="5936543"/>
                  </a:lnTo>
                  <a:lnTo>
                    <a:pt x="50311" y="5998465"/>
                  </a:lnTo>
                  <a:lnTo>
                    <a:pt x="46214" y="6056965"/>
                  </a:lnTo>
                  <a:lnTo>
                    <a:pt x="43774" y="6113945"/>
                  </a:lnTo>
                  <a:lnTo>
                    <a:pt x="41760" y="6168390"/>
                  </a:lnTo>
                  <a:lnTo>
                    <a:pt x="37767" y="6217371"/>
                  </a:lnTo>
                  <a:lnTo>
                    <a:pt x="32894" y="6261446"/>
                  </a:lnTo>
                  <a:lnTo>
                    <a:pt x="27405" y="6322834"/>
                  </a:lnTo>
                  <a:lnTo>
                    <a:pt x="25778" y="6379747"/>
                  </a:lnTo>
                  <a:lnTo>
                    <a:pt x="25296" y="6429449"/>
                  </a:lnTo>
                  <a:lnTo>
                    <a:pt x="20693" y="6483433"/>
                  </a:lnTo>
                  <a:lnTo>
                    <a:pt x="8152" y="6538722"/>
                  </a:lnTo>
                  <a:lnTo>
                    <a:pt x="0" y="65833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95873" y="565355"/>
              <a:ext cx="123921" cy="439548"/>
            </a:xfrm>
            <a:custGeom>
              <a:avLst/>
              <a:gdLst/>
              <a:ahLst/>
              <a:cxnLst/>
              <a:rect l="0" t="0" r="0" b="0"/>
              <a:pathLst>
                <a:path w="123921" h="439548">
                  <a:moveTo>
                    <a:pt x="0" y="162351"/>
                  </a:moveTo>
                  <a:lnTo>
                    <a:pt x="18844" y="111342"/>
                  </a:lnTo>
                  <a:lnTo>
                    <a:pt x="42964" y="59406"/>
                  </a:lnTo>
                  <a:lnTo>
                    <a:pt x="67834" y="5474"/>
                  </a:lnTo>
                  <a:lnTo>
                    <a:pt x="72175" y="1074"/>
                  </a:lnTo>
                  <a:lnTo>
                    <a:pt x="76928" y="0"/>
                  </a:lnTo>
                  <a:lnTo>
                    <a:pt x="81955" y="1142"/>
                  </a:lnTo>
                  <a:lnTo>
                    <a:pt x="85306" y="6550"/>
                  </a:lnTo>
                  <a:lnTo>
                    <a:pt x="90685" y="48619"/>
                  </a:lnTo>
                  <a:lnTo>
                    <a:pt x="92764" y="110577"/>
                  </a:lnTo>
                  <a:lnTo>
                    <a:pt x="98635" y="156924"/>
                  </a:lnTo>
                  <a:lnTo>
                    <a:pt x="105331" y="210516"/>
                  </a:lnTo>
                  <a:lnTo>
                    <a:pt x="108658" y="260267"/>
                  </a:lnTo>
                  <a:lnTo>
                    <a:pt x="117637" y="313802"/>
                  </a:lnTo>
                  <a:lnTo>
                    <a:pt x="123920" y="368850"/>
                  </a:lnTo>
                  <a:lnTo>
                    <a:pt x="117345" y="391677"/>
                  </a:lnTo>
                  <a:lnTo>
                    <a:pt x="105128" y="410186"/>
                  </a:lnTo>
                  <a:lnTo>
                    <a:pt x="82575" y="430128"/>
                  </a:lnTo>
                  <a:lnTo>
                    <a:pt x="66440" y="438738"/>
                  </a:lnTo>
                  <a:lnTo>
                    <a:pt x="58235" y="439547"/>
                  </a:lnTo>
                  <a:lnTo>
                    <a:pt x="41682" y="435489"/>
                  </a:lnTo>
                  <a:lnTo>
                    <a:pt x="32466" y="429968"/>
                  </a:lnTo>
                  <a:lnTo>
                    <a:pt x="25094" y="4216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952310" y="828079"/>
              <a:ext cx="295617" cy="225841"/>
            </a:xfrm>
            <a:custGeom>
              <a:avLst/>
              <a:gdLst/>
              <a:ahLst/>
              <a:cxnLst/>
              <a:rect l="0" t="0" r="0" b="0"/>
              <a:pathLst>
                <a:path w="295617" h="225841">
                  <a:moveTo>
                    <a:pt x="19590" y="0"/>
                  </a:moveTo>
                  <a:lnTo>
                    <a:pt x="24409" y="27640"/>
                  </a:lnTo>
                  <a:lnTo>
                    <a:pt x="15968" y="90290"/>
                  </a:lnTo>
                  <a:lnTo>
                    <a:pt x="5484" y="143336"/>
                  </a:lnTo>
                  <a:lnTo>
                    <a:pt x="0" y="164078"/>
                  </a:lnTo>
                  <a:lnTo>
                    <a:pt x="953" y="167007"/>
                  </a:lnTo>
                  <a:lnTo>
                    <a:pt x="4377" y="165242"/>
                  </a:lnTo>
                  <a:lnTo>
                    <a:pt x="58650" y="104289"/>
                  </a:lnTo>
                  <a:lnTo>
                    <a:pt x="82793" y="81079"/>
                  </a:lnTo>
                  <a:lnTo>
                    <a:pt x="100964" y="69803"/>
                  </a:lnTo>
                  <a:lnTo>
                    <a:pt x="118954" y="66030"/>
                  </a:lnTo>
                  <a:lnTo>
                    <a:pt x="127655" y="66325"/>
                  </a:lnTo>
                  <a:lnTo>
                    <a:pt x="134385" y="69310"/>
                  </a:lnTo>
                  <a:lnTo>
                    <a:pt x="144341" y="80062"/>
                  </a:lnTo>
                  <a:lnTo>
                    <a:pt x="149385" y="96612"/>
                  </a:lnTo>
                  <a:lnTo>
                    <a:pt x="152624" y="137529"/>
                  </a:lnTo>
                  <a:lnTo>
                    <a:pt x="155678" y="143731"/>
                  </a:lnTo>
                  <a:lnTo>
                    <a:pt x="160501" y="146937"/>
                  </a:lnTo>
                  <a:lnTo>
                    <a:pt x="166506" y="148144"/>
                  </a:lnTo>
                  <a:lnTo>
                    <a:pt x="173296" y="146161"/>
                  </a:lnTo>
                  <a:lnTo>
                    <a:pt x="212386" y="124302"/>
                  </a:lnTo>
                  <a:lnTo>
                    <a:pt x="220612" y="123761"/>
                  </a:lnTo>
                  <a:lnTo>
                    <a:pt x="237188" y="128116"/>
                  </a:lnTo>
                  <a:lnTo>
                    <a:pt x="251370" y="141205"/>
                  </a:lnTo>
                  <a:lnTo>
                    <a:pt x="267326" y="169474"/>
                  </a:lnTo>
                  <a:lnTo>
                    <a:pt x="295616" y="225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373914" y="931502"/>
              <a:ext cx="191353" cy="303032"/>
            </a:xfrm>
            <a:custGeom>
              <a:avLst/>
              <a:gdLst/>
              <a:ahLst/>
              <a:cxnLst/>
              <a:rect l="0" t="0" r="0" b="0"/>
              <a:pathLst>
                <a:path w="191353" h="303032">
                  <a:moveTo>
                    <a:pt x="16208" y="47137"/>
                  </a:moveTo>
                  <a:lnTo>
                    <a:pt x="9005" y="102586"/>
                  </a:lnTo>
                  <a:lnTo>
                    <a:pt x="7996" y="163463"/>
                  </a:lnTo>
                  <a:lnTo>
                    <a:pt x="2115" y="221759"/>
                  </a:lnTo>
                  <a:lnTo>
                    <a:pt x="0" y="280311"/>
                  </a:lnTo>
                  <a:lnTo>
                    <a:pt x="640" y="301330"/>
                  </a:lnTo>
                  <a:lnTo>
                    <a:pt x="2112" y="303031"/>
                  </a:lnTo>
                  <a:lnTo>
                    <a:pt x="4022" y="301377"/>
                  </a:lnTo>
                  <a:lnTo>
                    <a:pt x="13766" y="269224"/>
                  </a:lnTo>
                  <a:lnTo>
                    <a:pt x="22162" y="210552"/>
                  </a:lnTo>
                  <a:lnTo>
                    <a:pt x="30932" y="150890"/>
                  </a:lnTo>
                  <a:lnTo>
                    <a:pt x="44192" y="90173"/>
                  </a:lnTo>
                  <a:lnTo>
                    <a:pt x="57121" y="48099"/>
                  </a:lnTo>
                  <a:lnTo>
                    <a:pt x="69708" y="26808"/>
                  </a:lnTo>
                  <a:lnTo>
                    <a:pt x="87074" y="12389"/>
                  </a:lnTo>
                  <a:lnTo>
                    <a:pt x="107184" y="3812"/>
                  </a:lnTo>
                  <a:lnTo>
                    <a:pt x="128514" y="0"/>
                  </a:lnTo>
                  <a:lnTo>
                    <a:pt x="150385" y="5741"/>
                  </a:lnTo>
                  <a:lnTo>
                    <a:pt x="170638" y="18515"/>
                  </a:lnTo>
                  <a:lnTo>
                    <a:pt x="185837" y="36585"/>
                  </a:lnTo>
                  <a:lnTo>
                    <a:pt x="191352" y="57007"/>
                  </a:lnTo>
                  <a:lnTo>
                    <a:pt x="189776" y="76617"/>
                  </a:lnTo>
                  <a:lnTo>
                    <a:pt x="182880" y="91528"/>
                  </a:lnTo>
                  <a:lnTo>
                    <a:pt x="162377" y="116247"/>
                  </a:lnTo>
                  <a:lnTo>
                    <a:pt x="132442" y="136550"/>
                  </a:lnTo>
                  <a:lnTo>
                    <a:pt x="118054" y="141710"/>
                  </a:lnTo>
                  <a:lnTo>
                    <a:pt x="99852" y="1391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22369" y="926888"/>
              <a:ext cx="144153" cy="152125"/>
            </a:xfrm>
            <a:custGeom>
              <a:avLst/>
              <a:gdLst/>
              <a:ahLst/>
              <a:cxnLst/>
              <a:rect l="0" t="0" r="0" b="0"/>
              <a:pathLst>
                <a:path w="144153" h="152125">
                  <a:moveTo>
                    <a:pt x="110694" y="26658"/>
                  </a:moveTo>
                  <a:lnTo>
                    <a:pt x="101814" y="13336"/>
                  </a:lnTo>
                  <a:lnTo>
                    <a:pt x="90018" y="4318"/>
                  </a:lnTo>
                  <a:lnTo>
                    <a:pt x="82970" y="612"/>
                  </a:lnTo>
                  <a:lnTo>
                    <a:pt x="74553" y="0"/>
                  </a:lnTo>
                  <a:lnTo>
                    <a:pt x="55288" y="4277"/>
                  </a:lnTo>
                  <a:lnTo>
                    <a:pt x="27982" y="21575"/>
                  </a:lnTo>
                  <a:lnTo>
                    <a:pt x="15692" y="36481"/>
                  </a:lnTo>
                  <a:lnTo>
                    <a:pt x="229" y="73208"/>
                  </a:lnTo>
                  <a:lnTo>
                    <a:pt x="0" y="105301"/>
                  </a:lnTo>
                  <a:lnTo>
                    <a:pt x="5299" y="111615"/>
                  </a:lnTo>
                  <a:lnTo>
                    <a:pt x="13479" y="114895"/>
                  </a:lnTo>
                  <a:lnTo>
                    <a:pt x="34030" y="115131"/>
                  </a:lnTo>
                  <a:lnTo>
                    <a:pt x="65571" y="104814"/>
                  </a:lnTo>
                  <a:lnTo>
                    <a:pt x="99200" y="84675"/>
                  </a:lnTo>
                  <a:lnTo>
                    <a:pt x="105820" y="79277"/>
                  </a:lnTo>
                  <a:lnTo>
                    <a:pt x="110232" y="79395"/>
                  </a:lnTo>
                  <a:lnTo>
                    <a:pt x="113175" y="83192"/>
                  </a:lnTo>
                  <a:lnTo>
                    <a:pt x="125891" y="129140"/>
                  </a:lnTo>
                  <a:lnTo>
                    <a:pt x="144152" y="1521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72799" y="911723"/>
              <a:ext cx="161385" cy="156696"/>
            </a:xfrm>
            <a:custGeom>
              <a:avLst/>
              <a:gdLst/>
              <a:ahLst/>
              <a:cxnLst/>
              <a:rect l="0" t="0" r="0" b="0"/>
              <a:pathLst>
                <a:path w="161385" h="156696">
                  <a:moveTo>
                    <a:pt x="102833" y="0"/>
                  </a:moveTo>
                  <a:lnTo>
                    <a:pt x="68916" y="2479"/>
                  </a:lnTo>
                  <a:lnTo>
                    <a:pt x="60705" y="4441"/>
                  </a:lnTo>
                  <a:lnTo>
                    <a:pt x="35827" y="20523"/>
                  </a:lnTo>
                  <a:lnTo>
                    <a:pt x="15238" y="42947"/>
                  </a:lnTo>
                  <a:lnTo>
                    <a:pt x="1805" y="71689"/>
                  </a:lnTo>
                  <a:lnTo>
                    <a:pt x="0" y="90413"/>
                  </a:lnTo>
                  <a:lnTo>
                    <a:pt x="3225" y="108029"/>
                  </a:lnTo>
                  <a:lnTo>
                    <a:pt x="10854" y="125152"/>
                  </a:lnTo>
                  <a:lnTo>
                    <a:pt x="27877" y="137099"/>
                  </a:lnTo>
                  <a:lnTo>
                    <a:pt x="89107" y="154536"/>
                  </a:lnTo>
                  <a:lnTo>
                    <a:pt x="123447" y="156695"/>
                  </a:lnTo>
                  <a:lnTo>
                    <a:pt x="161384" y="1505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68014" y="677519"/>
              <a:ext cx="33458" cy="368036"/>
            </a:xfrm>
            <a:custGeom>
              <a:avLst/>
              <a:gdLst/>
              <a:ahLst/>
              <a:cxnLst/>
              <a:rect l="0" t="0" r="0" b="0"/>
              <a:pathLst>
                <a:path w="33458" h="368036">
                  <a:moveTo>
                    <a:pt x="33457" y="0"/>
                  </a:moveTo>
                  <a:lnTo>
                    <a:pt x="33457" y="59890"/>
                  </a:lnTo>
                  <a:lnTo>
                    <a:pt x="27709" y="112376"/>
                  </a:lnTo>
                  <a:lnTo>
                    <a:pt x="20998" y="174262"/>
                  </a:lnTo>
                  <a:lnTo>
                    <a:pt x="17571" y="225014"/>
                  </a:lnTo>
                  <a:lnTo>
                    <a:pt x="16049" y="274439"/>
                  </a:lnTo>
                  <a:lnTo>
                    <a:pt x="7680" y="331235"/>
                  </a:lnTo>
                  <a:lnTo>
                    <a:pt x="0" y="3680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109463" y="859422"/>
              <a:ext cx="175654" cy="18845"/>
            </a:xfrm>
            <a:custGeom>
              <a:avLst/>
              <a:gdLst/>
              <a:ahLst/>
              <a:cxnLst/>
              <a:rect l="0" t="0" r="0" b="0"/>
              <a:pathLst>
                <a:path w="175654" h="18845">
                  <a:moveTo>
                    <a:pt x="0" y="18844"/>
                  </a:moveTo>
                  <a:lnTo>
                    <a:pt x="13321" y="9963"/>
                  </a:lnTo>
                  <a:lnTo>
                    <a:pt x="48247" y="0"/>
                  </a:lnTo>
                  <a:lnTo>
                    <a:pt x="98352" y="42"/>
                  </a:lnTo>
                  <a:lnTo>
                    <a:pt x="155565" y="7454"/>
                  </a:lnTo>
                  <a:lnTo>
                    <a:pt x="175653" y="104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5204" y="1508701"/>
            <a:ext cx="4324414" cy="690625"/>
            <a:chOff x="585204" y="1508701"/>
            <a:chExt cx="4324414" cy="690625"/>
          </a:xfrm>
        </p:grpSpPr>
        <p:sp>
          <p:nvSpPr>
            <p:cNvPr id="28" name="Freeform 27"/>
            <p:cNvSpPr/>
            <p:nvPr/>
          </p:nvSpPr>
          <p:spPr>
            <a:xfrm>
              <a:off x="585204" y="1589243"/>
              <a:ext cx="184018" cy="58552"/>
            </a:xfrm>
            <a:custGeom>
              <a:avLst/>
              <a:gdLst/>
              <a:ahLst/>
              <a:cxnLst/>
              <a:rect l="0" t="0" r="0" b="0"/>
              <a:pathLst>
                <a:path w="184018" h="58552">
                  <a:moveTo>
                    <a:pt x="0" y="0"/>
                  </a:moveTo>
                  <a:lnTo>
                    <a:pt x="42801" y="21856"/>
                  </a:lnTo>
                  <a:lnTo>
                    <a:pt x="102909" y="41795"/>
                  </a:lnTo>
                  <a:lnTo>
                    <a:pt x="164249" y="54830"/>
                  </a:lnTo>
                  <a:lnTo>
                    <a:pt x="184017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4925" y="1508701"/>
              <a:ext cx="273045" cy="306382"/>
            </a:xfrm>
            <a:custGeom>
              <a:avLst/>
              <a:gdLst/>
              <a:ahLst/>
              <a:cxnLst/>
              <a:rect l="0" t="0" r="0" b="0"/>
              <a:pathLst>
                <a:path w="273045" h="306382">
                  <a:moveTo>
                    <a:pt x="168500" y="172550"/>
                  </a:moveTo>
                  <a:lnTo>
                    <a:pt x="172941" y="154789"/>
                  </a:lnTo>
                  <a:lnTo>
                    <a:pt x="170164" y="138634"/>
                  </a:lnTo>
                  <a:lnTo>
                    <a:pt x="166822" y="130422"/>
                  </a:lnTo>
                  <a:lnTo>
                    <a:pt x="155672" y="118820"/>
                  </a:lnTo>
                  <a:lnTo>
                    <a:pt x="148796" y="114425"/>
                  </a:lnTo>
                  <a:lnTo>
                    <a:pt x="140494" y="113354"/>
                  </a:lnTo>
                  <a:lnTo>
                    <a:pt x="111048" y="120727"/>
                  </a:lnTo>
                  <a:lnTo>
                    <a:pt x="61192" y="145188"/>
                  </a:lnTo>
                  <a:lnTo>
                    <a:pt x="35093" y="170432"/>
                  </a:lnTo>
                  <a:lnTo>
                    <a:pt x="3364" y="226992"/>
                  </a:lnTo>
                  <a:lnTo>
                    <a:pt x="0" y="246004"/>
                  </a:lnTo>
                  <a:lnTo>
                    <a:pt x="404" y="254977"/>
                  </a:lnTo>
                  <a:lnTo>
                    <a:pt x="3461" y="262818"/>
                  </a:lnTo>
                  <a:lnTo>
                    <a:pt x="14294" y="276487"/>
                  </a:lnTo>
                  <a:lnTo>
                    <a:pt x="21086" y="279946"/>
                  </a:lnTo>
                  <a:lnTo>
                    <a:pt x="36067" y="281311"/>
                  </a:lnTo>
                  <a:lnTo>
                    <a:pt x="64617" y="272414"/>
                  </a:lnTo>
                  <a:lnTo>
                    <a:pt x="87740" y="258006"/>
                  </a:lnTo>
                  <a:lnTo>
                    <a:pt x="134938" y="197388"/>
                  </a:lnTo>
                  <a:lnTo>
                    <a:pt x="166013" y="144956"/>
                  </a:lnTo>
                  <a:lnTo>
                    <a:pt x="191631" y="89421"/>
                  </a:lnTo>
                  <a:lnTo>
                    <a:pt x="197368" y="69618"/>
                  </a:lnTo>
                  <a:lnTo>
                    <a:pt x="201052" y="16425"/>
                  </a:lnTo>
                  <a:lnTo>
                    <a:pt x="200626" y="0"/>
                  </a:lnTo>
                  <a:lnTo>
                    <a:pt x="199211" y="824"/>
                  </a:lnTo>
                  <a:lnTo>
                    <a:pt x="187656" y="35691"/>
                  </a:lnTo>
                  <a:lnTo>
                    <a:pt x="179272" y="95571"/>
                  </a:lnTo>
                  <a:lnTo>
                    <a:pt x="177340" y="148257"/>
                  </a:lnTo>
                  <a:lnTo>
                    <a:pt x="184566" y="205030"/>
                  </a:lnTo>
                  <a:lnTo>
                    <a:pt x="192989" y="226949"/>
                  </a:lnTo>
                  <a:lnTo>
                    <a:pt x="205407" y="241028"/>
                  </a:lnTo>
                  <a:lnTo>
                    <a:pt x="212622" y="246084"/>
                  </a:lnTo>
                  <a:lnTo>
                    <a:pt x="228073" y="249223"/>
                  </a:lnTo>
                  <a:lnTo>
                    <a:pt x="260711" y="243665"/>
                  </a:lnTo>
                  <a:lnTo>
                    <a:pt x="266220" y="246912"/>
                  </a:lnTo>
                  <a:lnTo>
                    <a:pt x="269893" y="253724"/>
                  </a:lnTo>
                  <a:lnTo>
                    <a:pt x="273044" y="271825"/>
                  </a:lnTo>
                  <a:lnTo>
                    <a:pt x="268874" y="3063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2350" y="1580878"/>
              <a:ext cx="8365" cy="25094"/>
            </a:xfrm>
            <a:custGeom>
              <a:avLst/>
              <a:gdLst/>
              <a:ahLst/>
              <a:cxnLst/>
              <a:rect l="0" t="0" r="0" b="0"/>
              <a:pathLst>
                <a:path w="8365" h="25094">
                  <a:moveTo>
                    <a:pt x="0" y="25093"/>
                  </a:moveTo>
                  <a:lnTo>
                    <a:pt x="83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85539" y="1664522"/>
              <a:ext cx="68821" cy="184141"/>
            </a:xfrm>
            <a:custGeom>
              <a:avLst/>
              <a:gdLst/>
              <a:ahLst/>
              <a:cxnLst/>
              <a:rect l="0" t="0" r="0" b="0"/>
              <a:pathLst>
                <a:path w="68821" h="184141">
                  <a:moveTo>
                    <a:pt x="68820" y="0"/>
                  </a:moveTo>
                  <a:lnTo>
                    <a:pt x="33625" y="37053"/>
                  </a:lnTo>
                  <a:lnTo>
                    <a:pt x="25916" y="51785"/>
                  </a:lnTo>
                  <a:lnTo>
                    <a:pt x="20791" y="80194"/>
                  </a:lnTo>
                  <a:lnTo>
                    <a:pt x="24549" y="98840"/>
                  </a:lnTo>
                  <a:lnTo>
                    <a:pt x="46371" y="158835"/>
                  </a:lnTo>
                  <a:lnTo>
                    <a:pt x="45489" y="166300"/>
                  </a:lnTo>
                  <a:lnTo>
                    <a:pt x="37075" y="179551"/>
                  </a:lnTo>
                  <a:lnTo>
                    <a:pt x="30928" y="182899"/>
                  </a:lnTo>
                  <a:lnTo>
                    <a:pt x="16662" y="184140"/>
                  </a:lnTo>
                  <a:lnTo>
                    <a:pt x="10813" y="181311"/>
                  </a:lnTo>
                  <a:lnTo>
                    <a:pt x="1836" y="170733"/>
                  </a:lnTo>
                  <a:lnTo>
                    <a:pt x="0" y="164938"/>
                  </a:lnTo>
                  <a:lnTo>
                    <a:pt x="1904" y="1421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22914" y="1589243"/>
              <a:ext cx="132192" cy="276027"/>
            </a:xfrm>
            <a:custGeom>
              <a:avLst/>
              <a:gdLst/>
              <a:ahLst/>
              <a:cxnLst/>
              <a:rect l="0" t="0" r="0" b="0"/>
              <a:pathLst>
                <a:path w="132192" h="276027">
                  <a:moveTo>
                    <a:pt x="31818" y="0"/>
                  </a:moveTo>
                  <a:lnTo>
                    <a:pt x="17551" y="62816"/>
                  </a:lnTo>
                  <a:lnTo>
                    <a:pt x="6660" y="113435"/>
                  </a:lnTo>
                  <a:lnTo>
                    <a:pt x="0" y="167700"/>
                  </a:lnTo>
                  <a:lnTo>
                    <a:pt x="4046" y="186369"/>
                  </a:lnTo>
                  <a:lnTo>
                    <a:pt x="7727" y="193949"/>
                  </a:lnTo>
                  <a:lnTo>
                    <a:pt x="12969" y="197144"/>
                  </a:lnTo>
                  <a:lnTo>
                    <a:pt x="19252" y="197415"/>
                  </a:lnTo>
                  <a:lnTo>
                    <a:pt x="33668" y="192760"/>
                  </a:lnTo>
                  <a:lnTo>
                    <a:pt x="73884" y="173832"/>
                  </a:lnTo>
                  <a:lnTo>
                    <a:pt x="81238" y="174439"/>
                  </a:lnTo>
                  <a:lnTo>
                    <a:pt x="94365" y="182548"/>
                  </a:lnTo>
                  <a:lnTo>
                    <a:pt x="101439" y="200403"/>
                  </a:lnTo>
                  <a:lnTo>
                    <a:pt x="103653" y="221969"/>
                  </a:lnTo>
                  <a:lnTo>
                    <a:pt x="101540" y="240848"/>
                  </a:lnTo>
                  <a:lnTo>
                    <a:pt x="103392" y="246068"/>
                  </a:lnTo>
                  <a:lnTo>
                    <a:pt x="107416" y="248619"/>
                  </a:lnTo>
                  <a:lnTo>
                    <a:pt x="112886" y="249391"/>
                  </a:lnTo>
                  <a:lnTo>
                    <a:pt x="117462" y="252693"/>
                  </a:lnTo>
                  <a:lnTo>
                    <a:pt x="132191" y="276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13656" y="1631065"/>
              <a:ext cx="33459" cy="66916"/>
            </a:xfrm>
            <a:custGeom>
              <a:avLst/>
              <a:gdLst/>
              <a:ahLst/>
              <a:cxnLst/>
              <a:rect l="0" t="0" r="0" b="0"/>
              <a:pathLst>
                <a:path w="33459" h="66916">
                  <a:moveTo>
                    <a:pt x="0" y="66915"/>
                  </a:moveTo>
                  <a:lnTo>
                    <a:pt x="15197" y="25043"/>
                  </a:lnTo>
                  <a:lnTo>
                    <a:pt x="33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09933" y="1597607"/>
              <a:ext cx="89446" cy="302312"/>
            </a:xfrm>
            <a:custGeom>
              <a:avLst/>
              <a:gdLst/>
              <a:ahLst/>
              <a:cxnLst/>
              <a:rect l="0" t="0" r="0" b="0"/>
              <a:pathLst>
                <a:path w="89446" h="302312">
                  <a:moveTo>
                    <a:pt x="12461" y="0"/>
                  </a:moveTo>
                  <a:lnTo>
                    <a:pt x="12461" y="62651"/>
                  </a:lnTo>
                  <a:lnTo>
                    <a:pt x="6712" y="114780"/>
                  </a:lnTo>
                  <a:lnTo>
                    <a:pt x="2135" y="171890"/>
                  </a:lnTo>
                  <a:lnTo>
                    <a:pt x="0" y="184297"/>
                  </a:lnTo>
                  <a:lnTo>
                    <a:pt x="1366" y="193498"/>
                  </a:lnTo>
                  <a:lnTo>
                    <a:pt x="5064" y="200561"/>
                  </a:lnTo>
                  <a:lnTo>
                    <a:pt x="10318" y="206199"/>
                  </a:lnTo>
                  <a:lnTo>
                    <a:pt x="28547" y="212464"/>
                  </a:lnTo>
                  <a:lnTo>
                    <a:pt x="69233" y="220926"/>
                  </a:lnTo>
                  <a:lnTo>
                    <a:pt x="76331" y="225352"/>
                  </a:lnTo>
                  <a:lnTo>
                    <a:pt x="86697" y="237705"/>
                  </a:lnTo>
                  <a:lnTo>
                    <a:pt x="89445" y="254967"/>
                  </a:lnTo>
                  <a:lnTo>
                    <a:pt x="88877" y="264775"/>
                  </a:lnTo>
                  <a:lnTo>
                    <a:pt x="80811" y="280630"/>
                  </a:lnTo>
                  <a:lnTo>
                    <a:pt x="67932" y="292943"/>
                  </a:lnTo>
                  <a:lnTo>
                    <a:pt x="52914" y="301513"/>
                  </a:lnTo>
                  <a:lnTo>
                    <a:pt x="45006" y="302311"/>
                  </a:lnTo>
                  <a:lnTo>
                    <a:pt x="28784" y="298241"/>
                  </a:lnTo>
                  <a:lnTo>
                    <a:pt x="19716" y="292715"/>
                  </a:lnTo>
                  <a:lnTo>
                    <a:pt x="12461" y="2843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781318" y="1907091"/>
              <a:ext cx="1" cy="8366"/>
            </a:xfrm>
            <a:custGeom>
              <a:avLst/>
              <a:gdLst/>
              <a:ahLst/>
              <a:cxnLst/>
              <a:rect l="0" t="0" r="0" b="0"/>
              <a:pathLst>
                <a:path w="1" h="8366">
                  <a:moveTo>
                    <a:pt x="0" y="8365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39354" y="1718197"/>
              <a:ext cx="118738" cy="165003"/>
            </a:xfrm>
            <a:custGeom>
              <a:avLst/>
              <a:gdLst/>
              <a:ahLst/>
              <a:cxnLst/>
              <a:rect l="0" t="0" r="0" b="0"/>
              <a:pathLst>
                <a:path w="118738" h="165003">
                  <a:moveTo>
                    <a:pt x="118737" y="21606"/>
                  </a:moveTo>
                  <a:lnTo>
                    <a:pt x="109856" y="8284"/>
                  </a:lnTo>
                  <a:lnTo>
                    <a:pt x="103522" y="4360"/>
                  </a:lnTo>
                  <a:lnTo>
                    <a:pt x="86572" y="0"/>
                  </a:lnTo>
                  <a:lnTo>
                    <a:pt x="69125" y="3019"/>
                  </a:lnTo>
                  <a:lnTo>
                    <a:pt x="52077" y="11486"/>
                  </a:lnTo>
                  <a:lnTo>
                    <a:pt x="27733" y="32858"/>
                  </a:lnTo>
                  <a:lnTo>
                    <a:pt x="9264" y="62321"/>
                  </a:lnTo>
                  <a:lnTo>
                    <a:pt x="998" y="83692"/>
                  </a:lnTo>
                  <a:lnTo>
                    <a:pt x="0" y="116624"/>
                  </a:lnTo>
                  <a:lnTo>
                    <a:pt x="8343" y="136328"/>
                  </a:lnTo>
                  <a:lnTo>
                    <a:pt x="14472" y="145485"/>
                  </a:lnTo>
                  <a:lnTo>
                    <a:pt x="31194" y="158139"/>
                  </a:lnTo>
                  <a:lnTo>
                    <a:pt x="50089" y="165002"/>
                  </a:lnTo>
                  <a:lnTo>
                    <a:pt x="67780" y="164954"/>
                  </a:lnTo>
                  <a:lnTo>
                    <a:pt x="102008" y="1554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33512" y="1605971"/>
              <a:ext cx="83504" cy="292757"/>
            </a:xfrm>
            <a:custGeom>
              <a:avLst/>
              <a:gdLst/>
              <a:ahLst/>
              <a:cxnLst/>
              <a:rect l="0" t="0" r="0" b="0"/>
              <a:pathLst>
                <a:path w="83504" h="292757">
                  <a:moveTo>
                    <a:pt x="24952" y="0"/>
                  </a:moveTo>
                  <a:lnTo>
                    <a:pt x="8005" y="58275"/>
                  </a:lnTo>
                  <a:lnTo>
                    <a:pt x="1468" y="109819"/>
                  </a:lnTo>
                  <a:lnTo>
                    <a:pt x="335" y="157799"/>
                  </a:lnTo>
                  <a:lnTo>
                    <a:pt x="0" y="208778"/>
                  </a:lnTo>
                  <a:lnTo>
                    <a:pt x="8781" y="245878"/>
                  </a:lnTo>
                  <a:lnTo>
                    <a:pt x="27596" y="274529"/>
                  </a:lnTo>
                  <a:lnTo>
                    <a:pt x="47812" y="284655"/>
                  </a:lnTo>
                  <a:lnTo>
                    <a:pt x="83503" y="2927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433179" y="1797662"/>
              <a:ext cx="326779" cy="142888"/>
            </a:xfrm>
            <a:custGeom>
              <a:avLst/>
              <a:gdLst/>
              <a:ahLst/>
              <a:cxnLst/>
              <a:rect l="0" t="0" r="0" b="0"/>
              <a:pathLst>
                <a:path w="326779" h="142888">
                  <a:moveTo>
                    <a:pt x="34023" y="34149"/>
                  </a:moveTo>
                  <a:lnTo>
                    <a:pt x="20702" y="38590"/>
                  </a:lnTo>
                  <a:lnTo>
                    <a:pt x="9205" y="48205"/>
                  </a:lnTo>
                  <a:lnTo>
                    <a:pt x="3537" y="54672"/>
                  </a:lnTo>
                  <a:lnTo>
                    <a:pt x="688" y="62701"/>
                  </a:lnTo>
                  <a:lnTo>
                    <a:pt x="0" y="81536"/>
                  </a:lnTo>
                  <a:lnTo>
                    <a:pt x="3906" y="88046"/>
                  </a:lnTo>
                  <a:lnTo>
                    <a:pt x="10227" y="92385"/>
                  </a:lnTo>
                  <a:lnTo>
                    <a:pt x="18159" y="95278"/>
                  </a:lnTo>
                  <a:lnTo>
                    <a:pt x="51524" y="94910"/>
                  </a:lnTo>
                  <a:lnTo>
                    <a:pt x="91074" y="85530"/>
                  </a:lnTo>
                  <a:lnTo>
                    <a:pt x="123257" y="66741"/>
                  </a:lnTo>
                  <a:lnTo>
                    <a:pt x="135022" y="55140"/>
                  </a:lnTo>
                  <a:lnTo>
                    <a:pt x="143348" y="40691"/>
                  </a:lnTo>
                  <a:lnTo>
                    <a:pt x="145190" y="24975"/>
                  </a:lnTo>
                  <a:lnTo>
                    <a:pt x="144380" y="16880"/>
                  </a:lnTo>
                  <a:lnTo>
                    <a:pt x="141052" y="10555"/>
                  </a:lnTo>
                  <a:lnTo>
                    <a:pt x="129919" y="1048"/>
                  </a:lnTo>
                  <a:lnTo>
                    <a:pt x="123976" y="0"/>
                  </a:lnTo>
                  <a:lnTo>
                    <a:pt x="118156" y="1159"/>
                  </a:lnTo>
                  <a:lnTo>
                    <a:pt x="112417" y="3792"/>
                  </a:lnTo>
                  <a:lnTo>
                    <a:pt x="109520" y="9264"/>
                  </a:lnTo>
                  <a:lnTo>
                    <a:pt x="108780" y="25258"/>
                  </a:lnTo>
                  <a:lnTo>
                    <a:pt x="118028" y="50722"/>
                  </a:lnTo>
                  <a:lnTo>
                    <a:pt x="136981" y="71485"/>
                  </a:lnTo>
                  <a:lnTo>
                    <a:pt x="176559" y="98363"/>
                  </a:lnTo>
                  <a:lnTo>
                    <a:pt x="194028" y="104511"/>
                  </a:lnTo>
                  <a:lnTo>
                    <a:pt x="214184" y="107243"/>
                  </a:lnTo>
                  <a:lnTo>
                    <a:pt x="233055" y="103501"/>
                  </a:lnTo>
                  <a:lnTo>
                    <a:pt x="256876" y="90944"/>
                  </a:lnTo>
                  <a:lnTo>
                    <a:pt x="263448" y="85953"/>
                  </a:lnTo>
                  <a:lnTo>
                    <a:pt x="268759" y="85414"/>
                  </a:lnTo>
                  <a:lnTo>
                    <a:pt x="273228" y="87843"/>
                  </a:lnTo>
                  <a:lnTo>
                    <a:pt x="280673" y="97977"/>
                  </a:lnTo>
                  <a:lnTo>
                    <a:pt x="291948" y="118428"/>
                  </a:lnTo>
                  <a:lnTo>
                    <a:pt x="310262" y="134813"/>
                  </a:lnTo>
                  <a:lnTo>
                    <a:pt x="326778" y="1428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823915" y="1739650"/>
              <a:ext cx="173958" cy="237689"/>
            </a:xfrm>
            <a:custGeom>
              <a:avLst/>
              <a:gdLst/>
              <a:ahLst/>
              <a:cxnLst/>
              <a:rect l="0" t="0" r="0" b="0"/>
              <a:pathLst>
                <a:path w="173958" h="237689">
                  <a:moveTo>
                    <a:pt x="86602" y="133983"/>
                  </a:moveTo>
                  <a:lnTo>
                    <a:pt x="77721" y="125103"/>
                  </a:lnTo>
                  <a:lnTo>
                    <a:pt x="71388" y="124345"/>
                  </a:lnTo>
                  <a:lnTo>
                    <a:pt x="54437" y="128461"/>
                  </a:lnTo>
                  <a:lnTo>
                    <a:pt x="28434" y="145668"/>
                  </a:lnTo>
                  <a:lnTo>
                    <a:pt x="16449" y="163031"/>
                  </a:lnTo>
                  <a:lnTo>
                    <a:pt x="1182" y="200028"/>
                  </a:lnTo>
                  <a:lnTo>
                    <a:pt x="0" y="217241"/>
                  </a:lnTo>
                  <a:lnTo>
                    <a:pt x="986" y="225734"/>
                  </a:lnTo>
                  <a:lnTo>
                    <a:pt x="5361" y="231396"/>
                  </a:lnTo>
                  <a:lnTo>
                    <a:pt x="20135" y="237688"/>
                  </a:lnTo>
                  <a:lnTo>
                    <a:pt x="29279" y="236577"/>
                  </a:lnTo>
                  <a:lnTo>
                    <a:pt x="77114" y="211793"/>
                  </a:lnTo>
                  <a:lnTo>
                    <a:pt x="98558" y="190806"/>
                  </a:lnTo>
                  <a:lnTo>
                    <a:pt x="130942" y="132953"/>
                  </a:lnTo>
                  <a:lnTo>
                    <a:pt x="150461" y="76198"/>
                  </a:lnTo>
                  <a:lnTo>
                    <a:pt x="170230" y="14448"/>
                  </a:lnTo>
                  <a:lnTo>
                    <a:pt x="173957" y="0"/>
                  </a:lnTo>
                  <a:lnTo>
                    <a:pt x="173649" y="51"/>
                  </a:lnTo>
                  <a:lnTo>
                    <a:pt x="164017" y="37831"/>
                  </a:lnTo>
                  <a:lnTo>
                    <a:pt x="157041" y="88249"/>
                  </a:lnTo>
                  <a:lnTo>
                    <a:pt x="149541" y="147811"/>
                  </a:lnTo>
                  <a:lnTo>
                    <a:pt x="145153" y="167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37103" y="1848540"/>
              <a:ext cx="16730" cy="100374"/>
            </a:xfrm>
            <a:custGeom>
              <a:avLst/>
              <a:gdLst/>
              <a:ahLst/>
              <a:cxnLst/>
              <a:rect l="0" t="0" r="0" b="0"/>
              <a:pathLst>
                <a:path w="16730" h="100374">
                  <a:moveTo>
                    <a:pt x="16729" y="0"/>
                  </a:moveTo>
                  <a:lnTo>
                    <a:pt x="12288" y="53770"/>
                  </a:lnTo>
                  <a:lnTo>
                    <a:pt x="0" y="100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53832" y="1818571"/>
              <a:ext cx="92009" cy="46699"/>
            </a:xfrm>
            <a:custGeom>
              <a:avLst/>
              <a:gdLst/>
              <a:ahLst/>
              <a:cxnLst/>
              <a:rect l="0" t="0" r="0" b="0"/>
              <a:pathLst>
                <a:path w="92009" h="46699">
                  <a:moveTo>
                    <a:pt x="0" y="21605"/>
                  </a:moveTo>
                  <a:lnTo>
                    <a:pt x="4440" y="8284"/>
                  </a:lnTo>
                  <a:lnTo>
                    <a:pt x="9465" y="4360"/>
                  </a:lnTo>
                  <a:lnTo>
                    <a:pt x="24963" y="0"/>
                  </a:lnTo>
                  <a:lnTo>
                    <a:pt x="33371" y="1625"/>
                  </a:lnTo>
                  <a:lnTo>
                    <a:pt x="58525" y="17234"/>
                  </a:lnTo>
                  <a:lnTo>
                    <a:pt x="92008" y="466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462569" y="1940549"/>
              <a:ext cx="135558" cy="184018"/>
            </a:xfrm>
            <a:custGeom>
              <a:avLst/>
              <a:gdLst/>
              <a:ahLst/>
              <a:cxnLst/>
              <a:rect l="0" t="0" r="0" b="0"/>
              <a:pathLst>
                <a:path w="135558" h="184018">
                  <a:moveTo>
                    <a:pt x="0" y="0"/>
                  </a:moveTo>
                  <a:lnTo>
                    <a:pt x="4441" y="13321"/>
                  </a:lnTo>
                  <a:lnTo>
                    <a:pt x="14056" y="24818"/>
                  </a:lnTo>
                  <a:lnTo>
                    <a:pt x="25764" y="37053"/>
                  </a:lnTo>
                  <a:lnTo>
                    <a:pt x="34066" y="51784"/>
                  </a:lnTo>
                  <a:lnTo>
                    <a:pt x="37581" y="54040"/>
                  </a:lnTo>
                  <a:lnTo>
                    <a:pt x="40853" y="52755"/>
                  </a:lnTo>
                  <a:lnTo>
                    <a:pt x="57224" y="35101"/>
                  </a:lnTo>
                  <a:lnTo>
                    <a:pt x="72522" y="29541"/>
                  </a:lnTo>
                  <a:lnTo>
                    <a:pt x="81806" y="28059"/>
                  </a:lnTo>
                  <a:lnTo>
                    <a:pt x="97078" y="31368"/>
                  </a:lnTo>
                  <a:lnTo>
                    <a:pt x="103752" y="34853"/>
                  </a:lnTo>
                  <a:lnTo>
                    <a:pt x="122028" y="57519"/>
                  </a:lnTo>
                  <a:lnTo>
                    <a:pt x="134775" y="87779"/>
                  </a:lnTo>
                  <a:lnTo>
                    <a:pt x="135557" y="120289"/>
                  </a:lnTo>
                  <a:lnTo>
                    <a:pt x="127438" y="164128"/>
                  </a:lnTo>
                  <a:lnTo>
                    <a:pt x="125467" y="1840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686698" y="1622700"/>
              <a:ext cx="570494" cy="576626"/>
            </a:xfrm>
            <a:custGeom>
              <a:avLst/>
              <a:gdLst/>
              <a:ahLst/>
              <a:cxnLst/>
              <a:rect l="0" t="0" r="0" b="0"/>
              <a:pathLst>
                <a:path w="570494" h="576626">
                  <a:moveTo>
                    <a:pt x="35169" y="0"/>
                  </a:moveTo>
                  <a:lnTo>
                    <a:pt x="40917" y="22822"/>
                  </a:lnTo>
                  <a:lnTo>
                    <a:pt x="43189" y="85032"/>
                  </a:lnTo>
                  <a:lnTo>
                    <a:pt x="42536" y="136515"/>
                  </a:lnTo>
                  <a:lnTo>
                    <a:pt x="31882" y="199230"/>
                  </a:lnTo>
                  <a:lnTo>
                    <a:pt x="24995" y="256253"/>
                  </a:lnTo>
                  <a:lnTo>
                    <a:pt x="7438" y="311695"/>
                  </a:lnTo>
                  <a:lnTo>
                    <a:pt x="539" y="325337"/>
                  </a:lnTo>
                  <a:lnTo>
                    <a:pt x="0" y="323771"/>
                  </a:lnTo>
                  <a:lnTo>
                    <a:pt x="570" y="319008"/>
                  </a:lnTo>
                  <a:lnTo>
                    <a:pt x="10254" y="298985"/>
                  </a:lnTo>
                  <a:lnTo>
                    <a:pt x="22237" y="288399"/>
                  </a:lnTo>
                  <a:lnTo>
                    <a:pt x="38715" y="280596"/>
                  </a:lnTo>
                  <a:lnTo>
                    <a:pt x="99753" y="261313"/>
                  </a:lnTo>
                  <a:lnTo>
                    <a:pt x="115437" y="250808"/>
                  </a:lnTo>
                  <a:lnTo>
                    <a:pt x="109878" y="254285"/>
                  </a:lnTo>
                  <a:lnTo>
                    <a:pt x="103070" y="266983"/>
                  </a:lnTo>
                  <a:lnTo>
                    <a:pt x="96490" y="295033"/>
                  </a:lnTo>
                  <a:lnTo>
                    <a:pt x="96809" y="315143"/>
                  </a:lnTo>
                  <a:lnTo>
                    <a:pt x="103147" y="333375"/>
                  </a:lnTo>
                  <a:lnTo>
                    <a:pt x="109299" y="339352"/>
                  </a:lnTo>
                  <a:lnTo>
                    <a:pt x="126047" y="345994"/>
                  </a:lnTo>
                  <a:lnTo>
                    <a:pt x="160816" y="345292"/>
                  </a:lnTo>
                  <a:lnTo>
                    <a:pt x="218468" y="324304"/>
                  </a:lnTo>
                  <a:lnTo>
                    <a:pt x="222425" y="325870"/>
                  </a:lnTo>
                  <a:lnTo>
                    <a:pt x="223204" y="330631"/>
                  </a:lnTo>
                  <a:lnTo>
                    <a:pt x="207779" y="393904"/>
                  </a:lnTo>
                  <a:lnTo>
                    <a:pt x="196538" y="449751"/>
                  </a:lnTo>
                  <a:lnTo>
                    <a:pt x="194576" y="507062"/>
                  </a:lnTo>
                  <a:lnTo>
                    <a:pt x="185058" y="565519"/>
                  </a:lnTo>
                  <a:lnTo>
                    <a:pt x="181713" y="576625"/>
                  </a:lnTo>
                  <a:lnTo>
                    <a:pt x="191002" y="516614"/>
                  </a:lnTo>
                  <a:lnTo>
                    <a:pt x="195036" y="481556"/>
                  </a:lnTo>
                  <a:lnTo>
                    <a:pt x="221312" y="418502"/>
                  </a:lnTo>
                  <a:lnTo>
                    <a:pt x="258345" y="364128"/>
                  </a:lnTo>
                  <a:lnTo>
                    <a:pt x="298725" y="335665"/>
                  </a:lnTo>
                  <a:lnTo>
                    <a:pt x="317735" y="326386"/>
                  </a:lnTo>
                  <a:lnTo>
                    <a:pt x="326707" y="325399"/>
                  </a:lnTo>
                  <a:lnTo>
                    <a:pt x="344112" y="329259"/>
                  </a:lnTo>
                  <a:lnTo>
                    <a:pt x="349869" y="335679"/>
                  </a:lnTo>
                  <a:lnTo>
                    <a:pt x="356265" y="355204"/>
                  </a:lnTo>
                  <a:lnTo>
                    <a:pt x="355425" y="383441"/>
                  </a:lnTo>
                  <a:lnTo>
                    <a:pt x="358340" y="387599"/>
                  </a:lnTo>
                  <a:lnTo>
                    <a:pt x="364001" y="388513"/>
                  </a:lnTo>
                  <a:lnTo>
                    <a:pt x="378345" y="384572"/>
                  </a:lnTo>
                  <a:lnTo>
                    <a:pt x="390916" y="376624"/>
                  </a:lnTo>
                  <a:lnTo>
                    <a:pt x="428882" y="340207"/>
                  </a:lnTo>
                  <a:lnTo>
                    <a:pt x="466311" y="324537"/>
                  </a:lnTo>
                  <a:lnTo>
                    <a:pt x="498525" y="319830"/>
                  </a:lnTo>
                  <a:lnTo>
                    <a:pt x="515582" y="323686"/>
                  </a:lnTo>
                  <a:lnTo>
                    <a:pt x="524712" y="328808"/>
                  </a:lnTo>
                  <a:lnTo>
                    <a:pt x="523243" y="328872"/>
                  </a:lnTo>
                  <a:lnTo>
                    <a:pt x="519476" y="327986"/>
                  </a:lnTo>
                  <a:lnTo>
                    <a:pt x="496413" y="331179"/>
                  </a:lnTo>
                  <a:lnTo>
                    <a:pt x="489507" y="336029"/>
                  </a:lnTo>
                  <a:lnTo>
                    <a:pt x="479355" y="351332"/>
                  </a:lnTo>
                  <a:lnTo>
                    <a:pt x="478135" y="360618"/>
                  </a:lnTo>
                  <a:lnTo>
                    <a:pt x="481737" y="380848"/>
                  </a:lnTo>
                  <a:lnTo>
                    <a:pt x="487158" y="388659"/>
                  </a:lnTo>
                  <a:lnTo>
                    <a:pt x="503095" y="399817"/>
                  </a:lnTo>
                  <a:lnTo>
                    <a:pt x="520092" y="402917"/>
                  </a:lnTo>
                  <a:lnTo>
                    <a:pt x="536940" y="400267"/>
                  </a:lnTo>
                  <a:lnTo>
                    <a:pt x="553721" y="392894"/>
                  </a:lnTo>
                  <a:lnTo>
                    <a:pt x="559312" y="386466"/>
                  </a:lnTo>
                  <a:lnTo>
                    <a:pt x="567180" y="362447"/>
                  </a:lnTo>
                  <a:lnTo>
                    <a:pt x="570493" y="342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279393" y="1706345"/>
              <a:ext cx="195274" cy="291371"/>
            </a:xfrm>
            <a:custGeom>
              <a:avLst/>
              <a:gdLst/>
              <a:ahLst/>
              <a:cxnLst/>
              <a:rect l="0" t="0" r="0" b="0"/>
              <a:pathLst>
                <a:path w="195274" h="291371">
                  <a:moveTo>
                    <a:pt x="61442" y="0"/>
                  </a:moveTo>
                  <a:lnTo>
                    <a:pt x="61442" y="57071"/>
                  </a:lnTo>
                  <a:lnTo>
                    <a:pt x="61442" y="116293"/>
                  </a:lnTo>
                  <a:lnTo>
                    <a:pt x="52343" y="175179"/>
                  </a:lnTo>
                  <a:lnTo>
                    <a:pt x="36284" y="233428"/>
                  </a:lnTo>
                  <a:lnTo>
                    <a:pt x="21470" y="274995"/>
                  </a:lnTo>
                  <a:lnTo>
                    <a:pt x="12388" y="288269"/>
                  </a:lnTo>
                  <a:lnTo>
                    <a:pt x="8293" y="287906"/>
                  </a:lnTo>
                  <a:lnTo>
                    <a:pt x="4633" y="283017"/>
                  </a:lnTo>
                  <a:lnTo>
                    <a:pt x="1264" y="275110"/>
                  </a:lnTo>
                  <a:lnTo>
                    <a:pt x="0" y="256412"/>
                  </a:lnTo>
                  <a:lnTo>
                    <a:pt x="6760" y="218557"/>
                  </a:lnTo>
                  <a:lnTo>
                    <a:pt x="11047" y="211691"/>
                  </a:lnTo>
                  <a:lnTo>
                    <a:pt x="23244" y="201583"/>
                  </a:lnTo>
                  <a:lnTo>
                    <a:pt x="40438" y="198950"/>
                  </a:lnTo>
                  <a:lnTo>
                    <a:pt x="58612" y="201807"/>
                  </a:lnTo>
                  <a:lnTo>
                    <a:pt x="72886" y="209272"/>
                  </a:lnTo>
                  <a:lnTo>
                    <a:pt x="82947" y="221264"/>
                  </a:lnTo>
                  <a:lnTo>
                    <a:pt x="96979" y="256122"/>
                  </a:lnTo>
                  <a:lnTo>
                    <a:pt x="102952" y="291370"/>
                  </a:lnTo>
                  <a:lnTo>
                    <a:pt x="104915" y="289973"/>
                  </a:lnTo>
                  <a:lnTo>
                    <a:pt x="114743" y="256579"/>
                  </a:lnTo>
                  <a:lnTo>
                    <a:pt x="121780" y="194135"/>
                  </a:lnTo>
                  <a:lnTo>
                    <a:pt x="131499" y="148118"/>
                  </a:lnTo>
                  <a:lnTo>
                    <a:pt x="136028" y="139638"/>
                  </a:lnTo>
                  <a:lnTo>
                    <a:pt x="148495" y="127737"/>
                  </a:lnTo>
                  <a:lnTo>
                    <a:pt x="155723" y="125122"/>
                  </a:lnTo>
                  <a:lnTo>
                    <a:pt x="171190" y="124693"/>
                  </a:lnTo>
                  <a:lnTo>
                    <a:pt x="182401" y="127601"/>
                  </a:lnTo>
                  <a:lnTo>
                    <a:pt x="195273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506697" y="1882968"/>
              <a:ext cx="402921" cy="174684"/>
            </a:xfrm>
            <a:custGeom>
              <a:avLst/>
              <a:gdLst/>
              <a:ahLst/>
              <a:cxnLst/>
              <a:rect l="0" t="0" r="0" b="0"/>
              <a:pathLst>
                <a:path w="402921" h="174684">
                  <a:moveTo>
                    <a:pt x="34884" y="32488"/>
                  </a:moveTo>
                  <a:lnTo>
                    <a:pt x="11600" y="60212"/>
                  </a:lnTo>
                  <a:lnTo>
                    <a:pt x="0" y="83454"/>
                  </a:lnTo>
                  <a:lnTo>
                    <a:pt x="476" y="91558"/>
                  </a:lnTo>
                  <a:lnTo>
                    <a:pt x="8439" y="107998"/>
                  </a:lnTo>
                  <a:lnTo>
                    <a:pt x="28598" y="128489"/>
                  </a:lnTo>
                  <a:lnTo>
                    <a:pt x="46651" y="135565"/>
                  </a:lnTo>
                  <a:lnTo>
                    <a:pt x="56669" y="137452"/>
                  </a:lnTo>
                  <a:lnTo>
                    <a:pt x="77715" y="134591"/>
                  </a:lnTo>
                  <a:lnTo>
                    <a:pt x="88531" y="131226"/>
                  </a:lnTo>
                  <a:lnTo>
                    <a:pt x="105506" y="117574"/>
                  </a:lnTo>
                  <a:lnTo>
                    <a:pt x="131549" y="78519"/>
                  </a:lnTo>
                  <a:lnTo>
                    <a:pt x="133715" y="67822"/>
                  </a:lnTo>
                  <a:lnTo>
                    <a:pt x="131164" y="46023"/>
                  </a:lnTo>
                  <a:lnTo>
                    <a:pt x="119278" y="17291"/>
                  </a:lnTo>
                  <a:lnTo>
                    <a:pt x="106780" y="4668"/>
                  </a:lnTo>
                  <a:lnTo>
                    <a:pt x="99544" y="0"/>
                  </a:lnTo>
                  <a:lnTo>
                    <a:pt x="94719" y="606"/>
                  </a:lnTo>
                  <a:lnTo>
                    <a:pt x="91504" y="4727"/>
                  </a:lnTo>
                  <a:lnTo>
                    <a:pt x="89360" y="11193"/>
                  </a:lnTo>
                  <a:lnTo>
                    <a:pt x="91648" y="17362"/>
                  </a:lnTo>
                  <a:lnTo>
                    <a:pt x="123136" y="46272"/>
                  </a:lnTo>
                  <a:lnTo>
                    <a:pt x="165322" y="67773"/>
                  </a:lnTo>
                  <a:lnTo>
                    <a:pt x="210418" y="79456"/>
                  </a:lnTo>
                  <a:lnTo>
                    <a:pt x="221611" y="80528"/>
                  </a:lnTo>
                  <a:lnTo>
                    <a:pt x="230001" y="84961"/>
                  </a:lnTo>
                  <a:lnTo>
                    <a:pt x="264559" y="125332"/>
                  </a:lnTo>
                  <a:lnTo>
                    <a:pt x="288813" y="137033"/>
                  </a:lnTo>
                  <a:lnTo>
                    <a:pt x="352212" y="155043"/>
                  </a:lnTo>
                  <a:lnTo>
                    <a:pt x="387568" y="166294"/>
                  </a:lnTo>
                  <a:lnTo>
                    <a:pt x="402920" y="1746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688409" y="1697980"/>
              <a:ext cx="142197" cy="41824"/>
            </a:xfrm>
            <a:custGeom>
              <a:avLst/>
              <a:gdLst/>
              <a:ahLst/>
              <a:cxnLst/>
              <a:rect l="0" t="0" r="0" b="0"/>
              <a:pathLst>
                <a:path w="142197" h="41824">
                  <a:moveTo>
                    <a:pt x="0" y="0"/>
                  </a:moveTo>
                  <a:lnTo>
                    <a:pt x="60976" y="14267"/>
                  </a:lnTo>
                  <a:lnTo>
                    <a:pt x="119475" y="32365"/>
                  </a:lnTo>
                  <a:lnTo>
                    <a:pt x="142196" y="418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6466" y="2453915"/>
            <a:ext cx="4081845" cy="1747006"/>
            <a:chOff x="476466" y="2453915"/>
            <a:chExt cx="4081845" cy="1747006"/>
          </a:xfrm>
        </p:grpSpPr>
        <p:sp>
          <p:nvSpPr>
            <p:cNvPr id="48" name="Freeform 47"/>
            <p:cNvSpPr/>
            <p:nvPr/>
          </p:nvSpPr>
          <p:spPr>
            <a:xfrm>
              <a:off x="518288" y="2500966"/>
              <a:ext cx="234205" cy="16730"/>
            </a:xfrm>
            <a:custGeom>
              <a:avLst/>
              <a:gdLst/>
              <a:ahLst/>
              <a:cxnLst/>
              <a:rect l="0" t="0" r="0" b="0"/>
              <a:pathLst>
                <a:path w="234205" h="16730">
                  <a:moveTo>
                    <a:pt x="0" y="0"/>
                  </a:moveTo>
                  <a:lnTo>
                    <a:pt x="57998" y="0"/>
                  </a:lnTo>
                  <a:lnTo>
                    <a:pt x="109730" y="0"/>
                  </a:lnTo>
                  <a:lnTo>
                    <a:pt x="167075" y="6678"/>
                  </a:lnTo>
                  <a:lnTo>
                    <a:pt x="211100" y="14468"/>
                  </a:lnTo>
                  <a:lnTo>
                    <a:pt x="234204" y="167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77746" y="2454325"/>
              <a:ext cx="306600" cy="303751"/>
            </a:xfrm>
            <a:custGeom>
              <a:avLst/>
              <a:gdLst/>
              <a:ahLst/>
              <a:cxnLst/>
              <a:rect l="0" t="0" r="0" b="0"/>
              <a:pathLst>
                <a:path w="306600" h="303751">
                  <a:moveTo>
                    <a:pt x="167875" y="4819"/>
                  </a:moveTo>
                  <a:lnTo>
                    <a:pt x="142093" y="0"/>
                  </a:lnTo>
                  <a:lnTo>
                    <a:pt x="115626" y="4837"/>
                  </a:lnTo>
                  <a:lnTo>
                    <a:pt x="91988" y="12881"/>
                  </a:lnTo>
                  <a:lnTo>
                    <a:pt x="61436" y="36741"/>
                  </a:lnTo>
                  <a:lnTo>
                    <a:pt x="33741" y="77179"/>
                  </a:lnTo>
                  <a:lnTo>
                    <a:pt x="25235" y="95530"/>
                  </a:lnTo>
                  <a:lnTo>
                    <a:pt x="23313" y="115458"/>
                  </a:lnTo>
                  <a:lnTo>
                    <a:pt x="26487" y="136707"/>
                  </a:lnTo>
                  <a:lnTo>
                    <a:pt x="48825" y="191736"/>
                  </a:lnTo>
                  <a:lnTo>
                    <a:pt x="69874" y="246908"/>
                  </a:lnTo>
                  <a:lnTo>
                    <a:pt x="70013" y="254503"/>
                  </a:lnTo>
                  <a:lnTo>
                    <a:pt x="65210" y="267898"/>
                  </a:lnTo>
                  <a:lnTo>
                    <a:pt x="52056" y="285890"/>
                  </a:lnTo>
                  <a:lnTo>
                    <a:pt x="31946" y="298553"/>
                  </a:lnTo>
                  <a:lnTo>
                    <a:pt x="3889" y="303750"/>
                  </a:lnTo>
                  <a:lnTo>
                    <a:pt x="0" y="302621"/>
                  </a:lnTo>
                  <a:lnTo>
                    <a:pt x="195" y="300009"/>
                  </a:lnTo>
                  <a:lnTo>
                    <a:pt x="3114" y="296409"/>
                  </a:lnTo>
                  <a:lnTo>
                    <a:pt x="64970" y="273759"/>
                  </a:lnTo>
                  <a:lnTo>
                    <a:pt x="118089" y="256287"/>
                  </a:lnTo>
                  <a:lnTo>
                    <a:pt x="174433" y="236133"/>
                  </a:lnTo>
                  <a:lnTo>
                    <a:pt x="231982" y="215419"/>
                  </a:lnTo>
                  <a:lnTo>
                    <a:pt x="280290" y="183146"/>
                  </a:lnTo>
                  <a:lnTo>
                    <a:pt x="298355" y="162057"/>
                  </a:lnTo>
                  <a:lnTo>
                    <a:pt x="304864" y="143787"/>
                  </a:lnTo>
                  <a:lnTo>
                    <a:pt x="306599" y="133710"/>
                  </a:lnTo>
                  <a:lnTo>
                    <a:pt x="303571" y="117557"/>
                  </a:lnTo>
                  <a:lnTo>
                    <a:pt x="300161" y="110647"/>
                  </a:lnTo>
                  <a:lnTo>
                    <a:pt x="286459" y="98013"/>
                  </a:lnTo>
                  <a:lnTo>
                    <a:pt x="277601" y="92041"/>
                  </a:lnTo>
                  <a:lnTo>
                    <a:pt x="257844" y="87885"/>
                  </a:lnTo>
                  <a:lnTo>
                    <a:pt x="219311" y="92789"/>
                  </a:lnTo>
                  <a:lnTo>
                    <a:pt x="188898" y="108952"/>
                  </a:lnTo>
                  <a:lnTo>
                    <a:pt x="160783" y="131400"/>
                  </a:lnTo>
                  <a:lnTo>
                    <a:pt x="150782" y="149988"/>
                  </a:lnTo>
                  <a:lnTo>
                    <a:pt x="144362" y="192212"/>
                  </a:lnTo>
                  <a:lnTo>
                    <a:pt x="148441" y="209234"/>
                  </a:lnTo>
                  <a:lnTo>
                    <a:pt x="166205" y="235307"/>
                  </a:lnTo>
                  <a:lnTo>
                    <a:pt x="201898" y="258357"/>
                  </a:lnTo>
                  <a:lnTo>
                    <a:pt x="245297" y="275852"/>
                  </a:lnTo>
                  <a:lnTo>
                    <a:pt x="268248" y="280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366526" y="2626433"/>
              <a:ext cx="163860" cy="192383"/>
            </a:xfrm>
            <a:custGeom>
              <a:avLst/>
              <a:gdLst/>
              <a:ahLst/>
              <a:cxnLst/>
              <a:rect l="0" t="0" r="0" b="0"/>
              <a:pathLst>
                <a:path w="163860" h="192383">
                  <a:moveTo>
                    <a:pt x="147130" y="0"/>
                  </a:moveTo>
                  <a:lnTo>
                    <a:pt x="114671" y="1858"/>
                  </a:lnTo>
                  <a:lnTo>
                    <a:pt x="84331" y="13355"/>
                  </a:lnTo>
                  <a:lnTo>
                    <a:pt x="25884" y="63050"/>
                  </a:lnTo>
                  <a:lnTo>
                    <a:pt x="8147" y="84977"/>
                  </a:lnTo>
                  <a:lnTo>
                    <a:pt x="1716" y="103444"/>
                  </a:lnTo>
                  <a:lnTo>
                    <a:pt x="0" y="113573"/>
                  </a:lnTo>
                  <a:lnTo>
                    <a:pt x="3051" y="132262"/>
                  </a:lnTo>
                  <a:lnTo>
                    <a:pt x="6467" y="141149"/>
                  </a:lnTo>
                  <a:lnTo>
                    <a:pt x="20176" y="155981"/>
                  </a:lnTo>
                  <a:lnTo>
                    <a:pt x="54828" y="176207"/>
                  </a:lnTo>
                  <a:lnTo>
                    <a:pt x="107625" y="188223"/>
                  </a:lnTo>
                  <a:lnTo>
                    <a:pt x="163859" y="1923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580572" y="2827179"/>
              <a:ext cx="25094" cy="8365"/>
            </a:xfrm>
            <a:custGeom>
              <a:avLst/>
              <a:gdLst/>
              <a:ahLst/>
              <a:cxnLst/>
              <a:rect l="0" t="0" r="0" b="0"/>
              <a:pathLst>
                <a:path w="25094" h="8365">
                  <a:moveTo>
                    <a:pt x="0" y="8364"/>
                  </a:move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49012" y="2453915"/>
              <a:ext cx="300620" cy="400949"/>
            </a:xfrm>
            <a:custGeom>
              <a:avLst/>
              <a:gdLst/>
              <a:ahLst/>
              <a:cxnLst/>
              <a:rect l="0" t="0" r="0" b="0"/>
              <a:pathLst>
                <a:path w="300620" h="400949">
                  <a:moveTo>
                    <a:pt x="174501" y="180882"/>
                  </a:moveTo>
                  <a:lnTo>
                    <a:pt x="180250" y="202774"/>
                  </a:lnTo>
                  <a:lnTo>
                    <a:pt x="180232" y="237039"/>
                  </a:lnTo>
                  <a:lnTo>
                    <a:pt x="166993" y="290248"/>
                  </a:lnTo>
                  <a:lnTo>
                    <a:pt x="160012" y="314992"/>
                  </a:lnTo>
                  <a:lnTo>
                    <a:pt x="140384" y="346023"/>
                  </a:lnTo>
                  <a:lnTo>
                    <a:pt x="111217" y="375769"/>
                  </a:lnTo>
                  <a:lnTo>
                    <a:pt x="72642" y="395823"/>
                  </a:lnTo>
                  <a:lnTo>
                    <a:pt x="52092" y="400948"/>
                  </a:lnTo>
                  <a:lnTo>
                    <a:pt x="33665" y="400128"/>
                  </a:lnTo>
                  <a:lnTo>
                    <a:pt x="7615" y="390001"/>
                  </a:lnTo>
                  <a:lnTo>
                    <a:pt x="2834" y="383493"/>
                  </a:lnTo>
                  <a:lnTo>
                    <a:pt x="0" y="366348"/>
                  </a:lnTo>
                  <a:lnTo>
                    <a:pt x="4317" y="351293"/>
                  </a:lnTo>
                  <a:lnTo>
                    <a:pt x="26674" y="322042"/>
                  </a:lnTo>
                  <a:lnTo>
                    <a:pt x="81741" y="272984"/>
                  </a:lnTo>
                  <a:lnTo>
                    <a:pt x="135736" y="238160"/>
                  </a:lnTo>
                  <a:lnTo>
                    <a:pt x="195205" y="193575"/>
                  </a:lnTo>
                  <a:lnTo>
                    <a:pt x="256598" y="151510"/>
                  </a:lnTo>
                  <a:lnTo>
                    <a:pt x="278340" y="129428"/>
                  </a:lnTo>
                  <a:lnTo>
                    <a:pt x="296554" y="96346"/>
                  </a:lnTo>
                  <a:lnTo>
                    <a:pt x="300619" y="72987"/>
                  </a:lnTo>
                  <a:lnTo>
                    <a:pt x="300402" y="61554"/>
                  </a:lnTo>
                  <a:lnTo>
                    <a:pt x="292726" y="38936"/>
                  </a:lnTo>
                  <a:lnTo>
                    <a:pt x="280020" y="19281"/>
                  </a:lnTo>
                  <a:lnTo>
                    <a:pt x="265080" y="7447"/>
                  </a:lnTo>
                  <a:lnTo>
                    <a:pt x="232112" y="0"/>
                  </a:lnTo>
                  <a:lnTo>
                    <a:pt x="197354" y="2234"/>
                  </a:lnTo>
                  <a:lnTo>
                    <a:pt x="148415" y="23741"/>
                  </a:lnTo>
                  <a:lnTo>
                    <a:pt x="131618" y="35452"/>
                  </a:lnTo>
                  <a:lnTo>
                    <a:pt x="120436" y="49331"/>
                  </a:lnTo>
                  <a:lnTo>
                    <a:pt x="105684" y="80959"/>
                  </a:lnTo>
                  <a:lnTo>
                    <a:pt x="105577" y="119057"/>
                  </a:lnTo>
                  <a:lnTo>
                    <a:pt x="123040" y="180084"/>
                  </a:lnTo>
                  <a:lnTo>
                    <a:pt x="137258" y="214103"/>
                  </a:lnTo>
                  <a:lnTo>
                    <a:pt x="183268" y="272136"/>
                  </a:lnTo>
                  <a:lnTo>
                    <a:pt x="239708" y="320533"/>
                  </a:lnTo>
                  <a:lnTo>
                    <a:pt x="291603" y="3565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16373" y="2692707"/>
              <a:ext cx="467932" cy="390243"/>
            </a:xfrm>
            <a:custGeom>
              <a:avLst/>
              <a:gdLst/>
              <a:ahLst/>
              <a:cxnLst/>
              <a:rect l="0" t="0" r="0" b="0"/>
              <a:pathLst>
                <a:path w="467932" h="390243">
                  <a:moveTo>
                    <a:pt x="32980" y="159565"/>
                  </a:moveTo>
                  <a:lnTo>
                    <a:pt x="28540" y="219455"/>
                  </a:lnTo>
                  <a:lnTo>
                    <a:pt x="25391" y="274729"/>
                  </a:lnTo>
                  <a:lnTo>
                    <a:pt x="22290" y="337968"/>
                  </a:lnTo>
                  <a:lnTo>
                    <a:pt x="13004" y="387084"/>
                  </a:lnTo>
                  <a:lnTo>
                    <a:pt x="10369" y="390242"/>
                  </a:lnTo>
                  <a:lnTo>
                    <a:pt x="7683" y="387700"/>
                  </a:lnTo>
                  <a:lnTo>
                    <a:pt x="3149" y="373414"/>
                  </a:lnTo>
                  <a:lnTo>
                    <a:pt x="0" y="318781"/>
                  </a:lnTo>
                  <a:lnTo>
                    <a:pt x="6294" y="264092"/>
                  </a:lnTo>
                  <a:lnTo>
                    <a:pt x="18966" y="203034"/>
                  </a:lnTo>
                  <a:lnTo>
                    <a:pt x="39093" y="145950"/>
                  </a:lnTo>
                  <a:lnTo>
                    <a:pt x="62366" y="85062"/>
                  </a:lnTo>
                  <a:lnTo>
                    <a:pt x="94712" y="36232"/>
                  </a:lnTo>
                  <a:lnTo>
                    <a:pt x="119426" y="16040"/>
                  </a:lnTo>
                  <a:lnTo>
                    <a:pt x="142653" y="4077"/>
                  </a:lnTo>
                  <a:lnTo>
                    <a:pt x="165988" y="0"/>
                  </a:lnTo>
                  <a:lnTo>
                    <a:pt x="186891" y="2215"/>
                  </a:lnTo>
                  <a:lnTo>
                    <a:pt x="202378" y="9395"/>
                  </a:lnTo>
                  <a:lnTo>
                    <a:pt x="207251" y="15771"/>
                  </a:lnTo>
                  <a:lnTo>
                    <a:pt x="212666" y="32769"/>
                  </a:lnTo>
                  <a:lnTo>
                    <a:pt x="211274" y="63238"/>
                  </a:lnTo>
                  <a:lnTo>
                    <a:pt x="204850" y="79888"/>
                  </a:lnTo>
                  <a:lnTo>
                    <a:pt x="194870" y="93483"/>
                  </a:lnTo>
                  <a:lnTo>
                    <a:pt x="181140" y="105722"/>
                  </a:lnTo>
                  <a:lnTo>
                    <a:pt x="176364" y="105082"/>
                  </a:lnTo>
                  <a:lnTo>
                    <a:pt x="173180" y="100009"/>
                  </a:lnTo>
                  <a:lnTo>
                    <a:pt x="171057" y="91979"/>
                  </a:lnTo>
                  <a:lnTo>
                    <a:pt x="173655" y="73145"/>
                  </a:lnTo>
                  <a:lnTo>
                    <a:pt x="190468" y="35202"/>
                  </a:lnTo>
                  <a:lnTo>
                    <a:pt x="215126" y="9333"/>
                  </a:lnTo>
                  <a:lnTo>
                    <a:pt x="225044" y="4577"/>
                  </a:lnTo>
                  <a:lnTo>
                    <a:pt x="245977" y="1771"/>
                  </a:lnTo>
                  <a:lnTo>
                    <a:pt x="254905" y="5112"/>
                  </a:lnTo>
                  <a:lnTo>
                    <a:pt x="269781" y="18737"/>
                  </a:lnTo>
                  <a:lnTo>
                    <a:pt x="284166" y="51749"/>
                  </a:lnTo>
                  <a:lnTo>
                    <a:pt x="287067" y="106655"/>
                  </a:lnTo>
                  <a:lnTo>
                    <a:pt x="288804" y="115927"/>
                  </a:lnTo>
                  <a:lnTo>
                    <a:pt x="291821" y="120250"/>
                  </a:lnTo>
                  <a:lnTo>
                    <a:pt x="295690" y="121273"/>
                  </a:lnTo>
                  <a:lnTo>
                    <a:pt x="305876" y="117453"/>
                  </a:lnTo>
                  <a:lnTo>
                    <a:pt x="326357" y="103923"/>
                  </a:lnTo>
                  <a:lnTo>
                    <a:pt x="377490" y="53892"/>
                  </a:lnTo>
                  <a:lnTo>
                    <a:pt x="395826" y="50021"/>
                  </a:lnTo>
                  <a:lnTo>
                    <a:pt x="405920" y="50290"/>
                  </a:lnTo>
                  <a:lnTo>
                    <a:pt x="413579" y="53257"/>
                  </a:lnTo>
                  <a:lnTo>
                    <a:pt x="424567" y="63989"/>
                  </a:lnTo>
                  <a:lnTo>
                    <a:pt x="430070" y="80531"/>
                  </a:lnTo>
                  <a:lnTo>
                    <a:pt x="432964" y="131362"/>
                  </a:lnTo>
                  <a:lnTo>
                    <a:pt x="429775" y="149818"/>
                  </a:lnTo>
                  <a:lnTo>
                    <a:pt x="431341" y="153067"/>
                  </a:lnTo>
                  <a:lnTo>
                    <a:pt x="435173" y="152445"/>
                  </a:lnTo>
                  <a:lnTo>
                    <a:pt x="440516" y="149242"/>
                  </a:lnTo>
                  <a:lnTo>
                    <a:pt x="448931" y="138248"/>
                  </a:lnTo>
                  <a:lnTo>
                    <a:pt x="461906" y="108472"/>
                  </a:lnTo>
                  <a:lnTo>
                    <a:pt x="467931" y="675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601033" y="2599513"/>
              <a:ext cx="66916" cy="68743"/>
            </a:xfrm>
            <a:custGeom>
              <a:avLst/>
              <a:gdLst/>
              <a:ahLst/>
              <a:cxnLst/>
              <a:rect l="0" t="0" r="0" b="0"/>
              <a:pathLst>
                <a:path w="66916" h="68743">
                  <a:moveTo>
                    <a:pt x="0" y="68742"/>
                  </a:moveTo>
                  <a:lnTo>
                    <a:pt x="4440" y="19412"/>
                  </a:lnTo>
                  <a:lnTo>
                    <a:pt x="9465" y="12621"/>
                  </a:lnTo>
                  <a:lnTo>
                    <a:pt x="24963" y="2596"/>
                  </a:lnTo>
                  <a:lnTo>
                    <a:pt x="41764" y="0"/>
                  </a:lnTo>
                  <a:lnTo>
                    <a:pt x="66915" y="18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677002" y="2701712"/>
              <a:ext cx="292067" cy="200762"/>
            </a:xfrm>
            <a:custGeom>
              <a:avLst/>
              <a:gdLst/>
              <a:ahLst/>
              <a:cxnLst/>
              <a:rect l="0" t="0" r="0" b="0"/>
              <a:pathLst>
                <a:path w="292067" h="200762">
                  <a:moveTo>
                    <a:pt x="16039" y="0"/>
                  </a:moveTo>
                  <a:lnTo>
                    <a:pt x="4542" y="27641"/>
                  </a:lnTo>
                  <a:lnTo>
                    <a:pt x="0" y="85850"/>
                  </a:lnTo>
                  <a:lnTo>
                    <a:pt x="11013" y="146095"/>
                  </a:lnTo>
                  <a:lnTo>
                    <a:pt x="23431" y="174331"/>
                  </a:lnTo>
                  <a:lnTo>
                    <a:pt x="43323" y="195914"/>
                  </a:lnTo>
                  <a:lnTo>
                    <a:pt x="50957" y="199384"/>
                  </a:lnTo>
                  <a:lnTo>
                    <a:pt x="66875" y="200761"/>
                  </a:lnTo>
                  <a:lnTo>
                    <a:pt x="95952" y="196311"/>
                  </a:lnTo>
                  <a:lnTo>
                    <a:pt x="128112" y="175785"/>
                  </a:lnTo>
                  <a:lnTo>
                    <a:pt x="182914" y="123211"/>
                  </a:lnTo>
                  <a:lnTo>
                    <a:pt x="214432" y="91564"/>
                  </a:lnTo>
                  <a:lnTo>
                    <a:pt x="255527" y="67000"/>
                  </a:lnTo>
                  <a:lnTo>
                    <a:pt x="292066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6466" y="3211943"/>
              <a:ext cx="184019" cy="58552"/>
            </a:xfrm>
            <a:custGeom>
              <a:avLst/>
              <a:gdLst/>
              <a:ahLst/>
              <a:cxnLst/>
              <a:rect l="0" t="0" r="0" b="0"/>
              <a:pathLst>
                <a:path w="184019" h="58552">
                  <a:moveTo>
                    <a:pt x="0" y="0"/>
                  </a:moveTo>
                  <a:lnTo>
                    <a:pt x="56139" y="14267"/>
                  </a:lnTo>
                  <a:lnTo>
                    <a:pt x="116961" y="33477"/>
                  </a:lnTo>
                  <a:lnTo>
                    <a:pt x="164798" y="50188"/>
                  </a:lnTo>
                  <a:lnTo>
                    <a:pt x="184018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00119" y="3262130"/>
              <a:ext cx="354241" cy="250934"/>
            </a:xfrm>
            <a:custGeom>
              <a:avLst/>
              <a:gdLst/>
              <a:ahLst/>
              <a:cxnLst/>
              <a:rect l="0" t="0" r="0" b="0"/>
              <a:pathLst>
                <a:path w="354241" h="250934">
                  <a:moveTo>
                    <a:pt x="19662" y="0"/>
                  </a:moveTo>
                  <a:lnTo>
                    <a:pt x="19662" y="57997"/>
                  </a:lnTo>
                  <a:lnTo>
                    <a:pt x="15222" y="118899"/>
                  </a:lnTo>
                  <a:lnTo>
                    <a:pt x="0" y="175076"/>
                  </a:lnTo>
                  <a:lnTo>
                    <a:pt x="48" y="177127"/>
                  </a:lnTo>
                  <a:lnTo>
                    <a:pt x="5059" y="169493"/>
                  </a:lnTo>
                  <a:lnTo>
                    <a:pt x="34621" y="108497"/>
                  </a:lnTo>
                  <a:lnTo>
                    <a:pt x="56075" y="70792"/>
                  </a:lnTo>
                  <a:lnTo>
                    <a:pt x="79089" y="42970"/>
                  </a:lnTo>
                  <a:lnTo>
                    <a:pt x="88091" y="37941"/>
                  </a:lnTo>
                  <a:lnTo>
                    <a:pt x="108006" y="34830"/>
                  </a:lnTo>
                  <a:lnTo>
                    <a:pt x="124293" y="39024"/>
                  </a:lnTo>
                  <a:lnTo>
                    <a:pt x="178836" y="72817"/>
                  </a:lnTo>
                  <a:lnTo>
                    <a:pt x="217075" y="80436"/>
                  </a:lnTo>
                  <a:lnTo>
                    <a:pt x="265668" y="76333"/>
                  </a:lnTo>
                  <a:lnTo>
                    <a:pt x="285134" y="71720"/>
                  </a:lnTo>
                  <a:lnTo>
                    <a:pt x="289582" y="68259"/>
                  </a:lnTo>
                  <a:lnTo>
                    <a:pt x="290688" y="64094"/>
                  </a:lnTo>
                  <a:lnTo>
                    <a:pt x="289567" y="59458"/>
                  </a:lnTo>
                  <a:lnTo>
                    <a:pt x="286031" y="57297"/>
                  </a:lnTo>
                  <a:lnTo>
                    <a:pt x="274667" y="57374"/>
                  </a:lnTo>
                  <a:lnTo>
                    <a:pt x="260323" y="65463"/>
                  </a:lnTo>
                  <a:lnTo>
                    <a:pt x="239051" y="85692"/>
                  </a:lnTo>
                  <a:lnTo>
                    <a:pt x="232837" y="93374"/>
                  </a:lnTo>
                  <a:lnTo>
                    <a:pt x="228410" y="111823"/>
                  </a:lnTo>
                  <a:lnTo>
                    <a:pt x="230471" y="132414"/>
                  </a:lnTo>
                  <a:lnTo>
                    <a:pt x="242081" y="163048"/>
                  </a:lnTo>
                  <a:lnTo>
                    <a:pt x="268091" y="197032"/>
                  </a:lnTo>
                  <a:lnTo>
                    <a:pt x="325944" y="240828"/>
                  </a:lnTo>
                  <a:lnTo>
                    <a:pt x="354240" y="2509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45152" y="3387596"/>
              <a:ext cx="159767" cy="219563"/>
            </a:xfrm>
            <a:custGeom>
              <a:avLst/>
              <a:gdLst/>
              <a:ahLst/>
              <a:cxnLst/>
              <a:rect l="0" t="0" r="0" b="0"/>
              <a:pathLst>
                <a:path w="159767" h="219563">
                  <a:moveTo>
                    <a:pt x="159766" y="0"/>
                  </a:moveTo>
                  <a:lnTo>
                    <a:pt x="142005" y="4440"/>
                  </a:lnTo>
                  <a:lnTo>
                    <a:pt x="128328" y="14055"/>
                  </a:lnTo>
                  <a:lnTo>
                    <a:pt x="116983" y="27623"/>
                  </a:lnTo>
                  <a:lnTo>
                    <a:pt x="102127" y="61529"/>
                  </a:lnTo>
                  <a:lnTo>
                    <a:pt x="94683" y="103750"/>
                  </a:lnTo>
                  <a:lnTo>
                    <a:pt x="90614" y="161480"/>
                  </a:lnTo>
                  <a:lnTo>
                    <a:pt x="88571" y="174569"/>
                  </a:lnTo>
                  <a:lnTo>
                    <a:pt x="83492" y="185154"/>
                  </a:lnTo>
                  <a:lnTo>
                    <a:pt x="67935" y="201871"/>
                  </a:lnTo>
                  <a:lnTo>
                    <a:pt x="42717" y="217292"/>
                  </a:lnTo>
                  <a:lnTo>
                    <a:pt x="21002" y="219562"/>
                  </a:lnTo>
                  <a:lnTo>
                    <a:pt x="8706" y="218866"/>
                  </a:lnTo>
                  <a:lnTo>
                    <a:pt x="2367" y="214685"/>
                  </a:lnTo>
                  <a:lnTo>
                    <a:pt x="0" y="208180"/>
                  </a:lnTo>
                  <a:lnTo>
                    <a:pt x="842" y="1840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16297" y="3432271"/>
              <a:ext cx="149248" cy="161379"/>
            </a:xfrm>
            <a:custGeom>
              <a:avLst/>
              <a:gdLst/>
              <a:ahLst/>
              <a:cxnLst/>
              <a:rect l="0" t="0" r="0" b="0"/>
              <a:pathLst>
                <a:path w="149248" h="161379">
                  <a:moveTo>
                    <a:pt x="30444" y="47334"/>
                  </a:moveTo>
                  <a:lnTo>
                    <a:pt x="7159" y="75059"/>
                  </a:lnTo>
                  <a:lnTo>
                    <a:pt x="1507" y="92804"/>
                  </a:lnTo>
                  <a:lnTo>
                    <a:pt x="0" y="102740"/>
                  </a:lnTo>
                  <a:lnTo>
                    <a:pt x="5761" y="123695"/>
                  </a:lnTo>
                  <a:lnTo>
                    <a:pt x="17615" y="142611"/>
                  </a:lnTo>
                  <a:lnTo>
                    <a:pt x="32177" y="154116"/>
                  </a:lnTo>
                  <a:lnTo>
                    <a:pt x="50421" y="159849"/>
                  </a:lnTo>
                  <a:lnTo>
                    <a:pt x="60491" y="161378"/>
                  </a:lnTo>
                  <a:lnTo>
                    <a:pt x="81593" y="155642"/>
                  </a:lnTo>
                  <a:lnTo>
                    <a:pt x="116550" y="133681"/>
                  </a:lnTo>
                  <a:lnTo>
                    <a:pt x="135470" y="117012"/>
                  </a:lnTo>
                  <a:lnTo>
                    <a:pt x="148408" y="91421"/>
                  </a:lnTo>
                  <a:lnTo>
                    <a:pt x="149247" y="55853"/>
                  </a:lnTo>
                  <a:lnTo>
                    <a:pt x="140867" y="34391"/>
                  </a:lnTo>
                  <a:lnTo>
                    <a:pt x="134729" y="24765"/>
                  </a:lnTo>
                  <a:lnTo>
                    <a:pt x="117995" y="11590"/>
                  </a:lnTo>
                  <a:lnTo>
                    <a:pt x="98166" y="3567"/>
                  </a:lnTo>
                  <a:lnTo>
                    <a:pt x="76962" y="0"/>
                  </a:lnTo>
                  <a:lnTo>
                    <a:pt x="60102" y="3372"/>
                  </a:lnTo>
                  <a:lnTo>
                    <a:pt x="53004" y="6873"/>
                  </a:lnTo>
                  <a:lnTo>
                    <a:pt x="49202" y="11996"/>
                  </a:lnTo>
                  <a:lnTo>
                    <a:pt x="47596" y="18199"/>
                  </a:lnTo>
                  <a:lnTo>
                    <a:pt x="47455" y="25122"/>
                  </a:lnTo>
                  <a:lnTo>
                    <a:pt x="51078" y="30667"/>
                  </a:lnTo>
                  <a:lnTo>
                    <a:pt x="97359" y="556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611382" y="3487969"/>
              <a:ext cx="119751" cy="192383"/>
            </a:xfrm>
            <a:custGeom>
              <a:avLst/>
              <a:gdLst/>
              <a:ahLst/>
              <a:cxnLst/>
              <a:rect l="0" t="0" r="0" b="0"/>
              <a:pathLst>
                <a:path w="119751" h="192383">
                  <a:moveTo>
                    <a:pt x="11012" y="0"/>
                  </a:moveTo>
                  <a:lnTo>
                    <a:pt x="24333" y="4441"/>
                  </a:lnTo>
                  <a:lnTo>
                    <a:pt x="27328" y="8537"/>
                  </a:lnTo>
                  <a:lnTo>
                    <a:pt x="28395" y="14056"/>
                  </a:lnTo>
                  <a:lnTo>
                    <a:pt x="26172" y="28552"/>
                  </a:lnTo>
                  <a:lnTo>
                    <a:pt x="5910" y="88840"/>
                  </a:lnTo>
                  <a:lnTo>
                    <a:pt x="70" y="107329"/>
                  </a:lnTo>
                  <a:lnTo>
                    <a:pt x="0" y="115234"/>
                  </a:lnTo>
                  <a:lnTo>
                    <a:pt x="4878" y="128974"/>
                  </a:lnTo>
                  <a:lnTo>
                    <a:pt x="10640" y="132452"/>
                  </a:lnTo>
                  <a:lnTo>
                    <a:pt x="26956" y="133838"/>
                  </a:lnTo>
                  <a:lnTo>
                    <a:pt x="52602" y="124952"/>
                  </a:lnTo>
                  <a:lnTo>
                    <a:pt x="77858" y="110548"/>
                  </a:lnTo>
                  <a:lnTo>
                    <a:pt x="83458" y="110874"/>
                  </a:lnTo>
                  <a:lnTo>
                    <a:pt x="87190" y="114809"/>
                  </a:lnTo>
                  <a:lnTo>
                    <a:pt x="91338" y="129094"/>
                  </a:lnTo>
                  <a:lnTo>
                    <a:pt x="98660" y="174846"/>
                  </a:lnTo>
                  <a:lnTo>
                    <a:pt x="101972" y="180692"/>
                  </a:lnTo>
                  <a:lnTo>
                    <a:pt x="106039" y="184589"/>
                  </a:lnTo>
                  <a:lnTo>
                    <a:pt x="119750" y="1923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807058" y="3570108"/>
              <a:ext cx="208465" cy="93154"/>
            </a:xfrm>
            <a:custGeom>
              <a:avLst/>
              <a:gdLst/>
              <a:ahLst/>
              <a:cxnLst/>
              <a:rect l="0" t="0" r="0" b="0"/>
              <a:pathLst>
                <a:path w="208465" h="93154">
                  <a:moveTo>
                    <a:pt x="16082" y="9870"/>
                  </a:moveTo>
                  <a:lnTo>
                    <a:pt x="11642" y="56438"/>
                  </a:lnTo>
                  <a:lnTo>
                    <a:pt x="0" y="88518"/>
                  </a:lnTo>
                  <a:lnTo>
                    <a:pt x="713" y="92972"/>
                  </a:lnTo>
                  <a:lnTo>
                    <a:pt x="4907" y="93153"/>
                  </a:lnTo>
                  <a:lnTo>
                    <a:pt x="11420" y="90485"/>
                  </a:lnTo>
                  <a:lnTo>
                    <a:pt x="23614" y="77608"/>
                  </a:lnTo>
                  <a:lnTo>
                    <a:pt x="75074" y="18283"/>
                  </a:lnTo>
                  <a:lnTo>
                    <a:pt x="96515" y="6484"/>
                  </a:lnTo>
                  <a:lnTo>
                    <a:pt x="120604" y="0"/>
                  </a:lnTo>
                  <a:lnTo>
                    <a:pt x="166360" y="3411"/>
                  </a:lnTo>
                  <a:lnTo>
                    <a:pt x="192581" y="10435"/>
                  </a:lnTo>
                  <a:lnTo>
                    <a:pt x="208464" y="182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962513" y="3563249"/>
              <a:ext cx="312307" cy="309485"/>
            </a:xfrm>
            <a:custGeom>
              <a:avLst/>
              <a:gdLst/>
              <a:ahLst/>
              <a:cxnLst/>
              <a:rect l="0" t="0" r="0" b="0"/>
              <a:pathLst>
                <a:path w="312307" h="309485">
                  <a:moveTo>
                    <a:pt x="111560" y="0"/>
                  </a:moveTo>
                  <a:lnTo>
                    <a:pt x="76634" y="16083"/>
                  </a:lnTo>
                  <a:lnTo>
                    <a:pt x="39429" y="54789"/>
                  </a:lnTo>
                  <a:lnTo>
                    <a:pt x="8574" y="114756"/>
                  </a:lnTo>
                  <a:lnTo>
                    <a:pt x="1351" y="132788"/>
                  </a:lnTo>
                  <a:lnTo>
                    <a:pt x="0" y="150096"/>
                  </a:lnTo>
                  <a:lnTo>
                    <a:pt x="941" y="158615"/>
                  </a:lnTo>
                  <a:lnTo>
                    <a:pt x="5286" y="165224"/>
                  </a:lnTo>
                  <a:lnTo>
                    <a:pt x="20026" y="175045"/>
                  </a:lnTo>
                  <a:lnTo>
                    <a:pt x="41448" y="177552"/>
                  </a:lnTo>
                  <a:lnTo>
                    <a:pt x="65529" y="174638"/>
                  </a:lnTo>
                  <a:lnTo>
                    <a:pt x="127063" y="152942"/>
                  </a:lnTo>
                  <a:lnTo>
                    <a:pt x="161504" y="130722"/>
                  </a:lnTo>
                  <a:lnTo>
                    <a:pt x="208641" y="82300"/>
                  </a:lnTo>
                  <a:lnTo>
                    <a:pt x="210668" y="75313"/>
                  </a:lnTo>
                  <a:lnTo>
                    <a:pt x="210161" y="68796"/>
                  </a:lnTo>
                  <a:lnTo>
                    <a:pt x="207963" y="62593"/>
                  </a:lnTo>
                  <a:lnTo>
                    <a:pt x="203710" y="60316"/>
                  </a:lnTo>
                  <a:lnTo>
                    <a:pt x="198087" y="60657"/>
                  </a:lnTo>
                  <a:lnTo>
                    <a:pt x="184404" y="66922"/>
                  </a:lnTo>
                  <a:lnTo>
                    <a:pt x="155379" y="93663"/>
                  </a:lnTo>
                  <a:lnTo>
                    <a:pt x="149137" y="101476"/>
                  </a:lnTo>
                  <a:lnTo>
                    <a:pt x="144680" y="122549"/>
                  </a:lnTo>
                  <a:lnTo>
                    <a:pt x="146726" y="145546"/>
                  </a:lnTo>
                  <a:lnTo>
                    <a:pt x="163186" y="183027"/>
                  </a:lnTo>
                  <a:lnTo>
                    <a:pt x="196496" y="225710"/>
                  </a:lnTo>
                  <a:lnTo>
                    <a:pt x="237197" y="263205"/>
                  </a:lnTo>
                  <a:lnTo>
                    <a:pt x="300389" y="301952"/>
                  </a:lnTo>
                  <a:lnTo>
                    <a:pt x="312306" y="30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88942" y="3562674"/>
              <a:ext cx="263025" cy="284967"/>
            </a:xfrm>
            <a:custGeom>
              <a:avLst/>
              <a:gdLst/>
              <a:ahLst/>
              <a:cxnLst/>
              <a:rect l="0" t="0" r="0" b="0"/>
              <a:pathLst>
                <a:path w="263025" h="284967">
                  <a:moveTo>
                    <a:pt x="37184" y="25669"/>
                  </a:moveTo>
                  <a:lnTo>
                    <a:pt x="20237" y="88085"/>
                  </a:lnTo>
                  <a:lnTo>
                    <a:pt x="6486" y="146825"/>
                  </a:lnTo>
                  <a:lnTo>
                    <a:pt x="0" y="169375"/>
                  </a:lnTo>
                  <a:lnTo>
                    <a:pt x="29572" y="110718"/>
                  </a:lnTo>
                  <a:lnTo>
                    <a:pt x="65273" y="51774"/>
                  </a:lnTo>
                  <a:lnTo>
                    <a:pt x="109684" y="3512"/>
                  </a:lnTo>
                  <a:lnTo>
                    <a:pt x="116187" y="674"/>
                  </a:lnTo>
                  <a:lnTo>
                    <a:pt x="130847" y="0"/>
                  </a:lnTo>
                  <a:lnTo>
                    <a:pt x="136802" y="2980"/>
                  </a:lnTo>
                  <a:lnTo>
                    <a:pt x="145896" y="13726"/>
                  </a:lnTo>
                  <a:lnTo>
                    <a:pt x="151800" y="48772"/>
                  </a:lnTo>
                  <a:lnTo>
                    <a:pt x="147117" y="108714"/>
                  </a:lnTo>
                  <a:lnTo>
                    <a:pt x="142199" y="155801"/>
                  </a:lnTo>
                  <a:lnTo>
                    <a:pt x="143440" y="165398"/>
                  </a:lnTo>
                  <a:lnTo>
                    <a:pt x="147055" y="169938"/>
                  </a:lnTo>
                  <a:lnTo>
                    <a:pt x="152254" y="171105"/>
                  </a:lnTo>
                  <a:lnTo>
                    <a:pt x="158507" y="170025"/>
                  </a:lnTo>
                  <a:lnTo>
                    <a:pt x="220673" y="134655"/>
                  </a:lnTo>
                  <a:lnTo>
                    <a:pt x="237696" y="133897"/>
                  </a:lnTo>
                  <a:lnTo>
                    <a:pt x="244279" y="137785"/>
                  </a:lnTo>
                  <a:lnTo>
                    <a:pt x="254073" y="152017"/>
                  </a:lnTo>
                  <a:lnTo>
                    <a:pt x="260372" y="185370"/>
                  </a:lnTo>
                  <a:lnTo>
                    <a:pt x="256054" y="245357"/>
                  </a:lnTo>
                  <a:lnTo>
                    <a:pt x="256208" y="267362"/>
                  </a:lnTo>
                  <a:lnTo>
                    <a:pt x="263024" y="2849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04007" y="3701257"/>
              <a:ext cx="108999" cy="221664"/>
            </a:xfrm>
            <a:custGeom>
              <a:avLst/>
              <a:gdLst/>
              <a:ahLst/>
              <a:cxnLst/>
              <a:rect l="0" t="0" r="0" b="0"/>
              <a:pathLst>
                <a:path w="108999" h="221664">
                  <a:moveTo>
                    <a:pt x="90154" y="37645"/>
                  </a:moveTo>
                  <a:lnTo>
                    <a:pt x="102580" y="23361"/>
                  </a:lnTo>
                  <a:lnTo>
                    <a:pt x="108998" y="9921"/>
                  </a:lnTo>
                  <a:lnTo>
                    <a:pt x="107363" y="5221"/>
                  </a:lnTo>
                  <a:lnTo>
                    <a:pt x="102556" y="2089"/>
                  </a:lnTo>
                  <a:lnTo>
                    <a:pt x="95634" y="0"/>
                  </a:lnTo>
                  <a:lnTo>
                    <a:pt x="78029" y="5114"/>
                  </a:lnTo>
                  <a:lnTo>
                    <a:pt x="45317" y="26676"/>
                  </a:lnTo>
                  <a:lnTo>
                    <a:pt x="15208" y="56442"/>
                  </a:lnTo>
                  <a:lnTo>
                    <a:pt x="2321" y="76049"/>
                  </a:lnTo>
                  <a:lnTo>
                    <a:pt x="0" y="85553"/>
                  </a:lnTo>
                  <a:lnTo>
                    <a:pt x="2377" y="103548"/>
                  </a:lnTo>
                  <a:lnTo>
                    <a:pt x="12108" y="118361"/>
                  </a:lnTo>
                  <a:lnTo>
                    <a:pt x="18606" y="124914"/>
                  </a:lnTo>
                  <a:lnTo>
                    <a:pt x="38218" y="132194"/>
                  </a:lnTo>
                  <a:lnTo>
                    <a:pt x="60566" y="133571"/>
                  </a:lnTo>
                  <a:lnTo>
                    <a:pt x="79792" y="127987"/>
                  </a:lnTo>
                  <a:lnTo>
                    <a:pt x="85105" y="129472"/>
                  </a:lnTo>
                  <a:lnTo>
                    <a:pt x="87717" y="134179"/>
                  </a:lnTo>
                  <a:lnTo>
                    <a:pt x="88529" y="141036"/>
                  </a:lnTo>
                  <a:lnTo>
                    <a:pt x="71167" y="195672"/>
                  </a:lnTo>
                  <a:lnTo>
                    <a:pt x="71920" y="202477"/>
                  </a:lnTo>
                  <a:lnTo>
                    <a:pt x="75210" y="207943"/>
                  </a:lnTo>
                  <a:lnTo>
                    <a:pt x="90154" y="2216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102899" y="3772360"/>
              <a:ext cx="108738" cy="150561"/>
            </a:xfrm>
            <a:custGeom>
              <a:avLst/>
              <a:gdLst/>
              <a:ahLst/>
              <a:cxnLst/>
              <a:rect l="0" t="0" r="0" b="0"/>
              <a:pathLst>
                <a:path w="108738" h="150561">
                  <a:moveTo>
                    <a:pt x="0" y="0"/>
                  </a:moveTo>
                  <a:lnTo>
                    <a:pt x="929" y="61887"/>
                  </a:lnTo>
                  <a:lnTo>
                    <a:pt x="4440" y="81410"/>
                  </a:lnTo>
                  <a:lnTo>
                    <a:pt x="9465" y="87731"/>
                  </a:lnTo>
                  <a:lnTo>
                    <a:pt x="24963" y="94754"/>
                  </a:lnTo>
                  <a:lnTo>
                    <a:pt x="32441" y="94769"/>
                  </a:lnTo>
                  <a:lnTo>
                    <a:pt x="68066" y="81036"/>
                  </a:lnTo>
                  <a:lnTo>
                    <a:pt x="74188" y="81906"/>
                  </a:lnTo>
                  <a:lnTo>
                    <a:pt x="79199" y="85273"/>
                  </a:lnTo>
                  <a:lnTo>
                    <a:pt x="83469" y="90307"/>
                  </a:lnTo>
                  <a:lnTo>
                    <a:pt x="88213" y="105813"/>
                  </a:lnTo>
                  <a:lnTo>
                    <a:pt x="92180" y="123237"/>
                  </a:lnTo>
                  <a:lnTo>
                    <a:pt x="108737" y="1505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87349" y="3801119"/>
              <a:ext cx="77456" cy="255633"/>
            </a:xfrm>
            <a:custGeom>
              <a:avLst/>
              <a:gdLst/>
              <a:ahLst/>
              <a:cxnLst/>
              <a:rect l="0" t="0" r="0" b="0"/>
              <a:pathLst>
                <a:path w="77456" h="255633">
                  <a:moveTo>
                    <a:pt x="49754" y="63250"/>
                  </a:moveTo>
                  <a:lnTo>
                    <a:pt x="61396" y="28324"/>
                  </a:lnTo>
                  <a:lnTo>
                    <a:pt x="61233" y="21378"/>
                  </a:lnTo>
                  <a:lnTo>
                    <a:pt x="56095" y="8704"/>
                  </a:lnTo>
                  <a:lnTo>
                    <a:pt x="49334" y="4581"/>
                  </a:lnTo>
                  <a:lnTo>
                    <a:pt x="29431" y="0"/>
                  </a:lnTo>
                  <a:lnTo>
                    <a:pt x="12530" y="2920"/>
                  </a:lnTo>
                  <a:lnTo>
                    <a:pt x="5421" y="6301"/>
                  </a:lnTo>
                  <a:lnTo>
                    <a:pt x="1611" y="11344"/>
                  </a:lnTo>
                  <a:lnTo>
                    <a:pt x="0" y="17493"/>
                  </a:lnTo>
                  <a:lnTo>
                    <a:pt x="2174" y="39469"/>
                  </a:lnTo>
                  <a:lnTo>
                    <a:pt x="4093" y="47396"/>
                  </a:lnTo>
                  <a:lnTo>
                    <a:pt x="16139" y="63639"/>
                  </a:lnTo>
                  <a:lnTo>
                    <a:pt x="63195" y="117383"/>
                  </a:lnTo>
                  <a:lnTo>
                    <a:pt x="75835" y="144139"/>
                  </a:lnTo>
                  <a:lnTo>
                    <a:pt x="77455" y="164877"/>
                  </a:lnTo>
                  <a:lnTo>
                    <a:pt x="70922" y="204041"/>
                  </a:lnTo>
                  <a:lnTo>
                    <a:pt x="58917" y="230123"/>
                  </a:lnTo>
                  <a:lnTo>
                    <a:pt x="46391" y="242126"/>
                  </a:lnTo>
                  <a:lnTo>
                    <a:pt x="32460" y="249629"/>
                  </a:lnTo>
                  <a:lnTo>
                    <a:pt x="7932" y="255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347870" y="3856192"/>
              <a:ext cx="358068" cy="344729"/>
            </a:xfrm>
            <a:custGeom>
              <a:avLst/>
              <a:gdLst/>
              <a:ahLst/>
              <a:cxnLst/>
              <a:rect l="0" t="0" r="0" b="0"/>
              <a:pathLst>
                <a:path w="358068" h="344729">
                  <a:moveTo>
                    <a:pt x="206708" y="75092"/>
                  </a:moveTo>
                  <a:lnTo>
                    <a:pt x="211527" y="48381"/>
                  </a:lnTo>
                  <a:lnTo>
                    <a:pt x="209469" y="28524"/>
                  </a:lnTo>
                  <a:lnTo>
                    <a:pt x="202978" y="12263"/>
                  </a:lnTo>
                  <a:lnTo>
                    <a:pt x="198645" y="5325"/>
                  </a:lnTo>
                  <a:lnTo>
                    <a:pt x="192039" y="1629"/>
                  </a:lnTo>
                  <a:lnTo>
                    <a:pt x="174786" y="0"/>
                  </a:lnTo>
                  <a:lnTo>
                    <a:pt x="159682" y="4853"/>
                  </a:lnTo>
                  <a:lnTo>
                    <a:pt x="146774" y="14135"/>
                  </a:lnTo>
                  <a:lnTo>
                    <a:pt x="129986" y="35035"/>
                  </a:lnTo>
                  <a:lnTo>
                    <a:pt x="122113" y="50783"/>
                  </a:lnTo>
                  <a:lnTo>
                    <a:pt x="122951" y="69555"/>
                  </a:lnTo>
                  <a:lnTo>
                    <a:pt x="129519" y="88431"/>
                  </a:lnTo>
                  <a:lnTo>
                    <a:pt x="151360" y="118172"/>
                  </a:lnTo>
                  <a:lnTo>
                    <a:pt x="205750" y="176290"/>
                  </a:lnTo>
                  <a:lnTo>
                    <a:pt x="214956" y="192561"/>
                  </a:lnTo>
                  <a:lnTo>
                    <a:pt x="217189" y="209086"/>
                  </a:lnTo>
                  <a:lnTo>
                    <a:pt x="214154" y="225724"/>
                  </a:lnTo>
                  <a:lnTo>
                    <a:pt x="206610" y="242413"/>
                  </a:lnTo>
                  <a:lnTo>
                    <a:pt x="173265" y="275845"/>
                  </a:lnTo>
                  <a:lnTo>
                    <a:pt x="133359" y="304341"/>
                  </a:lnTo>
                  <a:lnTo>
                    <a:pt x="77434" y="334082"/>
                  </a:lnTo>
                  <a:lnTo>
                    <a:pt x="43661" y="344728"/>
                  </a:lnTo>
                  <a:lnTo>
                    <a:pt x="24576" y="344251"/>
                  </a:lnTo>
                  <a:lnTo>
                    <a:pt x="9278" y="338463"/>
                  </a:lnTo>
                  <a:lnTo>
                    <a:pt x="2596" y="334317"/>
                  </a:lnTo>
                  <a:lnTo>
                    <a:pt x="0" y="328765"/>
                  </a:lnTo>
                  <a:lnTo>
                    <a:pt x="129" y="322275"/>
                  </a:lnTo>
                  <a:lnTo>
                    <a:pt x="2073" y="315161"/>
                  </a:lnTo>
                  <a:lnTo>
                    <a:pt x="18131" y="291827"/>
                  </a:lnTo>
                  <a:lnTo>
                    <a:pt x="60406" y="253958"/>
                  </a:lnTo>
                  <a:lnTo>
                    <a:pt x="86944" y="241371"/>
                  </a:lnTo>
                  <a:lnTo>
                    <a:pt x="140176" y="225886"/>
                  </a:lnTo>
                  <a:lnTo>
                    <a:pt x="201354" y="211742"/>
                  </a:lnTo>
                  <a:lnTo>
                    <a:pt x="259345" y="197775"/>
                  </a:lnTo>
                  <a:lnTo>
                    <a:pt x="302368" y="179941"/>
                  </a:lnTo>
                  <a:lnTo>
                    <a:pt x="336763" y="153016"/>
                  </a:lnTo>
                  <a:lnTo>
                    <a:pt x="354187" y="131948"/>
                  </a:lnTo>
                  <a:lnTo>
                    <a:pt x="358067" y="113683"/>
                  </a:lnTo>
                  <a:lnTo>
                    <a:pt x="357801" y="103607"/>
                  </a:lnTo>
                  <a:lnTo>
                    <a:pt x="353906" y="95961"/>
                  </a:lnTo>
                  <a:lnTo>
                    <a:pt x="339664" y="84987"/>
                  </a:lnTo>
                  <a:lnTo>
                    <a:pt x="310746" y="78024"/>
                  </a:lnTo>
                  <a:lnTo>
                    <a:pt x="294460" y="81352"/>
                  </a:lnTo>
                  <a:lnTo>
                    <a:pt x="287514" y="84842"/>
                  </a:lnTo>
                  <a:lnTo>
                    <a:pt x="277319" y="98633"/>
                  </a:lnTo>
                  <a:lnTo>
                    <a:pt x="273299" y="107515"/>
                  </a:lnTo>
                  <a:lnTo>
                    <a:pt x="271311" y="129776"/>
                  </a:lnTo>
                  <a:lnTo>
                    <a:pt x="277607" y="173049"/>
                  </a:lnTo>
                  <a:lnTo>
                    <a:pt x="304888" y="225440"/>
                  </a:lnTo>
                  <a:lnTo>
                    <a:pt x="332464" y="251461"/>
                  </a:lnTo>
                  <a:lnTo>
                    <a:pt x="357268" y="2674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785951" y="3890469"/>
              <a:ext cx="224447" cy="216469"/>
            </a:xfrm>
            <a:custGeom>
              <a:avLst/>
              <a:gdLst/>
              <a:ahLst/>
              <a:cxnLst/>
              <a:rect l="0" t="0" r="0" b="0"/>
              <a:pathLst>
                <a:path w="224447" h="216469">
                  <a:moveTo>
                    <a:pt x="27925" y="15722"/>
                  </a:moveTo>
                  <a:lnTo>
                    <a:pt x="13657" y="72791"/>
                  </a:lnTo>
                  <a:lnTo>
                    <a:pt x="0" y="122979"/>
                  </a:lnTo>
                  <a:lnTo>
                    <a:pt x="14" y="126261"/>
                  </a:lnTo>
                  <a:lnTo>
                    <a:pt x="1883" y="125660"/>
                  </a:lnTo>
                  <a:lnTo>
                    <a:pt x="8915" y="116629"/>
                  </a:lnTo>
                  <a:lnTo>
                    <a:pt x="50358" y="56457"/>
                  </a:lnTo>
                  <a:lnTo>
                    <a:pt x="100420" y="1898"/>
                  </a:lnTo>
                  <a:lnTo>
                    <a:pt x="105995" y="0"/>
                  </a:lnTo>
                  <a:lnTo>
                    <a:pt x="111570" y="594"/>
                  </a:lnTo>
                  <a:lnTo>
                    <a:pt x="117146" y="2848"/>
                  </a:lnTo>
                  <a:lnTo>
                    <a:pt x="120863" y="8069"/>
                  </a:lnTo>
                  <a:lnTo>
                    <a:pt x="124994" y="23783"/>
                  </a:lnTo>
                  <a:lnTo>
                    <a:pt x="121872" y="43159"/>
                  </a:lnTo>
                  <a:lnTo>
                    <a:pt x="103375" y="98838"/>
                  </a:lnTo>
                  <a:lnTo>
                    <a:pt x="100530" y="107378"/>
                  </a:lnTo>
                  <a:lnTo>
                    <a:pt x="101421" y="114002"/>
                  </a:lnTo>
                  <a:lnTo>
                    <a:pt x="104804" y="119347"/>
                  </a:lnTo>
                  <a:lnTo>
                    <a:pt x="109847" y="123839"/>
                  </a:lnTo>
                  <a:lnTo>
                    <a:pt x="115998" y="124975"/>
                  </a:lnTo>
                  <a:lnTo>
                    <a:pt x="130266" y="121281"/>
                  </a:lnTo>
                  <a:lnTo>
                    <a:pt x="179478" y="103537"/>
                  </a:lnTo>
                  <a:lnTo>
                    <a:pt x="190299" y="102147"/>
                  </a:lnTo>
                  <a:lnTo>
                    <a:pt x="207280" y="105559"/>
                  </a:lnTo>
                  <a:lnTo>
                    <a:pt x="214410" y="109071"/>
                  </a:lnTo>
                  <a:lnTo>
                    <a:pt x="219164" y="115130"/>
                  </a:lnTo>
                  <a:lnTo>
                    <a:pt x="224446" y="131775"/>
                  </a:lnTo>
                  <a:lnTo>
                    <a:pt x="222979" y="157607"/>
                  </a:lnTo>
                  <a:lnTo>
                    <a:pt x="216016" y="190385"/>
                  </a:lnTo>
                  <a:lnTo>
                    <a:pt x="220306" y="2164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093448" y="3964936"/>
              <a:ext cx="239023" cy="176254"/>
            </a:xfrm>
            <a:custGeom>
              <a:avLst/>
              <a:gdLst/>
              <a:ahLst/>
              <a:cxnLst/>
              <a:rect l="0" t="0" r="0" b="0"/>
              <a:pathLst>
                <a:path w="239023" h="176254">
                  <a:moveTo>
                    <a:pt x="4819" y="108544"/>
                  </a:moveTo>
                  <a:lnTo>
                    <a:pt x="23922" y="94258"/>
                  </a:lnTo>
                  <a:lnTo>
                    <a:pt x="40012" y="73332"/>
                  </a:lnTo>
                  <a:lnTo>
                    <a:pt x="50150" y="48544"/>
                  </a:lnTo>
                  <a:lnTo>
                    <a:pt x="52847" y="28592"/>
                  </a:lnTo>
                  <a:lnTo>
                    <a:pt x="49089" y="12290"/>
                  </a:lnTo>
                  <a:lnTo>
                    <a:pt x="45485" y="5341"/>
                  </a:lnTo>
                  <a:lnTo>
                    <a:pt x="40294" y="1637"/>
                  </a:lnTo>
                  <a:lnTo>
                    <a:pt x="34045" y="98"/>
                  </a:lnTo>
                  <a:lnTo>
                    <a:pt x="27091" y="0"/>
                  </a:lnTo>
                  <a:lnTo>
                    <a:pt x="14407" y="4849"/>
                  </a:lnTo>
                  <a:lnTo>
                    <a:pt x="8423" y="8744"/>
                  </a:lnTo>
                  <a:lnTo>
                    <a:pt x="4433" y="15988"/>
                  </a:lnTo>
                  <a:lnTo>
                    <a:pt x="0" y="36429"/>
                  </a:lnTo>
                  <a:lnTo>
                    <a:pt x="5465" y="58525"/>
                  </a:lnTo>
                  <a:lnTo>
                    <a:pt x="31692" y="103001"/>
                  </a:lnTo>
                  <a:lnTo>
                    <a:pt x="59973" y="127554"/>
                  </a:lnTo>
                  <a:lnTo>
                    <a:pt x="81067" y="135580"/>
                  </a:lnTo>
                  <a:lnTo>
                    <a:pt x="91897" y="137721"/>
                  </a:lnTo>
                  <a:lnTo>
                    <a:pt x="108886" y="135142"/>
                  </a:lnTo>
                  <a:lnTo>
                    <a:pt x="139379" y="122782"/>
                  </a:lnTo>
                  <a:lnTo>
                    <a:pt x="146571" y="122683"/>
                  </a:lnTo>
                  <a:lnTo>
                    <a:pt x="159519" y="127529"/>
                  </a:lnTo>
                  <a:lnTo>
                    <a:pt x="168991" y="138358"/>
                  </a:lnTo>
                  <a:lnTo>
                    <a:pt x="175369" y="153394"/>
                  </a:lnTo>
                  <a:lnTo>
                    <a:pt x="178204" y="172468"/>
                  </a:lnTo>
                  <a:lnTo>
                    <a:pt x="181748" y="176253"/>
                  </a:lnTo>
                  <a:lnTo>
                    <a:pt x="186898" y="175988"/>
                  </a:lnTo>
                  <a:lnTo>
                    <a:pt x="193121" y="173024"/>
                  </a:lnTo>
                  <a:lnTo>
                    <a:pt x="239022" y="1252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07750" y="3881098"/>
              <a:ext cx="114089" cy="259298"/>
            </a:xfrm>
            <a:custGeom>
              <a:avLst/>
              <a:gdLst/>
              <a:ahLst/>
              <a:cxnLst/>
              <a:rect l="0" t="0" r="0" b="0"/>
              <a:pathLst>
                <a:path w="114089" h="259298">
                  <a:moveTo>
                    <a:pt x="83645" y="0"/>
                  </a:moveTo>
                  <a:lnTo>
                    <a:pt x="106929" y="23284"/>
                  </a:lnTo>
                  <a:lnTo>
                    <a:pt x="112581" y="38850"/>
                  </a:lnTo>
                  <a:lnTo>
                    <a:pt x="114088" y="48205"/>
                  </a:lnTo>
                  <a:lnTo>
                    <a:pt x="110806" y="66035"/>
                  </a:lnTo>
                  <a:lnTo>
                    <a:pt x="88392" y="120118"/>
                  </a:lnTo>
                  <a:lnTo>
                    <a:pt x="61439" y="175183"/>
                  </a:lnTo>
                  <a:lnTo>
                    <a:pt x="25615" y="231547"/>
                  </a:lnTo>
                  <a:lnTo>
                    <a:pt x="12960" y="254792"/>
                  </a:lnTo>
                  <a:lnTo>
                    <a:pt x="9570" y="257223"/>
                  </a:lnTo>
                  <a:lnTo>
                    <a:pt x="0" y="2592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403310" y="3997635"/>
              <a:ext cx="155001" cy="134397"/>
            </a:xfrm>
            <a:custGeom>
              <a:avLst/>
              <a:gdLst/>
              <a:ahLst/>
              <a:cxnLst/>
              <a:rect l="0" t="0" r="0" b="0"/>
              <a:pathLst>
                <a:path w="155001" h="134397">
                  <a:moveTo>
                    <a:pt x="4440" y="34022"/>
                  </a:moveTo>
                  <a:lnTo>
                    <a:pt x="0" y="20702"/>
                  </a:lnTo>
                  <a:lnTo>
                    <a:pt x="551" y="14919"/>
                  </a:lnTo>
                  <a:lnTo>
                    <a:pt x="6120" y="3537"/>
                  </a:lnTo>
                  <a:lnTo>
                    <a:pt x="11136" y="687"/>
                  </a:lnTo>
                  <a:lnTo>
                    <a:pt x="24145" y="0"/>
                  </a:lnTo>
                  <a:lnTo>
                    <a:pt x="47144" y="4838"/>
                  </a:lnTo>
                  <a:lnTo>
                    <a:pt x="60905" y="14546"/>
                  </a:lnTo>
                  <a:lnTo>
                    <a:pt x="107843" y="68707"/>
                  </a:lnTo>
                  <a:lnTo>
                    <a:pt x="148841" y="124590"/>
                  </a:lnTo>
                  <a:lnTo>
                    <a:pt x="155000" y="1343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01186" y="4081844"/>
            <a:ext cx="1171022" cy="614825"/>
            <a:chOff x="401186" y="4081844"/>
            <a:chExt cx="1171022" cy="614825"/>
          </a:xfrm>
        </p:grpSpPr>
        <p:sp>
          <p:nvSpPr>
            <p:cNvPr id="73" name="Freeform 72"/>
            <p:cNvSpPr/>
            <p:nvPr/>
          </p:nvSpPr>
          <p:spPr>
            <a:xfrm>
              <a:off x="401186" y="4081844"/>
              <a:ext cx="225841" cy="25094"/>
            </a:xfrm>
            <a:custGeom>
              <a:avLst/>
              <a:gdLst/>
              <a:ahLst/>
              <a:cxnLst/>
              <a:rect l="0" t="0" r="0" b="0"/>
              <a:pathLst>
                <a:path w="225841" h="25094">
                  <a:moveTo>
                    <a:pt x="0" y="0"/>
                  </a:moveTo>
                  <a:lnTo>
                    <a:pt x="62651" y="0"/>
                  </a:lnTo>
                  <a:lnTo>
                    <a:pt x="117740" y="930"/>
                  </a:lnTo>
                  <a:lnTo>
                    <a:pt x="180723" y="14267"/>
                  </a:lnTo>
                  <a:lnTo>
                    <a:pt x="225840" y="25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11044" y="4098573"/>
              <a:ext cx="135326" cy="291789"/>
            </a:xfrm>
            <a:custGeom>
              <a:avLst/>
              <a:gdLst/>
              <a:ahLst/>
              <a:cxnLst/>
              <a:rect l="0" t="0" r="0" b="0"/>
              <a:pathLst>
                <a:path w="135326" h="291789">
                  <a:moveTo>
                    <a:pt x="125466" y="0"/>
                  </a:moveTo>
                  <a:lnTo>
                    <a:pt x="93936" y="1859"/>
                  </a:lnTo>
                  <a:lnTo>
                    <a:pt x="76136" y="8881"/>
                  </a:lnTo>
                  <a:lnTo>
                    <a:pt x="63888" y="20676"/>
                  </a:lnTo>
                  <a:lnTo>
                    <a:pt x="59321" y="27725"/>
                  </a:lnTo>
                  <a:lnTo>
                    <a:pt x="56724" y="45470"/>
                  </a:lnTo>
                  <a:lnTo>
                    <a:pt x="59598" y="65749"/>
                  </a:lnTo>
                  <a:lnTo>
                    <a:pt x="71666" y="96207"/>
                  </a:lnTo>
                  <a:lnTo>
                    <a:pt x="107188" y="154702"/>
                  </a:lnTo>
                  <a:lnTo>
                    <a:pt x="132314" y="209991"/>
                  </a:lnTo>
                  <a:lnTo>
                    <a:pt x="135325" y="233356"/>
                  </a:lnTo>
                  <a:lnTo>
                    <a:pt x="134827" y="244791"/>
                  </a:lnTo>
                  <a:lnTo>
                    <a:pt x="131706" y="253344"/>
                  </a:lnTo>
                  <a:lnTo>
                    <a:pt x="120805" y="265326"/>
                  </a:lnTo>
                  <a:lnTo>
                    <a:pt x="94551" y="281737"/>
                  </a:lnTo>
                  <a:lnTo>
                    <a:pt x="58788" y="289491"/>
                  </a:lnTo>
                  <a:lnTo>
                    <a:pt x="23201" y="291788"/>
                  </a:lnTo>
                  <a:lnTo>
                    <a:pt x="15467" y="290251"/>
                  </a:lnTo>
                  <a:lnTo>
                    <a:pt x="10311" y="287369"/>
                  </a:lnTo>
                  <a:lnTo>
                    <a:pt x="0" y="276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71770" y="4241636"/>
              <a:ext cx="117461" cy="164948"/>
            </a:xfrm>
            <a:custGeom>
              <a:avLst/>
              <a:gdLst/>
              <a:ahLst/>
              <a:cxnLst/>
              <a:rect l="0" t="0" r="0" b="0"/>
              <a:pathLst>
                <a:path w="117461" h="164948">
                  <a:moveTo>
                    <a:pt x="56749" y="7497"/>
                  </a:moveTo>
                  <a:lnTo>
                    <a:pt x="37645" y="15104"/>
                  </a:lnTo>
                  <a:lnTo>
                    <a:pt x="26263" y="23580"/>
                  </a:lnTo>
                  <a:lnTo>
                    <a:pt x="13845" y="43242"/>
                  </a:lnTo>
                  <a:lnTo>
                    <a:pt x="2252" y="75793"/>
                  </a:lnTo>
                  <a:lnTo>
                    <a:pt x="0" y="95782"/>
                  </a:lnTo>
                  <a:lnTo>
                    <a:pt x="7612" y="127936"/>
                  </a:lnTo>
                  <a:lnTo>
                    <a:pt x="26081" y="156567"/>
                  </a:lnTo>
                  <a:lnTo>
                    <a:pt x="33515" y="161711"/>
                  </a:lnTo>
                  <a:lnTo>
                    <a:pt x="49211" y="164947"/>
                  </a:lnTo>
                  <a:lnTo>
                    <a:pt x="65481" y="160810"/>
                  </a:lnTo>
                  <a:lnTo>
                    <a:pt x="81076" y="151845"/>
                  </a:lnTo>
                  <a:lnTo>
                    <a:pt x="99377" y="131123"/>
                  </a:lnTo>
                  <a:lnTo>
                    <a:pt x="117460" y="86459"/>
                  </a:lnTo>
                  <a:lnTo>
                    <a:pt x="117386" y="49894"/>
                  </a:lnTo>
                  <a:lnTo>
                    <a:pt x="107037" y="18510"/>
                  </a:lnTo>
                  <a:lnTo>
                    <a:pt x="92420" y="5266"/>
                  </a:lnTo>
                  <a:lnTo>
                    <a:pt x="83318" y="433"/>
                  </a:lnTo>
                  <a:lnTo>
                    <a:pt x="75391" y="0"/>
                  </a:lnTo>
                  <a:lnTo>
                    <a:pt x="68248" y="2499"/>
                  </a:lnTo>
                  <a:lnTo>
                    <a:pt x="61626" y="6953"/>
                  </a:lnTo>
                  <a:lnTo>
                    <a:pt x="57212" y="13640"/>
                  </a:lnTo>
                  <a:lnTo>
                    <a:pt x="52308" y="30983"/>
                  </a:lnTo>
                  <a:lnTo>
                    <a:pt x="52607" y="46127"/>
                  </a:lnTo>
                  <a:lnTo>
                    <a:pt x="56749" y="660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153985" y="4125009"/>
              <a:ext cx="200748" cy="571660"/>
            </a:xfrm>
            <a:custGeom>
              <a:avLst/>
              <a:gdLst/>
              <a:ahLst/>
              <a:cxnLst/>
              <a:rect l="0" t="0" r="0" b="0"/>
              <a:pathLst>
                <a:path w="200748" h="571660">
                  <a:moveTo>
                    <a:pt x="200747" y="15386"/>
                  </a:moveTo>
                  <a:lnTo>
                    <a:pt x="191866" y="2065"/>
                  </a:lnTo>
                  <a:lnTo>
                    <a:pt x="185532" y="0"/>
                  </a:lnTo>
                  <a:lnTo>
                    <a:pt x="168582" y="2662"/>
                  </a:lnTo>
                  <a:lnTo>
                    <a:pt x="161645" y="6903"/>
                  </a:lnTo>
                  <a:lnTo>
                    <a:pt x="151459" y="19051"/>
                  </a:lnTo>
                  <a:lnTo>
                    <a:pt x="134317" y="60169"/>
                  </a:lnTo>
                  <a:lnTo>
                    <a:pt x="119955" y="114290"/>
                  </a:lnTo>
                  <a:lnTo>
                    <a:pt x="108751" y="169236"/>
                  </a:lnTo>
                  <a:lnTo>
                    <a:pt x="97588" y="229071"/>
                  </a:lnTo>
                  <a:lnTo>
                    <a:pt x="86433" y="285638"/>
                  </a:lnTo>
                  <a:lnTo>
                    <a:pt x="72802" y="344038"/>
                  </a:lnTo>
                  <a:lnTo>
                    <a:pt x="56926" y="404556"/>
                  </a:lnTo>
                  <a:lnTo>
                    <a:pt x="44840" y="455510"/>
                  </a:lnTo>
                  <a:lnTo>
                    <a:pt x="30700" y="514262"/>
                  </a:lnTo>
                  <a:lnTo>
                    <a:pt x="13944" y="567176"/>
                  </a:lnTo>
                  <a:lnTo>
                    <a:pt x="11155" y="570981"/>
                  </a:lnTo>
                  <a:lnTo>
                    <a:pt x="8366" y="571659"/>
                  </a:lnTo>
                  <a:lnTo>
                    <a:pt x="0" y="5674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62350" y="4366235"/>
              <a:ext cx="175654" cy="54628"/>
            </a:xfrm>
            <a:custGeom>
              <a:avLst/>
              <a:gdLst/>
              <a:ahLst/>
              <a:cxnLst/>
              <a:rect l="0" t="0" r="0" b="0"/>
              <a:pathLst>
                <a:path w="175654" h="54628">
                  <a:moveTo>
                    <a:pt x="0" y="50187"/>
                  </a:moveTo>
                  <a:lnTo>
                    <a:pt x="13321" y="54627"/>
                  </a:lnTo>
                  <a:lnTo>
                    <a:pt x="50408" y="51098"/>
                  </a:lnTo>
                  <a:lnTo>
                    <a:pt x="96562" y="38973"/>
                  </a:lnTo>
                  <a:lnTo>
                    <a:pt x="158701" y="7062"/>
                  </a:lnTo>
                  <a:lnTo>
                    <a:pt x="17565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354732" y="4157124"/>
              <a:ext cx="142196" cy="451681"/>
            </a:xfrm>
            <a:custGeom>
              <a:avLst/>
              <a:gdLst/>
              <a:ahLst/>
              <a:cxnLst/>
              <a:rect l="0" t="0" r="0" b="0"/>
              <a:pathLst>
                <a:path w="142196" h="451681">
                  <a:moveTo>
                    <a:pt x="142195" y="0"/>
                  </a:moveTo>
                  <a:lnTo>
                    <a:pt x="122180" y="61887"/>
                  </a:lnTo>
                  <a:lnTo>
                    <a:pt x="97614" y="117590"/>
                  </a:lnTo>
                  <a:lnTo>
                    <a:pt x="76787" y="174949"/>
                  </a:lnTo>
                  <a:lnTo>
                    <a:pt x="62187" y="229040"/>
                  </a:lnTo>
                  <a:lnTo>
                    <a:pt x="47876" y="281994"/>
                  </a:lnTo>
                  <a:lnTo>
                    <a:pt x="31865" y="332968"/>
                  </a:lnTo>
                  <a:lnTo>
                    <a:pt x="19364" y="392549"/>
                  </a:lnTo>
                  <a:lnTo>
                    <a:pt x="12809" y="433184"/>
                  </a:lnTo>
                  <a:lnTo>
                    <a:pt x="7861" y="443459"/>
                  </a:lnTo>
                  <a:lnTo>
                    <a:pt x="0" y="451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330115" y="4317880"/>
              <a:ext cx="242093" cy="182187"/>
            </a:xfrm>
            <a:custGeom>
              <a:avLst/>
              <a:gdLst/>
              <a:ahLst/>
              <a:cxnLst/>
              <a:rect l="0" t="0" r="0" b="0"/>
              <a:pathLst>
                <a:path w="242093" h="182187">
                  <a:moveTo>
                    <a:pt x="24617" y="182186"/>
                  </a:moveTo>
                  <a:lnTo>
                    <a:pt x="10350" y="126047"/>
                  </a:lnTo>
                  <a:lnTo>
                    <a:pt x="1133" y="77690"/>
                  </a:lnTo>
                  <a:lnTo>
                    <a:pt x="0" y="40731"/>
                  </a:lnTo>
                  <a:lnTo>
                    <a:pt x="7170" y="18944"/>
                  </a:lnTo>
                  <a:lnTo>
                    <a:pt x="12986" y="9231"/>
                  </a:lnTo>
                  <a:lnTo>
                    <a:pt x="22439" y="3685"/>
                  </a:lnTo>
                  <a:lnTo>
                    <a:pt x="47813" y="0"/>
                  </a:lnTo>
                  <a:lnTo>
                    <a:pt x="80127" y="3152"/>
                  </a:lnTo>
                  <a:lnTo>
                    <a:pt x="133688" y="24285"/>
                  </a:lnTo>
                  <a:lnTo>
                    <a:pt x="194910" y="57956"/>
                  </a:lnTo>
                  <a:lnTo>
                    <a:pt x="242092" y="901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48524" y="4449879"/>
            <a:ext cx="3452845" cy="1117773"/>
            <a:chOff x="1648524" y="4449879"/>
            <a:chExt cx="3452845" cy="1117773"/>
          </a:xfrm>
        </p:grpSpPr>
        <p:sp>
          <p:nvSpPr>
            <p:cNvPr id="81" name="Freeform 80"/>
            <p:cNvSpPr/>
            <p:nvPr/>
          </p:nvSpPr>
          <p:spPr>
            <a:xfrm>
              <a:off x="1648524" y="4449879"/>
              <a:ext cx="266626" cy="262174"/>
            </a:xfrm>
            <a:custGeom>
              <a:avLst/>
              <a:gdLst/>
              <a:ahLst/>
              <a:cxnLst/>
              <a:rect l="0" t="0" r="0" b="0"/>
              <a:pathLst>
                <a:path w="266626" h="262174">
                  <a:moveTo>
                    <a:pt x="40785" y="0"/>
                  </a:moveTo>
                  <a:lnTo>
                    <a:pt x="31904" y="8881"/>
                  </a:lnTo>
                  <a:lnTo>
                    <a:pt x="21941" y="32165"/>
                  </a:lnTo>
                  <a:lnTo>
                    <a:pt x="14037" y="86687"/>
                  </a:lnTo>
                  <a:lnTo>
                    <a:pt x="4212" y="140009"/>
                  </a:lnTo>
                  <a:lnTo>
                    <a:pt x="0" y="195289"/>
                  </a:lnTo>
                  <a:lnTo>
                    <a:pt x="3540" y="256009"/>
                  </a:lnTo>
                  <a:lnTo>
                    <a:pt x="7591" y="260823"/>
                  </a:lnTo>
                  <a:lnTo>
                    <a:pt x="13079" y="262173"/>
                  </a:lnTo>
                  <a:lnTo>
                    <a:pt x="19526" y="261215"/>
                  </a:lnTo>
                  <a:lnTo>
                    <a:pt x="31647" y="255193"/>
                  </a:lnTo>
                  <a:lnTo>
                    <a:pt x="43229" y="244462"/>
                  </a:lnTo>
                  <a:lnTo>
                    <a:pt x="72182" y="190812"/>
                  </a:lnTo>
                  <a:lnTo>
                    <a:pt x="99650" y="131755"/>
                  </a:lnTo>
                  <a:lnTo>
                    <a:pt x="109755" y="102237"/>
                  </a:lnTo>
                  <a:lnTo>
                    <a:pt x="111859" y="99757"/>
                  </a:lnTo>
                  <a:lnTo>
                    <a:pt x="113261" y="101821"/>
                  </a:lnTo>
                  <a:lnTo>
                    <a:pt x="113889" y="114957"/>
                  </a:lnTo>
                  <a:lnTo>
                    <a:pt x="108699" y="169978"/>
                  </a:lnTo>
                  <a:lnTo>
                    <a:pt x="112437" y="199066"/>
                  </a:lnTo>
                  <a:lnTo>
                    <a:pt x="119409" y="214250"/>
                  </a:lnTo>
                  <a:lnTo>
                    <a:pt x="123871" y="220901"/>
                  </a:lnTo>
                  <a:lnTo>
                    <a:pt x="128704" y="221618"/>
                  </a:lnTo>
                  <a:lnTo>
                    <a:pt x="133785" y="218379"/>
                  </a:lnTo>
                  <a:lnTo>
                    <a:pt x="144387" y="203936"/>
                  </a:lnTo>
                  <a:lnTo>
                    <a:pt x="171886" y="143568"/>
                  </a:lnTo>
                  <a:lnTo>
                    <a:pt x="202195" y="90813"/>
                  </a:lnTo>
                  <a:lnTo>
                    <a:pt x="229218" y="56043"/>
                  </a:lnTo>
                  <a:lnTo>
                    <a:pt x="266625" y="33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917446" y="4519275"/>
              <a:ext cx="98077" cy="156445"/>
            </a:xfrm>
            <a:custGeom>
              <a:avLst/>
              <a:gdLst/>
              <a:ahLst/>
              <a:cxnLst/>
              <a:rect l="0" t="0" r="0" b="0"/>
              <a:pathLst>
                <a:path w="98077" h="156445">
                  <a:moveTo>
                    <a:pt x="98076" y="14249"/>
                  </a:moveTo>
                  <a:lnTo>
                    <a:pt x="89195" y="5368"/>
                  </a:lnTo>
                  <a:lnTo>
                    <a:pt x="74922" y="1008"/>
                  </a:lnTo>
                  <a:lnTo>
                    <a:pt x="57116" y="0"/>
                  </a:lnTo>
                  <a:lnTo>
                    <a:pt x="39908" y="2649"/>
                  </a:lnTo>
                  <a:lnTo>
                    <a:pt x="25445" y="11881"/>
                  </a:lnTo>
                  <a:lnTo>
                    <a:pt x="13750" y="25279"/>
                  </a:lnTo>
                  <a:lnTo>
                    <a:pt x="5454" y="40527"/>
                  </a:lnTo>
                  <a:lnTo>
                    <a:pt x="0" y="69227"/>
                  </a:lnTo>
                  <a:lnTo>
                    <a:pt x="2952" y="76924"/>
                  </a:lnTo>
                  <a:lnTo>
                    <a:pt x="8637" y="82984"/>
                  </a:lnTo>
                  <a:lnTo>
                    <a:pt x="16145" y="87954"/>
                  </a:lnTo>
                  <a:lnTo>
                    <a:pt x="34400" y="90997"/>
                  </a:lnTo>
                  <a:lnTo>
                    <a:pt x="53047" y="88322"/>
                  </a:lnTo>
                  <a:lnTo>
                    <a:pt x="67530" y="80938"/>
                  </a:lnTo>
                  <a:lnTo>
                    <a:pt x="71206" y="81013"/>
                  </a:lnTo>
                  <a:lnTo>
                    <a:pt x="72728" y="83852"/>
                  </a:lnTo>
                  <a:lnTo>
                    <a:pt x="78721" y="144947"/>
                  </a:lnTo>
                  <a:lnTo>
                    <a:pt x="81347" y="1564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080709" y="4589494"/>
              <a:ext cx="179461" cy="119684"/>
            </a:xfrm>
            <a:custGeom>
              <a:avLst/>
              <a:gdLst/>
              <a:ahLst/>
              <a:cxnLst/>
              <a:rect l="0" t="0" r="0" b="0"/>
              <a:pathLst>
                <a:path w="179461" h="119684">
                  <a:moveTo>
                    <a:pt x="26822" y="27674"/>
                  </a:moveTo>
                  <a:lnTo>
                    <a:pt x="7397" y="82655"/>
                  </a:lnTo>
                  <a:lnTo>
                    <a:pt x="2719" y="89422"/>
                  </a:lnTo>
                  <a:lnTo>
                    <a:pt x="530" y="90215"/>
                  </a:lnTo>
                  <a:lnTo>
                    <a:pt x="0" y="87026"/>
                  </a:lnTo>
                  <a:lnTo>
                    <a:pt x="5828" y="55197"/>
                  </a:lnTo>
                  <a:lnTo>
                    <a:pt x="17710" y="32834"/>
                  </a:lnTo>
                  <a:lnTo>
                    <a:pt x="37443" y="14436"/>
                  </a:lnTo>
                  <a:lnTo>
                    <a:pt x="60948" y="1653"/>
                  </a:lnTo>
                  <a:lnTo>
                    <a:pt x="77306" y="0"/>
                  </a:lnTo>
                  <a:lnTo>
                    <a:pt x="110525" y="6511"/>
                  </a:lnTo>
                  <a:lnTo>
                    <a:pt x="172300" y="24960"/>
                  </a:lnTo>
                  <a:lnTo>
                    <a:pt x="177711" y="23076"/>
                  </a:lnTo>
                  <a:lnTo>
                    <a:pt x="179460" y="19032"/>
                  </a:lnTo>
                  <a:lnTo>
                    <a:pt x="178767" y="13549"/>
                  </a:lnTo>
                  <a:lnTo>
                    <a:pt x="174588" y="10822"/>
                  </a:lnTo>
                  <a:lnTo>
                    <a:pt x="160031" y="10271"/>
                  </a:lnTo>
                  <a:lnTo>
                    <a:pt x="135375" y="19626"/>
                  </a:lnTo>
                  <a:lnTo>
                    <a:pt x="129860" y="26026"/>
                  </a:lnTo>
                  <a:lnTo>
                    <a:pt x="123733" y="43051"/>
                  </a:lnTo>
                  <a:lnTo>
                    <a:pt x="124723" y="73536"/>
                  </a:lnTo>
                  <a:lnTo>
                    <a:pt x="133532" y="92667"/>
                  </a:lnTo>
                  <a:lnTo>
                    <a:pt x="152288" y="1196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675702" y="4633705"/>
              <a:ext cx="276638" cy="234397"/>
            </a:xfrm>
            <a:custGeom>
              <a:avLst/>
              <a:gdLst/>
              <a:ahLst/>
              <a:cxnLst/>
              <a:rect l="0" t="0" r="0" b="0"/>
              <a:pathLst>
                <a:path w="276638" h="234397">
                  <a:moveTo>
                    <a:pt x="17339" y="75472"/>
                  </a:moveTo>
                  <a:lnTo>
                    <a:pt x="30661" y="79912"/>
                  </a:lnTo>
                  <a:lnTo>
                    <a:pt x="44636" y="79614"/>
                  </a:lnTo>
                  <a:lnTo>
                    <a:pt x="59211" y="75454"/>
                  </a:lnTo>
                  <a:lnTo>
                    <a:pt x="71885" y="67409"/>
                  </a:lnTo>
                  <a:lnTo>
                    <a:pt x="81236" y="55160"/>
                  </a:lnTo>
                  <a:lnTo>
                    <a:pt x="85030" y="47990"/>
                  </a:lnTo>
                  <a:lnTo>
                    <a:pt x="86768" y="32588"/>
                  </a:lnTo>
                  <a:lnTo>
                    <a:pt x="85930" y="24577"/>
                  </a:lnTo>
                  <a:lnTo>
                    <a:pt x="77564" y="10720"/>
                  </a:lnTo>
                  <a:lnTo>
                    <a:pt x="71430" y="4423"/>
                  </a:lnTo>
                  <a:lnTo>
                    <a:pt x="63623" y="1154"/>
                  </a:lnTo>
                  <a:lnTo>
                    <a:pt x="45035" y="0"/>
                  </a:lnTo>
                  <a:lnTo>
                    <a:pt x="36732" y="2852"/>
                  </a:lnTo>
                  <a:lnTo>
                    <a:pt x="22551" y="13456"/>
                  </a:lnTo>
                  <a:lnTo>
                    <a:pt x="4117" y="43982"/>
                  </a:lnTo>
                  <a:lnTo>
                    <a:pt x="0" y="66743"/>
                  </a:lnTo>
                  <a:lnTo>
                    <a:pt x="4930" y="107205"/>
                  </a:lnTo>
                  <a:lnTo>
                    <a:pt x="39106" y="166166"/>
                  </a:lnTo>
                  <a:lnTo>
                    <a:pt x="53036" y="178669"/>
                  </a:lnTo>
                  <a:lnTo>
                    <a:pt x="60654" y="183304"/>
                  </a:lnTo>
                  <a:lnTo>
                    <a:pt x="68521" y="184535"/>
                  </a:lnTo>
                  <a:lnTo>
                    <a:pt x="84697" y="180946"/>
                  </a:lnTo>
                  <a:lnTo>
                    <a:pt x="98702" y="168199"/>
                  </a:lnTo>
                  <a:lnTo>
                    <a:pt x="138383" y="110736"/>
                  </a:lnTo>
                  <a:lnTo>
                    <a:pt x="155235" y="68103"/>
                  </a:lnTo>
                  <a:lnTo>
                    <a:pt x="156668" y="69630"/>
                  </a:lnTo>
                  <a:lnTo>
                    <a:pt x="159157" y="121103"/>
                  </a:lnTo>
                  <a:lnTo>
                    <a:pt x="159460" y="176046"/>
                  </a:lnTo>
                  <a:lnTo>
                    <a:pt x="159520" y="227207"/>
                  </a:lnTo>
                  <a:lnTo>
                    <a:pt x="160454" y="230533"/>
                  </a:lnTo>
                  <a:lnTo>
                    <a:pt x="162006" y="228103"/>
                  </a:lnTo>
                  <a:lnTo>
                    <a:pt x="185579" y="172080"/>
                  </a:lnTo>
                  <a:lnTo>
                    <a:pt x="212635" y="119930"/>
                  </a:lnTo>
                  <a:lnTo>
                    <a:pt x="223718" y="105764"/>
                  </a:lnTo>
                  <a:lnTo>
                    <a:pt x="229276" y="103102"/>
                  </a:lnTo>
                  <a:lnTo>
                    <a:pt x="234839" y="103186"/>
                  </a:lnTo>
                  <a:lnTo>
                    <a:pt x="240407" y="105100"/>
                  </a:lnTo>
                  <a:lnTo>
                    <a:pt x="249072" y="114663"/>
                  </a:lnTo>
                  <a:lnTo>
                    <a:pt x="255092" y="129136"/>
                  </a:lnTo>
                  <a:lnTo>
                    <a:pt x="259274" y="183899"/>
                  </a:lnTo>
                  <a:lnTo>
                    <a:pt x="276637" y="2343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74919" y="4748601"/>
              <a:ext cx="77794" cy="127866"/>
            </a:xfrm>
            <a:custGeom>
              <a:avLst/>
              <a:gdLst/>
              <a:ahLst/>
              <a:cxnLst/>
              <a:rect l="0" t="0" r="0" b="0"/>
              <a:pathLst>
                <a:path w="77794" h="127866">
                  <a:moveTo>
                    <a:pt x="69429" y="10762"/>
                  </a:moveTo>
                  <a:lnTo>
                    <a:pt x="56107" y="1882"/>
                  </a:lnTo>
                  <a:lnTo>
                    <a:pt x="42132" y="0"/>
                  </a:lnTo>
                  <a:lnTo>
                    <a:pt x="34502" y="799"/>
                  </a:lnTo>
                  <a:lnTo>
                    <a:pt x="21068" y="9123"/>
                  </a:lnTo>
                  <a:lnTo>
                    <a:pt x="9830" y="22116"/>
                  </a:lnTo>
                  <a:lnTo>
                    <a:pt x="1738" y="37184"/>
                  </a:lnTo>
                  <a:lnTo>
                    <a:pt x="0" y="53175"/>
                  </a:lnTo>
                  <a:lnTo>
                    <a:pt x="838" y="61343"/>
                  </a:lnTo>
                  <a:lnTo>
                    <a:pt x="9204" y="75374"/>
                  </a:lnTo>
                  <a:lnTo>
                    <a:pt x="22216" y="86877"/>
                  </a:lnTo>
                  <a:lnTo>
                    <a:pt x="77793" y="1278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137999" y="4633897"/>
              <a:ext cx="125348" cy="336685"/>
            </a:xfrm>
            <a:custGeom>
              <a:avLst/>
              <a:gdLst/>
              <a:ahLst/>
              <a:cxnLst/>
              <a:rect l="0" t="0" r="0" b="0"/>
              <a:pathLst>
                <a:path w="125348" h="336685">
                  <a:moveTo>
                    <a:pt x="48544" y="0"/>
                  </a:moveTo>
                  <a:lnTo>
                    <a:pt x="36902" y="58210"/>
                  </a:lnTo>
                  <a:lnTo>
                    <a:pt x="30007" y="114212"/>
                  </a:lnTo>
                  <a:lnTo>
                    <a:pt x="17636" y="167080"/>
                  </a:lnTo>
                  <a:lnTo>
                    <a:pt x="3902" y="230321"/>
                  </a:lnTo>
                  <a:lnTo>
                    <a:pt x="0" y="262587"/>
                  </a:lnTo>
                  <a:lnTo>
                    <a:pt x="2241" y="268926"/>
                  </a:lnTo>
                  <a:lnTo>
                    <a:pt x="6523" y="272222"/>
                  </a:lnTo>
                  <a:lnTo>
                    <a:pt x="12165" y="273490"/>
                  </a:lnTo>
                  <a:lnTo>
                    <a:pt x="18715" y="271547"/>
                  </a:lnTo>
                  <a:lnTo>
                    <a:pt x="82143" y="240258"/>
                  </a:lnTo>
                  <a:lnTo>
                    <a:pt x="98794" y="239373"/>
                  </a:lnTo>
                  <a:lnTo>
                    <a:pt x="107137" y="240438"/>
                  </a:lnTo>
                  <a:lnTo>
                    <a:pt x="113629" y="243937"/>
                  </a:lnTo>
                  <a:lnTo>
                    <a:pt x="123320" y="255258"/>
                  </a:lnTo>
                  <a:lnTo>
                    <a:pt x="125347" y="262181"/>
                  </a:lnTo>
                  <a:lnTo>
                    <a:pt x="125120" y="277308"/>
                  </a:lnTo>
                  <a:lnTo>
                    <a:pt x="119444" y="290846"/>
                  </a:lnTo>
                  <a:lnTo>
                    <a:pt x="94436" y="325204"/>
                  </a:lnTo>
                  <a:lnTo>
                    <a:pt x="80093" y="334439"/>
                  </a:lnTo>
                  <a:lnTo>
                    <a:pt x="61946" y="336684"/>
                  </a:lnTo>
                  <a:lnTo>
                    <a:pt x="51903" y="335982"/>
                  </a:lnTo>
                  <a:lnTo>
                    <a:pt x="45207" y="331796"/>
                  </a:lnTo>
                  <a:lnTo>
                    <a:pt x="40743" y="325288"/>
                  </a:lnTo>
                  <a:lnTo>
                    <a:pt x="37767" y="317232"/>
                  </a:lnTo>
                  <a:lnTo>
                    <a:pt x="36939" y="300846"/>
                  </a:lnTo>
                  <a:lnTo>
                    <a:pt x="48544" y="2592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347944" y="4608804"/>
              <a:ext cx="80845" cy="368036"/>
            </a:xfrm>
            <a:custGeom>
              <a:avLst/>
              <a:gdLst/>
              <a:ahLst/>
              <a:cxnLst/>
              <a:rect l="0" t="0" r="0" b="0"/>
              <a:pathLst>
                <a:path w="80845" h="368036">
                  <a:moveTo>
                    <a:pt x="47710" y="0"/>
                  </a:moveTo>
                  <a:lnTo>
                    <a:pt x="28048" y="58986"/>
                  </a:lnTo>
                  <a:lnTo>
                    <a:pt x="14233" y="113671"/>
                  </a:lnTo>
                  <a:lnTo>
                    <a:pt x="0" y="174422"/>
                  </a:lnTo>
                  <a:lnTo>
                    <a:pt x="2453" y="226732"/>
                  </a:lnTo>
                  <a:lnTo>
                    <a:pt x="12816" y="265256"/>
                  </a:lnTo>
                  <a:lnTo>
                    <a:pt x="21669" y="279294"/>
                  </a:lnTo>
                  <a:lnTo>
                    <a:pt x="27561" y="282852"/>
                  </a:lnTo>
                  <a:lnTo>
                    <a:pt x="41543" y="284326"/>
                  </a:lnTo>
                  <a:lnTo>
                    <a:pt x="65090" y="279931"/>
                  </a:lnTo>
                  <a:lnTo>
                    <a:pt x="71378" y="275841"/>
                  </a:lnTo>
                  <a:lnTo>
                    <a:pt x="80844" y="263862"/>
                  </a:lnTo>
                  <a:lnTo>
                    <a:pt x="79093" y="260482"/>
                  </a:lnTo>
                  <a:lnTo>
                    <a:pt x="73279" y="259157"/>
                  </a:lnTo>
                  <a:lnTo>
                    <a:pt x="64756" y="259204"/>
                  </a:lnTo>
                  <a:lnTo>
                    <a:pt x="50329" y="264212"/>
                  </a:lnTo>
                  <a:lnTo>
                    <a:pt x="43880" y="268150"/>
                  </a:lnTo>
                  <a:lnTo>
                    <a:pt x="34236" y="282439"/>
                  </a:lnTo>
                  <a:lnTo>
                    <a:pt x="30363" y="291454"/>
                  </a:lnTo>
                  <a:lnTo>
                    <a:pt x="28538" y="311384"/>
                  </a:lnTo>
                  <a:lnTo>
                    <a:pt x="31754" y="331704"/>
                  </a:lnTo>
                  <a:lnTo>
                    <a:pt x="39379" y="350029"/>
                  </a:lnTo>
                  <a:lnTo>
                    <a:pt x="44015" y="356031"/>
                  </a:lnTo>
                  <a:lnTo>
                    <a:pt x="64439" y="3680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61164" y="4747346"/>
              <a:ext cx="230865" cy="363325"/>
            </a:xfrm>
            <a:custGeom>
              <a:avLst/>
              <a:gdLst/>
              <a:ahLst/>
              <a:cxnLst/>
              <a:rect l="0" t="0" r="0" b="0"/>
              <a:pathLst>
                <a:path w="230865" h="363325">
                  <a:moveTo>
                    <a:pt x="85050" y="254586"/>
                  </a:moveTo>
                  <a:lnTo>
                    <a:pt x="70765" y="242160"/>
                  </a:lnTo>
                  <a:lnTo>
                    <a:pt x="57325" y="235742"/>
                  </a:lnTo>
                  <a:lnTo>
                    <a:pt x="49838" y="235518"/>
                  </a:lnTo>
                  <a:lnTo>
                    <a:pt x="34083" y="240225"/>
                  </a:lnTo>
                  <a:lnTo>
                    <a:pt x="13979" y="253326"/>
                  </a:lnTo>
                  <a:lnTo>
                    <a:pt x="4515" y="266108"/>
                  </a:lnTo>
                  <a:lnTo>
                    <a:pt x="691" y="273420"/>
                  </a:lnTo>
                  <a:lnTo>
                    <a:pt x="0" y="280153"/>
                  </a:lnTo>
                  <a:lnTo>
                    <a:pt x="4188" y="292592"/>
                  </a:lnTo>
                  <a:lnTo>
                    <a:pt x="10695" y="295723"/>
                  </a:lnTo>
                  <a:lnTo>
                    <a:pt x="30318" y="296723"/>
                  </a:lnTo>
                  <a:lnTo>
                    <a:pt x="58610" y="292061"/>
                  </a:lnTo>
                  <a:lnTo>
                    <a:pt x="80210" y="280353"/>
                  </a:lnTo>
                  <a:lnTo>
                    <a:pt x="116493" y="245209"/>
                  </a:lnTo>
                  <a:lnTo>
                    <a:pt x="164625" y="183171"/>
                  </a:lnTo>
                  <a:lnTo>
                    <a:pt x="199251" y="125019"/>
                  </a:lnTo>
                  <a:lnTo>
                    <a:pt x="221169" y="66502"/>
                  </a:lnTo>
                  <a:lnTo>
                    <a:pt x="230864" y="23847"/>
                  </a:lnTo>
                  <a:lnTo>
                    <a:pt x="229473" y="5193"/>
                  </a:lnTo>
                  <a:lnTo>
                    <a:pt x="225942" y="962"/>
                  </a:lnTo>
                  <a:lnTo>
                    <a:pt x="220800" y="0"/>
                  </a:lnTo>
                  <a:lnTo>
                    <a:pt x="214584" y="1218"/>
                  </a:lnTo>
                  <a:lnTo>
                    <a:pt x="202721" y="10005"/>
                  </a:lnTo>
                  <a:lnTo>
                    <a:pt x="192181" y="23205"/>
                  </a:lnTo>
                  <a:lnTo>
                    <a:pt x="181023" y="48171"/>
                  </a:lnTo>
                  <a:lnTo>
                    <a:pt x="170501" y="110692"/>
                  </a:lnTo>
                  <a:lnTo>
                    <a:pt x="162373" y="166510"/>
                  </a:lnTo>
                  <a:lnTo>
                    <a:pt x="155462" y="213929"/>
                  </a:lnTo>
                  <a:lnTo>
                    <a:pt x="153001" y="263296"/>
                  </a:lnTo>
                  <a:lnTo>
                    <a:pt x="152170" y="324978"/>
                  </a:lnTo>
                  <a:lnTo>
                    <a:pt x="151965" y="3633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994717" y="4985203"/>
              <a:ext cx="262475" cy="267861"/>
            </a:xfrm>
            <a:custGeom>
              <a:avLst/>
              <a:gdLst/>
              <a:ahLst/>
              <a:cxnLst/>
              <a:rect l="0" t="0" r="0" b="0"/>
              <a:pathLst>
                <a:path w="262475" h="267861">
                  <a:moveTo>
                    <a:pt x="19905" y="0"/>
                  </a:moveTo>
                  <a:lnTo>
                    <a:pt x="17427" y="33917"/>
                  </a:lnTo>
                  <a:lnTo>
                    <a:pt x="9579" y="92784"/>
                  </a:lnTo>
                  <a:lnTo>
                    <a:pt x="0" y="132332"/>
                  </a:lnTo>
                  <a:lnTo>
                    <a:pt x="130" y="135620"/>
                  </a:lnTo>
                  <a:lnTo>
                    <a:pt x="2074" y="135024"/>
                  </a:lnTo>
                  <a:lnTo>
                    <a:pt x="9192" y="125997"/>
                  </a:lnTo>
                  <a:lnTo>
                    <a:pt x="50701" y="70268"/>
                  </a:lnTo>
                  <a:lnTo>
                    <a:pt x="57164" y="67292"/>
                  </a:lnTo>
                  <a:lnTo>
                    <a:pt x="71781" y="66463"/>
                  </a:lnTo>
                  <a:lnTo>
                    <a:pt x="76794" y="70332"/>
                  </a:lnTo>
                  <a:lnTo>
                    <a:pt x="82364" y="84543"/>
                  </a:lnTo>
                  <a:lnTo>
                    <a:pt x="79613" y="141304"/>
                  </a:lnTo>
                  <a:lnTo>
                    <a:pt x="74416" y="199934"/>
                  </a:lnTo>
                  <a:lnTo>
                    <a:pt x="75762" y="208570"/>
                  </a:lnTo>
                  <a:lnTo>
                    <a:pt x="80378" y="214326"/>
                  </a:lnTo>
                  <a:lnTo>
                    <a:pt x="95419" y="220723"/>
                  </a:lnTo>
                  <a:lnTo>
                    <a:pt x="112018" y="218609"/>
                  </a:lnTo>
                  <a:lnTo>
                    <a:pt x="120348" y="215443"/>
                  </a:lnTo>
                  <a:lnTo>
                    <a:pt x="134560" y="202012"/>
                  </a:lnTo>
                  <a:lnTo>
                    <a:pt x="158829" y="163098"/>
                  </a:lnTo>
                  <a:lnTo>
                    <a:pt x="167017" y="130627"/>
                  </a:lnTo>
                  <a:lnTo>
                    <a:pt x="163976" y="113510"/>
                  </a:lnTo>
                  <a:lnTo>
                    <a:pt x="160563" y="106343"/>
                  </a:lnTo>
                  <a:lnTo>
                    <a:pt x="157358" y="104353"/>
                  </a:lnTo>
                  <a:lnTo>
                    <a:pt x="154292" y="105815"/>
                  </a:lnTo>
                  <a:lnTo>
                    <a:pt x="151318" y="109577"/>
                  </a:lnTo>
                  <a:lnTo>
                    <a:pt x="147133" y="137074"/>
                  </a:lnTo>
                  <a:lnTo>
                    <a:pt x="152397" y="187997"/>
                  </a:lnTo>
                  <a:lnTo>
                    <a:pt x="160671" y="226193"/>
                  </a:lnTo>
                  <a:lnTo>
                    <a:pt x="174482" y="250521"/>
                  </a:lnTo>
                  <a:lnTo>
                    <a:pt x="184952" y="263452"/>
                  </a:lnTo>
                  <a:lnTo>
                    <a:pt x="191275" y="266714"/>
                  </a:lnTo>
                  <a:lnTo>
                    <a:pt x="205736" y="267860"/>
                  </a:lnTo>
                  <a:lnTo>
                    <a:pt x="218979" y="262793"/>
                  </a:lnTo>
                  <a:lnTo>
                    <a:pt x="225113" y="258840"/>
                  </a:lnTo>
                  <a:lnTo>
                    <a:pt x="234406" y="247013"/>
                  </a:lnTo>
                  <a:lnTo>
                    <a:pt x="262474" y="2007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273919" y="4851372"/>
              <a:ext cx="50188" cy="310291"/>
            </a:xfrm>
            <a:custGeom>
              <a:avLst/>
              <a:gdLst/>
              <a:ahLst/>
              <a:cxnLst/>
              <a:rect l="0" t="0" r="0" b="0"/>
              <a:pathLst>
                <a:path w="50188" h="310291">
                  <a:moveTo>
                    <a:pt x="50187" y="0"/>
                  </a:moveTo>
                  <a:lnTo>
                    <a:pt x="49258" y="61887"/>
                  </a:lnTo>
                  <a:lnTo>
                    <a:pt x="41088" y="109293"/>
                  </a:lnTo>
                  <a:lnTo>
                    <a:pt x="35719" y="161567"/>
                  </a:lnTo>
                  <a:lnTo>
                    <a:pt x="29464" y="219753"/>
                  </a:lnTo>
                  <a:lnTo>
                    <a:pt x="25028" y="276270"/>
                  </a:lnTo>
                  <a:lnTo>
                    <a:pt x="21037" y="301538"/>
                  </a:lnTo>
                  <a:lnTo>
                    <a:pt x="17742" y="307904"/>
                  </a:lnTo>
                  <a:lnTo>
                    <a:pt x="13687" y="310290"/>
                  </a:lnTo>
                  <a:lnTo>
                    <a:pt x="9125" y="310021"/>
                  </a:lnTo>
                  <a:lnTo>
                    <a:pt x="6083" y="306125"/>
                  </a:lnTo>
                  <a:lnTo>
                    <a:pt x="0" y="276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52750" y="5016110"/>
              <a:ext cx="138273" cy="36010"/>
            </a:xfrm>
            <a:custGeom>
              <a:avLst/>
              <a:gdLst/>
              <a:ahLst/>
              <a:cxnLst/>
              <a:rect l="0" t="0" r="0" b="0"/>
              <a:pathLst>
                <a:path w="138273" h="36010">
                  <a:moveTo>
                    <a:pt x="4441" y="36009"/>
                  </a:moveTo>
                  <a:lnTo>
                    <a:pt x="0" y="13807"/>
                  </a:lnTo>
                  <a:lnTo>
                    <a:pt x="3339" y="7267"/>
                  </a:lnTo>
                  <a:lnTo>
                    <a:pt x="10212" y="2907"/>
                  </a:lnTo>
                  <a:lnTo>
                    <a:pt x="19440" y="0"/>
                  </a:lnTo>
                  <a:lnTo>
                    <a:pt x="39608" y="1727"/>
                  </a:lnTo>
                  <a:lnTo>
                    <a:pt x="98343" y="16729"/>
                  </a:lnTo>
                  <a:lnTo>
                    <a:pt x="138272" y="192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374770" y="5043754"/>
              <a:ext cx="175177" cy="209194"/>
            </a:xfrm>
            <a:custGeom>
              <a:avLst/>
              <a:gdLst/>
              <a:ahLst/>
              <a:cxnLst/>
              <a:rect l="0" t="0" r="0" b="0"/>
              <a:pathLst>
                <a:path w="175177" h="209194">
                  <a:moveTo>
                    <a:pt x="24616" y="0"/>
                  </a:moveTo>
                  <a:lnTo>
                    <a:pt x="4954" y="58986"/>
                  </a:lnTo>
                  <a:lnTo>
                    <a:pt x="0" y="120418"/>
                  </a:lnTo>
                  <a:lnTo>
                    <a:pt x="4105" y="153505"/>
                  </a:lnTo>
                  <a:lnTo>
                    <a:pt x="15647" y="182412"/>
                  </a:lnTo>
                  <a:lnTo>
                    <a:pt x="21425" y="187594"/>
                  </a:lnTo>
                  <a:lnTo>
                    <a:pt x="28065" y="190120"/>
                  </a:lnTo>
                  <a:lnTo>
                    <a:pt x="35280" y="190874"/>
                  </a:lnTo>
                  <a:lnTo>
                    <a:pt x="41019" y="188588"/>
                  </a:lnTo>
                  <a:lnTo>
                    <a:pt x="49874" y="178614"/>
                  </a:lnTo>
                  <a:lnTo>
                    <a:pt x="60084" y="157323"/>
                  </a:lnTo>
                  <a:lnTo>
                    <a:pt x="65183" y="125908"/>
                  </a:lnTo>
                  <a:lnTo>
                    <a:pt x="66066" y="139435"/>
                  </a:lnTo>
                  <a:lnTo>
                    <a:pt x="70830" y="183471"/>
                  </a:lnTo>
                  <a:lnTo>
                    <a:pt x="82506" y="204509"/>
                  </a:lnTo>
                  <a:lnTo>
                    <a:pt x="90161" y="207901"/>
                  </a:lnTo>
                  <a:lnTo>
                    <a:pt x="111059" y="209193"/>
                  </a:lnTo>
                  <a:lnTo>
                    <a:pt x="120349" y="206377"/>
                  </a:lnTo>
                  <a:lnTo>
                    <a:pt x="135629" y="195814"/>
                  </a:lnTo>
                  <a:lnTo>
                    <a:pt x="154681" y="169751"/>
                  </a:lnTo>
                  <a:lnTo>
                    <a:pt x="167657" y="134044"/>
                  </a:lnTo>
                  <a:lnTo>
                    <a:pt x="174186" y="76490"/>
                  </a:lnTo>
                  <a:lnTo>
                    <a:pt x="175176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554327" y="5164840"/>
              <a:ext cx="213095" cy="114906"/>
            </a:xfrm>
            <a:custGeom>
              <a:avLst/>
              <a:gdLst/>
              <a:ahLst/>
              <a:cxnLst/>
              <a:rect l="0" t="0" r="0" b="0"/>
              <a:pathLst>
                <a:path w="213095" h="114906">
                  <a:moveTo>
                    <a:pt x="54170" y="54567"/>
                  </a:moveTo>
                  <a:lnTo>
                    <a:pt x="30885" y="26843"/>
                  </a:lnTo>
                  <a:lnTo>
                    <a:pt x="24706" y="24002"/>
                  </a:lnTo>
                  <a:lnTo>
                    <a:pt x="17799" y="23967"/>
                  </a:lnTo>
                  <a:lnTo>
                    <a:pt x="10405" y="25803"/>
                  </a:lnTo>
                  <a:lnTo>
                    <a:pt x="5476" y="30744"/>
                  </a:lnTo>
                  <a:lnTo>
                    <a:pt x="0" y="46148"/>
                  </a:lnTo>
                  <a:lnTo>
                    <a:pt x="1357" y="71280"/>
                  </a:lnTo>
                  <a:lnTo>
                    <a:pt x="7773" y="85539"/>
                  </a:lnTo>
                  <a:lnTo>
                    <a:pt x="12086" y="91944"/>
                  </a:lnTo>
                  <a:lnTo>
                    <a:pt x="18679" y="94355"/>
                  </a:lnTo>
                  <a:lnTo>
                    <a:pt x="35918" y="92078"/>
                  </a:lnTo>
                  <a:lnTo>
                    <a:pt x="51015" y="82391"/>
                  </a:lnTo>
                  <a:lnTo>
                    <a:pt x="62991" y="68792"/>
                  </a:lnTo>
                  <a:lnTo>
                    <a:pt x="87328" y="12599"/>
                  </a:lnTo>
                  <a:lnTo>
                    <a:pt x="90216" y="4283"/>
                  </a:lnTo>
                  <a:lnTo>
                    <a:pt x="94930" y="598"/>
                  </a:lnTo>
                  <a:lnTo>
                    <a:pt x="100860" y="0"/>
                  </a:lnTo>
                  <a:lnTo>
                    <a:pt x="107602" y="1460"/>
                  </a:lnTo>
                  <a:lnTo>
                    <a:pt x="112096" y="6151"/>
                  </a:lnTo>
                  <a:lnTo>
                    <a:pt x="124342" y="50693"/>
                  </a:lnTo>
                  <a:lnTo>
                    <a:pt x="127511" y="93008"/>
                  </a:lnTo>
                  <a:lnTo>
                    <a:pt x="124332" y="114905"/>
                  </a:lnTo>
                  <a:lnTo>
                    <a:pt x="125108" y="114309"/>
                  </a:lnTo>
                  <a:lnTo>
                    <a:pt x="129379" y="107142"/>
                  </a:lnTo>
                  <a:lnTo>
                    <a:pt x="182210" y="46664"/>
                  </a:lnTo>
                  <a:lnTo>
                    <a:pt x="213094" y="211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773035" y="5052119"/>
              <a:ext cx="79773" cy="304529"/>
            </a:xfrm>
            <a:custGeom>
              <a:avLst/>
              <a:gdLst/>
              <a:ahLst/>
              <a:cxnLst/>
              <a:rect l="0" t="0" r="0" b="0"/>
              <a:pathLst>
                <a:path w="79773" h="304529">
                  <a:moveTo>
                    <a:pt x="61302" y="0"/>
                  </a:moveTo>
                  <a:lnTo>
                    <a:pt x="56861" y="13321"/>
                  </a:lnTo>
                  <a:lnTo>
                    <a:pt x="23721" y="73883"/>
                  </a:lnTo>
                  <a:lnTo>
                    <a:pt x="8518" y="128438"/>
                  </a:lnTo>
                  <a:lnTo>
                    <a:pt x="19" y="157326"/>
                  </a:lnTo>
                  <a:lnTo>
                    <a:pt x="0" y="165294"/>
                  </a:lnTo>
                  <a:lnTo>
                    <a:pt x="4936" y="179103"/>
                  </a:lnTo>
                  <a:lnTo>
                    <a:pt x="8854" y="181670"/>
                  </a:lnTo>
                  <a:lnTo>
                    <a:pt x="13326" y="181523"/>
                  </a:lnTo>
                  <a:lnTo>
                    <a:pt x="38297" y="167932"/>
                  </a:lnTo>
                  <a:lnTo>
                    <a:pt x="57480" y="152712"/>
                  </a:lnTo>
                  <a:lnTo>
                    <a:pt x="60613" y="152924"/>
                  </a:lnTo>
                  <a:lnTo>
                    <a:pt x="61772" y="156782"/>
                  </a:lnTo>
                  <a:lnTo>
                    <a:pt x="58963" y="177496"/>
                  </a:lnTo>
                  <a:lnTo>
                    <a:pt x="54127" y="213915"/>
                  </a:lnTo>
                  <a:lnTo>
                    <a:pt x="62193" y="267927"/>
                  </a:lnTo>
                  <a:lnTo>
                    <a:pt x="68203" y="288226"/>
                  </a:lnTo>
                  <a:lnTo>
                    <a:pt x="77071" y="303444"/>
                  </a:lnTo>
                  <a:lnTo>
                    <a:pt x="79249" y="304528"/>
                  </a:lnTo>
                  <a:lnTo>
                    <a:pt x="79772" y="301533"/>
                  </a:lnTo>
                  <a:lnTo>
                    <a:pt x="78031" y="2509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892888" y="5152492"/>
              <a:ext cx="41823" cy="50188"/>
            </a:xfrm>
            <a:custGeom>
              <a:avLst/>
              <a:gdLst/>
              <a:ahLst/>
              <a:cxnLst/>
              <a:rect l="0" t="0" r="0" b="0"/>
              <a:pathLst>
                <a:path w="41823" h="50188">
                  <a:moveTo>
                    <a:pt x="0" y="0"/>
                  </a:moveTo>
                  <a:lnTo>
                    <a:pt x="19104" y="7607"/>
                  </a:lnTo>
                  <a:lnTo>
                    <a:pt x="30486" y="16082"/>
                  </a:lnTo>
                  <a:lnTo>
                    <a:pt x="36784" y="28524"/>
                  </a:lnTo>
                  <a:lnTo>
                    <a:pt x="41822" y="50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926345" y="5277958"/>
              <a:ext cx="83646" cy="103946"/>
            </a:xfrm>
            <a:custGeom>
              <a:avLst/>
              <a:gdLst/>
              <a:ahLst/>
              <a:cxnLst/>
              <a:rect l="0" t="0" r="0" b="0"/>
              <a:pathLst>
                <a:path w="83646" h="103946">
                  <a:moveTo>
                    <a:pt x="0" y="0"/>
                  </a:moveTo>
                  <a:lnTo>
                    <a:pt x="0" y="46569"/>
                  </a:lnTo>
                  <a:lnTo>
                    <a:pt x="2789" y="51492"/>
                  </a:lnTo>
                  <a:lnTo>
                    <a:pt x="7436" y="52916"/>
                  </a:lnTo>
                  <a:lnTo>
                    <a:pt x="13322" y="52006"/>
                  </a:lnTo>
                  <a:lnTo>
                    <a:pt x="24818" y="46039"/>
                  </a:lnTo>
                  <a:lnTo>
                    <a:pt x="44219" y="34707"/>
                  </a:lnTo>
                  <a:lnTo>
                    <a:pt x="51785" y="31502"/>
                  </a:lnTo>
                  <a:lnTo>
                    <a:pt x="55899" y="32154"/>
                  </a:lnTo>
                  <a:lnTo>
                    <a:pt x="57712" y="35377"/>
                  </a:lnTo>
                  <a:lnTo>
                    <a:pt x="62943" y="98650"/>
                  </a:lnTo>
                  <a:lnTo>
                    <a:pt x="66126" y="102942"/>
                  </a:lnTo>
                  <a:lnTo>
                    <a:pt x="70107" y="103945"/>
                  </a:lnTo>
                  <a:lnTo>
                    <a:pt x="74620" y="102754"/>
                  </a:lnTo>
                  <a:lnTo>
                    <a:pt x="77628" y="101032"/>
                  </a:lnTo>
                  <a:lnTo>
                    <a:pt x="79633" y="98953"/>
                  </a:lnTo>
                  <a:lnTo>
                    <a:pt x="83645" y="920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987352" y="5287665"/>
              <a:ext cx="114017" cy="279987"/>
            </a:xfrm>
            <a:custGeom>
              <a:avLst/>
              <a:gdLst/>
              <a:ahLst/>
              <a:cxnLst/>
              <a:rect l="0" t="0" r="0" b="0"/>
              <a:pathLst>
                <a:path w="114017" h="279987">
                  <a:moveTo>
                    <a:pt x="89553" y="15387"/>
                  </a:moveTo>
                  <a:lnTo>
                    <a:pt x="85113" y="2066"/>
                  </a:lnTo>
                  <a:lnTo>
                    <a:pt x="81946" y="0"/>
                  </a:lnTo>
                  <a:lnTo>
                    <a:pt x="77976" y="482"/>
                  </a:lnTo>
                  <a:lnTo>
                    <a:pt x="73470" y="2662"/>
                  </a:lnTo>
                  <a:lnTo>
                    <a:pt x="71397" y="7833"/>
                  </a:lnTo>
                  <a:lnTo>
                    <a:pt x="71570" y="23492"/>
                  </a:lnTo>
                  <a:lnTo>
                    <a:pt x="74776" y="30084"/>
                  </a:lnTo>
                  <a:lnTo>
                    <a:pt x="85774" y="39887"/>
                  </a:lnTo>
                  <a:lnTo>
                    <a:pt x="107641" y="50631"/>
                  </a:lnTo>
                  <a:lnTo>
                    <a:pt x="111835" y="57470"/>
                  </a:lnTo>
                  <a:lnTo>
                    <a:pt x="114016" y="77462"/>
                  </a:lnTo>
                  <a:lnTo>
                    <a:pt x="106915" y="121482"/>
                  </a:lnTo>
                  <a:lnTo>
                    <a:pt x="83326" y="181559"/>
                  </a:lnTo>
                  <a:lnTo>
                    <a:pt x="58488" y="240712"/>
                  </a:lnTo>
                  <a:lnTo>
                    <a:pt x="45961" y="269575"/>
                  </a:lnTo>
                  <a:lnTo>
                    <a:pt x="40975" y="276854"/>
                  </a:lnTo>
                  <a:lnTo>
                    <a:pt x="34862" y="279849"/>
                  </a:lnTo>
                  <a:lnTo>
                    <a:pt x="27999" y="279986"/>
                  </a:lnTo>
                  <a:lnTo>
                    <a:pt x="20636" y="278219"/>
                  </a:lnTo>
                  <a:lnTo>
                    <a:pt x="14797" y="273323"/>
                  </a:lnTo>
                  <a:lnTo>
                    <a:pt x="5832" y="257970"/>
                  </a:lnTo>
                  <a:lnTo>
                    <a:pt x="0" y="228426"/>
                  </a:lnTo>
                  <a:lnTo>
                    <a:pt x="3593" y="211993"/>
                  </a:lnTo>
                  <a:lnTo>
                    <a:pt x="12315" y="198494"/>
                  </a:lnTo>
                  <a:lnTo>
                    <a:pt x="25485" y="186298"/>
                  </a:lnTo>
                  <a:lnTo>
                    <a:pt x="45589" y="179638"/>
                  </a:lnTo>
                  <a:lnTo>
                    <a:pt x="97918" y="174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69594" y="4824715"/>
            <a:ext cx="627334" cy="461158"/>
            <a:chOff x="869594" y="4824715"/>
            <a:chExt cx="627334" cy="461158"/>
          </a:xfrm>
        </p:grpSpPr>
        <p:sp>
          <p:nvSpPr>
            <p:cNvPr id="99" name="Freeform 98"/>
            <p:cNvSpPr/>
            <p:nvPr/>
          </p:nvSpPr>
          <p:spPr>
            <a:xfrm>
              <a:off x="869594" y="4824715"/>
              <a:ext cx="95506" cy="246190"/>
            </a:xfrm>
            <a:custGeom>
              <a:avLst/>
              <a:gdLst/>
              <a:ahLst/>
              <a:cxnLst/>
              <a:rect l="0" t="0" r="0" b="0"/>
              <a:pathLst>
                <a:path w="95506" h="246190">
                  <a:moveTo>
                    <a:pt x="92009" y="26657"/>
                  </a:moveTo>
                  <a:lnTo>
                    <a:pt x="87569" y="13336"/>
                  </a:lnTo>
                  <a:lnTo>
                    <a:pt x="77954" y="4318"/>
                  </a:lnTo>
                  <a:lnTo>
                    <a:pt x="71486" y="612"/>
                  </a:lnTo>
                  <a:lnTo>
                    <a:pt x="65316" y="0"/>
                  </a:lnTo>
                  <a:lnTo>
                    <a:pt x="53503" y="4276"/>
                  </a:lnTo>
                  <a:lnTo>
                    <a:pt x="50539" y="10807"/>
                  </a:lnTo>
                  <a:lnTo>
                    <a:pt x="50808" y="42201"/>
                  </a:lnTo>
                  <a:lnTo>
                    <a:pt x="61789" y="99211"/>
                  </a:lnTo>
                  <a:lnTo>
                    <a:pt x="85310" y="160765"/>
                  </a:lnTo>
                  <a:lnTo>
                    <a:pt x="95505" y="207391"/>
                  </a:lnTo>
                  <a:lnTo>
                    <a:pt x="94183" y="229971"/>
                  </a:lnTo>
                  <a:lnTo>
                    <a:pt x="89741" y="237480"/>
                  </a:lnTo>
                  <a:lnTo>
                    <a:pt x="83062" y="242485"/>
                  </a:lnTo>
                  <a:lnTo>
                    <a:pt x="74892" y="245822"/>
                  </a:lnTo>
                  <a:lnTo>
                    <a:pt x="66657" y="246189"/>
                  </a:lnTo>
                  <a:lnTo>
                    <a:pt x="13306" y="229921"/>
                  </a:lnTo>
                  <a:lnTo>
                    <a:pt x="0" y="2274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45248" y="4943381"/>
              <a:ext cx="33305" cy="267663"/>
            </a:xfrm>
            <a:custGeom>
              <a:avLst/>
              <a:gdLst/>
              <a:ahLst/>
              <a:cxnLst/>
              <a:rect l="0" t="0" r="0" b="0"/>
              <a:pathLst>
                <a:path w="33305" h="267663">
                  <a:moveTo>
                    <a:pt x="25093" y="0"/>
                  </a:moveTo>
                  <a:lnTo>
                    <a:pt x="29533" y="51009"/>
                  </a:lnTo>
                  <a:lnTo>
                    <a:pt x="32682" y="104804"/>
                  </a:lnTo>
                  <a:lnTo>
                    <a:pt x="33304" y="163207"/>
                  </a:lnTo>
                  <a:lnTo>
                    <a:pt x="26759" y="216766"/>
                  </a:lnTo>
                  <a:lnTo>
                    <a:pt x="18255" y="245972"/>
                  </a:lnTo>
                  <a:lnTo>
                    <a:pt x="0" y="2676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028317" y="4901559"/>
              <a:ext cx="140713" cy="319449"/>
            </a:xfrm>
            <a:custGeom>
              <a:avLst/>
              <a:gdLst/>
              <a:ahLst/>
              <a:cxnLst/>
              <a:rect l="0" t="0" r="0" b="0"/>
              <a:pathLst>
                <a:path w="140713" h="319449">
                  <a:moveTo>
                    <a:pt x="8566" y="0"/>
                  </a:moveTo>
                  <a:lnTo>
                    <a:pt x="42483" y="2478"/>
                  </a:lnTo>
                  <a:lnTo>
                    <a:pt x="50694" y="4440"/>
                  </a:lnTo>
                  <a:lnTo>
                    <a:pt x="75572" y="20523"/>
                  </a:lnTo>
                  <a:lnTo>
                    <a:pt x="118475" y="64487"/>
                  </a:lnTo>
                  <a:lnTo>
                    <a:pt x="133863" y="100170"/>
                  </a:lnTo>
                  <a:lnTo>
                    <a:pt x="140712" y="153858"/>
                  </a:lnTo>
                  <a:lnTo>
                    <a:pt x="140039" y="194392"/>
                  </a:lnTo>
                  <a:lnTo>
                    <a:pt x="128894" y="228500"/>
                  </a:lnTo>
                  <a:lnTo>
                    <a:pt x="98613" y="268196"/>
                  </a:lnTo>
                  <a:lnTo>
                    <a:pt x="50216" y="306253"/>
                  </a:lnTo>
                  <a:lnTo>
                    <a:pt x="25244" y="318853"/>
                  </a:lnTo>
                  <a:lnTo>
                    <a:pt x="17826" y="319448"/>
                  </a:lnTo>
                  <a:lnTo>
                    <a:pt x="4627" y="315151"/>
                  </a:lnTo>
                  <a:lnTo>
                    <a:pt x="1293" y="312333"/>
                  </a:lnTo>
                  <a:lnTo>
                    <a:pt x="0" y="309524"/>
                  </a:lnTo>
                  <a:lnTo>
                    <a:pt x="202" y="3011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204551" y="5057868"/>
              <a:ext cx="292377" cy="228005"/>
            </a:xfrm>
            <a:custGeom>
              <a:avLst/>
              <a:gdLst/>
              <a:ahLst/>
              <a:cxnLst/>
              <a:rect l="0" t="0" r="0" b="0"/>
              <a:pathLst>
                <a:path w="292377" h="228005">
                  <a:moveTo>
                    <a:pt x="91630" y="19344"/>
                  </a:moveTo>
                  <a:lnTo>
                    <a:pt x="52306" y="82771"/>
                  </a:lnTo>
                  <a:lnTo>
                    <a:pt x="20534" y="136721"/>
                  </a:lnTo>
                  <a:lnTo>
                    <a:pt x="6747" y="165028"/>
                  </a:lnTo>
                  <a:lnTo>
                    <a:pt x="1583" y="172230"/>
                  </a:lnTo>
                  <a:lnTo>
                    <a:pt x="0" y="173313"/>
                  </a:lnTo>
                  <a:lnTo>
                    <a:pt x="6652" y="158006"/>
                  </a:lnTo>
                  <a:lnTo>
                    <a:pt x="46958" y="94686"/>
                  </a:lnTo>
                  <a:lnTo>
                    <a:pt x="90045" y="34771"/>
                  </a:lnTo>
                  <a:lnTo>
                    <a:pt x="113622" y="86"/>
                  </a:lnTo>
                  <a:lnTo>
                    <a:pt x="116514" y="0"/>
                  </a:lnTo>
                  <a:lnTo>
                    <a:pt x="117513" y="4589"/>
                  </a:lnTo>
                  <a:lnTo>
                    <a:pt x="116827" y="58982"/>
                  </a:lnTo>
                  <a:lnTo>
                    <a:pt x="119222" y="113503"/>
                  </a:lnTo>
                  <a:lnTo>
                    <a:pt x="131922" y="173147"/>
                  </a:lnTo>
                  <a:lnTo>
                    <a:pt x="150980" y="214673"/>
                  </a:lnTo>
                  <a:lnTo>
                    <a:pt x="156290" y="222055"/>
                  </a:lnTo>
                  <a:lnTo>
                    <a:pt x="162618" y="226047"/>
                  </a:lnTo>
                  <a:lnTo>
                    <a:pt x="177084" y="228004"/>
                  </a:lnTo>
                  <a:lnTo>
                    <a:pt x="183916" y="225366"/>
                  </a:lnTo>
                  <a:lnTo>
                    <a:pt x="213977" y="197929"/>
                  </a:lnTo>
                  <a:lnTo>
                    <a:pt x="247737" y="148258"/>
                  </a:lnTo>
                  <a:lnTo>
                    <a:pt x="274019" y="90486"/>
                  </a:lnTo>
                  <a:lnTo>
                    <a:pt x="292376" y="528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505292" y="5160856"/>
            <a:ext cx="1187750" cy="501867"/>
            <a:chOff x="1505292" y="5160856"/>
            <a:chExt cx="1187750" cy="501867"/>
          </a:xfrm>
        </p:grpSpPr>
        <p:sp>
          <p:nvSpPr>
            <p:cNvPr id="104" name="Freeform 103"/>
            <p:cNvSpPr/>
            <p:nvPr/>
          </p:nvSpPr>
          <p:spPr>
            <a:xfrm>
              <a:off x="1505292" y="5461976"/>
              <a:ext cx="108738" cy="200747"/>
            </a:xfrm>
            <a:custGeom>
              <a:avLst/>
              <a:gdLst/>
              <a:ahLst/>
              <a:cxnLst/>
              <a:rect l="0" t="0" r="0" b="0"/>
              <a:pathLst>
                <a:path w="108738" h="200747">
                  <a:moveTo>
                    <a:pt x="108737" y="0"/>
                  </a:moveTo>
                  <a:lnTo>
                    <a:pt x="89893" y="34926"/>
                  </a:lnTo>
                  <a:lnTo>
                    <a:pt x="72890" y="79616"/>
                  </a:lnTo>
                  <a:lnTo>
                    <a:pt x="43307" y="138525"/>
                  </a:lnTo>
                  <a:lnTo>
                    <a:pt x="0" y="2007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86925" y="5160856"/>
              <a:ext cx="354065" cy="313822"/>
            </a:xfrm>
            <a:custGeom>
              <a:avLst/>
              <a:gdLst/>
              <a:ahLst/>
              <a:cxnLst/>
              <a:rect l="0" t="0" r="0" b="0"/>
              <a:pathLst>
                <a:path w="354065" h="313822">
                  <a:moveTo>
                    <a:pt x="119859" y="41823"/>
                  </a:moveTo>
                  <a:lnTo>
                    <a:pt x="110979" y="50703"/>
                  </a:lnTo>
                  <a:lnTo>
                    <a:pt x="87737" y="104431"/>
                  </a:lnTo>
                  <a:lnTo>
                    <a:pt x="56749" y="167037"/>
                  </a:lnTo>
                  <a:lnTo>
                    <a:pt x="29654" y="225825"/>
                  </a:lnTo>
                  <a:lnTo>
                    <a:pt x="8439" y="284390"/>
                  </a:lnTo>
                  <a:lnTo>
                    <a:pt x="0" y="309484"/>
                  </a:lnTo>
                  <a:lnTo>
                    <a:pt x="919" y="313202"/>
                  </a:lnTo>
                  <a:lnTo>
                    <a:pt x="4320" y="313821"/>
                  </a:lnTo>
                  <a:lnTo>
                    <a:pt x="14605" y="309553"/>
                  </a:lnTo>
                  <a:lnTo>
                    <a:pt x="25371" y="301460"/>
                  </a:lnTo>
                  <a:lnTo>
                    <a:pt x="51346" y="258593"/>
                  </a:lnTo>
                  <a:lnTo>
                    <a:pt x="76516" y="197407"/>
                  </a:lnTo>
                  <a:lnTo>
                    <a:pt x="104378" y="138197"/>
                  </a:lnTo>
                  <a:lnTo>
                    <a:pt x="133864" y="75536"/>
                  </a:lnTo>
                  <a:lnTo>
                    <a:pt x="163593" y="16744"/>
                  </a:lnTo>
                  <a:lnTo>
                    <a:pt x="168532" y="8375"/>
                  </a:lnTo>
                  <a:lnTo>
                    <a:pt x="172754" y="6512"/>
                  </a:lnTo>
                  <a:lnTo>
                    <a:pt x="176498" y="8989"/>
                  </a:lnTo>
                  <a:lnTo>
                    <a:pt x="179924" y="14357"/>
                  </a:lnTo>
                  <a:lnTo>
                    <a:pt x="184745" y="44114"/>
                  </a:lnTo>
                  <a:lnTo>
                    <a:pt x="181733" y="91242"/>
                  </a:lnTo>
                  <a:lnTo>
                    <a:pt x="174954" y="146409"/>
                  </a:lnTo>
                  <a:lnTo>
                    <a:pt x="171016" y="205159"/>
                  </a:lnTo>
                  <a:lnTo>
                    <a:pt x="170238" y="263577"/>
                  </a:lnTo>
                  <a:lnTo>
                    <a:pt x="170174" y="276091"/>
                  </a:lnTo>
                  <a:lnTo>
                    <a:pt x="174778" y="282575"/>
                  </a:lnTo>
                  <a:lnTo>
                    <a:pt x="182495" y="285039"/>
                  </a:lnTo>
                  <a:lnTo>
                    <a:pt x="192286" y="284823"/>
                  </a:lnTo>
                  <a:lnTo>
                    <a:pt x="199743" y="281891"/>
                  </a:lnTo>
                  <a:lnTo>
                    <a:pt x="226232" y="253943"/>
                  </a:lnTo>
                  <a:lnTo>
                    <a:pt x="241520" y="224782"/>
                  </a:lnTo>
                  <a:lnTo>
                    <a:pt x="271094" y="167227"/>
                  </a:lnTo>
                  <a:lnTo>
                    <a:pt x="301458" y="103856"/>
                  </a:lnTo>
                  <a:lnTo>
                    <a:pt x="314003" y="78790"/>
                  </a:lnTo>
                  <a:lnTo>
                    <a:pt x="339425" y="35435"/>
                  </a:lnTo>
                  <a:lnTo>
                    <a:pt x="3540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174446" y="5194314"/>
              <a:ext cx="33357" cy="217476"/>
            </a:xfrm>
            <a:custGeom>
              <a:avLst/>
              <a:gdLst/>
              <a:ahLst/>
              <a:cxnLst/>
              <a:rect l="0" t="0" r="0" b="0"/>
              <a:pathLst>
                <a:path w="33357" h="217476">
                  <a:moveTo>
                    <a:pt x="25094" y="0"/>
                  </a:moveTo>
                  <a:lnTo>
                    <a:pt x="32683" y="57068"/>
                  </a:lnTo>
                  <a:lnTo>
                    <a:pt x="33356" y="116138"/>
                  </a:lnTo>
                  <a:lnTo>
                    <a:pt x="30966" y="175159"/>
                  </a:lnTo>
                  <a:lnTo>
                    <a:pt x="29009" y="186477"/>
                  </a:lnTo>
                  <a:lnTo>
                    <a:pt x="24916" y="194950"/>
                  </a:lnTo>
                  <a:lnTo>
                    <a:pt x="0" y="2174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99540" y="5169221"/>
              <a:ext cx="16730" cy="443316"/>
            </a:xfrm>
            <a:custGeom>
              <a:avLst/>
              <a:gdLst/>
              <a:ahLst/>
              <a:cxnLst/>
              <a:rect l="0" t="0" r="0" b="0"/>
              <a:pathLst>
                <a:path w="16730" h="443316">
                  <a:moveTo>
                    <a:pt x="16729" y="0"/>
                  </a:moveTo>
                  <a:lnTo>
                    <a:pt x="10108" y="29774"/>
                  </a:lnTo>
                  <a:lnTo>
                    <a:pt x="8709" y="79509"/>
                  </a:lnTo>
                  <a:lnTo>
                    <a:pt x="8466" y="131160"/>
                  </a:lnTo>
                  <a:lnTo>
                    <a:pt x="8384" y="187792"/>
                  </a:lnTo>
                  <a:lnTo>
                    <a:pt x="8368" y="240285"/>
                  </a:lnTo>
                  <a:lnTo>
                    <a:pt x="8365" y="298031"/>
                  </a:lnTo>
                  <a:lnTo>
                    <a:pt x="8364" y="354055"/>
                  </a:lnTo>
                  <a:lnTo>
                    <a:pt x="5886" y="413994"/>
                  </a:lnTo>
                  <a:lnTo>
                    <a:pt x="0" y="4433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07904" y="5227772"/>
              <a:ext cx="167290" cy="66916"/>
            </a:xfrm>
            <a:custGeom>
              <a:avLst/>
              <a:gdLst/>
              <a:ahLst/>
              <a:cxnLst/>
              <a:rect l="0" t="0" r="0" b="0"/>
              <a:pathLst>
                <a:path w="167290" h="66916">
                  <a:moveTo>
                    <a:pt x="0" y="0"/>
                  </a:moveTo>
                  <a:lnTo>
                    <a:pt x="53771" y="4440"/>
                  </a:lnTo>
                  <a:lnTo>
                    <a:pt x="115463" y="32665"/>
                  </a:lnTo>
                  <a:lnTo>
                    <a:pt x="167289" y="66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224633" y="5344874"/>
              <a:ext cx="158925" cy="58552"/>
            </a:xfrm>
            <a:custGeom>
              <a:avLst/>
              <a:gdLst/>
              <a:ahLst/>
              <a:cxnLst/>
              <a:rect l="0" t="0" r="0" b="0"/>
              <a:pathLst>
                <a:path w="158925" h="58552">
                  <a:moveTo>
                    <a:pt x="0" y="0"/>
                  </a:moveTo>
                  <a:lnTo>
                    <a:pt x="8881" y="8881"/>
                  </a:lnTo>
                  <a:lnTo>
                    <a:pt x="66660" y="30537"/>
                  </a:lnTo>
                  <a:lnTo>
                    <a:pt x="127647" y="47387"/>
                  </a:lnTo>
                  <a:lnTo>
                    <a:pt x="158924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450473" y="5303052"/>
              <a:ext cx="242569" cy="270559"/>
            </a:xfrm>
            <a:custGeom>
              <a:avLst/>
              <a:gdLst/>
              <a:ahLst/>
              <a:cxnLst/>
              <a:rect l="0" t="0" r="0" b="0"/>
              <a:pathLst>
                <a:path w="242569" h="270559">
                  <a:moveTo>
                    <a:pt x="0" y="0"/>
                  </a:moveTo>
                  <a:lnTo>
                    <a:pt x="5748" y="21892"/>
                  </a:lnTo>
                  <a:lnTo>
                    <a:pt x="12460" y="82270"/>
                  </a:lnTo>
                  <a:lnTo>
                    <a:pt x="9546" y="137505"/>
                  </a:lnTo>
                  <a:lnTo>
                    <a:pt x="8598" y="190319"/>
                  </a:lnTo>
                  <a:lnTo>
                    <a:pt x="9340" y="243641"/>
                  </a:lnTo>
                  <a:lnTo>
                    <a:pt x="12825" y="264421"/>
                  </a:lnTo>
                  <a:lnTo>
                    <a:pt x="17844" y="269218"/>
                  </a:lnTo>
                  <a:lnTo>
                    <a:pt x="24907" y="270558"/>
                  </a:lnTo>
                  <a:lnTo>
                    <a:pt x="33334" y="269593"/>
                  </a:lnTo>
                  <a:lnTo>
                    <a:pt x="62954" y="254913"/>
                  </a:lnTo>
                  <a:lnTo>
                    <a:pt x="76927" y="240620"/>
                  </a:lnTo>
                  <a:lnTo>
                    <a:pt x="121612" y="183903"/>
                  </a:lnTo>
                  <a:lnTo>
                    <a:pt x="172837" y="121195"/>
                  </a:lnTo>
                  <a:lnTo>
                    <a:pt x="232517" y="60260"/>
                  </a:lnTo>
                  <a:lnTo>
                    <a:pt x="242568" y="501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59364" y="5779824"/>
            <a:ext cx="1530693" cy="769529"/>
            <a:chOff x="359364" y="5779824"/>
            <a:chExt cx="1530693" cy="769529"/>
          </a:xfrm>
        </p:grpSpPr>
        <p:sp>
          <p:nvSpPr>
            <p:cNvPr id="112" name="Freeform 111"/>
            <p:cNvSpPr/>
            <p:nvPr/>
          </p:nvSpPr>
          <p:spPr>
            <a:xfrm>
              <a:off x="359364" y="5779824"/>
              <a:ext cx="217476" cy="125468"/>
            </a:xfrm>
            <a:custGeom>
              <a:avLst/>
              <a:gdLst/>
              <a:ahLst/>
              <a:cxnLst/>
              <a:rect l="0" t="0" r="0" b="0"/>
              <a:pathLst>
                <a:path w="217476" h="125468">
                  <a:moveTo>
                    <a:pt x="0" y="0"/>
                  </a:moveTo>
                  <a:lnTo>
                    <a:pt x="20963" y="12426"/>
                  </a:lnTo>
                  <a:lnTo>
                    <a:pt x="75069" y="32123"/>
                  </a:lnTo>
                  <a:lnTo>
                    <a:pt x="134104" y="64041"/>
                  </a:lnTo>
                  <a:lnTo>
                    <a:pt x="193555" y="101615"/>
                  </a:lnTo>
                  <a:lnTo>
                    <a:pt x="204676" y="110529"/>
                  </a:lnTo>
                  <a:lnTo>
                    <a:pt x="217475" y="1254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48776" y="5963842"/>
              <a:ext cx="296473" cy="350234"/>
            </a:xfrm>
            <a:custGeom>
              <a:avLst/>
              <a:gdLst/>
              <a:ahLst/>
              <a:cxnLst/>
              <a:rect l="0" t="0" r="0" b="0"/>
              <a:pathLst>
                <a:path w="296473" h="350234">
                  <a:moveTo>
                    <a:pt x="70632" y="0"/>
                  </a:moveTo>
                  <a:lnTo>
                    <a:pt x="47065" y="62416"/>
                  </a:lnTo>
                  <a:lnTo>
                    <a:pt x="34688" y="115078"/>
                  </a:lnTo>
                  <a:lnTo>
                    <a:pt x="20485" y="177497"/>
                  </a:lnTo>
                  <a:lnTo>
                    <a:pt x="6510" y="232244"/>
                  </a:lnTo>
                  <a:lnTo>
                    <a:pt x="0" y="252211"/>
                  </a:lnTo>
                  <a:lnTo>
                    <a:pt x="7664" y="226470"/>
                  </a:lnTo>
                  <a:lnTo>
                    <a:pt x="28422" y="168079"/>
                  </a:lnTo>
                  <a:lnTo>
                    <a:pt x="50307" y="113144"/>
                  </a:lnTo>
                  <a:lnTo>
                    <a:pt x="83548" y="60416"/>
                  </a:lnTo>
                  <a:lnTo>
                    <a:pt x="97748" y="47608"/>
                  </a:lnTo>
                  <a:lnTo>
                    <a:pt x="105438" y="42891"/>
                  </a:lnTo>
                  <a:lnTo>
                    <a:pt x="113353" y="41605"/>
                  </a:lnTo>
                  <a:lnTo>
                    <a:pt x="129583" y="45134"/>
                  </a:lnTo>
                  <a:lnTo>
                    <a:pt x="135955" y="50536"/>
                  </a:lnTo>
                  <a:lnTo>
                    <a:pt x="145514" y="66451"/>
                  </a:lnTo>
                  <a:lnTo>
                    <a:pt x="156120" y="100752"/>
                  </a:lnTo>
                  <a:lnTo>
                    <a:pt x="155162" y="156943"/>
                  </a:lnTo>
                  <a:lnTo>
                    <a:pt x="150011" y="209855"/>
                  </a:lnTo>
                  <a:lnTo>
                    <a:pt x="137353" y="264914"/>
                  </a:lnTo>
                  <a:lnTo>
                    <a:pt x="134630" y="274194"/>
                  </a:lnTo>
                  <a:lnTo>
                    <a:pt x="136532" y="279452"/>
                  </a:lnTo>
                  <a:lnTo>
                    <a:pt x="141517" y="282028"/>
                  </a:lnTo>
                  <a:lnTo>
                    <a:pt x="148558" y="282816"/>
                  </a:lnTo>
                  <a:lnTo>
                    <a:pt x="176230" y="275043"/>
                  </a:lnTo>
                  <a:lnTo>
                    <a:pt x="226519" y="240585"/>
                  </a:lnTo>
                  <a:lnTo>
                    <a:pt x="267834" y="192208"/>
                  </a:lnTo>
                  <a:lnTo>
                    <a:pt x="280655" y="167237"/>
                  </a:lnTo>
                  <a:lnTo>
                    <a:pt x="280351" y="162608"/>
                  </a:lnTo>
                  <a:lnTo>
                    <a:pt x="277360" y="160450"/>
                  </a:lnTo>
                  <a:lnTo>
                    <a:pt x="272578" y="159942"/>
                  </a:lnTo>
                  <a:lnTo>
                    <a:pt x="267531" y="163320"/>
                  </a:lnTo>
                  <a:lnTo>
                    <a:pt x="240569" y="205582"/>
                  </a:lnTo>
                  <a:lnTo>
                    <a:pt x="228379" y="233159"/>
                  </a:lnTo>
                  <a:lnTo>
                    <a:pt x="222138" y="291608"/>
                  </a:lnTo>
                  <a:lnTo>
                    <a:pt x="223950" y="323394"/>
                  </a:lnTo>
                  <a:lnTo>
                    <a:pt x="225819" y="332698"/>
                  </a:lnTo>
                  <a:lnTo>
                    <a:pt x="230782" y="339830"/>
                  </a:lnTo>
                  <a:lnTo>
                    <a:pt x="246211" y="350233"/>
                  </a:lnTo>
                  <a:lnTo>
                    <a:pt x="254600" y="349661"/>
                  </a:lnTo>
                  <a:lnTo>
                    <a:pt x="271356" y="339112"/>
                  </a:lnTo>
                  <a:lnTo>
                    <a:pt x="296472" y="30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103799" y="5911108"/>
              <a:ext cx="81865" cy="404798"/>
            </a:xfrm>
            <a:custGeom>
              <a:avLst/>
              <a:gdLst/>
              <a:ahLst/>
              <a:cxnLst/>
              <a:rect l="0" t="0" r="0" b="0"/>
              <a:pathLst>
                <a:path w="81865" h="404798">
                  <a:moveTo>
                    <a:pt x="58551" y="19276"/>
                  </a:moveTo>
                  <a:lnTo>
                    <a:pt x="62991" y="1514"/>
                  </a:lnTo>
                  <a:lnTo>
                    <a:pt x="66158" y="0"/>
                  </a:lnTo>
                  <a:lnTo>
                    <a:pt x="70128" y="2708"/>
                  </a:lnTo>
                  <a:lnTo>
                    <a:pt x="74633" y="8230"/>
                  </a:lnTo>
                  <a:lnTo>
                    <a:pt x="81864" y="61051"/>
                  </a:lnTo>
                  <a:lnTo>
                    <a:pt x="80814" y="112653"/>
                  </a:lnTo>
                  <a:lnTo>
                    <a:pt x="69331" y="175420"/>
                  </a:lnTo>
                  <a:lnTo>
                    <a:pt x="58477" y="228939"/>
                  </a:lnTo>
                  <a:lnTo>
                    <a:pt x="44600" y="292415"/>
                  </a:lnTo>
                  <a:lnTo>
                    <a:pt x="30668" y="350903"/>
                  </a:lnTo>
                  <a:lnTo>
                    <a:pt x="13940" y="403781"/>
                  </a:lnTo>
                  <a:lnTo>
                    <a:pt x="11152" y="404797"/>
                  </a:lnTo>
                  <a:lnTo>
                    <a:pt x="8364" y="400827"/>
                  </a:lnTo>
                  <a:lnTo>
                    <a:pt x="2478" y="377995"/>
                  </a:lnTo>
                  <a:lnTo>
                    <a:pt x="0" y="3538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105543" y="6035108"/>
              <a:ext cx="140452" cy="79295"/>
            </a:xfrm>
            <a:custGeom>
              <a:avLst/>
              <a:gdLst/>
              <a:ahLst/>
              <a:cxnLst/>
              <a:rect l="0" t="0" r="0" b="0"/>
              <a:pathLst>
                <a:path w="140452" h="79295">
                  <a:moveTo>
                    <a:pt x="6620" y="70929"/>
                  </a:moveTo>
                  <a:lnTo>
                    <a:pt x="0" y="41155"/>
                  </a:lnTo>
                  <a:lnTo>
                    <a:pt x="1251" y="13470"/>
                  </a:lnTo>
                  <a:lnTo>
                    <a:pt x="3041" y="4741"/>
                  </a:lnTo>
                  <a:lnTo>
                    <a:pt x="7022" y="781"/>
                  </a:lnTo>
                  <a:lnTo>
                    <a:pt x="12464" y="0"/>
                  </a:lnTo>
                  <a:lnTo>
                    <a:pt x="25946" y="4089"/>
                  </a:lnTo>
                  <a:lnTo>
                    <a:pt x="84530" y="40281"/>
                  </a:lnTo>
                  <a:lnTo>
                    <a:pt x="140451" y="792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230087" y="6181317"/>
              <a:ext cx="225019" cy="194535"/>
            </a:xfrm>
            <a:custGeom>
              <a:avLst/>
              <a:gdLst/>
              <a:ahLst/>
              <a:cxnLst/>
              <a:rect l="0" t="0" r="0" b="0"/>
              <a:pathLst>
                <a:path w="225019" h="194535">
                  <a:moveTo>
                    <a:pt x="32636" y="0"/>
                  </a:moveTo>
                  <a:lnTo>
                    <a:pt x="13211" y="59938"/>
                  </a:lnTo>
                  <a:lnTo>
                    <a:pt x="5415" y="82402"/>
                  </a:lnTo>
                  <a:lnTo>
                    <a:pt x="0" y="143902"/>
                  </a:lnTo>
                  <a:lnTo>
                    <a:pt x="4500" y="161851"/>
                  </a:lnTo>
                  <a:lnTo>
                    <a:pt x="8302" y="169240"/>
                  </a:lnTo>
                  <a:lnTo>
                    <a:pt x="13625" y="171378"/>
                  </a:lnTo>
                  <a:lnTo>
                    <a:pt x="19962" y="170015"/>
                  </a:lnTo>
                  <a:lnTo>
                    <a:pt x="33509" y="161065"/>
                  </a:lnTo>
                  <a:lnTo>
                    <a:pt x="65926" y="122132"/>
                  </a:lnTo>
                  <a:lnTo>
                    <a:pt x="66911" y="123244"/>
                  </a:lnTo>
                  <a:lnTo>
                    <a:pt x="66255" y="149501"/>
                  </a:lnTo>
                  <a:lnTo>
                    <a:pt x="75022" y="179780"/>
                  </a:lnTo>
                  <a:lnTo>
                    <a:pt x="81340" y="186769"/>
                  </a:lnTo>
                  <a:lnTo>
                    <a:pt x="98273" y="194534"/>
                  </a:lnTo>
                  <a:lnTo>
                    <a:pt x="115712" y="193029"/>
                  </a:lnTo>
                  <a:lnTo>
                    <a:pt x="124266" y="190025"/>
                  </a:lnTo>
                  <a:lnTo>
                    <a:pt x="149626" y="168036"/>
                  </a:lnTo>
                  <a:lnTo>
                    <a:pt x="193086" y="106012"/>
                  </a:lnTo>
                  <a:lnTo>
                    <a:pt x="216416" y="47190"/>
                  </a:lnTo>
                  <a:lnTo>
                    <a:pt x="225018" y="33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452913" y="6291857"/>
              <a:ext cx="278219" cy="142145"/>
            </a:xfrm>
            <a:custGeom>
              <a:avLst/>
              <a:gdLst/>
              <a:ahLst/>
              <a:cxnLst/>
              <a:rect l="0" t="0" r="0" b="0"/>
              <a:pathLst>
                <a:path w="278219" h="142145">
                  <a:moveTo>
                    <a:pt x="77472" y="31656"/>
                  </a:moveTo>
                  <a:lnTo>
                    <a:pt x="42545" y="12812"/>
                  </a:lnTo>
                  <a:lnTo>
                    <a:pt x="35600" y="13517"/>
                  </a:lnTo>
                  <a:lnTo>
                    <a:pt x="22926" y="21735"/>
                  </a:lnTo>
                  <a:lnTo>
                    <a:pt x="9781" y="42038"/>
                  </a:lnTo>
                  <a:lnTo>
                    <a:pt x="0" y="70152"/>
                  </a:lnTo>
                  <a:lnTo>
                    <a:pt x="97" y="102026"/>
                  </a:lnTo>
                  <a:lnTo>
                    <a:pt x="10452" y="130574"/>
                  </a:lnTo>
                  <a:lnTo>
                    <a:pt x="16063" y="135706"/>
                  </a:lnTo>
                  <a:lnTo>
                    <a:pt x="22592" y="138197"/>
                  </a:lnTo>
                  <a:lnTo>
                    <a:pt x="29733" y="138929"/>
                  </a:lnTo>
                  <a:lnTo>
                    <a:pt x="45102" y="132307"/>
                  </a:lnTo>
                  <a:lnTo>
                    <a:pt x="60297" y="119141"/>
                  </a:lnTo>
                  <a:lnTo>
                    <a:pt x="78372" y="90829"/>
                  </a:lnTo>
                  <a:lnTo>
                    <a:pt x="96373" y="36947"/>
                  </a:lnTo>
                  <a:lnTo>
                    <a:pt x="100730" y="3689"/>
                  </a:lnTo>
                  <a:lnTo>
                    <a:pt x="103201" y="0"/>
                  </a:lnTo>
                  <a:lnTo>
                    <a:pt x="106706" y="1258"/>
                  </a:lnTo>
                  <a:lnTo>
                    <a:pt x="120521" y="20790"/>
                  </a:lnTo>
                  <a:lnTo>
                    <a:pt x="146408" y="77210"/>
                  </a:lnTo>
                  <a:lnTo>
                    <a:pt x="157935" y="123300"/>
                  </a:lnTo>
                  <a:lnTo>
                    <a:pt x="158996" y="134574"/>
                  </a:lnTo>
                  <a:lnTo>
                    <a:pt x="162491" y="140231"/>
                  </a:lnTo>
                  <a:lnTo>
                    <a:pt x="167609" y="142144"/>
                  </a:lnTo>
                  <a:lnTo>
                    <a:pt x="173809" y="141560"/>
                  </a:lnTo>
                  <a:lnTo>
                    <a:pt x="185655" y="133477"/>
                  </a:lnTo>
                  <a:lnTo>
                    <a:pt x="229869" y="86546"/>
                  </a:lnTo>
                  <a:lnTo>
                    <a:pt x="271012" y="25209"/>
                  </a:lnTo>
                  <a:lnTo>
                    <a:pt x="278218" y="14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769610" y="6131131"/>
              <a:ext cx="120447" cy="418222"/>
            </a:xfrm>
            <a:custGeom>
              <a:avLst/>
              <a:gdLst/>
              <a:ahLst/>
              <a:cxnLst/>
              <a:rect l="0" t="0" r="0" b="0"/>
              <a:pathLst>
                <a:path w="120447" h="418222">
                  <a:moveTo>
                    <a:pt x="120446" y="0"/>
                  </a:moveTo>
                  <a:lnTo>
                    <a:pt x="101021" y="57459"/>
                  </a:lnTo>
                  <a:lnTo>
                    <a:pt x="75480" y="111726"/>
                  </a:lnTo>
                  <a:lnTo>
                    <a:pt x="47907" y="167097"/>
                  </a:lnTo>
                  <a:lnTo>
                    <a:pt x="18932" y="225088"/>
                  </a:lnTo>
                  <a:lnTo>
                    <a:pt x="700" y="275960"/>
                  </a:lnTo>
                  <a:lnTo>
                    <a:pt x="0" y="292726"/>
                  </a:lnTo>
                  <a:lnTo>
                    <a:pt x="1114" y="301100"/>
                  </a:lnTo>
                  <a:lnTo>
                    <a:pt x="4646" y="305753"/>
                  </a:lnTo>
                  <a:lnTo>
                    <a:pt x="9788" y="307926"/>
                  </a:lnTo>
                  <a:lnTo>
                    <a:pt x="16004" y="308445"/>
                  </a:lnTo>
                  <a:lnTo>
                    <a:pt x="30346" y="304065"/>
                  </a:lnTo>
                  <a:lnTo>
                    <a:pt x="89861" y="270133"/>
                  </a:lnTo>
                  <a:lnTo>
                    <a:pt x="112932" y="258067"/>
                  </a:lnTo>
                  <a:lnTo>
                    <a:pt x="115437" y="257548"/>
                  </a:lnTo>
                  <a:lnTo>
                    <a:pt x="114318" y="259060"/>
                  </a:lnTo>
                  <a:lnTo>
                    <a:pt x="96930" y="274843"/>
                  </a:lnTo>
                  <a:lnTo>
                    <a:pt x="81053" y="299323"/>
                  </a:lnTo>
                  <a:lnTo>
                    <a:pt x="73457" y="330121"/>
                  </a:lnTo>
                  <a:lnTo>
                    <a:pt x="75647" y="362790"/>
                  </a:lnTo>
                  <a:lnTo>
                    <a:pt x="84736" y="382433"/>
                  </a:lnTo>
                  <a:lnTo>
                    <a:pt x="112081" y="4182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319859" y="6248233"/>
            <a:ext cx="2106253" cy="710978"/>
            <a:chOff x="2319859" y="6248233"/>
            <a:chExt cx="2106253" cy="710978"/>
          </a:xfrm>
        </p:grpSpPr>
        <p:sp>
          <p:nvSpPr>
            <p:cNvPr id="120" name="Freeform 119"/>
            <p:cNvSpPr/>
            <p:nvPr/>
          </p:nvSpPr>
          <p:spPr>
            <a:xfrm>
              <a:off x="2319859" y="6340242"/>
              <a:ext cx="145208" cy="321736"/>
            </a:xfrm>
            <a:custGeom>
              <a:avLst/>
              <a:gdLst/>
              <a:ahLst/>
              <a:cxnLst/>
              <a:rect l="0" t="0" r="0" b="0"/>
              <a:pathLst>
                <a:path w="145208" h="321736">
                  <a:moveTo>
                    <a:pt x="80427" y="0"/>
                  </a:moveTo>
                  <a:lnTo>
                    <a:pt x="60412" y="56139"/>
                  </a:lnTo>
                  <a:lnTo>
                    <a:pt x="44943" y="89053"/>
                  </a:lnTo>
                  <a:lnTo>
                    <a:pt x="32119" y="110339"/>
                  </a:lnTo>
                  <a:lnTo>
                    <a:pt x="13676" y="165684"/>
                  </a:lnTo>
                  <a:lnTo>
                    <a:pt x="522" y="217436"/>
                  </a:lnTo>
                  <a:lnTo>
                    <a:pt x="0" y="272714"/>
                  </a:lnTo>
                  <a:lnTo>
                    <a:pt x="1716" y="284971"/>
                  </a:lnTo>
                  <a:lnTo>
                    <a:pt x="11057" y="303545"/>
                  </a:lnTo>
                  <a:lnTo>
                    <a:pt x="17451" y="311101"/>
                  </a:lnTo>
                  <a:lnTo>
                    <a:pt x="34470" y="319496"/>
                  </a:lnTo>
                  <a:lnTo>
                    <a:pt x="44213" y="321735"/>
                  </a:lnTo>
                  <a:lnTo>
                    <a:pt x="64951" y="319266"/>
                  </a:lnTo>
                  <a:lnTo>
                    <a:pt x="75686" y="316005"/>
                  </a:lnTo>
                  <a:lnTo>
                    <a:pt x="90092" y="304947"/>
                  </a:lnTo>
                  <a:lnTo>
                    <a:pt x="127902" y="257868"/>
                  </a:lnTo>
                  <a:lnTo>
                    <a:pt x="140137" y="216019"/>
                  </a:lnTo>
                  <a:lnTo>
                    <a:pt x="145207" y="166857"/>
                  </a:lnTo>
                  <a:lnTo>
                    <a:pt x="144583" y="104263"/>
                  </a:lnTo>
                  <a:lnTo>
                    <a:pt x="131205" y="58803"/>
                  </a:lnTo>
                  <a:lnTo>
                    <a:pt x="116316" y="39765"/>
                  </a:lnTo>
                  <a:lnTo>
                    <a:pt x="107141" y="32086"/>
                  </a:lnTo>
                  <a:lnTo>
                    <a:pt x="97307" y="28826"/>
                  </a:lnTo>
                  <a:lnTo>
                    <a:pt x="76467" y="30160"/>
                  </a:lnTo>
                  <a:lnTo>
                    <a:pt x="69423" y="34977"/>
                  </a:lnTo>
                  <a:lnTo>
                    <a:pt x="64726" y="41905"/>
                  </a:lnTo>
                  <a:lnTo>
                    <a:pt x="58117" y="69418"/>
                  </a:lnTo>
                  <a:lnTo>
                    <a:pt x="61449" y="130787"/>
                  </a:lnTo>
                  <a:lnTo>
                    <a:pt x="63698" y="1505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547058" y="6448979"/>
              <a:ext cx="145984" cy="185472"/>
            </a:xfrm>
            <a:custGeom>
              <a:avLst/>
              <a:gdLst/>
              <a:ahLst/>
              <a:cxnLst/>
              <a:rect l="0" t="0" r="0" b="0"/>
              <a:pathLst>
                <a:path w="145984" h="185472">
                  <a:moveTo>
                    <a:pt x="37246" y="0"/>
                  </a:moveTo>
                  <a:lnTo>
                    <a:pt x="23908" y="55227"/>
                  </a:lnTo>
                  <a:lnTo>
                    <a:pt x="16523" y="115895"/>
                  </a:lnTo>
                  <a:lnTo>
                    <a:pt x="3629" y="172649"/>
                  </a:lnTo>
                  <a:lnTo>
                    <a:pt x="0" y="185471"/>
                  </a:lnTo>
                  <a:lnTo>
                    <a:pt x="333" y="184987"/>
                  </a:lnTo>
                  <a:lnTo>
                    <a:pt x="22430" y="122429"/>
                  </a:lnTo>
                  <a:lnTo>
                    <a:pt x="43751" y="62741"/>
                  </a:lnTo>
                  <a:lnTo>
                    <a:pt x="55902" y="37178"/>
                  </a:lnTo>
                  <a:lnTo>
                    <a:pt x="60836" y="30362"/>
                  </a:lnTo>
                  <a:lnTo>
                    <a:pt x="66913" y="26747"/>
                  </a:lnTo>
                  <a:lnTo>
                    <a:pt x="81101" y="25209"/>
                  </a:lnTo>
                  <a:lnTo>
                    <a:pt x="94222" y="30101"/>
                  </a:lnTo>
                  <a:lnTo>
                    <a:pt x="145983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661780" y="6490801"/>
              <a:ext cx="165093" cy="253329"/>
            </a:xfrm>
            <a:custGeom>
              <a:avLst/>
              <a:gdLst/>
              <a:ahLst/>
              <a:cxnLst/>
              <a:rect l="0" t="0" r="0" b="0"/>
              <a:pathLst>
                <a:path w="165093" h="253329">
                  <a:moveTo>
                    <a:pt x="165092" y="0"/>
                  </a:moveTo>
                  <a:lnTo>
                    <a:pt x="118524" y="16083"/>
                  </a:lnTo>
                  <a:lnTo>
                    <a:pt x="57835" y="59229"/>
                  </a:lnTo>
                  <a:lnTo>
                    <a:pt x="17940" y="97156"/>
                  </a:lnTo>
                  <a:lnTo>
                    <a:pt x="5216" y="123067"/>
                  </a:lnTo>
                  <a:lnTo>
                    <a:pt x="0" y="154290"/>
                  </a:lnTo>
                  <a:lnTo>
                    <a:pt x="7335" y="187084"/>
                  </a:lnTo>
                  <a:lnTo>
                    <a:pt x="25721" y="215906"/>
                  </a:lnTo>
                  <a:lnTo>
                    <a:pt x="48827" y="237663"/>
                  </a:lnTo>
                  <a:lnTo>
                    <a:pt x="73331" y="251442"/>
                  </a:lnTo>
                  <a:lnTo>
                    <a:pt x="89923" y="253328"/>
                  </a:lnTo>
                  <a:lnTo>
                    <a:pt x="98250" y="252530"/>
                  </a:lnTo>
                  <a:lnTo>
                    <a:pt x="127732" y="238085"/>
                  </a:lnTo>
                  <a:lnTo>
                    <a:pt x="165092" y="2091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923452" y="6248233"/>
              <a:ext cx="226219" cy="543866"/>
            </a:xfrm>
            <a:custGeom>
              <a:avLst/>
              <a:gdLst/>
              <a:ahLst/>
              <a:cxnLst/>
              <a:rect l="0" t="0" r="0" b="0"/>
              <a:pathLst>
                <a:path w="226219" h="543866">
                  <a:moveTo>
                    <a:pt x="28887" y="0"/>
                  </a:moveTo>
                  <a:lnTo>
                    <a:pt x="36476" y="58927"/>
                  </a:lnTo>
                  <a:lnTo>
                    <a:pt x="34620" y="118828"/>
                  </a:lnTo>
                  <a:lnTo>
                    <a:pt x="30019" y="175477"/>
                  </a:lnTo>
                  <a:lnTo>
                    <a:pt x="26557" y="233813"/>
                  </a:lnTo>
                  <a:lnTo>
                    <a:pt x="20388" y="292703"/>
                  </a:lnTo>
                  <a:lnTo>
                    <a:pt x="14080" y="341584"/>
                  </a:lnTo>
                  <a:lnTo>
                    <a:pt x="3622" y="395717"/>
                  </a:lnTo>
                  <a:lnTo>
                    <a:pt x="0" y="410078"/>
                  </a:lnTo>
                  <a:lnTo>
                    <a:pt x="335" y="410005"/>
                  </a:lnTo>
                  <a:lnTo>
                    <a:pt x="11991" y="389853"/>
                  </a:lnTo>
                  <a:lnTo>
                    <a:pt x="43058" y="354297"/>
                  </a:lnTo>
                  <a:lnTo>
                    <a:pt x="47628" y="353300"/>
                  </a:lnTo>
                  <a:lnTo>
                    <a:pt x="51604" y="355423"/>
                  </a:lnTo>
                  <a:lnTo>
                    <a:pt x="55184" y="359627"/>
                  </a:lnTo>
                  <a:lnTo>
                    <a:pt x="59162" y="374212"/>
                  </a:lnTo>
                  <a:lnTo>
                    <a:pt x="58923" y="405801"/>
                  </a:lnTo>
                  <a:lnTo>
                    <a:pt x="57923" y="444591"/>
                  </a:lnTo>
                  <a:lnTo>
                    <a:pt x="62692" y="505580"/>
                  </a:lnTo>
                  <a:lnTo>
                    <a:pt x="66526" y="524892"/>
                  </a:lnTo>
                  <a:lnTo>
                    <a:pt x="70708" y="532087"/>
                  </a:lnTo>
                  <a:lnTo>
                    <a:pt x="82791" y="542559"/>
                  </a:lnTo>
                  <a:lnTo>
                    <a:pt x="88987" y="543865"/>
                  </a:lnTo>
                  <a:lnTo>
                    <a:pt x="94976" y="542877"/>
                  </a:lnTo>
                  <a:lnTo>
                    <a:pt x="106588" y="536822"/>
                  </a:lnTo>
                  <a:lnTo>
                    <a:pt x="139228" y="508041"/>
                  </a:lnTo>
                  <a:lnTo>
                    <a:pt x="180750" y="452650"/>
                  </a:lnTo>
                  <a:lnTo>
                    <a:pt x="218106" y="394376"/>
                  </a:lnTo>
                  <a:lnTo>
                    <a:pt x="226218" y="363964"/>
                  </a:lnTo>
                  <a:lnTo>
                    <a:pt x="224568" y="358816"/>
                  </a:lnTo>
                  <a:lnTo>
                    <a:pt x="220680" y="357241"/>
                  </a:lnTo>
                  <a:lnTo>
                    <a:pt x="215300" y="358051"/>
                  </a:lnTo>
                  <a:lnTo>
                    <a:pt x="204365" y="368865"/>
                  </a:lnTo>
                  <a:lnTo>
                    <a:pt x="177565" y="416644"/>
                  </a:lnTo>
                  <a:lnTo>
                    <a:pt x="160416" y="466915"/>
                  </a:lnTo>
                  <a:lnTo>
                    <a:pt x="160590" y="497500"/>
                  </a:lnTo>
                  <a:lnTo>
                    <a:pt x="166729" y="514176"/>
                  </a:lnTo>
                  <a:lnTo>
                    <a:pt x="170968" y="521225"/>
                  </a:lnTo>
                  <a:lnTo>
                    <a:pt x="183113" y="531536"/>
                  </a:lnTo>
                  <a:lnTo>
                    <a:pt x="196876" y="538287"/>
                  </a:lnTo>
                  <a:lnTo>
                    <a:pt x="221269" y="5436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219933" y="6645286"/>
              <a:ext cx="83713" cy="220738"/>
            </a:xfrm>
            <a:custGeom>
              <a:avLst/>
              <a:gdLst/>
              <a:ahLst/>
              <a:cxnLst/>
              <a:rect l="0" t="0" r="0" b="0"/>
              <a:pathLst>
                <a:path w="83713" h="220738">
                  <a:moveTo>
                    <a:pt x="83712" y="4440"/>
                  </a:moveTo>
                  <a:lnTo>
                    <a:pt x="70391" y="0"/>
                  </a:lnTo>
                  <a:lnTo>
                    <a:pt x="56416" y="2776"/>
                  </a:lnTo>
                  <a:lnTo>
                    <a:pt x="41840" y="11135"/>
                  </a:lnTo>
                  <a:lnTo>
                    <a:pt x="29166" y="24144"/>
                  </a:lnTo>
                  <a:lnTo>
                    <a:pt x="22294" y="44176"/>
                  </a:lnTo>
                  <a:lnTo>
                    <a:pt x="20904" y="79101"/>
                  </a:lnTo>
                  <a:lnTo>
                    <a:pt x="32208" y="135401"/>
                  </a:lnTo>
                  <a:lnTo>
                    <a:pt x="51951" y="186794"/>
                  </a:lnTo>
                  <a:lnTo>
                    <a:pt x="50699" y="204447"/>
                  </a:lnTo>
                  <a:lnTo>
                    <a:pt x="47763" y="213058"/>
                  </a:lnTo>
                  <a:lnTo>
                    <a:pt x="42087" y="217869"/>
                  </a:lnTo>
                  <a:lnTo>
                    <a:pt x="34586" y="220147"/>
                  </a:lnTo>
                  <a:lnTo>
                    <a:pt x="25868" y="220737"/>
                  </a:lnTo>
                  <a:lnTo>
                    <a:pt x="18197" y="218342"/>
                  </a:lnTo>
                  <a:lnTo>
                    <a:pt x="4718" y="208245"/>
                  </a:lnTo>
                  <a:lnTo>
                    <a:pt x="1309" y="201649"/>
                  </a:lnTo>
                  <a:lnTo>
                    <a:pt x="0" y="186885"/>
                  </a:lnTo>
                  <a:lnTo>
                    <a:pt x="8432" y="1550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387289" y="6423886"/>
              <a:ext cx="75281" cy="409659"/>
            </a:xfrm>
            <a:custGeom>
              <a:avLst/>
              <a:gdLst/>
              <a:ahLst/>
              <a:cxnLst/>
              <a:rect l="0" t="0" r="0" b="0"/>
              <a:pathLst>
                <a:path w="75281" h="409659">
                  <a:moveTo>
                    <a:pt x="75280" y="0"/>
                  </a:moveTo>
                  <a:lnTo>
                    <a:pt x="72802" y="57071"/>
                  </a:lnTo>
                  <a:lnTo>
                    <a:pt x="63638" y="116293"/>
                  </a:lnTo>
                  <a:lnTo>
                    <a:pt x="53808" y="169539"/>
                  </a:lnTo>
                  <a:lnTo>
                    <a:pt x="46224" y="232630"/>
                  </a:lnTo>
                  <a:lnTo>
                    <a:pt x="36943" y="286489"/>
                  </a:lnTo>
                  <a:lnTo>
                    <a:pt x="29477" y="345272"/>
                  </a:lnTo>
                  <a:lnTo>
                    <a:pt x="21038" y="408164"/>
                  </a:lnTo>
                  <a:lnTo>
                    <a:pt x="18672" y="409658"/>
                  </a:lnTo>
                  <a:lnTo>
                    <a:pt x="16166" y="406007"/>
                  </a:lnTo>
                  <a:lnTo>
                    <a:pt x="11832" y="390488"/>
                  </a:lnTo>
                  <a:lnTo>
                    <a:pt x="1948" y="327445"/>
                  </a:lnTo>
                  <a:lnTo>
                    <a:pt x="0" y="3178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362196" y="6582810"/>
              <a:ext cx="150561" cy="33459"/>
            </a:xfrm>
            <a:custGeom>
              <a:avLst/>
              <a:gdLst/>
              <a:ahLst/>
              <a:cxnLst/>
              <a:rect l="0" t="0" r="0" b="0"/>
              <a:pathLst>
                <a:path w="150561" h="33459">
                  <a:moveTo>
                    <a:pt x="0" y="0"/>
                  </a:moveTo>
                  <a:lnTo>
                    <a:pt x="40537" y="11577"/>
                  </a:lnTo>
                  <a:lnTo>
                    <a:pt x="79467" y="26864"/>
                  </a:lnTo>
                  <a:lnTo>
                    <a:pt x="133201" y="32590"/>
                  </a:lnTo>
                  <a:lnTo>
                    <a:pt x="150560" y="33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539076" y="6641361"/>
              <a:ext cx="266436" cy="227786"/>
            </a:xfrm>
            <a:custGeom>
              <a:avLst/>
              <a:gdLst/>
              <a:ahLst/>
              <a:cxnLst/>
              <a:rect l="0" t="0" r="0" b="0"/>
              <a:pathLst>
                <a:path w="266436" h="227786">
                  <a:moveTo>
                    <a:pt x="15502" y="0"/>
                  </a:moveTo>
                  <a:lnTo>
                    <a:pt x="1034" y="59938"/>
                  </a:lnTo>
                  <a:lnTo>
                    <a:pt x="0" y="119315"/>
                  </a:lnTo>
                  <a:lnTo>
                    <a:pt x="3346" y="139462"/>
                  </a:lnTo>
                  <a:lnTo>
                    <a:pt x="4610" y="142232"/>
                  </a:lnTo>
                  <a:lnTo>
                    <a:pt x="5453" y="140361"/>
                  </a:lnTo>
                  <a:lnTo>
                    <a:pt x="8247" y="128369"/>
                  </a:lnTo>
                  <a:lnTo>
                    <a:pt x="35606" y="69908"/>
                  </a:lnTo>
                  <a:lnTo>
                    <a:pt x="52851" y="43639"/>
                  </a:lnTo>
                  <a:lnTo>
                    <a:pt x="75206" y="24599"/>
                  </a:lnTo>
                  <a:lnTo>
                    <a:pt x="91294" y="16199"/>
                  </a:lnTo>
                  <a:lnTo>
                    <a:pt x="107739" y="14325"/>
                  </a:lnTo>
                  <a:lnTo>
                    <a:pt x="124341" y="17519"/>
                  </a:lnTo>
                  <a:lnTo>
                    <a:pt x="182796" y="43939"/>
                  </a:lnTo>
                  <a:lnTo>
                    <a:pt x="219038" y="61446"/>
                  </a:lnTo>
                  <a:lnTo>
                    <a:pt x="218108" y="61410"/>
                  </a:lnTo>
                  <a:lnTo>
                    <a:pt x="214700" y="60457"/>
                  </a:lnTo>
                  <a:lnTo>
                    <a:pt x="196582" y="63557"/>
                  </a:lnTo>
                  <a:lnTo>
                    <a:pt x="183963" y="72858"/>
                  </a:lnTo>
                  <a:lnTo>
                    <a:pt x="160717" y="105988"/>
                  </a:lnTo>
                  <a:lnTo>
                    <a:pt x="156871" y="124245"/>
                  </a:lnTo>
                  <a:lnTo>
                    <a:pt x="157146" y="133016"/>
                  </a:lnTo>
                  <a:lnTo>
                    <a:pt x="159189" y="137005"/>
                  </a:lnTo>
                  <a:lnTo>
                    <a:pt x="162409" y="137806"/>
                  </a:lnTo>
                  <a:lnTo>
                    <a:pt x="185374" y="130176"/>
                  </a:lnTo>
                  <a:lnTo>
                    <a:pt x="195711" y="120125"/>
                  </a:lnTo>
                  <a:lnTo>
                    <a:pt x="199769" y="113541"/>
                  </a:lnTo>
                  <a:lnTo>
                    <a:pt x="203403" y="111940"/>
                  </a:lnTo>
                  <a:lnTo>
                    <a:pt x="206756" y="113661"/>
                  </a:lnTo>
                  <a:lnTo>
                    <a:pt x="209920" y="117596"/>
                  </a:lnTo>
                  <a:lnTo>
                    <a:pt x="214374" y="140897"/>
                  </a:lnTo>
                  <a:lnTo>
                    <a:pt x="218480" y="199566"/>
                  </a:lnTo>
                  <a:lnTo>
                    <a:pt x="220524" y="211113"/>
                  </a:lnTo>
                  <a:lnTo>
                    <a:pt x="225605" y="218810"/>
                  </a:lnTo>
                  <a:lnTo>
                    <a:pt x="232709" y="223942"/>
                  </a:lnTo>
                  <a:lnTo>
                    <a:pt x="241163" y="227363"/>
                  </a:lnTo>
                  <a:lnTo>
                    <a:pt x="247728" y="227785"/>
                  </a:lnTo>
                  <a:lnTo>
                    <a:pt x="253034" y="226207"/>
                  </a:lnTo>
                  <a:lnTo>
                    <a:pt x="266435" y="2174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866957" y="6382064"/>
              <a:ext cx="114208" cy="464252"/>
            </a:xfrm>
            <a:custGeom>
              <a:avLst/>
              <a:gdLst/>
              <a:ahLst/>
              <a:cxnLst/>
              <a:rect l="0" t="0" r="0" b="0"/>
              <a:pathLst>
                <a:path w="114208" h="464252">
                  <a:moveTo>
                    <a:pt x="97479" y="0"/>
                  </a:moveTo>
                  <a:lnTo>
                    <a:pt x="95000" y="50450"/>
                  </a:lnTo>
                  <a:lnTo>
                    <a:pt x="90277" y="112713"/>
                  </a:lnTo>
                  <a:lnTo>
                    <a:pt x="82666" y="169761"/>
                  </a:lnTo>
                  <a:lnTo>
                    <a:pt x="74691" y="228256"/>
                  </a:lnTo>
                  <a:lnTo>
                    <a:pt x="68400" y="288792"/>
                  </a:lnTo>
                  <a:lnTo>
                    <a:pt x="59137" y="345497"/>
                  </a:lnTo>
                  <a:lnTo>
                    <a:pt x="51674" y="406522"/>
                  </a:lnTo>
                  <a:lnTo>
                    <a:pt x="36034" y="459751"/>
                  </a:lnTo>
                  <a:lnTo>
                    <a:pt x="32352" y="463566"/>
                  </a:lnTo>
                  <a:lnTo>
                    <a:pt x="28038" y="464251"/>
                  </a:lnTo>
                  <a:lnTo>
                    <a:pt x="23303" y="462848"/>
                  </a:lnTo>
                  <a:lnTo>
                    <a:pt x="18043" y="443942"/>
                  </a:lnTo>
                  <a:lnTo>
                    <a:pt x="10225" y="392116"/>
                  </a:lnTo>
                  <a:lnTo>
                    <a:pt x="5479" y="343292"/>
                  </a:lnTo>
                  <a:lnTo>
                    <a:pt x="0" y="294201"/>
                  </a:lnTo>
                  <a:lnTo>
                    <a:pt x="155" y="239997"/>
                  </a:lnTo>
                  <a:lnTo>
                    <a:pt x="1927" y="229701"/>
                  </a:lnTo>
                  <a:lnTo>
                    <a:pt x="5896" y="223767"/>
                  </a:lnTo>
                  <a:lnTo>
                    <a:pt x="11330" y="220741"/>
                  </a:lnTo>
                  <a:lnTo>
                    <a:pt x="17741" y="219652"/>
                  </a:lnTo>
                  <a:lnTo>
                    <a:pt x="23874" y="221714"/>
                  </a:lnTo>
                  <a:lnTo>
                    <a:pt x="81196" y="264875"/>
                  </a:lnTo>
                  <a:lnTo>
                    <a:pt x="114207" y="2843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009803" y="6725006"/>
              <a:ext cx="21549" cy="86637"/>
            </a:xfrm>
            <a:custGeom>
              <a:avLst/>
              <a:gdLst/>
              <a:ahLst/>
              <a:cxnLst/>
              <a:rect l="0" t="0" r="0" b="0"/>
              <a:pathLst>
                <a:path w="21549" h="86637">
                  <a:moveTo>
                    <a:pt x="4819" y="41822"/>
                  </a:moveTo>
                  <a:lnTo>
                    <a:pt x="0" y="67604"/>
                  </a:lnTo>
                  <a:lnTo>
                    <a:pt x="2058" y="83950"/>
                  </a:lnTo>
                  <a:lnTo>
                    <a:pt x="3907" y="86636"/>
                  </a:lnTo>
                  <a:lnTo>
                    <a:pt x="6070" y="85639"/>
                  </a:lnTo>
                  <a:lnTo>
                    <a:pt x="8441" y="82186"/>
                  </a:lnTo>
                  <a:lnTo>
                    <a:pt x="19619" y="19340"/>
                  </a:lnTo>
                  <a:lnTo>
                    <a:pt x="2154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098267" y="6482437"/>
              <a:ext cx="33458" cy="75281"/>
            </a:xfrm>
            <a:custGeom>
              <a:avLst/>
              <a:gdLst/>
              <a:ahLst/>
              <a:cxnLst/>
              <a:rect l="0" t="0" r="0" b="0"/>
              <a:pathLst>
                <a:path w="33458" h="75281">
                  <a:moveTo>
                    <a:pt x="0" y="0"/>
                  </a:moveTo>
                  <a:lnTo>
                    <a:pt x="23284" y="23285"/>
                  </a:lnTo>
                  <a:lnTo>
                    <a:pt x="28936" y="38849"/>
                  </a:lnTo>
                  <a:lnTo>
                    <a:pt x="33457" y="752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141553" y="6677738"/>
              <a:ext cx="284559" cy="281473"/>
            </a:xfrm>
            <a:custGeom>
              <a:avLst/>
              <a:gdLst/>
              <a:ahLst/>
              <a:cxnLst/>
              <a:rect l="0" t="0" r="0" b="0"/>
              <a:pathLst>
                <a:path w="284559" h="281473">
                  <a:moveTo>
                    <a:pt x="31993" y="38903"/>
                  </a:moveTo>
                  <a:lnTo>
                    <a:pt x="18672" y="34462"/>
                  </a:lnTo>
                  <a:lnTo>
                    <a:pt x="13819" y="36872"/>
                  </a:lnTo>
                  <a:lnTo>
                    <a:pt x="5948" y="49463"/>
                  </a:lnTo>
                  <a:lnTo>
                    <a:pt x="0" y="87837"/>
                  </a:lnTo>
                  <a:lnTo>
                    <a:pt x="828" y="120215"/>
                  </a:lnTo>
                  <a:lnTo>
                    <a:pt x="21877" y="175582"/>
                  </a:lnTo>
                  <a:lnTo>
                    <a:pt x="37411" y="190420"/>
                  </a:lnTo>
                  <a:lnTo>
                    <a:pt x="46757" y="195677"/>
                  </a:lnTo>
                  <a:lnTo>
                    <a:pt x="55777" y="196394"/>
                  </a:lnTo>
                  <a:lnTo>
                    <a:pt x="73234" y="189755"/>
                  </a:lnTo>
                  <a:lnTo>
                    <a:pt x="98737" y="165902"/>
                  </a:lnTo>
                  <a:lnTo>
                    <a:pt x="115071" y="130850"/>
                  </a:lnTo>
                  <a:lnTo>
                    <a:pt x="127057" y="79233"/>
                  </a:lnTo>
                  <a:lnTo>
                    <a:pt x="120147" y="27003"/>
                  </a:lnTo>
                  <a:lnTo>
                    <a:pt x="108093" y="2952"/>
                  </a:lnTo>
                  <a:lnTo>
                    <a:pt x="103173" y="65"/>
                  </a:lnTo>
                  <a:lnTo>
                    <a:pt x="98034" y="0"/>
                  </a:lnTo>
                  <a:lnTo>
                    <a:pt x="92749" y="1816"/>
                  </a:lnTo>
                  <a:lnTo>
                    <a:pt x="89226" y="7673"/>
                  </a:lnTo>
                  <a:lnTo>
                    <a:pt x="85311" y="26571"/>
                  </a:lnTo>
                  <a:lnTo>
                    <a:pt x="88528" y="45504"/>
                  </a:lnTo>
                  <a:lnTo>
                    <a:pt x="105739" y="80377"/>
                  </a:lnTo>
                  <a:lnTo>
                    <a:pt x="130466" y="101275"/>
                  </a:lnTo>
                  <a:lnTo>
                    <a:pt x="176417" y="121583"/>
                  </a:lnTo>
                  <a:lnTo>
                    <a:pt x="224669" y="131542"/>
                  </a:lnTo>
                  <a:lnTo>
                    <a:pt x="226430" y="135050"/>
                  </a:lnTo>
                  <a:lnTo>
                    <a:pt x="225745" y="139247"/>
                  </a:lnTo>
                  <a:lnTo>
                    <a:pt x="228076" y="142974"/>
                  </a:lnTo>
                  <a:lnTo>
                    <a:pt x="238102" y="149594"/>
                  </a:lnTo>
                  <a:lnTo>
                    <a:pt x="271146" y="163275"/>
                  </a:lnTo>
                  <a:lnTo>
                    <a:pt x="281718" y="175965"/>
                  </a:lnTo>
                  <a:lnTo>
                    <a:pt x="284558" y="193377"/>
                  </a:lnTo>
                  <a:lnTo>
                    <a:pt x="278808" y="234846"/>
                  </a:lnTo>
                  <a:lnTo>
                    <a:pt x="257833" y="2814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545313" y="1455412"/>
            <a:ext cx="4421242" cy="892875"/>
            <a:chOff x="5545313" y="1455412"/>
            <a:chExt cx="4421242" cy="892875"/>
          </a:xfrm>
        </p:grpSpPr>
        <p:sp>
          <p:nvSpPr>
            <p:cNvPr id="133" name="Freeform 132"/>
            <p:cNvSpPr/>
            <p:nvPr/>
          </p:nvSpPr>
          <p:spPr>
            <a:xfrm>
              <a:off x="5545313" y="1455412"/>
              <a:ext cx="8366" cy="167289"/>
            </a:xfrm>
            <a:custGeom>
              <a:avLst/>
              <a:gdLst/>
              <a:ahLst/>
              <a:cxnLst/>
              <a:rect l="0" t="0" r="0" b="0"/>
              <a:pathLst>
                <a:path w="8366" h="167289">
                  <a:moveTo>
                    <a:pt x="0" y="0"/>
                  </a:moveTo>
                  <a:lnTo>
                    <a:pt x="0" y="57068"/>
                  </a:lnTo>
                  <a:lnTo>
                    <a:pt x="0" y="116138"/>
                  </a:lnTo>
                  <a:lnTo>
                    <a:pt x="930" y="159112"/>
                  </a:lnTo>
                  <a:lnTo>
                    <a:pt x="2479" y="162767"/>
                  </a:lnTo>
                  <a:lnTo>
                    <a:pt x="8365" y="1672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587136" y="1505598"/>
              <a:ext cx="8365" cy="175654"/>
            </a:xfrm>
            <a:custGeom>
              <a:avLst/>
              <a:gdLst/>
              <a:ahLst/>
              <a:cxnLst/>
              <a:rect l="0" t="0" r="0" b="0"/>
              <a:pathLst>
                <a:path w="8365" h="175654">
                  <a:moveTo>
                    <a:pt x="8364" y="0"/>
                  </a:moveTo>
                  <a:lnTo>
                    <a:pt x="8364" y="58211"/>
                  </a:lnTo>
                  <a:lnTo>
                    <a:pt x="2616" y="111080"/>
                  </a:lnTo>
                  <a:lnTo>
                    <a:pt x="516" y="153329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804611" y="1793913"/>
              <a:ext cx="117103" cy="249479"/>
            </a:xfrm>
            <a:custGeom>
              <a:avLst/>
              <a:gdLst/>
              <a:ahLst/>
              <a:cxnLst/>
              <a:rect l="0" t="0" r="0" b="0"/>
              <a:pathLst>
                <a:path w="117103" h="249479">
                  <a:moveTo>
                    <a:pt x="117102" y="4440"/>
                  </a:moveTo>
                  <a:lnTo>
                    <a:pt x="103781" y="0"/>
                  </a:lnTo>
                  <a:lnTo>
                    <a:pt x="73295" y="1679"/>
                  </a:lnTo>
                  <a:lnTo>
                    <a:pt x="55501" y="8170"/>
                  </a:lnTo>
                  <a:lnTo>
                    <a:pt x="41396" y="18180"/>
                  </a:lnTo>
                  <a:lnTo>
                    <a:pt x="28931" y="31923"/>
                  </a:lnTo>
                  <a:lnTo>
                    <a:pt x="22152" y="49803"/>
                  </a:lnTo>
                  <a:lnTo>
                    <a:pt x="20068" y="70141"/>
                  </a:lnTo>
                  <a:lnTo>
                    <a:pt x="25050" y="101562"/>
                  </a:lnTo>
                  <a:lnTo>
                    <a:pt x="48127" y="146208"/>
                  </a:lnTo>
                  <a:lnTo>
                    <a:pt x="83682" y="189583"/>
                  </a:lnTo>
                  <a:lnTo>
                    <a:pt x="84599" y="197572"/>
                  </a:lnTo>
                  <a:lnTo>
                    <a:pt x="80661" y="213885"/>
                  </a:lnTo>
                  <a:lnTo>
                    <a:pt x="70237" y="227950"/>
                  </a:lnTo>
                  <a:lnTo>
                    <a:pt x="56310" y="239468"/>
                  </a:lnTo>
                  <a:lnTo>
                    <a:pt x="40826" y="247685"/>
                  </a:lnTo>
                  <a:lnTo>
                    <a:pt x="22172" y="249478"/>
                  </a:lnTo>
                  <a:lnTo>
                    <a:pt x="11993" y="248655"/>
                  </a:lnTo>
                  <a:lnTo>
                    <a:pt x="6137" y="246248"/>
                  </a:lnTo>
                  <a:lnTo>
                    <a:pt x="3162" y="242784"/>
                  </a:lnTo>
                  <a:lnTo>
                    <a:pt x="0" y="2302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014169" y="1898727"/>
              <a:ext cx="217029" cy="167289"/>
            </a:xfrm>
            <a:custGeom>
              <a:avLst/>
              <a:gdLst/>
              <a:ahLst/>
              <a:cxnLst/>
              <a:rect l="0" t="0" r="0" b="0"/>
              <a:pathLst>
                <a:path w="217029" h="167289">
                  <a:moveTo>
                    <a:pt x="16282" y="0"/>
                  </a:moveTo>
                  <a:lnTo>
                    <a:pt x="1814" y="59938"/>
                  </a:lnTo>
                  <a:lnTo>
                    <a:pt x="0" y="103435"/>
                  </a:lnTo>
                  <a:lnTo>
                    <a:pt x="1710" y="107061"/>
                  </a:lnTo>
                  <a:lnTo>
                    <a:pt x="4709" y="105761"/>
                  </a:lnTo>
                  <a:lnTo>
                    <a:pt x="40084" y="50200"/>
                  </a:lnTo>
                  <a:lnTo>
                    <a:pt x="63426" y="10019"/>
                  </a:lnTo>
                  <a:lnTo>
                    <a:pt x="69087" y="5750"/>
                  </a:lnTo>
                  <a:lnTo>
                    <a:pt x="74720" y="4763"/>
                  </a:lnTo>
                  <a:lnTo>
                    <a:pt x="80334" y="5963"/>
                  </a:lnTo>
                  <a:lnTo>
                    <a:pt x="84077" y="11410"/>
                  </a:lnTo>
                  <a:lnTo>
                    <a:pt x="88235" y="29855"/>
                  </a:lnTo>
                  <a:lnTo>
                    <a:pt x="84503" y="83904"/>
                  </a:lnTo>
                  <a:lnTo>
                    <a:pt x="84068" y="94970"/>
                  </a:lnTo>
                  <a:lnTo>
                    <a:pt x="86566" y="100488"/>
                  </a:lnTo>
                  <a:lnTo>
                    <a:pt x="91019" y="102309"/>
                  </a:lnTo>
                  <a:lnTo>
                    <a:pt x="96776" y="101663"/>
                  </a:lnTo>
                  <a:lnTo>
                    <a:pt x="108130" y="93511"/>
                  </a:lnTo>
                  <a:lnTo>
                    <a:pt x="154517" y="45861"/>
                  </a:lnTo>
                  <a:lnTo>
                    <a:pt x="160484" y="43585"/>
                  </a:lnTo>
                  <a:lnTo>
                    <a:pt x="166320" y="43927"/>
                  </a:lnTo>
                  <a:lnTo>
                    <a:pt x="172070" y="46013"/>
                  </a:lnTo>
                  <a:lnTo>
                    <a:pt x="175904" y="52051"/>
                  </a:lnTo>
                  <a:lnTo>
                    <a:pt x="180163" y="71152"/>
                  </a:lnTo>
                  <a:lnTo>
                    <a:pt x="178078" y="121278"/>
                  </a:lnTo>
                  <a:lnTo>
                    <a:pt x="180509" y="148388"/>
                  </a:lnTo>
                  <a:lnTo>
                    <a:pt x="185247" y="156547"/>
                  </a:lnTo>
                  <a:lnTo>
                    <a:pt x="192123" y="161057"/>
                  </a:lnTo>
                  <a:lnTo>
                    <a:pt x="217028" y="1672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304856" y="1938055"/>
              <a:ext cx="85267" cy="144690"/>
            </a:xfrm>
            <a:custGeom>
              <a:avLst/>
              <a:gdLst/>
              <a:ahLst/>
              <a:cxnLst/>
              <a:rect l="0" t="0" r="0" b="0"/>
              <a:pathLst>
                <a:path w="85267" h="144690">
                  <a:moveTo>
                    <a:pt x="76901" y="27587"/>
                  </a:moveTo>
                  <a:lnTo>
                    <a:pt x="81341" y="14266"/>
                  </a:lnTo>
                  <a:lnTo>
                    <a:pt x="79861" y="9413"/>
                  </a:lnTo>
                  <a:lnTo>
                    <a:pt x="76086" y="5248"/>
                  </a:lnTo>
                  <a:lnTo>
                    <a:pt x="70782" y="1542"/>
                  </a:lnTo>
                  <a:lnTo>
                    <a:pt x="64457" y="0"/>
                  </a:lnTo>
                  <a:lnTo>
                    <a:pt x="49995" y="766"/>
                  </a:lnTo>
                  <a:lnTo>
                    <a:pt x="36752" y="9161"/>
                  </a:lnTo>
                  <a:lnTo>
                    <a:pt x="8347" y="40375"/>
                  </a:lnTo>
                  <a:lnTo>
                    <a:pt x="583" y="58674"/>
                  </a:lnTo>
                  <a:lnTo>
                    <a:pt x="0" y="66899"/>
                  </a:lnTo>
                  <a:lnTo>
                    <a:pt x="4309" y="80995"/>
                  </a:lnTo>
                  <a:lnTo>
                    <a:pt x="9918" y="83639"/>
                  </a:lnTo>
                  <a:lnTo>
                    <a:pt x="26065" y="81620"/>
                  </a:lnTo>
                  <a:lnTo>
                    <a:pt x="47175" y="70033"/>
                  </a:lnTo>
                  <a:lnTo>
                    <a:pt x="65202" y="54827"/>
                  </a:lnTo>
                  <a:lnTo>
                    <a:pt x="70031" y="55041"/>
                  </a:lnTo>
                  <a:lnTo>
                    <a:pt x="74180" y="58901"/>
                  </a:lnTo>
                  <a:lnTo>
                    <a:pt x="77875" y="65192"/>
                  </a:lnTo>
                  <a:lnTo>
                    <a:pt x="79503" y="82095"/>
                  </a:lnTo>
                  <a:lnTo>
                    <a:pt x="73354" y="130388"/>
                  </a:lnTo>
                  <a:lnTo>
                    <a:pt x="75466" y="135155"/>
                  </a:lnTo>
                  <a:lnTo>
                    <a:pt x="85266" y="1446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499204" y="1932184"/>
              <a:ext cx="141851" cy="124743"/>
            </a:xfrm>
            <a:custGeom>
              <a:avLst/>
              <a:gdLst/>
              <a:ahLst/>
              <a:cxnLst/>
              <a:rect l="0" t="0" r="0" b="0"/>
              <a:pathLst>
                <a:path w="141851" h="124743">
                  <a:moveTo>
                    <a:pt x="8020" y="41823"/>
                  </a:moveTo>
                  <a:lnTo>
                    <a:pt x="2271" y="63715"/>
                  </a:lnTo>
                  <a:lnTo>
                    <a:pt x="0" y="119653"/>
                  </a:lnTo>
                  <a:lnTo>
                    <a:pt x="814" y="124379"/>
                  </a:lnTo>
                  <a:lnTo>
                    <a:pt x="2286" y="124742"/>
                  </a:lnTo>
                  <a:lnTo>
                    <a:pt x="4197" y="122195"/>
                  </a:lnTo>
                  <a:lnTo>
                    <a:pt x="13013" y="91397"/>
                  </a:lnTo>
                  <a:lnTo>
                    <a:pt x="17244" y="61262"/>
                  </a:lnTo>
                  <a:lnTo>
                    <a:pt x="29443" y="35190"/>
                  </a:lnTo>
                  <a:lnTo>
                    <a:pt x="39537" y="21526"/>
                  </a:lnTo>
                  <a:lnTo>
                    <a:pt x="55176" y="14214"/>
                  </a:lnTo>
                  <a:lnTo>
                    <a:pt x="114747" y="6400"/>
                  </a:lnTo>
                  <a:lnTo>
                    <a:pt x="14185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754424" y="1672887"/>
              <a:ext cx="70649" cy="418223"/>
            </a:xfrm>
            <a:custGeom>
              <a:avLst/>
              <a:gdLst/>
              <a:ahLst/>
              <a:cxnLst/>
              <a:rect l="0" t="0" r="0" b="0"/>
              <a:pathLst>
                <a:path w="70649" h="418223">
                  <a:moveTo>
                    <a:pt x="70648" y="0"/>
                  </a:moveTo>
                  <a:lnTo>
                    <a:pt x="66208" y="53770"/>
                  </a:lnTo>
                  <a:lnTo>
                    <a:pt x="56180" y="108842"/>
                  </a:lnTo>
                  <a:lnTo>
                    <a:pt x="46610" y="164514"/>
                  </a:lnTo>
                  <a:lnTo>
                    <a:pt x="32890" y="211592"/>
                  </a:lnTo>
                  <a:lnTo>
                    <a:pt x="22683" y="266715"/>
                  </a:lnTo>
                  <a:lnTo>
                    <a:pt x="9234" y="329760"/>
                  </a:lnTo>
                  <a:lnTo>
                    <a:pt x="0" y="384363"/>
                  </a:lnTo>
                  <a:lnTo>
                    <a:pt x="3732" y="4182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733063" y="1865269"/>
              <a:ext cx="175654" cy="25094"/>
            </a:xfrm>
            <a:custGeom>
              <a:avLst/>
              <a:gdLst/>
              <a:ahLst/>
              <a:cxnLst/>
              <a:rect l="0" t="0" r="0" b="0"/>
              <a:pathLst>
                <a:path w="175654" h="25094">
                  <a:moveTo>
                    <a:pt x="0" y="0"/>
                  </a:moveTo>
                  <a:lnTo>
                    <a:pt x="53771" y="0"/>
                  </a:lnTo>
                  <a:lnTo>
                    <a:pt x="109240" y="6678"/>
                  </a:lnTo>
                  <a:lnTo>
                    <a:pt x="152966" y="16947"/>
                  </a:lnTo>
                  <a:lnTo>
                    <a:pt x="175653" y="25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536049" y="2032558"/>
              <a:ext cx="8365" cy="125467"/>
            </a:xfrm>
            <a:custGeom>
              <a:avLst/>
              <a:gdLst/>
              <a:ahLst/>
              <a:cxnLst/>
              <a:rect l="0" t="0" r="0" b="0"/>
              <a:pathLst>
                <a:path w="8365" h="125467">
                  <a:moveTo>
                    <a:pt x="8364" y="0"/>
                  </a:moveTo>
                  <a:lnTo>
                    <a:pt x="8364" y="53770"/>
                  </a:lnTo>
                  <a:lnTo>
                    <a:pt x="1744" y="103885"/>
                  </a:lnTo>
                  <a:lnTo>
                    <a:pt x="0" y="1254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577872" y="1865269"/>
              <a:ext cx="58551" cy="41823"/>
            </a:xfrm>
            <a:custGeom>
              <a:avLst/>
              <a:gdLst/>
              <a:ahLst/>
              <a:cxnLst/>
              <a:rect l="0" t="0" r="0" b="0"/>
              <a:pathLst>
                <a:path w="58551" h="41823">
                  <a:moveTo>
                    <a:pt x="0" y="41822"/>
                  </a:moveTo>
                  <a:lnTo>
                    <a:pt x="29463" y="14217"/>
                  </a:lnTo>
                  <a:lnTo>
                    <a:pt x="5855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686609" y="1990735"/>
              <a:ext cx="133832" cy="175655"/>
            </a:xfrm>
            <a:custGeom>
              <a:avLst/>
              <a:gdLst/>
              <a:ahLst/>
              <a:cxnLst/>
              <a:rect l="0" t="0" r="0" b="0"/>
              <a:pathLst>
                <a:path w="133832" h="175655">
                  <a:moveTo>
                    <a:pt x="0" y="0"/>
                  </a:moveTo>
                  <a:lnTo>
                    <a:pt x="0" y="53771"/>
                  </a:lnTo>
                  <a:lnTo>
                    <a:pt x="0" y="86669"/>
                  </a:lnTo>
                  <a:lnTo>
                    <a:pt x="1859" y="92166"/>
                  </a:lnTo>
                  <a:lnTo>
                    <a:pt x="4956" y="93973"/>
                  </a:lnTo>
                  <a:lnTo>
                    <a:pt x="8881" y="93318"/>
                  </a:lnTo>
                  <a:lnTo>
                    <a:pt x="50966" y="73280"/>
                  </a:lnTo>
                  <a:lnTo>
                    <a:pt x="69740" y="72223"/>
                  </a:lnTo>
                  <a:lnTo>
                    <a:pt x="79951" y="73242"/>
                  </a:lnTo>
                  <a:lnTo>
                    <a:pt x="96254" y="81809"/>
                  </a:lnTo>
                  <a:lnTo>
                    <a:pt x="103203" y="87997"/>
                  </a:lnTo>
                  <a:lnTo>
                    <a:pt x="117424" y="114468"/>
                  </a:lnTo>
                  <a:lnTo>
                    <a:pt x="133831" y="1756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979364" y="1742074"/>
              <a:ext cx="117103" cy="606213"/>
            </a:xfrm>
            <a:custGeom>
              <a:avLst/>
              <a:gdLst/>
              <a:ahLst/>
              <a:cxnLst/>
              <a:rect l="0" t="0" r="0" b="0"/>
              <a:pathLst>
                <a:path w="117103" h="606213">
                  <a:moveTo>
                    <a:pt x="117102" y="14457"/>
                  </a:moveTo>
                  <a:lnTo>
                    <a:pt x="112662" y="1136"/>
                  </a:lnTo>
                  <a:lnTo>
                    <a:pt x="108566" y="0"/>
                  </a:lnTo>
                  <a:lnTo>
                    <a:pt x="96579" y="6173"/>
                  </a:lnTo>
                  <a:lnTo>
                    <a:pt x="78596" y="38645"/>
                  </a:lnTo>
                  <a:lnTo>
                    <a:pt x="70376" y="88023"/>
                  </a:lnTo>
                  <a:lnTo>
                    <a:pt x="67599" y="143888"/>
                  </a:lnTo>
                  <a:lnTo>
                    <a:pt x="67050" y="198707"/>
                  </a:lnTo>
                  <a:lnTo>
                    <a:pt x="71383" y="254284"/>
                  </a:lnTo>
                  <a:lnTo>
                    <a:pt x="74510" y="309080"/>
                  </a:lnTo>
                  <a:lnTo>
                    <a:pt x="77606" y="361623"/>
                  </a:lnTo>
                  <a:lnTo>
                    <a:pt x="82452" y="416268"/>
                  </a:lnTo>
                  <a:lnTo>
                    <a:pt x="77660" y="468609"/>
                  </a:lnTo>
                  <a:lnTo>
                    <a:pt x="71153" y="522627"/>
                  </a:lnTo>
                  <a:lnTo>
                    <a:pt x="55896" y="586100"/>
                  </a:lnTo>
                  <a:lnTo>
                    <a:pt x="51205" y="596299"/>
                  </a:lnTo>
                  <a:lnTo>
                    <a:pt x="45289" y="602169"/>
                  </a:lnTo>
                  <a:lnTo>
                    <a:pt x="38557" y="605152"/>
                  </a:lnTo>
                  <a:lnTo>
                    <a:pt x="31282" y="606212"/>
                  </a:lnTo>
                  <a:lnTo>
                    <a:pt x="24572" y="603201"/>
                  </a:lnTo>
                  <a:lnTo>
                    <a:pt x="0" y="5748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167863" y="2027527"/>
              <a:ext cx="238088" cy="131284"/>
            </a:xfrm>
            <a:custGeom>
              <a:avLst/>
              <a:gdLst/>
              <a:ahLst/>
              <a:cxnLst/>
              <a:rect l="0" t="0" r="0" b="0"/>
              <a:pathLst>
                <a:path w="238088" h="131284">
                  <a:moveTo>
                    <a:pt x="12248" y="38488"/>
                  </a:moveTo>
                  <a:lnTo>
                    <a:pt x="16688" y="51809"/>
                  </a:lnTo>
                  <a:lnTo>
                    <a:pt x="15009" y="77855"/>
                  </a:lnTo>
                  <a:lnTo>
                    <a:pt x="848" y="130282"/>
                  </a:lnTo>
                  <a:lnTo>
                    <a:pt x="0" y="131283"/>
                  </a:lnTo>
                  <a:lnTo>
                    <a:pt x="4178" y="110490"/>
                  </a:lnTo>
                  <a:lnTo>
                    <a:pt x="21772" y="69268"/>
                  </a:lnTo>
                  <a:lnTo>
                    <a:pt x="59714" y="24880"/>
                  </a:lnTo>
                  <a:lnTo>
                    <a:pt x="85276" y="7918"/>
                  </a:lnTo>
                  <a:lnTo>
                    <a:pt x="116393" y="0"/>
                  </a:lnTo>
                  <a:lnTo>
                    <a:pt x="144718" y="2094"/>
                  </a:lnTo>
                  <a:lnTo>
                    <a:pt x="196146" y="23617"/>
                  </a:lnTo>
                  <a:lnTo>
                    <a:pt x="199903" y="23927"/>
                  </a:lnTo>
                  <a:lnTo>
                    <a:pt x="200549" y="22275"/>
                  </a:lnTo>
                  <a:lnTo>
                    <a:pt x="199121" y="19315"/>
                  </a:lnTo>
                  <a:lnTo>
                    <a:pt x="196310" y="19201"/>
                  </a:lnTo>
                  <a:lnTo>
                    <a:pt x="188230" y="24030"/>
                  </a:lnTo>
                  <a:lnTo>
                    <a:pt x="157016" y="64515"/>
                  </a:lnTo>
                  <a:lnTo>
                    <a:pt x="153418" y="80726"/>
                  </a:lnTo>
                  <a:lnTo>
                    <a:pt x="153759" y="88952"/>
                  </a:lnTo>
                  <a:lnTo>
                    <a:pt x="157705" y="95365"/>
                  </a:lnTo>
                  <a:lnTo>
                    <a:pt x="172002" y="104970"/>
                  </a:lnTo>
                  <a:lnTo>
                    <a:pt x="188270" y="107379"/>
                  </a:lnTo>
                  <a:lnTo>
                    <a:pt x="225872" y="101354"/>
                  </a:lnTo>
                  <a:lnTo>
                    <a:pt x="231803" y="102704"/>
                  </a:lnTo>
                  <a:lnTo>
                    <a:pt x="234827" y="106392"/>
                  </a:lnTo>
                  <a:lnTo>
                    <a:pt x="238087" y="1221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553862" y="1990735"/>
              <a:ext cx="60319" cy="191726"/>
            </a:xfrm>
            <a:custGeom>
              <a:avLst/>
              <a:gdLst/>
              <a:ahLst/>
              <a:cxnLst/>
              <a:rect l="0" t="0" r="0" b="0"/>
              <a:pathLst>
                <a:path w="60319" h="191726">
                  <a:moveTo>
                    <a:pt x="44471" y="0"/>
                  </a:moveTo>
                  <a:lnTo>
                    <a:pt x="25366" y="14285"/>
                  </a:lnTo>
                  <a:lnTo>
                    <a:pt x="9277" y="35212"/>
                  </a:lnTo>
                  <a:lnTo>
                    <a:pt x="1567" y="50967"/>
                  </a:lnTo>
                  <a:lnTo>
                    <a:pt x="0" y="67263"/>
                  </a:lnTo>
                  <a:lnTo>
                    <a:pt x="3330" y="83799"/>
                  </a:lnTo>
                  <a:lnTo>
                    <a:pt x="15654" y="107854"/>
                  </a:lnTo>
                  <a:lnTo>
                    <a:pt x="58483" y="163195"/>
                  </a:lnTo>
                  <a:lnTo>
                    <a:pt x="60318" y="170136"/>
                  </a:lnTo>
                  <a:lnTo>
                    <a:pt x="57399" y="185283"/>
                  </a:lnTo>
                  <a:lnTo>
                    <a:pt x="52160" y="189508"/>
                  </a:lnTo>
                  <a:lnTo>
                    <a:pt x="36425" y="191725"/>
                  </a:lnTo>
                  <a:lnTo>
                    <a:pt x="28884" y="189156"/>
                  </a:lnTo>
                  <a:lnTo>
                    <a:pt x="15548" y="178866"/>
                  </a:lnTo>
                  <a:lnTo>
                    <a:pt x="12177" y="170360"/>
                  </a:lnTo>
                  <a:lnTo>
                    <a:pt x="11013" y="1254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691887" y="1856904"/>
              <a:ext cx="333032" cy="284392"/>
            </a:xfrm>
            <a:custGeom>
              <a:avLst/>
              <a:gdLst/>
              <a:ahLst/>
              <a:cxnLst/>
              <a:rect l="0" t="0" r="0" b="0"/>
              <a:pathLst>
                <a:path w="333032" h="284392">
                  <a:moveTo>
                    <a:pt x="31912" y="0"/>
                  </a:moveTo>
                  <a:lnTo>
                    <a:pt x="27471" y="55450"/>
                  </a:lnTo>
                  <a:lnTo>
                    <a:pt x="20270" y="106373"/>
                  </a:lnTo>
                  <a:lnTo>
                    <a:pt x="16691" y="162665"/>
                  </a:lnTo>
                  <a:lnTo>
                    <a:pt x="6283" y="225506"/>
                  </a:lnTo>
                  <a:lnTo>
                    <a:pt x="0" y="270385"/>
                  </a:lnTo>
                  <a:lnTo>
                    <a:pt x="414" y="274124"/>
                  </a:lnTo>
                  <a:lnTo>
                    <a:pt x="1620" y="272900"/>
                  </a:lnTo>
                  <a:lnTo>
                    <a:pt x="29798" y="213525"/>
                  </a:lnTo>
                  <a:lnTo>
                    <a:pt x="46053" y="189766"/>
                  </a:lnTo>
                  <a:lnTo>
                    <a:pt x="67081" y="170954"/>
                  </a:lnTo>
                  <a:lnTo>
                    <a:pt x="90970" y="158049"/>
                  </a:lnTo>
                  <a:lnTo>
                    <a:pt x="109895" y="156367"/>
                  </a:lnTo>
                  <a:lnTo>
                    <a:pt x="128840" y="159647"/>
                  </a:lnTo>
                  <a:lnTo>
                    <a:pt x="143455" y="167300"/>
                  </a:lnTo>
                  <a:lnTo>
                    <a:pt x="153668" y="179376"/>
                  </a:lnTo>
                  <a:lnTo>
                    <a:pt x="157693" y="186500"/>
                  </a:lnTo>
                  <a:lnTo>
                    <a:pt x="159687" y="204328"/>
                  </a:lnTo>
                  <a:lnTo>
                    <a:pt x="158918" y="214287"/>
                  </a:lnTo>
                  <a:lnTo>
                    <a:pt x="161193" y="219068"/>
                  </a:lnTo>
                  <a:lnTo>
                    <a:pt x="165498" y="220396"/>
                  </a:lnTo>
                  <a:lnTo>
                    <a:pt x="171156" y="219422"/>
                  </a:lnTo>
                  <a:lnTo>
                    <a:pt x="224611" y="184254"/>
                  </a:lnTo>
                  <a:lnTo>
                    <a:pt x="241163" y="183503"/>
                  </a:lnTo>
                  <a:lnTo>
                    <a:pt x="246692" y="188322"/>
                  </a:lnTo>
                  <a:lnTo>
                    <a:pt x="252836" y="206068"/>
                  </a:lnTo>
                  <a:lnTo>
                    <a:pt x="251855" y="233303"/>
                  </a:lnTo>
                  <a:lnTo>
                    <a:pt x="254750" y="237321"/>
                  </a:lnTo>
                  <a:lnTo>
                    <a:pt x="260398" y="238141"/>
                  </a:lnTo>
                  <a:lnTo>
                    <a:pt x="274727" y="234095"/>
                  </a:lnTo>
                  <a:lnTo>
                    <a:pt x="309256" y="215591"/>
                  </a:lnTo>
                  <a:lnTo>
                    <a:pt x="315322" y="216219"/>
                  </a:lnTo>
                  <a:lnTo>
                    <a:pt x="320296" y="219426"/>
                  </a:lnTo>
                  <a:lnTo>
                    <a:pt x="324541" y="224352"/>
                  </a:lnTo>
                  <a:lnTo>
                    <a:pt x="329258" y="242218"/>
                  </a:lnTo>
                  <a:lnTo>
                    <a:pt x="333031" y="2843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073497" y="2015829"/>
              <a:ext cx="101982" cy="117643"/>
            </a:xfrm>
            <a:custGeom>
              <a:avLst/>
              <a:gdLst/>
              <a:ahLst/>
              <a:cxnLst/>
              <a:rect l="0" t="0" r="0" b="0"/>
              <a:pathLst>
                <a:path w="101982" h="117643">
                  <a:moveTo>
                    <a:pt x="68523" y="0"/>
                  </a:moveTo>
                  <a:lnTo>
                    <a:pt x="43671" y="7607"/>
                  </a:lnTo>
                  <a:lnTo>
                    <a:pt x="30836" y="16082"/>
                  </a:lnTo>
                  <a:lnTo>
                    <a:pt x="13160" y="40185"/>
                  </a:lnTo>
                  <a:lnTo>
                    <a:pt x="590" y="70871"/>
                  </a:lnTo>
                  <a:lnTo>
                    <a:pt x="0" y="79775"/>
                  </a:lnTo>
                  <a:lnTo>
                    <a:pt x="4301" y="94626"/>
                  </a:lnTo>
                  <a:lnTo>
                    <a:pt x="17365" y="107422"/>
                  </a:lnTo>
                  <a:lnTo>
                    <a:pt x="26054" y="113437"/>
                  </a:lnTo>
                  <a:lnTo>
                    <a:pt x="45621" y="117642"/>
                  </a:lnTo>
                  <a:lnTo>
                    <a:pt x="101981" y="1087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192556" y="1773260"/>
              <a:ext cx="250585" cy="368036"/>
            </a:xfrm>
            <a:custGeom>
              <a:avLst/>
              <a:gdLst/>
              <a:ahLst/>
              <a:cxnLst/>
              <a:rect l="0" t="0" r="0" b="0"/>
              <a:pathLst>
                <a:path w="250585" h="368036">
                  <a:moveTo>
                    <a:pt x="83296" y="0"/>
                  </a:moveTo>
                  <a:lnTo>
                    <a:pt x="83296" y="50451"/>
                  </a:lnTo>
                  <a:lnTo>
                    <a:pt x="78855" y="112714"/>
                  </a:lnTo>
                  <a:lnTo>
                    <a:pt x="72970" y="174708"/>
                  </a:lnTo>
                  <a:lnTo>
                    <a:pt x="60732" y="236111"/>
                  </a:lnTo>
                  <a:lnTo>
                    <a:pt x="44239" y="292189"/>
                  </a:lnTo>
                  <a:lnTo>
                    <a:pt x="30317" y="334503"/>
                  </a:lnTo>
                  <a:lnTo>
                    <a:pt x="25671" y="338245"/>
                  </a:lnTo>
                  <a:lnTo>
                    <a:pt x="19786" y="338882"/>
                  </a:lnTo>
                  <a:lnTo>
                    <a:pt x="13074" y="337447"/>
                  </a:lnTo>
                  <a:lnTo>
                    <a:pt x="8600" y="331843"/>
                  </a:lnTo>
                  <a:lnTo>
                    <a:pt x="2303" y="302685"/>
                  </a:lnTo>
                  <a:lnTo>
                    <a:pt x="0" y="247984"/>
                  </a:lnTo>
                  <a:lnTo>
                    <a:pt x="4763" y="228247"/>
                  </a:lnTo>
                  <a:lnTo>
                    <a:pt x="8636" y="219080"/>
                  </a:lnTo>
                  <a:lnTo>
                    <a:pt x="20373" y="206416"/>
                  </a:lnTo>
                  <a:lnTo>
                    <a:pt x="50626" y="190714"/>
                  </a:lnTo>
                  <a:lnTo>
                    <a:pt x="100862" y="178279"/>
                  </a:lnTo>
                  <a:lnTo>
                    <a:pt x="111735" y="177404"/>
                  </a:lnTo>
                  <a:lnTo>
                    <a:pt x="118984" y="181467"/>
                  </a:lnTo>
                  <a:lnTo>
                    <a:pt x="123816" y="188823"/>
                  </a:lnTo>
                  <a:lnTo>
                    <a:pt x="128256" y="208459"/>
                  </a:lnTo>
                  <a:lnTo>
                    <a:pt x="121275" y="262367"/>
                  </a:lnTo>
                  <a:lnTo>
                    <a:pt x="118576" y="305822"/>
                  </a:lnTo>
                  <a:lnTo>
                    <a:pt x="121591" y="324586"/>
                  </a:lnTo>
                  <a:lnTo>
                    <a:pt x="126484" y="330704"/>
                  </a:lnTo>
                  <a:lnTo>
                    <a:pt x="141834" y="337503"/>
                  </a:lnTo>
                  <a:lnTo>
                    <a:pt x="158570" y="335568"/>
                  </a:lnTo>
                  <a:lnTo>
                    <a:pt x="166936" y="332450"/>
                  </a:lnTo>
                  <a:lnTo>
                    <a:pt x="181188" y="319072"/>
                  </a:lnTo>
                  <a:lnTo>
                    <a:pt x="205484" y="289073"/>
                  </a:lnTo>
                  <a:lnTo>
                    <a:pt x="208435" y="287512"/>
                  </a:lnTo>
                  <a:lnTo>
                    <a:pt x="209473" y="289260"/>
                  </a:lnTo>
                  <a:lnTo>
                    <a:pt x="209785" y="325340"/>
                  </a:lnTo>
                  <a:lnTo>
                    <a:pt x="213244" y="342554"/>
                  </a:lnTo>
                  <a:lnTo>
                    <a:pt x="217326" y="349189"/>
                  </a:lnTo>
                  <a:lnTo>
                    <a:pt x="229298" y="359039"/>
                  </a:lnTo>
                  <a:lnTo>
                    <a:pt x="250584" y="3680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514377" y="2007464"/>
              <a:ext cx="213155" cy="142197"/>
            </a:xfrm>
            <a:custGeom>
              <a:avLst/>
              <a:gdLst/>
              <a:ahLst/>
              <a:cxnLst/>
              <a:rect l="0" t="0" r="0" b="0"/>
              <a:pathLst>
                <a:path w="213155" h="142197">
                  <a:moveTo>
                    <a:pt x="12407" y="0"/>
                  </a:moveTo>
                  <a:lnTo>
                    <a:pt x="11478" y="62817"/>
                  </a:lnTo>
                  <a:lnTo>
                    <a:pt x="0" y="123493"/>
                  </a:lnTo>
                  <a:lnTo>
                    <a:pt x="19914" y="70164"/>
                  </a:lnTo>
                  <a:lnTo>
                    <a:pt x="41599" y="29281"/>
                  </a:lnTo>
                  <a:lnTo>
                    <a:pt x="56051" y="14253"/>
                  </a:lnTo>
                  <a:lnTo>
                    <a:pt x="63809" y="10432"/>
                  </a:lnTo>
                  <a:lnTo>
                    <a:pt x="79863" y="8664"/>
                  </a:lnTo>
                  <a:lnTo>
                    <a:pt x="96291" y="13454"/>
                  </a:lnTo>
                  <a:lnTo>
                    <a:pt x="154617" y="36054"/>
                  </a:lnTo>
                  <a:lnTo>
                    <a:pt x="188581" y="35673"/>
                  </a:lnTo>
                  <a:lnTo>
                    <a:pt x="193984" y="33076"/>
                  </a:lnTo>
                  <a:lnTo>
                    <a:pt x="194798" y="29486"/>
                  </a:lnTo>
                  <a:lnTo>
                    <a:pt x="192552" y="25234"/>
                  </a:lnTo>
                  <a:lnTo>
                    <a:pt x="188267" y="23328"/>
                  </a:lnTo>
                  <a:lnTo>
                    <a:pt x="176070" y="23690"/>
                  </a:lnTo>
                  <a:lnTo>
                    <a:pt x="153528" y="33558"/>
                  </a:lnTo>
                  <a:lnTo>
                    <a:pt x="142353" y="45585"/>
                  </a:lnTo>
                  <a:lnTo>
                    <a:pt x="138072" y="52695"/>
                  </a:lnTo>
                  <a:lnTo>
                    <a:pt x="135794" y="72987"/>
                  </a:lnTo>
                  <a:lnTo>
                    <a:pt x="136487" y="84904"/>
                  </a:lnTo>
                  <a:lnTo>
                    <a:pt x="144692" y="105580"/>
                  </a:lnTo>
                  <a:lnTo>
                    <a:pt x="157633" y="122205"/>
                  </a:lnTo>
                  <a:lnTo>
                    <a:pt x="172679" y="132691"/>
                  </a:lnTo>
                  <a:lnTo>
                    <a:pt x="213154" y="1421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735896" y="1982371"/>
              <a:ext cx="102594" cy="219295"/>
            </a:xfrm>
            <a:custGeom>
              <a:avLst/>
              <a:gdLst/>
              <a:ahLst/>
              <a:cxnLst/>
              <a:rect l="0" t="0" r="0" b="0"/>
              <a:pathLst>
                <a:path w="102594" h="219295">
                  <a:moveTo>
                    <a:pt x="92008" y="0"/>
                  </a:moveTo>
                  <a:lnTo>
                    <a:pt x="72904" y="7607"/>
                  </a:lnTo>
                  <a:lnTo>
                    <a:pt x="61522" y="16083"/>
                  </a:lnTo>
                  <a:lnTo>
                    <a:pt x="49104" y="35745"/>
                  </a:lnTo>
                  <a:lnTo>
                    <a:pt x="50015" y="53681"/>
                  </a:lnTo>
                  <a:lnTo>
                    <a:pt x="71712" y="113088"/>
                  </a:lnTo>
                  <a:lnTo>
                    <a:pt x="100488" y="172554"/>
                  </a:lnTo>
                  <a:lnTo>
                    <a:pt x="102593" y="191005"/>
                  </a:lnTo>
                  <a:lnTo>
                    <a:pt x="101852" y="199828"/>
                  </a:lnTo>
                  <a:lnTo>
                    <a:pt x="97642" y="206640"/>
                  </a:lnTo>
                  <a:lnTo>
                    <a:pt x="83050" y="216687"/>
                  </a:lnTo>
                  <a:lnTo>
                    <a:pt x="66651" y="219294"/>
                  </a:lnTo>
                  <a:lnTo>
                    <a:pt x="58374" y="218687"/>
                  </a:lnTo>
                  <a:lnTo>
                    <a:pt x="44223" y="213057"/>
                  </a:lnTo>
                  <a:lnTo>
                    <a:pt x="15551" y="189857"/>
                  </a:lnTo>
                  <a:lnTo>
                    <a:pt x="6911" y="169574"/>
                  </a:lnTo>
                  <a:lnTo>
                    <a:pt x="0" y="117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878091" y="1664522"/>
              <a:ext cx="27588" cy="175655"/>
            </a:xfrm>
            <a:custGeom>
              <a:avLst/>
              <a:gdLst/>
              <a:ahLst/>
              <a:cxnLst/>
              <a:rect l="0" t="0" r="0" b="0"/>
              <a:pathLst>
                <a:path w="27588" h="175655">
                  <a:moveTo>
                    <a:pt x="0" y="0"/>
                  </a:moveTo>
                  <a:lnTo>
                    <a:pt x="13321" y="8881"/>
                  </a:lnTo>
                  <a:lnTo>
                    <a:pt x="22340" y="23155"/>
                  </a:lnTo>
                  <a:lnTo>
                    <a:pt x="27587" y="40961"/>
                  </a:lnTo>
                  <a:lnTo>
                    <a:pt x="24505" y="104360"/>
                  </a:lnTo>
                  <a:lnTo>
                    <a:pt x="18540" y="147768"/>
                  </a:lnTo>
                  <a:lnTo>
                    <a:pt x="16728" y="1756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953371" y="1689616"/>
              <a:ext cx="13184" cy="133832"/>
            </a:xfrm>
            <a:custGeom>
              <a:avLst/>
              <a:gdLst/>
              <a:ahLst/>
              <a:cxnLst/>
              <a:rect l="0" t="0" r="0" b="0"/>
              <a:pathLst>
                <a:path w="13184" h="133832">
                  <a:moveTo>
                    <a:pt x="8364" y="0"/>
                  </a:moveTo>
                  <a:lnTo>
                    <a:pt x="10843" y="33917"/>
                  </a:lnTo>
                  <a:lnTo>
                    <a:pt x="13183" y="53179"/>
                  </a:lnTo>
                  <a:lnTo>
                    <a:pt x="4742" y="113641"/>
                  </a:lnTo>
                  <a:lnTo>
                    <a:pt x="0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662416" y="2584610"/>
            <a:ext cx="2130075" cy="677521"/>
            <a:chOff x="5662416" y="2584610"/>
            <a:chExt cx="2130075" cy="677521"/>
          </a:xfrm>
        </p:grpSpPr>
        <p:sp>
          <p:nvSpPr>
            <p:cNvPr id="155" name="Freeform 154"/>
            <p:cNvSpPr/>
            <p:nvPr/>
          </p:nvSpPr>
          <p:spPr>
            <a:xfrm>
              <a:off x="5662416" y="2643161"/>
              <a:ext cx="200747" cy="8366"/>
            </a:xfrm>
            <a:custGeom>
              <a:avLst/>
              <a:gdLst/>
              <a:ahLst/>
              <a:cxnLst/>
              <a:rect l="0" t="0" r="0" b="0"/>
              <a:pathLst>
                <a:path w="200747" h="8366">
                  <a:moveTo>
                    <a:pt x="0" y="0"/>
                  </a:moveTo>
                  <a:lnTo>
                    <a:pt x="21892" y="5749"/>
                  </a:lnTo>
                  <a:lnTo>
                    <a:pt x="82270" y="8020"/>
                  </a:lnTo>
                  <a:lnTo>
                    <a:pt x="142646" y="8297"/>
                  </a:lnTo>
                  <a:lnTo>
                    <a:pt x="200746" y="83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091184" y="2584610"/>
              <a:ext cx="114921" cy="217477"/>
            </a:xfrm>
            <a:custGeom>
              <a:avLst/>
              <a:gdLst/>
              <a:ahLst/>
              <a:cxnLst/>
              <a:rect l="0" t="0" r="0" b="0"/>
              <a:pathLst>
                <a:path w="114921" h="217477">
                  <a:moveTo>
                    <a:pt x="114920" y="0"/>
                  </a:moveTo>
                  <a:lnTo>
                    <a:pt x="55934" y="19662"/>
                  </a:lnTo>
                  <a:lnTo>
                    <a:pt x="35587" y="32365"/>
                  </a:lnTo>
                  <a:lnTo>
                    <a:pt x="17786" y="52341"/>
                  </a:lnTo>
                  <a:lnTo>
                    <a:pt x="5180" y="75918"/>
                  </a:lnTo>
                  <a:lnTo>
                    <a:pt x="0" y="105003"/>
                  </a:lnTo>
                  <a:lnTo>
                    <a:pt x="2905" y="137165"/>
                  </a:lnTo>
                  <a:lnTo>
                    <a:pt x="18533" y="170239"/>
                  </a:lnTo>
                  <a:lnTo>
                    <a:pt x="40821" y="194702"/>
                  </a:lnTo>
                  <a:lnTo>
                    <a:pt x="65083" y="209282"/>
                  </a:lnTo>
                  <a:lnTo>
                    <a:pt x="114920" y="217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241720" y="2675303"/>
              <a:ext cx="125865" cy="134984"/>
            </a:xfrm>
            <a:custGeom>
              <a:avLst/>
              <a:gdLst/>
              <a:ahLst/>
              <a:cxnLst/>
              <a:rect l="0" t="0" r="0" b="0"/>
              <a:pathLst>
                <a:path w="125865" h="134984">
                  <a:moveTo>
                    <a:pt x="48028" y="34774"/>
                  </a:moveTo>
                  <a:lnTo>
                    <a:pt x="17542" y="58058"/>
                  </a:lnTo>
                  <a:lnTo>
                    <a:pt x="5125" y="78538"/>
                  </a:lnTo>
                  <a:lnTo>
                    <a:pt x="0" y="106705"/>
                  </a:lnTo>
                  <a:lnTo>
                    <a:pt x="2069" y="115257"/>
                  </a:lnTo>
                  <a:lnTo>
                    <a:pt x="11803" y="129715"/>
                  </a:lnTo>
                  <a:lnTo>
                    <a:pt x="19231" y="133384"/>
                  </a:lnTo>
                  <a:lnTo>
                    <a:pt x="37398" y="134983"/>
                  </a:lnTo>
                  <a:lnTo>
                    <a:pt x="68526" y="126218"/>
                  </a:lnTo>
                  <a:lnTo>
                    <a:pt x="85330" y="114450"/>
                  </a:lnTo>
                  <a:lnTo>
                    <a:pt x="116207" y="80892"/>
                  </a:lnTo>
                  <a:lnTo>
                    <a:pt x="124179" y="62396"/>
                  </a:lnTo>
                  <a:lnTo>
                    <a:pt x="125864" y="44262"/>
                  </a:lnTo>
                  <a:lnTo>
                    <a:pt x="122585" y="27838"/>
                  </a:lnTo>
                  <a:lnTo>
                    <a:pt x="114932" y="14343"/>
                  </a:lnTo>
                  <a:lnTo>
                    <a:pt x="102857" y="4627"/>
                  </a:lnTo>
                  <a:lnTo>
                    <a:pt x="95733" y="736"/>
                  </a:lnTo>
                  <a:lnTo>
                    <a:pt x="88196" y="0"/>
                  </a:lnTo>
                  <a:lnTo>
                    <a:pt x="72386" y="4139"/>
                  </a:lnTo>
                  <a:lnTo>
                    <a:pt x="67984" y="8774"/>
                  </a:lnTo>
                  <a:lnTo>
                    <a:pt x="65979" y="14653"/>
                  </a:lnTo>
                  <a:lnTo>
                    <a:pt x="65572" y="21360"/>
                  </a:lnTo>
                  <a:lnTo>
                    <a:pt x="70076" y="33769"/>
                  </a:lnTo>
                  <a:lnTo>
                    <a:pt x="77344" y="43621"/>
                  </a:lnTo>
                  <a:lnTo>
                    <a:pt x="89851" y="515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426593" y="2693348"/>
              <a:ext cx="92894" cy="125468"/>
            </a:xfrm>
            <a:custGeom>
              <a:avLst/>
              <a:gdLst/>
              <a:ahLst/>
              <a:cxnLst/>
              <a:rect l="0" t="0" r="0" b="0"/>
              <a:pathLst>
                <a:path w="92894" h="125468">
                  <a:moveTo>
                    <a:pt x="30444" y="0"/>
                  </a:moveTo>
                  <a:lnTo>
                    <a:pt x="3768" y="57998"/>
                  </a:lnTo>
                  <a:lnTo>
                    <a:pt x="0" y="83089"/>
                  </a:lnTo>
                  <a:lnTo>
                    <a:pt x="1784" y="89780"/>
                  </a:lnTo>
                  <a:lnTo>
                    <a:pt x="5761" y="92382"/>
                  </a:lnTo>
                  <a:lnTo>
                    <a:pt x="11200" y="92257"/>
                  </a:lnTo>
                  <a:lnTo>
                    <a:pt x="22201" y="84684"/>
                  </a:lnTo>
                  <a:lnTo>
                    <a:pt x="61121" y="44671"/>
                  </a:lnTo>
                  <a:lnTo>
                    <a:pt x="67624" y="42792"/>
                  </a:lnTo>
                  <a:lnTo>
                    <a:pt x="82285" y="45661"/>
                  </a:lnTo>
                  <a:lnTo>
                    <a:pt x="87309" y="51816"/>
                  </a:lnTo>
                  <a:lnTo>
                    <a:pt x="92893" y="71048"/>
                  </a:lnTo>
                  <a:lnTo>
                    <a:pt x="88995" y="1254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587935" y="2693348"/>
              <a:ext cx="111672" cy="150561"/>
            </a:xfrm>
            <a:custGeom>
              <a:avLst/>
              <a:gdLst/>
              <a:ahLst/>
              <a:cxnLst/>
              <a:rect l="0" t="0" r="0" b="0"/>
              <a:pathLst>
                <a:path w="111672" h="150561">
                  <a:moveTo>
                    <a:pt x="19662" y="0"/>
                  </a:moveTo>
                  <a:lnTo>
                    <a:pt x="15221" y="46569"/>
                  </a:lnTo>
                  <a:lnTo>
                    <a:pt x="0" y="100056"/>
                  </a:lnTo>
                  <a:lnTo>
                    <a:pt x="48" y="103879"/>
                  </a:lnTo>
                  <a:lnTo>
                    <a:pt x="1940" y="104569"/>
                  </a:lnTo>
                  <a:lnTo>
                    <a:pt x="5059" y="103170"/>
                  </a:lnTo>
                  <a:lnTo>
                    <a:pt x="29169" y="80892"/>
                  </a:lnTo>
                  <a:lnTo>
                    <a:pt x="47985" y="59594"/>
                  </a:lnTo>
                  <a:lnTo>
                    <a:pt x="62920" y="50341"/>
                  </a:lnTo>
                  <a:lnTo>
                    <a:pt x="78851" y="48087"/>
                  </a:lnTo>
                  <a:lnTo>
                    <a:pt x="87003" y="48787"/>
                  </a:lnTo>
                  <a:lnTo>
                    <a:pt x="92437" y="52971"/>
                  </a:lnTo>
                  <a:lnTo>
                    <a:pt x="98475" y="67533"/>
                  </a:lnTo>
                  <a:lnTo>
                    <a:pt x="98680" y="83919"/>
                  </a:lnTo>
                  <a:lnTo>
                    <a:pt x="91128" y="133855"/>
                  </a:lnTo>
                  <a:lnTo>
                    <a:pt x="92399" y="142211"/>
                  </a:lnTo>
                  <a:lnTo>
                    <a:pt x="95106" y="146853"/>
                  </a:lnTo>
                  <a:lnTo>
                    <a:pt x="98768" y="149018"/>
                  </a:lnTo>
                  <a:lnTo>
                    <a:pt x="111671" y="1505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785306" y="2751383"/>
              <a:ext cx="98318" cy="122462"/>
            </a:xfrm>
            <a:custGeom>
              <a:avLst/>
              <a:gdLst/>
              <a:ahLst/>
              <a:cxnLst/>
              <a:rect l="0" t="0" r="0" b="0"/>
              <a:pathLst>
                <a:path w="98318" h="122462">
                  <a:moveTo>
                    <a:pt x="39766" y="8880"/>
                  </a:moveTo>
                  <a:lnTo>
                    <a:pt x="30885" y="0"/>
                  </a:lnTo>
                  <a:lnTo>
                    <a:pt x="26410" y="1101"/>
                  </a:lnTo>
                  <a:lnTo>
                    <a:pt x="16481" y="12238"/>
                  </a:lnTo>
                  <a:lnTo>
                    <a:pt x="4883" y="34969"/>
                  </a:lnTo>
                  <a:lnTo>
                    <a:pt x="0" y="63802"/>
                  </a:lnTo>
                  <a:lnTo>
                    <a:pt x="3814" y="82547"/>
                  </a:lnTo>
                  <a:lnTo>
                    <a:pt x="12636" y="99243"/>
                  </a:lnTo>
                  <a:lnTo>
                    <a:pt x="25849" y="112859"/>
                  </a:lnTo>
                  <a:lnTo>
                    <a:pt x="45972" y="120150"/>
                  </a:lnTo>
                  <a:lnTo>
                    <a:pt x="67618" y="122461"/>
                  </a:lnTo>
                  <a:lnTo>
                    <a:pt x="98317" y="1176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931161" y="2776992"/>
              <a:ext cx="94658" cy="112671"/>
            </a:xfrm>
            <a:custGeom>
              <a:avLst/>
              <a:gdLst/>
              <a:ahLst/>
              <a:cxnLst/>
              <a:rect l="0" t="0" r="0" b="0"/>
              <a:pathLst>
                <a:path w="94658" h="112671">
                  <a:moveTo>
                    <a:pt x="44471" y="0"/>
                  </a:moveTo>
                  <a:lnTo>
                    <a:pt x="13985" y="23285"/>
                  </a:lnTo>
                  <a:lnTo>
                    <a:pt x="1567" y="43765"/>
                  </a:lnTo>
                  <a:lnTo>
                    <a:pt x="0" y="64371"/>
                  </a:lnTo>
                  <a:lnTo>
                    <a:pt x="3330" y="86231"/>
                  </a:lnTo>
                  <a:lnTo>
                    <a:pt x="11007" y="102143"/>
                  </a:lnTo>
                  <a:lnTo>
                    <a:pt x="18443" y="107129"/>
                  </a:lnTo>
                  <a:lnTo>
                    <a:pt x="39100" y="112670"/>
                  </a:lnTo>
                  <a:lnTo>
                    <a:pt x="56334" y="110176"/>
                  </a:lnTo>
                  <a:lnTo>
                    <a:pt x="94657" y="920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076005" y="2592975"/>
              <a:ext cx="66917" cy="276027"/>
            </a:xfrm>
            <a:custGeom>
              <a:avLst/>
              <a:gdLst/>
              <a:ahLst/>
              <a:cxnLst/>
              <a:rect l="0" t="0" r="0" b="0"/>
              <a:pathLst>
                <a:path w="66917" h="276027">
                  <a:moveTo>
                    <a:pt x="66916" y="0"/>
                  </a:moveTo>
                  <a:lnTo>
                    <a:pt x="52648" y="57086"/>
                  </a:lnTo>
                  <a:lnTo>
                    <a:pt x="41758" y="118465"/>
                  </a:lnTo>
                  <a:lnTo>
                    <a:pt x="35097" y="175406"/>
                  </a:lnTo>
                  <a:lnTo>
                    <a:pt x="21959" y="237888"/>
                  </a:lnTo>
                  <a:lnTo>
                    <a:pt x="0" y="276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059276" y="2774400"/>
              <a:ext cx="117103" cy="113481"/>
            </a:xfrm>
            <a:custGeom>
              <a:avLst/>
              <a:gdLst/>
              <a:ahLst/>
              <a:cxnLst/>
              <a:rect l="0" t="0" r="0" b="0"/>
              <a:pathLst>
                <a:path w="117103" h="113481">
                  <a:moveTo>
                    <a:pt x="0" y="27686"/>
                  </a:moveTo>
                  <a:lnTo>
                    <a:pt x="4441" y="14364"/>
                  </a:lnTo>
                  <a:lnTo>
                    <a:pt x="14056" y="5346"/>
                  </a:lnTo>
                  <a:lnTo>
                    <a:pt x="20523" y="1640"/>
                  </a:lnTo>
                  <a:lnTo>
                    <a:pt x="37622" y="0"/>
                  </a:lnTo>
                  <a:lnTo>
                    <a:pt x="55755" y="3299"/>
                  </a:lnTo>
                  <a:lnTo>
                    <a:pt x="76413" y="15606"/>
                  </a:lnTo>
                  <a:lnTo>
                    <a:pt x="100047" y="38896"/>
                  </a:lnTo>
                  <a:lnTo>
                    <a:pt x="105732" y="46312"/>
                  </a:lnTo>
                  <a:lnTo>
                    <a:pt x="112048" y="64465"/>
                  </a:lnTo>
                  <a:lnTo>
                    <a:pt x="113927" y="84925"/>
                  </a:lnTo>
                  <a:lnTo>
                    <a:pt x="111618" y="111767"/>
                  </a:lnTo>
                  <a:lnTo>
                    <a:pt x="112516" y="113480"/>
                  </a:lnTo>
                  <a:lnTo>
                    <a:pt x="117102" y="1113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51658" y="2676619"/>
              <a:ext cx="25094" cy="8366"/>
            </a:xfrm>
            <a:custGeom>
              <a:avLst/>
              <a:gdLst/>
              <a:ahLst/>
              <a:cxnLst/>
              <a:rect l="0" t="0" r="0" b="0"/>
              <a:pathLst>
                <a:path w="25094" h="8366">
                  <a:moveTo>
                    <a:pt x="0" y="8365"/>
                  </a:move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310656" y="2818815"/>
              <a:ext cx="133385" cy="158925"/>
            </a:xfrm>
            <a:custGeom>
              <a:avLst/>
              <a:gdLst/>
              <a:ahLst/>
              <a:cxnLst/>
              <a:rect l="0" t="0" r="0" b="0"/>
              <a:pathLst>
                <a:path w="133385" h="158925">
                  <a:moveTo>
                    <a:pt x="16282" y="0"/>
                  </a:moveTo>
                  <a:lnTo>
                    <a:pt x="1814" y="55795"/>
                  </a:lnTo>
                  <a:lnTo>
                    <a:pt x="0" y="102617"/>
                  </a:lnTo>
                  <a:lnTo>
                    <a:pt x="3569" y="110233"/>
                  </a:lnTo>
                  <a:lnTo>
                    <a:pt x="9665" y="115311"/>
                  </a:lnTo>
                  <a:lnTo>
                    <a:pt x="17448" y="118696"/>
                  </a:lnTo>
                  <a:lnTo>
                    <a:pt x="24494" y="118165"/>
                  </a:lnTo>
                  <a:lnTo>
                    <a:pt x="37280" y="110139"/>
                  </a:lnTo>
                  <a:lnTo>
                    <a:pt x="88740" y="54101"/>
                  </a:lnTo>
                  <a:lnTo>
                    <a:pt x="95257" y="50937"/>
                  </a:lnTo>
                  <a:lnTo>
                    <a:pt x="109933" y="49900"/>
                  </a:lnTo>
                  <a:lnTo>
                    <a:pt x="115891" y="52784"/>
                  </a:lnTo>
                  <a:lnTo>
                    <a:pt x="124990" y="63423"/>
                  </a:lnTo>
                  <a:lnTo>
                    <a:pt x="130897" y="89528"/>
                  </a:lnTo>
                  <a:lnTo>
                    <a:pt x="132060" y="151392"/>
                  </a:lnTo>
                  <a:lnTo>
                    <a:pt x="133384" y="1589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519320" y="2710077"/>
              <a:ext cx="50188" cy="83645"/>
            </a:xfrm>
            <a:custGeom>
              <a:avLst/>
              <a:gdLst/>
              <a:ahLst/>
              <a:cxnLst/>
              <a:rect l="0" t="0" r="0" b="0"/>
              <a:pathLst>
                <a:path w="50188" h="83645">
                  <a:moveTo>
                    <a:pt x="0" y="83644"/>
                  </a:moveTo>
                  <a:lnTo>
                    <a:pt x="8537" y="62681"/>
                  </a:lnTo>
                  <a:lnTo>
                    <a:pt x="5018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561142" y="2659890"/>
              <a:ext cx="100374" cy="309485"/>
            </a:xfrm>
            <a:custGeom>
              <a:avLst/>
              <a:gdLst/>
              <a:ahLst/>
              <a:cxnLst/>
              <a:rect l="0" t="0" r="0" b="0"/>
              <a:pathLst>
                <a:path w="100374" h="309485">
                  <a:moveTo>
                    <a:pt x="100373" y="0"/>
                  </a:moveTo>
                  <a:lnTo>
                    <a:pt x="86107" y="61888"/>
                  </a:lnTo>
                  <a:lnTo>
                    <a:pt x="72737" y="99380"/>
                  </a:lnTo>
                  <a:lnTo>
                    <a:pt x="47739" y="158866"/>
                  </a:lnTo>
                  <a:lnTo>
                    <a:pt x="35384" y="211475"/>
                  </a:lnTo>
                  <a:lnTo>
                    <a:pt x="15113" y="272666"/>
                  </a:lnTo>
                  <a:lnTo>
                    <a:pt x="0" y="30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561142" y="2843908"/>
              <a:ext cx="231349" cy="340697"/>
            </a:xfrm>
            <a:custGeom>
              <a:avLst/>
              <a:gdLst/>
              <a:ahLst/>
              <a:cxnLst/>
              <a:rect l="0" t="0" r="0" b="0"/>
              <a:pathLst>
                <a:path w="231349" h="340697">
                  <a:moveTo>
                    <a:pt x="0" y="0"/>
                  </a:moveTo>
                  <a:lnTo>
                    <a:pt x="4441" y="13321"/>
                  </a:lnTo>
                  <a:lnTo>
                    <a:pt x="16534" y="24818"/>
                  </a:lnTo>
                  <a:lnTo>
                    <a:pt x="44243" y="39262"/>
                  </a:lnTo>
                  <a:lnTo>
                    <a:pt x="75997" y="46949"/>
                  </a:lnTo>
                  <a:lnTo>
                    <a:pt x="108950" y="46749"/>
                  </a:lnTo>
                  <a:lnTo>
                    <a:pt x="148950" y="38355"/>
                  </a:lnTo>
                  <a:lnTo>
                    <a:pt x="154134" y="39511"/>
                  </a:lnTo>
                  <a:lnTo>
                    <a:pt x="156660" y="43069"/>
                  </a:lnTo>
                  <a:lnTo>
                    <a:pt x="156989" y="54458"/>
                  </a:lnTo>
                  <a:lnTo>
                    <a:pt x="147357" y="100748"/>
                  </a:lnTo>
                  <a:lnTo>
                    <a:pt x="152545" y="117268"/>
                  </a:lnTo>
                  <a:lnTo>
                    <a:pt x="158389" y="122789"/>
                  </a:lnTo>
                  <a:lnTo>
                    <a:pt x="174796" y="128923"/>
                  </a:lnTo>
                  <a:lnTo>
                    <a:pt x="213761" y="128972"/>
                  </a:lnTo>
                  <a:lnTo>
                    <a:pt x="228527" y="135079"/>
                  </a:lnTo>
                  <a:lnTo>
                    <a:pt x="231348" y="141169"/>
                  </a:lnTo>
                  <a:lnTo>
                    <a:pt x="229527" y="157848"/>
                  </a:lnTo>
                  <a:lnTo>
                    <a:pt x="208128" y="218802"/>
                  </a:lnTo>
                  <a:lnTo>
                    <a:pt x="192091" y="252256"/>
                  </a:lnTo>
                  <a:lnTo>
                    <a:pt x="149801" y="307856"/>
                  </a:lnTo>
                  <a:lnTo>
                    <a:pt x="116952" y="338180"/>
                  </a:lnTo>
                  <a:lnTo>
                    <a:pt x="109567" y="340696"/>
                  </a:lnTo>
                  <a:lnTo>
                    <a:pt x="102785" y="340516"/>
                  </a:lnTo>
                  <a:lnTo>
                    <a:pt x="96405" y="338536"/>
                  </a:lnTo>
                  <a:lnTo>
                    <a:pt x="84360" y="328902"/>
                  </a:lnTo>
                  <a:lnTo>
                    <a:pt x="78544" y="322429"/>
                  </a:lnTo>
                  <a:lnTo>
                    <a:pt x="74562" y="302845"/>
                  </a:lnTo>
                  <a:lnTo>
                    <a:pt x="79578" y="261291"/>
                  </a:lnTo>
                  <a:lnTo>
                    <a:pt x="89272" y="245933"/>
                  </a:lnTo>
                  <a:lnTo>
                    <a:pt x="108738" y="225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796247" y="3237036"/>
              <a:ext cx="200747" cy="25095"/>
            </a:xfrm>
            <a:custGeom>
              <a:avLst/>
              <a:gdLst/>
              <a:ahLst/>
              <a:cxnLst/>
              <a:rect l="0" t="0" r="0" b="0"/>
              <a:pathLst>
                <a:path w="200747" h="25095">
                  <a:moveTo>
                    <a:pt x="0" y="0"/>
                  </a:moveTo>
                  <a:lnTo>
                    <a:pt x="21892" y="5749"/>
                  </a:lnTo>
                  <a:lnTo>
                    <a:pt x="77830" y="12460"/>
                  </a:lnTo>
                  <a:lnTo>
                    <a:pt x="136278" y="18645"/>
                  </a:lnTo>
                  <a:lnTo>
                    <a:pt x="171421" y="23183"/>
                  </a:lnTo>
                  <a:lnTo>
                    <a:pt x="200746" y="250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239562" y="3103205"/>
            <a:ext cx="2659891" cy="970276"/>
            <a:chOff x="6239562" y="3103205"/>
            <a:chExt cx="2659891" cy="970276"/>
          </a:xfrm>
        </p:grpSpPr>
        <p:sp>
          <p:nvSpPr>
            <p:cNvPr id="171" name="Freeform 170"/>
            <p:cNvSpPr/>
            <p:nvPr/>
          </p:nvSpPr>
          <p:spPr>
            <a:xfrm>
              <a:off x="6239562" y="3329045"/>
              <a:ext cx="8365" cy="1"/>
            </a:xfrm>
            <a:custGeom>
              <a:avLst/>
              <a:gdLst/>
              <a:ahLst/>
              <a:cxnLst/>
              <a:rect l="0" t="0" r="0" b="0"/>
              <a:pathLst>
                <a:path w="8365" h="1">
                  <a:moveTo>
                    <a:pt x="0" y="0"/>
                  </a:moveTo>
                  <a:lnTo>
                    <a:pt x="83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239562" y="3270494"/>
              <a:ext cx="1" cy="284392"/>
            </a:xfrm>
            <a:custGeom>
              <a:avLst/>
              <a:gdLst/>
              <a:ahLst/>
              <a:cxnLst/>
              <a:rect l="0" t="0" r="0" b="0"/>
              <a:pathLst>
                <a:path w="1" h="284392">
                  <a:moveTo>
                    <a:pt x="0" y="0"/>
                  </a:moveTo>
                  <a:lnTo>
                    <a:pt x="0" y="55449"/>
                  </a:lnTo>
                  <a:lnTo>
                    <a:pt x="0" y="112393"/>
                  </a:lnTo>
                  <a:lnTo>
                    <a:pt x="0" y="160007"/>
                  </a:lnTo>
                  <a:lnTo>
                    <a:pt x="0" y="221097"/>
                  </a:lnTo>
                  <a:lnTo>
                    <a:pt x="0" y="2843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264655" y="3103205"/>
              <a:ext cx="33459" cy="50188"/>
            </a:xfrm>
            <a:custGeom>
              <a:avLst/>
              <a:gdLst/>
              <a:ahLst/>
              <a:cxnLst/>
              <a:rect l="0" t="0" r="0" b="0"/>
              <a:pathLst>
                <a:path w="33459" h="50188">
                  <a:moveTo>
                    <a:pt x="0" y="50187"/>
                  </a:moveTo>
                  <a:lnTo>
                    <a:pt x="11641" y="15260"/>
                  </a:lnTo>
                  <a:lnTo>
                    <a:pt x="15196" y="10174"/>
                  </a:lnTo>
                  <a:lnTo>
                    <a:pt x="19425" y="6783"/>
                  </a:lnTo>
                  <a:lnTo>
                    <a:pt x="33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326981" y="3345774"/>
              <a:ext cx="112956" cy="217476"/>
            </a:xfrm>
            <a:custGeom>
              <a:avLst/>
              <a:gdLst/>
              <a:ahLst/>
              <a:cxnLst/>
              <a:rect l="0" t="0" r="0" b="0"/>
              <a:pathLst>
                <a:path w="112956" h="217476">
                  <a:moveTo>
                    <a:pt x="12954" y="0"/>
                  </a:moveTo>
                  <a:lnTo>
                    <a:pt x="12024" y="62817"/>
                  </a:lnTo>
                  <a:lnTo>
                    <a:pt x="5752" y="119718"/>
                  </a:lnTo>
                  <a:lnTo>
                    <a:pt x="0" y="152212"/>
                  </a:lnTo>
                  <a:lnTo>
                    <a:pt x="601" y="151661"/>
                  </a:lnTo>
                  <a:lnTo>
                    <a:pt x="32968" y="88267"/>
                  </a:lnTo>
                  <a:lnTo>
                    <a:pt x="60418" y="42431"/>
                  </a:lnTo>
                  <a:lnTo>
                    <a:pt x="67831" y="36651"/>
                  </a:lnTo>
                  <a:lnTo>
                    <a:pt x="85981" y="30230"/>
                  </a:lnTo>
                  <a:lnTo>
                    <a:pt x="93238" y="31306"/>
                  </a:lnTo>
                  <a:lnTo>
                    <a:pt x="99005" y="34812"/>
                  </a:lnTo>
                  <a:lnTo>
                    <a:pt x="103779" y="39936"/>
                  </a:lnTo>
                  <a:lnTo>
                    <a:pt x="109084" y="55544"/>
                  </a:lnTo>
                  <a:lnTo>
                    <a:pt x="112955" y="117572"/>
                  </a:lnTo>
                  <a:lnTo>
                    <a:pt x="112349" y="178675"/>
                  </a:lnTo>
                  <a:lnTo>
                    <a:pt x="106697" y="212944"/>
                  </a:lnTo>
                  <a:lnTo>
                    <a:pt x="104963" y="2174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565774" y="3237036"/>
              <a:ext cx="41824" cy="303569"/>
            </a:xfrm>
            <a:custGeom>
              <a:avLst/>
              <a:gdLst/>
              <a:ahLst/>
              <a:cxnLst/>
              <a:rect l="0" t="0" r="0" b="0"/>
              <a:pathLst>
                <a:path w="41824" h="303569">
                  <a:moveTo>
                    <a:pt x="41823" y="0"/>
                  </a:moveTo>
                  <a:lnTo>
                    <a:pt x="41823" y="51009"/>
                  </a:lnTo>
                  <a:lnTo>
                    <a:pt x="41823" y="99171"/>
                  </a:lnTo>
                  <a:lnTo>
                    <a:pt x="41823" y="154644"/>
                  </a:lnTo>
                  <a:lnTo>
                    <a:pt x="37382" y="212283"/>
                  </a:lnTo>
                  <a:lnTo>
                    <a:pt x="32374" y="274829"/>
                  </a:lnTo>
                  <a:lnTo>
                    <a:pt x="24922" y="296870"/>
                  </a:lnTo>
                  <a:lnTo>
                    <a:pt x="20333" y="302004"/>
                  </a:lnTo>
                  <a:lnTo>
                    <a:pt x="15414" y="303568"/>
                  </a:lnTo>
                  <a:lnTo>
                    <a:pt x="10277" y="302752"/>
                  </a:lnTo>
                  <a:lnTo>
                    <a:pt x="6851" y="297561"/>
                  </a:lnTo>
                  <a:lnTo>
                    <a:pt x="0" y="242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565774" y="3368664"/>
              <a:ext cx="100375" cy="18933"/>
            </a:xfrm>
            <a:custGeom>
              <a:avLst/>
              <a:gdLst/>
              <a:ahLst/>
              <a:cxnLst/>
              <a:rect l="0" t="0" r="0" b="0"/>
              <a:pathLst>
                <a:path w="100375" h="18933">
                  <a:moveTo>
                    <a:pt x="0" y="10568"/>
                  </a:moveTo>
                  <a:lnTo>
                    <a:pt x="8881" y="1687"/>
                  </a:lnTo>
                  <a:lnTo>
                    <a:pt x="15215" y="0"/>
                  </a:lnTo>
                  <a:lnTo>
                    <a:pt x="32166" y="605"/>
                  </a:lnTo>
                  <a:lnTo>
                    <a:pt x="79252" y="15233"/>
                  </a:lnTo>
                  <a:lnTo>
                    <a:pt x="100374" y="189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707970" y="3430038"/>
              <a:ext cx="83645" cy="124785"/>
            </a:xfrm>
            <a:custGeom>
              <a:avLst/>
              <a:gdLst/>
              <a:ahLst/>
              <a:cxnLst/>
              <a:rect l="0" t="0" r="0" b="0"/>
              <a:pathLst>
                <a:path w="83645" h="124785">
                  <a:moveTo>
                    <a:pt x="0" y="74660"/>
                  </a:moveTo>
                  <a:lnTo>
                    <a:pt x="19104" y="60375"/>
                  </a:lnTo>
                  <a:lnTo>
                    <a:pt x="47344" y="28134"/>
                  </a:lnTo>
                  <a:lnTo>
                    <a:pt x="50150" y="21338"/>
                  </a:lnTo>
                  <a:lnTo>
                    <a:pt x="50790" y="6351"/>
                  </a:lnTo>
                  <a:lnTo>
                    <a:pt x="47801" y="2169"/>
                  </a:lnTo>
                  <a:lnTo>
                    <a:pt x="43019" y="310"/>
                  </a:lnTo>
                  <a:lnTo>
                    <a:pt x="37045" y="0"/>
                  </a:lnTo>
                  <a:lnTo>
                    <a:pt x="31202" y="2582"/>
                  </a:lnTo>
                  <a:lnTo>
                    <a:pt x="19753" y="12885"/>
                  </a:lnTo>
                  <a:lnTo>
                    <a:pt x="7298" y="34361"/>
                  </a:lnTo>
                  <a:lnTo>
                    <a:pt x="2162" y="67263"/>
                  </a:lnTo>
                  <a:lnTo>
                    <a:pt x="5918" y="88102"/>
                  </a:lnTo>
                  <a:lnTo>
                    <a:pt x="18482" y="113030"/>
                  </a:lnTo>
                  <a:lnTo>
                    <a:pt x="23474" y="119757"/>
                  </a:lnTo>
                  <a:lnTo>
                    <a:pt x="29591" y="123312"/>
                  </a:lnTo>
                  <a:lnTo>
                    <a:pt x="43821" y="124784"/>
                  </a:lnTo>
                  <a:lnTo>
                    <a:pt x="83644" y="1081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826579" y="3462876"/>
              <a:ext cx="149054" cy="132726"/>
            </a:xfrm>
            <a:custGeom>
              <a:avLst/>
              <a:gdLst/>
              <a:ahLst/>
              <a:cxnLst/>
              <a:rect l="0" t="0" r="0" b="0"/>
              <a:pathLst>
                <a:path w="149054" h="132726">
                  <a:moveTo>
                    <a:pt x="15222" y="0"/>
                  </a:moveTo>
                  <a:lnTo>
                    <a:pt x="10782" y="53770"/>
                  </a:lnTo>
                  <a:lnTo>
                    <a:pt x="753" y="115463"/>
                  </a:lnTo>
                  <a:lnTo>
                    <a:pt x="0" y="127162"/>
                  </a:lnTo>
                  <a:lnTo>
                    <a:pt x="1356" y="132173"/>
                  </a:lnTo>
                  <a:lnTo>
                    <a:pt x="4120" y="132725"/>
                  </a:lnTo>
                  <a:lnTo>
                    <a:pt x="7820" y="130306"/>
                  </a:lnTo>
                  <a:lnTo>
                    <a:pt x="14411" y="117704"/>
                  </a:lnTo>
                  <a:lnTo>
                    <a:pt x="30655" y="83763"/>
                  </a:lnTo>
                  <a:lnTo>
                    <a:pt x="50774" y="63027"/>
                  </a:lnTo>
                  <a:lnTo>
                    <a:pt x="78834" y="45110"/>
                  </a:lnTo>
                  <a:lnTo>
                    <a:pt x="99877" y="41115"/>
                  </a:lnTo>
                  <a:lnTo>
                    <a:pt x="149053" y="418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009090" y="3327771"/>
              <a:ext cx="150561" cy="474724"/>
            </a:xfrm>
            <a:custGeom>
              <a:avLst/>
              <a:gdLst/>
              <a:ahLst/>
              <a:cxnLst/>
              <a:rect l="0" t="0" r="0" b="0"/>
              <a:pathLst>
                <a:path w="150561" h="474724">
                  <a:moveTo>
                    <a:pt x="150560" y="9638"/>
                  </a:moveTo>
                  <a:lnTo>
                    <a:pt x="141679" y="758"/>
                  </a:lnTo>
                  <a:lnTo>
                    <a:pt x="137204" y="0"/>
                  </a:lnTo>
                  <a:lnTo>
                    <a:pt x="132362" y="1354"/>
                  </a:lnTo>
                  <a:lnTo>
                    <a:pt x="127274" y="4116"/>
                  </a:lnTo>
                  <a:lnTo>
                    <a:pt x="111235" y="25763"/>
                  </a:lnTo>
                  <a:lnTo>
                    <a:pt x="90092" y="80669"/>
                  </a:lnTo>
                  <a:lnTo>
                    <a:pt x="79153" y="131574"/>
                  </a:lnTo>
                  <a:lnTo>
                    <a:pt x="69608" y="183493"/>
                  </a:lnTo>
                  <a:lnTo>
                    <a:pt x="66341" y="240817"/>
                  </a:lnTo>
                  <a:lnTo>
                    <a:pt x="59761" y="296786"/>
                  </a:lnTo>
                  <a:lnTo>
                    <a:pt x="58710" y="352576"/>
                  </a:lnTo>
                  <a:lnTo>
                    <a:pt x="58582" y="406071"/>
                  </a:lnTo>
                  <a:lnTo>
                    <a:pt x="54120" y="445052"/>
                  </a:lnTo>
                  <a:lnTo>
                    <a:pt x="46978" y="463692"/>
                  </a:lnTo>
                  <a:lnTo>
                    <a:pt x="42471" y="471265"/>
                  </a:lnTo>
                  <a:lnTo>
                    <a:pt x="37608" y="474455"/>
                  </a:lnTo>
                  <a:lnTo>
                    <a:pt x="32507" y="474723"/>
                  </a:lnTo>
                  <a:lnTo>
                    <a:pt x="27247" y="473043"/>
                  </a:lnTo>
                  <a:lnTo>
                    <a:pt x="18924" y="463741"/>
                  </a:lnTo>
                  <a:lnTo>
                    <a:pt x="0" y="4278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190463" y="3537591"/>
              <a:ext cx="128111" cy="167855"/>
            </a:xfrm>
            <a:custGeom>
              <a:avLst/>
              <a:gdLst/>
              <a:ahLst/>
              <a:cxnLst/>
              <a:rect l="0" t="0" r="0" b="0"/>
              <a:pathLst>
                <a:path w="128111" h="167855">
                  <a:moveTo>
                    <a:pt x="69560" y="34023"/>
                  </a:moveTo>
                  <a:lnTo>
                    <a:pt x="74000" y="20701"/>
                  </a:lnTo>
                  <a:lnTo>
                    <a:pt x="73449" y="14919"/>
                  </a:lnTo>
                  <a:lnTo>
                    <a:pt x="67881" y="3537"/>
                  </a:lnTo>
                  <a:lnTo>
                    <a:pt x="62864" y="687"/>
                  </a:lnTo>
                  <a:lnTo>
                    <a:pt x="49855" y="0"/>
                  </a:lnTo>
                  <a:lnTo>
                    <a:pt x="37258" y="5270"/>
                  </a:lnTo>
                  <a:lnTo>
                    <a:pt x="14025" y="23800"/>
                  </a:lnTo>
                  <a:lnTo>
                    <a:pt x="1576" y="48755"/>
                  </a:lnTo>
                  <a:lnTo>
                    <a:pt x="0" y="66593"/>
                  </a:lnTo>
                  <a:lnTo>
                    <a:pt x="882" y="75254"/>
                  </a:lnTo>
                  <a:lnTo>
                    <a:pt x="4258" y="80097"/>
                  </a:lnTo>
                  <a:lnTo>
                    <a:pt x="9296" y="82397"/>
                  </a:lnTo>
                  <a:lnTo>
                    <a:pt x="15443" y="83002"/>
                  </a:lnTo>
                  <a:lnTo>
                    <a:pt x="29708" y="78716"/>
                  </a:lnTo>
                  <a:lnTo>
                    <a:pt x="75619" y="50269"/>
                  </a:lnTo>
                  <a:lnTo>
                    <a:pt x="81964" y="44854"/>
                  </a:lnTo>
                  <a:lnTo>
                    <a:pt x="86194" y="45890"/>
                  </a:lnTo>
                  <a:lnTo>
                    <a:pt x="89014" y="51228"/>
                  </a:lnTo>
                  <a:lnTo>
                    <a:pt x="96636" y="110079"/>
                  </a:lnTo>
                  <a:lnTo>
                    <a:pt x="106084" y="140512"/>
                  </a:lnTo>
                  <a:lnTo>
                    <a:pt x="114604" y="155702"/>
                  </a:lnTo>
                  <a:lnTo>
                    <a:pt x="128110" y="1678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413793" y="3605071"/>
              <a:ext cx="189173" cy="209112"/>
            </a:xfrm>
            <a:custGeom>
              <a:avLst/>
              <a:gdLst/>
              <a:ahLst/>
              <a:cxnLst/>
              <a:rect l="0" t="0" r="0" b="0"/>
              <a:pathLst>
                <a:path w="189173" h="209112">
                  <a:moveTo>
                    <a:pt x="63705" y="0"/>
                  </a:moveTo>
                  <a:lnTo>
                    <a:pt x="45943" y="0"/>
                  </a:lnTo>
                  <a:lnTo>
                    <a:pt x="32267" y="4957"/>
                  </a:lnTo>
                  <a:lnTo>
                    <a:pt x="8341" y="23285"/>
                  </a:lnTo>
                  <a:lnTo>
                    <a:pt x="1923" y="38850"/>
                  </a:lnTo>
                  <a:lnTo>
                    <a:pt x="0" y="58160"/>
                  </a:lnTo>
                  <a:lnTo>
                    <a:pt x="2244" y="79134"/>
                  </a:lnTo>
                  <a:lnTo>
                    <a:pt x="11296" y="95890"/>
                  </a:lnTo>
                  <a:lnTo>
                    <a:pt x="25542" y="108604"/>
                  </a:lnTo>
                  <a:lnTo>
                    <a:pt x="44265" y="117353"/>
                  </a:lnTo>
                  <a:lnTo>
                    <a:pt x="64978" y="119382"/>
                  </a:lnTo>
                  <a:lnTo>
                    <a:pt x="113007" y="113113"/>
                  </a:lnTo>
                  <a:lnTo>
                    <a:pt x="134874" y="103247"/>
                  </a:lnTo>
                  <a:lnTo>
                    <a:pt x="171631" y="74196"/>
                  </a:lnTo>
                  <a:lnTo>
                    <a:pt x="181375" y="55591"/>
                  </a:lnTo>
                  <a:lnTo>
                    <a:pt x="183974" y="45425"/>
                  </a:lnTo>
                  <a:lnTo>
                    <a:pt x="181989" y="36789"/>
                  </a:lnTo>
                  <a:lnTo>
                    <a:pt x="169870" y="22237"/>
                  </a:lnTo>
                  <a:lnTo>
                    <a:pt x="162363" y="19472"/>
                  </a:lnTo>
                  <a:lnTo>
                    <a:pt x="154571" y="19487"/>
                  </a:lnTo>
                  <a:lnTo>
                    <a:pt x="146587" y="21356"/>
                  </a:lnTo>
                  <a:lnTo>
                    <a:pt x="132760" y="30868"/>
                  </a:lnTo>
                  <a:lnTo>
                    <a:pt x="126470" y="37307"/>
                  </a:lnTo>
                  <a:lnTo>
                    <a:pt x="119482" y="56854"/>
                  </a:lnTo>
                  <a:lnTo>
                    <a:pt x="117305" y="79173"/>
                  </a:lnTo>
                  <a:lnTo>
                    <a:pt x="125861" y="124878"/>
                  </a:lnTo>
                  <a:lnTo>
                    <a:pt x="153487" y="175602"/>
                  </a:lnTo>
                  <a:lnTo>
                    <a:pt x="189172" y="2091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837169" y="3395961"/>
              <a:ext cx="225841" cy="677520"/>
            </a:xfrm>
            <a:custGeom>
              <a:avLst/>
              <a:gdLst/>
              <a:ahLst/>
              <a:cxnLst/>
              <a:rect l="0" t="0" r="0" b="0"/>
              <a:pathLst>
                <a:path w="225841" h="677520">
                  <a:moveTo>
                    <a:pt x="225840" y="0"/>
                  </a:moveTo>
                  <a:lnTo>
                    <a:pt x="218232" y="24852"/>
                  </a:lnTo>
                  <a:lnTo>
                    <a:pt x="183735" y="82457"/>
                  </a:lnTo>
                  <a:lnTo>
                    <a:pt x="156099" y="137736"/>
                  </a:lnTo>
                  <a:lnTo>
                    <a:pt x="133824" y="188643"/>
                  </a:lnTo>
                  <a:lnTo>
                    <a:pt x="111524" y="247406"/>
                  </a:lnTo>
                  <a:lnTo>
                    <a:pt x="89220" y="310439"/>
                  </a:lnTo>
                  <a:lnTo>
                    <a:pt x="73420" y="359953"/>
                  </a:lnTo>
                  <a:lnTo>
                    <a:pt x="61511" y="409940"/>
                  </a:lnTo>
                  <a:lnTo>
                    <a:pt x="47553" y="459139"/>
                  </a:lnTo>
                  <a:lnTo>
                    <a:pt x="31561" y="517865"/>
                  </a:lnTo>
                  <a:lnTo>
                    <a:pt x="15218" y="569773"/>
                  </a:lnTo>
                  <a:lnTo>
                    <a:pt x="2647" y="629574"/>
                  </a:lnTo>
                  <a:lnTo>
                    <a:pt x="0" y="6775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168034" y="3546322"/>
              <a:ext cx="212298" cy="410056"/>
            </a:xfrm>
            <a:custGeom>
              <a:avLst/>
              <a:gdLst/>
              <a:ahLst/>
              <a:cxnLst/>
              <a:rect l="0" t="0" r="0" b="0"/>
              <a:pathLst>
                <a:path w="212298" h="410056">
                  <a:moveTo>
                    <a:pt x="70627" y="67114"/>
                  </a:moveTo>
                  <a:lnTo>
                    <a:pt x="51203" y="129530"/>
                  </a:lnTo>
                  <a:lnTo>
                    <a:pt x="32340" y="185310"/>
                  </a:lnTo>
                  <a:lnTo>
                    <a:pt x="17751" y="247420"/>
                  </a:lnTo>
                  <a:lnTo>
                    <a:pt x="0" y="308708"/>
                  </a:lnTo>
                  <a:lnTo>
                    <a:pt x="18776" y="249778"/>
                  </a:lnTo>
                  <a:lnTo>
                    <a:pt x="48666" y="186640"/>
                  </a:lnTo>
                  <a:lnTo>
                    <a:pt x="76250" y="131193"/>
                  </a:lnTo>
                  <a:lnTo>
                    <a:pt x="105225" y="71523"/>
                  </a:lnTo>
                  <a:lnTo>
                    <a:pt x="140561" y="17340"/>
                  </a:lnTo>
                  <a:lnTo>
                    <a:pt x="151586" y="4409"/>
                  </a:lnTo>
                  <a:lnTo>
                    <a:pt x="158987" y="1147"/>
                  </a:lnTo>
                  <a:lnTo>
                    <a:pt x="177124" y="0"/>
                  </a:lnTo>
                  <a:lnTo>
                    <a:pt x="185307" y="3784"/>
                  </a:lnTo>
                  <a:lnTo>
                    <a:pt x="199354" y="17901"/>
                  </a:lnTo>
                  <a:lnTo>
                    <a:pt x="206837" y="44002"/>
                  </a:lnTo>
                  <a:lnTo>
                    <a:pt x="211049" y="95272"/>
                  </a:lnTo>
                  <a:lnTo>
                    <a:pt x="212297" y="146710"/>
                  </a:lnTo>
                  <a:lnTo>
                    <a:pt x="208279" y="201281"/>
                  </a:lnTo>
                  <a:lnTo>
                    <a:pt x="199465" y="253607"/>
                  </a:lnTo>
                  <a:lnTo>
                    <a:pt x="192098" y="312062"/>
                  </a:lnTo>
                  <a:lnTo>
                    <a:pt x="179205" y="364038"/>
                  </a:lnTo>
                  <a:lnTo>
                    <a:pt x="170953" y="393013"/>
                  </a:lnTo>
                  <a:lnTo>
                    <a:pt x="162637" y="4100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272119" y="3638529"/>
              <a:ext cx="142197" cy="41823"/>
            </a:xfrm>
            <a:custGeom>
              <a:avLst/>
              <a:gdLst/>
              <a:ahLst/>
              <a:cxnLst/>
              <a:rect l="0" t="0" r="0" b="0"/>
              <a:pathLst>
                <a:path w="142197" h="41823">
                  <a:moveTo>
                    <a:pt x="0" y="41822"/>
                  </a:moveTo>
                  <a:lnTo>
                    <a:pt x="8881" y="32941"/>
                  </a:lnTo>
                  <a:lnTo>
                    <a:pt x="32166" y="22979"/>
                  </a:lnTo>
                  <a:lnTo>
                    <a:pt x="90829" y="15074"/>
                  </a:lnTo>
                  <a:lnTo>
                    <a:pt x="14219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456625" y="3562437"/>
              <a:ext cx="160747" cy="322273"/>
            </a:xfrm>
            <a:custGeom>
              <a:avLst/>
              <a:gdLst/>
              <a:ahLst/>
              <a:cxnLst/>
              <a:rect l="0" t="0" r="0" b="0"/>
              <a:pathLst>
                <a:path w="160747" h="322273">
                  <a:moveTo>
                    <a:pt x="41334" y="67728"/>
                  </a:moveTo>
                  <a:lnTo>
                    <a:pt x="36894" y="118737"/>
                  </a:lnTo>
                  <a:lnTo>
                    <a:pt x="24388" y="180348"/>
                  </a:lnTo>
                  <a:lnTo>
                    <a:pt x="13409" y="230723"/>
                  </a:lnTo>
                  <a:lnTo>
                    <a:pt x="3221" y="292513"/>
                  </a:lnTo>
                  <a:lnTo>
                    <a:pt x="611" y="322272"/>
                  </a:lnTo>
                  <a:lnTo>
                    <a:pt x="0" y="314070"/>
                  </a:lnTo>
                  <a:lnTo>
                    <a:pt x="8059" y="253163"/>
                  </a:lnTo>
                  <a:lnTo>
                    <a:pt x="14980" y="198590"/>
                  </a:lnTo>
                  <a:lnTo>
                    <a:pt x="25174" y="135549"/>
                  </a:lnTo>
                  <a:lnTo>
                    <a:pt x="35871" y="81228"/>
                  </a:lnTo>
                  <a:lnTo>
                    <a:pt x="54539" y="33081"/>
                  </a:lnTo>
                  <a:lnTo>
                    <a:pt x="68579" y="16393"/>
                  </a:lnTo>
                  <a:lnTo>
                    <a:pt x="92159" y="989"/>
                  </a:lnTo>
                  <a:lnTo>
                    <a:pt x="101239" y="0"/>
                  </a:lnTo>
                  <a:lnTo>
                    <a:pt x="121244" y="3859"/>
                  </a:lnTo>
                  <a:lnTo>
                    <a:pt x="137569" y="14249"/>
                  </a:lnTo>
                  <a:lnTo>
                    <a:pt x="150091" y="28160"/>
                  </a:lnTo>
                  <a:lnTo>
                    <a:pt x="158755" y="43636"/>
                  </a:lnTo>
                  <a:lnTo>
                    <a:pt x="160746" y="64765"/>
                  </a:lnTo>
                  <a:lnTo>
                    <a:pt x="157603" y="86857"/>
                  </a:lnTo>
                  <a:lnTo>
                    <a:pt x="150012" y="102872"/>
                  </a:lnTo>
                  <a:lnTo>
                    <a:pt x="126407" y="122338"/>
                  </a:lnTo>
                  <a:lnTo>
                    <a:pt x="100309" y="135438"/>
                  </a:lnTo>
                  <a:lnTo>
                    <a:pt x="93662" y="136102"/>
                  </a:lnTo>
                  <a:lnTo>
                    <a:pt x="88301" y="134687"/>
                  </a:lnTo>
                  <a:lnTo>
                    <a:pt x="74791" y="1262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681976" y="3571614"/>
              <a:ext cx="58553" cy="342943"/>
            </a:xfrm>
            <a:custGeom>
              <a:avLst/>
              <a:gdLst/>
              <a:ahLst/>
              <a:cxnLst/>
              <a:rect l="0" t="0" r="0" b="0"/>
              <a:pathLst>
                <a:path w="58553" h="342943">
                  <a:moveTo>
                    <a:pt x="58552" y="0"/>
                  </a:moveTo>
                  <a:lnTo>
                    <a:pt x="58552" y="57997"/>
                  </a:lnTo>
                  <a:lnTo>
                    <a:pt x="58552" y="112208"/>
                  </a:lnTo>
                  <a:lnTo>
                    <a:pt x="58552" y="162431"/>
                  </a:lnTo>
                  <a:lnTo>
                    <a:pt x="54111" y="219923"/>
                  </a:lnTo>
                  <a:lnTo>
                    <a:pt x="44284" y="277232"/>
                  </a:lnTo>
                  <a:lnTo>
                    <a:pt x="35221" y="317380"/>
                  </a:lnTo>
                  <a:lnTo>
                    <a:pt x="26187" y="334988"/>
                  </a:lnTo>
                  <a:lnTo>
                    <a:pt x="21176" y="339498"/>
                  </a:lnTo>
                  <a:lnTo>
                    <a:pt x="15976" y="341575"/>
                  </a:lnTo>
                  <a:lnTo>
                    <a:pt x="0" y="342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48519" y="3547680"/>
              <a:ext cx="250934" cy="49028"/>
            </a:xfrm>
            <a:custGeom>
              <a:avLst/>
              <a:gdLst/>
              <a:ahLst/>
              <a:cxnLst/>
              <a:rect l="0" t="0" r="0" b="0"/>
              <a:pathLst>
                <a:path w="250934" h="49028">
                  <a:moveTo>
                    <a:pt x="0" y="7205"/>
                  </a:moveTo>
                  <a:lnTo>
                    <a:pt x="51008" y="3"/>
                  </a:lnTo>
                  <a:lnTo>
                    <a:pt x="113512" y="0"/>
                  </a:lnTo>
                  <a:lnTo>
                    <a:pt x="159041" y="10463"/>
                  </a:lnTo>
                  <a:lnTo>
                    <a:pt x="218592" y="34586"/>
                  </a:lnTo>
                  <a:lnTo>
                    <a:pt x="250933" y="49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602256" y="3881098"/>
              <a:ext cx="272103" cy="66916"/>
            </a:xfrm>
            <a:custGeom>
              <a:avLst/>
              <a:gdLst/>
              <a:ahLst/>
              <a:cxnLst/>
              <a:rect l="0" t="0" r="0" b="0"/>
              <a:pathLst>
                <a:path w="272103" h="66916">
                  <a:moveTo>
                    <a:pt x="4440" y="0"/>
                  </a:moveTo>
                  <a:lnTo>
                    <a:pt x="0" y="13321"/>
                  </a:lnTo>
                  <a:lnTo>
                    <a:pt x="3340" y="18174"/>
                  </a:lnTo>
                  <a:lnTo>
                    <a:pt x="19441" y="26046"/>
                  </a:lnTo>
                  <a:lnTo>
                    <a:pt x="78209" y="32923"/>
                  </a:lnTo>
                  <a:lnTo>
                    <a:pt x="130985" y="39789"/>
                  </a:lnTo>
                  <a:lnTo>
                    <a:pt x="185883" y="45861"/>
                  </a:lnTo>
                  <a:lnTo>
                    <a:pt x="243824" y="58716"/>
                  </a:lnTo>
                  <a:lnTo>
                    <a:pt x="272102" y="66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247926" y="3822547"/>
            <a:ext cx="2358475" cy="1958193"/>
            <a:chOff x="6247926" y="3822547"/>
            <a:chExt cx="2358475" cy="1958193"/>
          </a:xfrm>
        </p:grpSpPr>
        <p:sp>
          <p:nvSpPr>
            <p:cNvPr id="190" name="Freeform 189"/>
            <p:cNvSpPr/>
            <p:nvPr/>
          </p:nvSpPr>
          <p:spPr>
            <a:xfrm>
              <a:off x="6247926" y="3864369"/>
              <a:ext cx="200748" cy="58552"/>
            </a:xfrm>
            <a:custGeom>
              <a:avLst/>
              <a:gdLst/>
              <a:ahLst/>
              <a:cxnLst/>
              <a:rect l="0" t="0" r="0" b="0"/>
              <a:pathLst>
                <a:path w="200748" h="58552">
                  <a:moveTo>
                    <a:pt x="0" y="0"/>
                  </a:moveTo>
                  <a:lnTo>
                    <a:pt x="8881" y="8881"/>
                  </a:lnTo>
                  <a:lnTo>
                    <a:pt x="25633" y="13241"/>
                  </a:lnTo>
                  <a:lnTo>
                    <a:pt x="85436" y="25521"/>
                  </a:lnTo>
                  <a:lnTo>
                    <a:pt x="139643" y="40020"/>
                  </a:lnTo>
                  <a:lnTo>
                    <a:pt x="200747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641054" y="3822547"/>
              <a:ext cx="108739" cy="413165"/>
            </a:xfrm>
            <a:custGeom>
              <a:avLst/>
              <a:gdLst/>
              <a:ahLst/>
              <a:cxnLst/>
              <a:rect l="0" t="0" r="0" b="0"/>
              <a:pathLst>
                <a:path w="108739" h="413165">
                  <a:moveTo>
                    <a:pt x="108738" y="0"/>
                  </a:moveTo>
                  <a:lnTo>
                    <a:pt x="95416" y="4440"/>
                  </a:lnTo>
                  <a:lnTo>
                    <a:pt x="86398" y="14055"/>
                  </a:lnTo>
                  <a:lnTo>
                    <a:pt x="73036" y="47386"/>
                  </a:lnTo>
                  <a:lnTo>
                    <a:pt x="62376" y="98306"/>
                  </a:lnTo>
                  <a:lnTo>
                    <a:pt x="58756" y="149534"/>
                  </a:lnTo>
                  <a:lnTo>
                    <a:pt x="53139" y="201372"/>
                  </a:lnTo>
                  <a:lnTo>
                    <a:pt x="50132" y="256591"/>
                  </a:lnTo>
                  <a:lnTo>
                    <a:pt x="44698" y="307753"/>
                  </a:lnTo>
                  <a:lnTo>
                    <a:pt x="39912" y="364664"/>
                  </a:lnTo>
                  <a:lnTo>
                    <a:pt x="30293" y="407539"/>
                  </a:lnTo>
                  <a:lnTo>
                    <a:pt x="25772" y="412029"/>
                  </a:lnTo>
                  <a:lnTo>
                    <a:pt x="19969" y="413164"/>
                  </a:lnTo>
                  <a:lnTo>
                    <a:pt x="0" y="4098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6641054" y="4006564"/>
              <a:ext cx="117103" cy="4820"/>
            </a:xfrm>
            <a:custGeom>
              <a:avLst/>
              <a:gdLst/>
              <a:ahLst/>
              <a:cxnLst/>
              <a:rect l="0" t="0" r="0" b="0"/>
              <a:pathLst>
                <a:path w="117103" h="4820">
                  <a:moveTo>
                    <a:pt x="0" y="0"/>
                  </a:moveTo>
                  <a:lnTo>
                    <a:pt x="26711" y="4819"/>
                  </a:lnTo>
                  <a:lnTo>
                    <a:pt x="83088" y="819"/>
                  </a:lnTo>
                  <a:lnTo>
                    <a:pt x="11710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809032" y="3998200"/>
              <a:ext cx="108050" cy="192383"/>
            </a:xfrm>
            <a:custGeom>
              <a:avLst/>
              <a:gdLst/>
              <a:ahLst/>
              <a:cxnLst/>
              <a:rect l="0" t="0" r="0" b="0"/>
              <a:pathLst>
                <a:path w="108050" h="192383">
                  <a:moveTo>
                    <a:pt x="16040" y="0"/>
                  </a:moveTo>
                  <a:lnTo>
                    <a:pt x="7159" y="13321"/>
                  </a:lnTo>
                  <a:lnTo>
                    <a:pt x="1636" y="43807"/>
                  </a:lnTo>
                  <a:lnTo>
                    <a:pt x="0" y="77830"/>
                  </a:lnTo>
                  <a:lnTo>
                    <a:pt x="4574" y="97789"/>
                  </a:lnTo>
                  <a:lnTo>
                    <a:pt x="8396" y="107015"/>
                  </a:lnTo>
                  <a:lnTo>
                    <a:pt x="14662" y="112236"/>
                  </a:lnTo>
                  <a:lnTo>
                    <a:pt x="22556" y="114788"/>
                  </a:lnTo>
                  <a:lnTo>
                    <a:pt x="31537" y="115559"/>
                  </a:lnTo>
                  <a:lnTo>
                    <a:pt x="48950" y="111460"/>
                  </a:lnTo>
                  <a:lnTo>
                    <a:pt x="57497" y="107764"/>
                  </a:lnTo>
                  <a:lnTo>
                    <a:pt x="64124" y="108089"/>
                  </a:lnTo>
                  <a:lnTo>
                    <a:pt x="69472" y="111093"/>
                  </a:lnTo>
                  <a:lnTo>
                    <a:pt x="73967" y="115884"/>
                  </a:lnTo>
                  <a:lnTo>
                    <a:pt x="98249" y="173955"/>
                  </a:lnTo>
                  <a:lnTo>
                    <a:pt x="108049" y="1923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983996" y="4115302"/>
              <a:ext cx="100375" cy="117103"/>
            </a:xfrm>
            <a:custGeom>
              <a:avLst/>
              <a:gdLst/>
              <a:ahLst/>
              <a:cxnLst/>
              <a:rect l="0" t="0" r="0" b="0"/>
              <a:pathLst>
                <a:path w="100375" h="117103">
                  <a:moveTo>
                    <a:pt x="0" y="0"/>
                  </a:moveTo>
                  <a:lnTo>
                    <a:pt x="4819" y="25782"/>
                  </a:lnTo>
                  <a:lnTo>
                    <a:pt x="2762" y="42128"/>
                  </a:lnTo>
                  <a:lnTo>
                    <a:pt x="4629" y="45744"/>
                  </a:lnTo>
                  <a:lnTo>
                    <a:pt x="8662" y="46295"/>
                  </a:lnTo>
                  <a:lnTo>
                    <a:pt x="35169" y="38265"/>
                  </a:lnTo>
                  <a:lnTo>
                    <a:pt x="50947" y="40551"/>
                  </a:lnTo>
                  <a:lnTo>
                    <a:pt x="66325" y="48692"/>
                  </a:lnTo>
                  <a:lnTo>
                    <a:pt x="84502" y="68951"/>
                  </a:lnTo>
                  <a:lnTo>
                    <a:pt x="95258" y="91682"/>
                  </a:lnTo>
                  <a:lnTo>
                    <a:pt x="100374" y="117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129359" y="4132031"/>
              <a:ext cx="122300" cy="119234"/>
            </a:xfrm>
            <a:custGeom>
              <a:avLst/>
              <a:gdLst/>
              <a:ahLst/>
              <a:cxnLst/>
              <a:rect l="0" t="0" r="0" b="0"/>
              <a:pathLst>
                <a:path w="122300" h="119234">
                  <a:moveTo>
                    <a:pt x="38655" y="0"/>
                  </a:moveTo>
                  <a:lnTo>
                    <a:pt x="19550" y="7607"/>
                  </a:lnTo>
                  <a:lnTo>
                    <a:pt x="8168" y="16082"/>
                  </a:lnTo>
                  <a:lnTo>
                    <a:pt x="1870" y="31002"/>
                  </a:lnTo>
                  <a:lnTo>
                    <a:pt x="0" y="50954"/>
                  </a:lnTo>
                  <a:lnTo>
                    <a:pt x="5103" y="85524"/>
                  </a:lnTo>
                  <a:lnTo>
                    <a:pt x="13210" y="101828"/>
                  </a:lnTo>
                  <a:lnTo>
                    <a:pt x="27965" y="112792"/>
                  </a:lnTo>
                  <a:lnTo>
                    <a:pt x="37105" y="117017"/>
                  </a:lnTo>
                  <a:lnTo>
                    <a:pt x="59651" y="119233"/>
                  </a:lnTo>
                  <a:lnTo>
                    <a:pt x="82374" y="116190"/>
                  </a:lnTo>
                  <a:lnTo>
                    <a:pt x="104686" y="104957"/>
                  </a:lnTo>
                  <a:lnTo>
                    <a:pt x="122299" y="920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230887" y="3981471"/>
              <a:ext cx="104417" cy="253066"/>
            </a:xfrm>
            <a:custGeom>
              <a:avLst/>
              <a:gdLst/>
              <a:ahLst/>
              <a:cxnLst/>
              <a:rect l="0" t="0" r="0" b="0"/>
              <a:pathLst>
                <a:path w="104417" h="253066">
                  <a:moveTo>
                    <a:pt x="79323" y="0"/>
                  </a:moveTo>
                  <a:lnTo>
                    <a:pt x="67681" y="58211"/>
                  </a:lnTo>
                  <a:lnTo>
                    <a:pt x="56921" y="112009"/>
                  </a:lnTo>
                  <a:lnTo>
                    <a:pt x="45845" y="164906"/>
                  </a:lnTo>
                  <a:lnTo>
                    <a:pt x="35016" y="197562"/>
                  </a:lnTo>
                  <a:lnTo>
                    <a:pt x="30267" y="206988"/>
                  </a:lnTo>
                  <a:lnTo>
                    <a:pt x="24314" y="211413"/>
                  </a:lnTo>
                  <a:lnTo>
                    <a:pt x="17557" y="212504"/>
                  </a:lnTo>
                  <a:lnTo>
                    <a:pt x="10264" y="211373"/>
                  </a:lnTo>
                  <a:lnTo>
                    <a:pt x="5402" y="206901"/>
                  </a:lnTo>
                  <a:lnTo>
                    <a:pt x="0" y="192020"/>
                  </a:lnTo>
                  <a:lnTo>
                    <a:pt x="418" y="184705"/>
                  </a:lnTo>
                  <a:lnTo>
                    <a:pt x="5839" y="171622"/>
                  </a:lnTo>
                  <a:lnTo>
                    <a:pt x="19342" y="153806"/>
                  </a:lnTo>
                  <a:lnTo>
                    <a:pt x="25394" y="150865"/>
                  </a:lnTo>
                  <a:lnTo>
                    <a:pt x="39554" y="150076"/>
                  </a:lnTo>
                  <a:lnTo>
                    <a:pt x="46305" y="153025"/>
                  </a:lnTo>
                  <a:lnTo>
                    <a:pt x="58762" y="163738"/>
                  </a:lnTo>
                  <a:lnTo>
                    <a:pt x="85969" y="213974"/>
                  </a:lnTo>
                  <a:lnTo>
                    <a:pt x="94989" y="251343"/>
                  </a:lnTo>
                  <a:lnTo>
                    <a:pt x="97202" y="253065"/>
                  </a:lnTo>
                  <a:lnTo>
                    <a:pt x="104416" y="2509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410583" y="4073480"/>
              <a:ext cx="25094" cy="8365"/>
            </a:xfrm>
            <a:custGeom>
              <a:avLst/>
              <a:gdLst/>
              <a:ahLst/>
              <a:cxnLst/>
              <a:rect l="0" t="0" r="0" b="0"/>
              <a:pathLst>
                <a:path w="25094" h="8365">
                  <a:moveTo>
                    <a:pt x="0" y="0"/>
                  </a:moveTo>
                  <a:lnTo>
                    <a:pt x="25093" y="83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427564" y="4186082"/>
              <a:ext cx="250682" cy="163425"/>
            </a:xfrm>
            <a:custGeom>
              <a:avLst/>
              <a:gdLst/>
              <a:ahLst/>
              <a:cxnLst/>
              <a:rect l="0" t="0" r="0" b="0"/>
              <a:pathLst>
                <a:path w="250682" h="163425">
                  <a:moveTo>
                    <a:pt x="33205" y="46322"/>
                  </a:moveTo>
                  <a:lnTo>
                    <a:pt x="18920" y="58748"/>
                  </a:lnTo>
                  <a:lnTo>
                    <a:pt x="5480" y="65166"/>
                  </a:lnTo>
                  <a:lnTo>
                    <a:pt x="1710" y="70037"/>
                  </a:lnTo>
                  <a:lnTo>
                    <a:pt x="127" y="76073"/>
                  </a:lnTo>
                  <a:lnTo>
                    <a:pt x="0" y="82885"/>
                  </a:lnTo>
                  <a:lnTo>
                    <a:pt x="2704" y="89285"/>
                  </a:lnTo>
                  <a:lnTo>
                    <a:pt x="13144" y="101353"/>
                  </a:lnTo>
                  <a:lnTo>
                    <a:pt x="20760" y="104385"/>
                  </a:lnTo>
                  <a:lnTo>
                    <a:pt x="39136" y="105276"/>
                  </a:lnTo>
                  <a:lnTo>
                    <a:pt x="57217" y="97617"/>
                  </a:lnTo>
                  <a:lnTo>
                    <a:pt x="72688" y="84919"/>
                  </a:lnTo>
                  <a:lnTo>
                    <a:pt x="82662" y="69982"/>
                  </a:lnTo>
                  <a:lnTo>
                    <a:pt x="85236" y="54049"/>
                  </a:lnTo>
                  <a:lnTo>
                    <a:pt x="79316" y="21103"/>
                  </a:lnTo>
                  <a:lnTo>
                    <a:pt x="67166" y="0"/>
                  </a:lnTo>
                  <a:lnTo>
                    <a:pt x="113082" y="57871"/>
                  </a:lnTo>
                  <a:lnTo>
                    <a:pt x="140992" y="95451"/>
                  </a:lnTo>
                  <a:lnTo>
                    <a:pt x="153020" y="127691"/>
                  </a:lnTo>
                  <a:lnTo>
                    <a:pt x="156160" y="149711"/>
                  </a:lnTo>
                  <a:lnTo>
                    <a:pt x="158856" y="154282"/>
                  </a:lnTo>
                  <a:lnTo>
                    <a:pt x="162512" y="154541"/>
                  </a:lnTo>
                  <a:lnTo>
                    <a:pt x="171531" y="147394"/>
                  </a:lnTo>
                  <a:lnTo>
                    <a:pt x="187988" y="129554"/>
                  </a:lnTo>
                  <a:lnTo>
                    <a:pt x="202371" y="121109"/>
                  </a:lnTo>
                  <a:lnTo>
                    <a:pt x="218057" y="119214"/>
                  </a:lnTo>
                  <a:lnTo>
                    <a:pt x="226143" y="120010"/>
                  </a:lnTo>
                  <a:lnTo>
                    <a:pt x="232464" y="124258"/>
                  </a:lnTo>
                  <a:lnTo>
                    <a:pt x="241965" y="138892"/>
                  </a:lnTo>
                  <a:lnTo>
                    <a:pt x="250681" y="1634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718025" y="4305481"/>
              <a:ext cx="68958" cy="85848"/>
            </a:xfrm>
            <a:custGeom>
              <a:avLst/>
              <a:gdLst/>
              <a:ahLst/>
              <a:cxnLst/>
              <a:rect l="0" t="0" r="0" b="0"/>
              <a:pathLst>
                <a:path w="68958" h="85848">
                  <a:moveTo>
                    <a:pt x="68957" y="10567"/>
                  </a:moveTo>
                  <a:lnTo>
                    <a:pt x="60076" y="1686"/>
                  </a:lnTo>
                  <a:lnTo>
                    <a:pt x="54672" y="0"/>
                  </a:lnTo>
                  <a:lnTo>
                    <a:pt x="33745" y="2067"/>
                  </a:lnTo>
                  <a:lnTo>
                    <a:pt x="17991" y="6169"/>
                  </a:lnTo>
                  <a:lnTo>
                    <a:pt x="11745" y="10423"/>
                  </a:lnTo>
                  <a:lnTo>
                    <a:pt x="2327" y="22585"/>
                  </a:lnTo>
                  <a:lnTo>
                    <a:pt x="0" y="37285"/>
                  </a:lnTo>
                  <a:lnTo>
                    <a:pt x="681" y="45108"/>
                  </a:lnTo>
                  <a:lnTo>
                    <a:pt x="4852" y="50323"/>
                  </a:lnTo>
                  <a:lnTo>
                    <a:pt x="19400" y="56118"/>
                  </a:lnTo>
                  <a:lnTo>
                    <a:pt x="48491" y="63821"/>
                  </a:lnTo>
                  <a:lnTo>
                    <a:pt x="54384" y="68375"/>
                  </a:lnTo>
                  <a:lnTo>
                    <a:pt x="57383" y="74199"/>
                  </a:lnTo>
                  <a:lnTo>
                    <a:pt x="58452" y="80870"/>
                  </a:lnTo>
                  <a:lnTo>
                    <a:pt x="60096" y="84388"/>
                  </a:lnTo>
                  <a:lnTo>
                    <a:pt x="62120" y="85804"/>
                  </a:lnTo>
                  <a:lnTo>
                    <a:pt x="68957" y="858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898971" y="4198946"/>
              <a:ext cx="130581" cy="292756"/>
            </a:xfrm>
            <a:custGeom>
              <a:avLst/>
              <a:gdLst/>
              <a:ahLst/>
              <a:cxnLst/>
              <a:rect l="0" t="0" r="0" b="0"/>
              <a:pathLst>
                <a:path w="130581" h="292756">
                  <a:moveTo>
                    <a:pt x="38571" y="0"/>
                  </a:moveTo>
                  <a:lnTo>
                    <a:pt x="15004" y="59939"/>
                  </a:lnTo>
                  <a:lnTo>
                    <a:pt x="667" y="120245"/>
                  </a:lnTo>
                  <a:lnTo>
                    <a:pt x="0" y="166808"/>
                  </a:lnTo>
                  <a:lnTo>
                    <a:pt x="8556" y="200604"/>
                  </a:lnTo>
                  <a:lnTo>
                    <a:pt x="18725" y="222059"/>
                  </a:lnTo>
                  <a:lnTo>
                    <a:pt x="32539" y="240888"/>
                  </a:lnTo>
                  <a:lnTo>
                    <a:pt x="95002" y="280966"/>
                  </a:lnTo>
                  <a:lnTo>
                    <a:pt x="130580" y="2927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289748" y="4458244"/>
              <a:ext cx="125468" cy="75281"/>
            </a:xfrm>
            <a:custGeom>
              <a:avLst/>
              <a:gdLst/>
              <a:ahLst/>
              <a:cxnLst/>
              <a:rect l="0" t="0" r="0" b="0"/>
              <a:pathLst>
                <a:path w="125468" h="75281">
                  <a:moveTo>
                    <a:pt x="0" y="0"/>
                  </a:moveTo>
                  <a:lnTo>
                    <a:pt x="58986" y="32122"/>
                  </a:lnTo>
                  <a:lnTo>
                    <a:pt x="118048" y="70380"/>
                  </a:lnTo>
                  <a:lnTo>
                    <a:pt x="125467" y="752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600395" y="4567541"/>
              <a:ext cx="132669" cy="150001"/>
            </a:xfrm>
            <a:custGeom>
              <a:avLst/>
              <a:gdLst/>
              <a:ahLst/>
              <a:cxnLst/>
              <a:rect l="0" t="0" r="0" b="0"/>
              <a:pathLst>
                <a:path w="132669" h="150001">
                  <a:moveTo>
                    <a:pt x="7202" y="7805"/>
                  </a:moveTo>
                  <a:lnTo>
                    <a:pt x="4724" y="41721"/>
                  </a:lnTo>
                  <a:lnTo>
                    <a:pt x="0" y="83692"/>
                  </a:lnTo>
                  <a:lnTo>
                    <a:pt x="1471" y="89995"/>
                  </a:lnTo>
                  <a:lnTo>
                    <a:pt x="4310" y="92338"/>
                  </a:lnTo>
                  <a:lnTo>
                    <a:pt x="8063" y="92042"/>
                  </a:lnTo>
                  <a:lnTo>
                    <a:pt x="17188" y="81799"/>
                  </a:lnTo>
                  <a:lnTo>
                    <a:pt x="49167" y="26165"/>
                  </a:lnTo>
                  <a:lnTo>
                    <a:pt x="61170" y="10388"/>
                  </a:lnTo>
                  <a:lnTo>
                    <a:pt x="75797" y="279"/>
                  </a:lnTo>
                  <a:lnTo>
                    <a:pt x="82672" y="0"/>
                  </a:lnTo>
                  <a:lnTo>
                    <a:pt x="89115" y="2601"/>
                  </a:lnTo>
                  <a:lnTo>
                    <a:pt x="100299" y="12927"/>
                  </a:lnTo>
                  <a:lnTo>
                    <a:pt x="108368" y="26810"/>
                  </a:lnTo>
                  <a:lnTo>
                    <a:pt x="114444" y="66048"/>
                  </a:lnTo>
                  <a:lnTo>
                    <a:pt x="120182" y="126736"/>
                  </a:lnTo>
                  <a:lnTo>
                    <a:pt x="124951" y="139661"/>
                  </a:lnTo>
                  <a:lnTo>
                    <a:pt x="132668" y="1500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785102" y="4584435"/>
              <a:ext cx="96325" cy="166866"/>
            </a:xfrm>
            <a:custGeom>
              <a:avLst/>
              <a:gdLst/>
              <a:ahLst/>
              <a:cxnLst/>
              <a:rect l="0" t="0" r="0" b="0"/>
              <a:pathLst>
                <a:path w="96325" h="166866">
                  <a:moveTo>
                    <a:pt x="23241" y="32733"/>
                  </a:moveTo>
                  <a:lnTo>
                    <a:pt x="10815" y="47018"/>
                  </a:lnTo>
                  <a:lnTo>
                    <a:pt x="4398" y="60458"/>
                  </a:lnTo>
                  <a:lnTo>
                    <a:pt x="0" y="88140"/>
                  </a:lnTo>
                  <a:lnTo>
                    <a:pt x="3137" y="119886"/>
                  </a:lnTo>
                  <a:lnTo>
                    <a:pt x="14393" y="148396"/>
                  </a:lnTo>
                  <a:lnTo>
                    <a:pt x="29222" y="160968"/>
                  </a:lnTo>
                  <a:lnTo>
                    <a:pt x="38382" y="165621"/>
                  </a:lnTo>
                  <a:lnTo>
                    <a:pt x="46346" y="166865"/>
                  </a:lnTo>
                  <a:lnTo>
                    <a:pt x="60152" y="163290"/>
                  </a:lnTo>
                  <a:lnTo>
                    <a:pt x="72485" y="153027"/>
                  </a:lnTo>
                  <a:lnTo>
                    <a:pt x="83231" y="138242"/>
                  </a:lnTo>
                  <a:lnTo>
                    <a:pt x="93578" y="108089"/>
                  </a:lnTo>
                  <a:lnTo>
                    <a:pt x="96324" y="83263"/>
                  </a:lnTo>
                  <a:lnTo>
                    <a:pt x="88989" y="47602"/>
                  </a:lnTo>
                  <a:lnTo>
                    <a:pt x="75044" y="17931"/>
                  </a:lnTo>
                  <a:lnTo>
                    <a:pt x="62065" y="5088"/>
                  </a:lnTo>
                  <a:lnTo>
                    <a:pt x="54700" y="363"/>
                  </a:lnTo>
                  <a:lnTo>
                    <a:pt x="48861" y="0"/>
                  </a:lnTo>
                  <a:lnTo>
                    <a:pt x="44039" y="2547"/>
                  </a:lnTo>
                  <a:lnTo>
                    <a:pt x="39895" y="7032"/>
                  </a:lnTo>
                  <a:lnTo>
                    <a:pt x="35289" y="21930"/>
                  </a:lnTo>
                  <a:lnTo>
                    <a:pt x="34172" y="38155"/>
                  </a:lnTo>
                  <a:lnTo>
                    <a:pt x="39970" y="578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932039" y="4667355"/>
              <a:ext cx="104653" cy="142196"/>
            </a:xfrm>
            <a:custGeom>
              <a:avLst/>
              <a:gdLst/>
              <a:ahLst/>
              <a:cxnLst/>
              <a:rect l="0" t="0" r="0" b="0"/>
              <a:pathLst>
                <a:path w="104653" h="142196">
                  <a:moveTo>
                    <a:pt x="26864" y="0"/>
                  </a:moveTo>
                  <a:lnTo>
                    <a:pt x="0" y="58986"/>
                  </a:lnTo>
                  <a:lnTo>
                    <a:pt x="591" y="62558"/>
                  </a:lnTo>
                  <a:lnTo>
                    <a:pt x="3772" y="63081"/>
                  </a:lnTo>
                  <a:lnTo>
                    <a:pt x="35664" y="51540"/>
                  </a:lnTo>
                  <a:lnTo>
                    <a:pt x="48123" y="42733"/>
                  </a:lnTo>
                  <a:lnTo>
                    <a:pt x="54978" y="40570"/>
                  </a:lnTo>
                  <a:lnTo>
                    <a:pt x="70028" y="40646"/>
                  </a:lnTo>
                  <a:lnTo>
                    <a:pt x="83534" y="46256"/>
                  </a:lnTo>
                  <a:lnTo>
                    <a:pt x="89737" y="50354"/>
                  </a:lnTo>
                  <a:lnTo>
                    <a:pt x="99108" y="62343"/>
                  </a:lnTo>
                  <a:lnTo>
                    <a:pt x="102908" y="69443"/>
                  </a:lnTo>
                  <a:lnTo>
                    <a:pt x="104652" y="84768"/>
                  </a:lnTo>
                  <a:lnTo>
                    <a:pt x="101400" y="100872"/>
                  </a:lnTo>
                  <a:lnTo>
                    <a:pt x="85415" y="1421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7084370" y="4750999"/>
              <a:ext cx="108738" cy="16730"/>
            </a:xfrm>
            <a:custGeom>
              <a:avLst/>
              <a:gdLst/>
              <a:ahLst/>
              <a:cxnLst/>
              <a:rect l="0" t="0" r="0" b="0"/>
              <a:pathLst>
                <a:path w="108738" h="16730">
                  <a:moveTo>
                    <a:pt x="0" y="0"/>
                  </a:moveTo>
                  <a:lnTo>
                    <a:pt x="57068" y="929"/>
                  </a:lnTo>
                  <a:lnTo>
                    <a:pt x="93196" y="9099"/>
                  </a:lnTo>
                  <a:lnTo>
                    <a:pt x="108737" y="167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251658" y="4566981"/>
              <a:ext cx="125468" cy="380121"/>
            </a:xfrm>
            <a:custGeom>
              <a:avLst/>
              <a:gdLst/>
              <a:ahLst/>
              <a:cxnLst/>
              <a:rect l="0" t="0" r="0" b="0"/>
              <a:pathLst>
                <a:path w="125468" h="380121">
                  <a:moveTo>
                    <a:pt x="125467" y="0"/>
                  </a:moveTo>
                  <a:lnTo>
                    <a:pt x="107293" y="20034"/>
                  </a:lnTo>
                  <a:lnTo>
                    <a:pt x="89765" y="58987"/>
                  </a:lnTo>
                  <a:lnTo>
                    <a:pt x="78176" y="110270"/>
                  </a:lnTo>
                  <a:lnTo>
                    <a:pt x="68582" y="169545"/>
                  </a:lnTo>
                  <a:lnTo>
                    <a:pt x="59860" y="229744"/>
                  </a:lnTo>
                  <a:lnTo>
                    <a:pt x="52132" y="291634"/>
                  </a:lnTo>
                  <a:lnTo>
                    <a:pt x="41656" y="345578"/>
                  </a:lnTo>
                  <a:lnTo>
                    <a:pt x="35243" y="364560"/>
                  </a:lnTo>
                  <a:lnTo>
                    <a:pt x="26197" y="379192"/>
                  </a:lnTo>
                  <a:lnTo>
                    <a:pt x="22112" y="380120"/>
                  </a:lnTo>
                  <a:lnTo>
                    <a:pt x="18459" y="377021"/>
                  </a:lnTo>
                  <a:lnTo>
                    <a:pt x="8877" y="354898"/>
                  </a:lnTo>
                  <a:lnTo>
                    <a:pt x="0" y="2927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276751" y="4725906"/>
              <a:ext cx="83646" cy="8365"/>
            </a:xfrm>
            <a:custGeom>
              <a:avLst/>
              <a:gdLst/>
              <a:ahLst/>
              <a:cxnLst/>
              <a:rect l="0" t="0" r="0" b="0"/>
              <a:pathLst>
                <a:path w="83646" h="8365">
                  <a:moveTo>
                    <a:pt x="0" y="0"/>
                  </a:moveTo>
                  <a:lnTo>
                    <a:pt x="33917" y="2478"/>
                  </a:lnTo>
                  <a:lnTo>
                    <a:pt x="83645" y="83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378836" y="4725906"/>
              <a:ext cx="98663" cy="175654"/>
            </a:xfrm>
            <a:custGeom>
              <a:avLst/>
              <a:gdLst/>
              <a:ahLst/>
              <a:cxnLst/>
              <a:rect l="0" t="0" r="0" b="0"/>
              <a:pathLst>
                <a:path w="98663" h="175654">
                  <a:moveTo>
                    <a:pt x="31747" y="0"/>
                  </a:moveTo>
                  <a:lnTo>
                    <a:pt x="19320" y="14285"/>
                  </a:lnTo>
                  <a:lnTo>
                    <a:pt x="4065" y="55406"/>
                  </a:lnTo>
                  <a:lnTo>
                    <a:pt x="0" y="91593"/>
                  </a:lnTo>
                  <a:lnTo>
                    <a:pt x="4006" y="113199"/>
                  </a:lnTo>
                  <a:lnTo>
                    <a:pt x="7677" y="122865"/>
                  </a:lnTo>
                  <a:lnTo>
                    <a:pt x="19190" y="136082"/>
                  </a:lnTo>
                  <a:lnTo>
                    <a:pt x="26164" y="140908"/>
                  </a:lnTo>
                  <a:lnTo>
                    <a:pt x="32671" y="142266"/>
                  </a:lnTo>
                  <a:lnTo>
                    <a:pt x="38869" y="141313"/>
                  </a:lnTo>
                  <a:lnTo>
                    <a:pt x="44859" y="138819"/>
                  </a:lnTo>
                  <a:lnTo>
                    <a:pt x="49782" y="139944"/>
                  </a:lnTo>
                  <a:lnTo>
                    <a:pt x="53993" y="143483"/>
                  </a:lnTo>
                  <a:lnTo>
                    <a:pt x="71870" y="164755"/>
                  </a:lnTo>
                  <a:lnTo>
                    <a:pt x="82417" y="170809"/>
                  </a:lnTo>
                  <a:lnTo>
                    <a:pt x="98662" y="175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502592" y="4843008"/>
              <a:ext cx="92009" cy="108738"/>
            </a:xfrm>
            <a:custGeom>
              <a:avLst/>
              <a:gdLst/>
              <a:ahLst/>
              <a:cxnLst/>
              <a:rect l="0" t="0" r="0" b="0"/>
              <a:pathLst>
                <a:path w="92009" h="108738">
                  <a:moveTo>
                    <a:pt x="0" y="0"/>
                  </a:moveTo>
                  <a:lnTo>
                    <a:pt x="19661" y="58986"/>
                  </a:lnTo>
                  <a:lnTo>
                    <a:pt x="22401" y="61629"/>
                  </a:lnTo>
                  <a:lnTo>
                    <a:pt x="25157" y="60603"/>
                  </a:lnTo>
                  <a:lnTo>
                    <a:pt x="40699" y="43363"/>
                  </a:lnTo>
                  <a:lnTo>
                    <a:pt x="45720" y="41920"/>
                  </a:lnTo>
                  <a:lnTo>
                    <a:pt x="50926" y="42817"/>
                  </a:lnTo>
                  <a:lnTo>
                    <a:pt x="56256" y="45273"/>
                  </a:lnTo>
                  <a:lnTo>
                    <a:pt x="64656" y="55438"/>
                  </a:lnTo>
                  <a:lnTo>
                    <a:pt x="92008" y="1087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636163" y="4859737"/>
              <a:ext cx="100633" cy="98104"/>
            </a:xfrm>
            <a:custGeom>
              <a:avLst/>
              <a:gdLst/>
              <a:ahLst/>
              <a:cxnLst/>
              <a:rect l="0" t="0" r="0" b="0"/>
              <a:pathLst>
                <a:path w="100633" h="98104">
                  <a:moveTo>
                    <a:pt x="58810" y="0"/>
                  </a:moveTo>
                  <a:lnTo>
                    <a:pt x="23883" y="16082"/>
                  </a:lnTo>
                  <a:lnTo>
                    <a:pt x="4264" y="35744"/>
                  </a:lnTo>
                  <a:lnTo>
                    <a:pt x="1070" y="43346"/>
                  </a:lnTo>
                  <a:lnTo>
                    <a:pt x="0" y="59228"/>
                  </a:lnTo>
                  <a:lnTo>
                    <a:pt x="2875" y="66438"/>
                  </a:lnTo>
                  <a:lnTo>
                    <a:pt x="13503" y="79404"/>
                  </a:lnTo>
                  <a:lnTo>
                    <a:pt x="35163" y="92714"/>
                  </a:lnTo>
                  <a:lnTo>
                    <a:pt x="68120" y="98103"/>
                  </a:lnTo>
                  <a:lnTo>
                    <a:pt x="84014" y="96886"/>
                  </a:lnTo>
                  <a:lnTo>
                    <a:pt x="100632" y="920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744395" y="4667355"/>
              <a:ext cx="76046" cy="259298"/>
            </a:xfrm>
            <a:custGeom>
              <a:avLst/>
              <a:gdLst/>
              <a:ahLst/>
              <a:cxnLst/>
              <a:rect l="0" t="0" r="0" b="0"/>
              <a:pathLst>
                <a:path w="76046" h="259298">
                  <a:moveTo>
                    <a:pt x="76045" y="0"/>
                  </a:moveTo>
                  <a:lnTo>
                    <a:pt x="59098" y="62416"/>
                  </a:lnTo>
                  <a:lnTo>
                    <a:pt x="45347" y="117267"/>
                  </a:lnTo>
                  <a:lnTo>
                    <a:pt x="34217" y="168423"/>
                  </a:lnTo>
                  <a:lnTo>
                    <a:pt x="23378" y="204490"/>
                  </a:lnTo>
                  <a:lnTo>
                    <a:pt x="18629" y="214395"/>
                  </a:lnTo>
                  <a:lnTo>
                    <a:pt x="13604" y="218210"/>
                  </a:lnTo>
                  <a:lnTo>
                    <a:pt x="8394" y="217965"/>
                  </a:lnTo>
                  <a:lnTo>
                    <a:pt x="3063" y="215013"/>
                  </a:lnTo>
                  <a:lnTo>
                    <a:pt x="438" y="210257"/>
                  </a:lnTo>
                  <a:lnTo>
                    <a:pt x="0" y="197538"/>
                  </a:lnTo>
                  <a:lnTo>
                    <a:pt x="4978" y="174703"/>
                  </a:lnTo>
                  <a:lnTo>
                    <a:pt x="9150" y="171302"/>
                  </a:lnTo>
                  <a:lnTo>
                    <a:pt x="14719" y="170893"/>
                  </a:lnTo>
                  <a:lnTo>
                    <a:pt x="21220" y="172480"/>
                  </a:lnTo>
                  <a:lnTo>
                    <a:pt x="26484" y="176326"/>
                  </a:lnTo>
                  <a:lnTo>
                    <a:pt x="53477" y="218268"/>
                  </a:lnTo>
                  <a:lnTo>
                    <a:pt x="76045" y="2592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837169" y="4793031"/>
              <a:ext cx="29625" cy="127221"/>
            </a:xfrm>
            <a:custGeom>
              <a:avLst/>
              <a:gdLst/>
              <a:ahLst/>
              <a:cxnLst/>
              <a:rect l="0" t="0" r="0" b="0"/>
              <a:pathLst>
                <a:path w="29625" h="127221">
                  <a:moveTo>
                    <a:pt x="0" y="33248"/>
                  </a:moveTo>
                  <a:lnTo>
                    <a:pt x="4440" y="15486"/>
                  </a:lnTo>
                  <a:lnTo>
                    <a:pt x="8536" y="9325"/>
                  </a:lnTo>
                  <a:lnTo>
                    <a:pt x="20523" y="0"/>
                  </a:lnTo>
                  <a:lnTo>
                    <a:pt x="24834" y="860"/>
                  </a:lnTo>
                  <a:lnTo>
                    <a:pt x="27708" y="5150"/>
                  </a:lnTo>
                  <a:lnTo>
                    <a:pt x="29624" y="11728"/>
                  </a:lnTo>
                  <a:lnTo>
                    <a:pt x="27882" y="38747"/>
                  </a:lnTo>
                  <a:lnTo>
                    <a:pt x="18135" y="95988"/>
                  </a:lnTo>
                  <a:lnTo>
                    <a:pt x="12187" y="127220"/>
                  </a:lnTo>
                  <a:lnTo>
                    <a:pt x="12771" y="126566"/>
                  </a:lnTo>
                  <a:lnTo>
                    <a:pt x="14970" y="119333"/>
                  </a:lnTo>
                  <a:lnTo>
                    <a:pt x="16728" y="100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904084" y="4759363"/>
              <a:ext cx="25094" cy="8366"/>
            </a:xfrm>
            <a:custGeom>
              <a:avLst/>
              <a:gdLst/>
              <a:ahLst/>
              <a:cxnLst/>
              <a:rect l="0" t="0" r="0" b="0"/>
              <a:pathLst>
                <a:path w="25094" h="8366">
                  <a:moveTo>
                    <a:pt x="0" y="8365"/>
                  </a:move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912088" y="4852810"/>
              <a:ext cx="251295" cy="136349"/>
            </a:xfrm>
            <a:custGeom>
              <a:avLst/>
              <a:gdLst/>
              <a:ahLst/>
              <a:cxnLst/>
              <a:rect l="0" t="0" r="0" b="0"/>
              <a:pathLst>
                <a:path w="251295" h="136349">
                  <a:moveTo>
                    <a:pt x="50547" y="57113"/>
                  </a:moveTo>
                  <a:lnTo>
                    <a:pt x="36263" y="44687"/>
                  </a:lnTo>
                  <a:lnTo>
                    <a:pt x="22823" y="38269"/>
                  </a:lnTo>
                  <a:lnTo>
                    <a:pt x="16264" y="38974"/>
                  </a:lnTo>
                  <a:lnTo>
                    <a:pt x="4021" y="47193"/>
                  </a:lnTo>
                  <a:lnTo>
                    <a:pt x="942" y="54217"/>
                  </a:lnTo>
                  <a:lnTo>
                    <a:pt x="0" y="71935"/>
                  </a:lnTo>
                  <a:lnTo>
                    <a:pt x="9135" y="98370"/>
                  </a:lnTo>
                  <a:lnTo>
                    <a:pt x="15503" y="103206"/>
                  </a:lnTo>
                  <a:lnTo>
                    <a:pt x="32494" y="106100"/>
                  </a:lnTo>
                  <a:lnTo>
                    <a:pt x="40370" y="103711"/>
                  </a:lnTo>
                  <a:lnTo>
                    <a:pt x="54078" y="93623"/>
                  </a:lnTo>
                  <a:lnTo>
                    <a:pt x="72246" y="67828"/>
                  </a:lnTo>
                  <a:lnTo>
                    <a:pt x="99055" y="8296"/>
                  </a:lnTo>
                  <a:lnTo>
                    <a:pt x="105191" y="3192"/>
                  </a:lnTo>
                  <a:lnTo>
                    <a:pt x="112070" y="719"/>
                  </a:lnTo>
                  <a:lnTo>
                    <a:pt x="119443" y="0"/>
                  </a:lnTo>
                  <a:lnTo>
                    <a:pt x="125289" y="3239"/>
                  </a:lnTo>
                  <a:lnTo>
                    <a:pt x="148980" y="45257"/>
                  </a:lnTo>
                  <a:lnTo>
                    <a:pt x="160671" y="81688"/>
                  </a:lnTo>
                  <a:lnTo>
                    <a:pt x="161142" y="113032"/>
                  </a:lnTo>
                  <a:lnTo>
                    <a:pt x="155154" y="128745"/>
                  </a:lnTo>
                  <a:lnTo>
                    <a:pt x="150955" y="135537"/>
                  </a:lnTo>
                  <a:lnTo>
                    <a:pt x="149084" y="136348"/>
                  </a:lnTo>
                  <a:lnTo>
                    <a:pt x="149485" y="127335"/>
                  </a:lnTo>
                  <a:lnTo>
                    <a:pt x="155239" y="115895"/>
                  </a:lnTo>
                  <a:lnTo>
                    <a:pt x="159376" y="110242"/>
                  </a:lnTo>
                  <a:lnTo>
                    <a:pt x="171408" y="101482"/>
                  </a:lnTo>
                  <a:lnTo>
                    <a:pt x="178520" y="97845"/>
                  </a:lnTo>
                  <a:lnTo>
                    <a:pt x="193857" y="96282"/>
                  </a:lnTo>
                  <a:lnTo>
                    <a:pt x="238070" y="102844"/>
                  </a:lnTo>
                  <a:lnTo>
                    <a:pt x="251294" y="989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171100" y="4951745"/>
              <a:ext cx="75927" cy="66085"/>
            </a:xfrm>
            <a:custGeom>
              <a:avLst/>
              <a:gdLst/>
              <a:ahLst/>
              <a:cxnLst/>
              <a:rect l="0" t="0" r="0" b="0"/>
              <a:pathLst>
                <a:path w="75927" h="66085">
                  <a:moveTo>
                    <a:pt x="59197" y="0"/>
                  </a:moveTo>
                  <a:lnTo>
                    <a:pt x="25280" y="11578"/>
                  </a:lnTo>
                  <a:lnTo>
                    <a:pt x="17069" y="16083"/>
                  </a:lnTo>
                  <a:lnTo>
                    <a:pt x="5467" y="28524"/>
                  </a:lnTo>
                  <a:lnTo>
                    <a:pt x="1072" y="35745"/>
                  </a:lnTo>
                  <a:lnTo>
                    <a:pt x="0" y="43347"/>
                  </a:lnTo>
                  <a:lnTo>
                    <a:pt x="3767" y="59229"/>
                  </a:lnTo>
                  <a:lnTo>
                    <a:pt x="9232" y="63650"/>
                  </a:lnTo>
                  <a:lnTo>
                    <a:pt x="25219" y="66084"/>
                  </a:lnTo>
                  <a:lnTo>
                    <a:pt x="39759" y="61589"/>
                  </a:lnTo>
                  <a:lnTo>
                    <a:pt x="52417" y="55255"/>
                  </a:lnTo>
                  <a:lnTo>
                    <a:pt x="75926" y="50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331876" y="4817914"/>
              <a:ext cx="107533" cy="317850"/>
            </a:xfrm>
            <a:custGeom>
              <a:avLst/>
              <a:gdLst/>
              <a:ahLst/>
              <a:cxnLst/>
              <a:rect l="0" t="0" r="0" b="0"/>
              <a:pathLst>
                <a:path w="107533" h="317850">
                  <a:moveTo>
                    <a:pt x="32252" y="0"/>
                  </a:moveTo>
                  <a:lnTo>
                    <a:pt x="9828" y="63427"/>
                  </a:lnTo>
                  <a:lnTo>
                    <a:pt x="191" y="125677"/>
                  </a:lnTo>
                  <a:lnTo>
                    <a:pt x="0" y="179034"/>
                  </a:lnTo>
                  <a:lnTo>
                    <a:pt x="10426" y="231843"/>
                  </a:lnTo>
                  <a:lnTo>
                    <a:pt x="30110" y="273908"/>
                  </a:lnTo>
                  <a:lnTo>
                    <a:pt x="50825" y="296052"/>
                  </a:lnTo>
                  <a:lnTo>
                    <a:pt x="107532" y="3178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6331571" y="5102305"/>
              <a:ext cx="142196" cy="16730"/>
            </a:xfrm>
            <a:custGeom>
              <a:avLst/>
              <a:gdLst/>
              <a:ahLst/>
              <a:cxnLst/>
              <a:rect l="0" t="0" r="0" b="0"/>
              <a:pathLst>
                <a:path w="142196" h="16730">
                  <a:moveTo>
                    <a:pt x="0" y="0"/>
                  </a:moveTo>
                  <a:lnTo>
                    <a:pt x="50408" y="13338"/>
                  </a:lnTo>
                  <a:lnTo>
                    <a:pt x="101518" y="16059"/>
                  </a:lnTo>
                  <a:lnTo>
                    <a:pt x="142195" y="167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684618" y="5107392"/>
              <a:ext cx="204168" cy="262576"/>
            </a:xfrm>
            <a:custGeom>
              <a:avLst/>
              <a:gdLst/>
              <a:ahLst/>
              <a:cxnLst/>
              <a:rect l="0" t="0" r="0" b="0"/>
              <a:pathLst>
                <a:path w="204168" h="262576">
                  <a:moveTo>
                    <a:pt x="56810" y="11642"/>
                  </a:moveTo>
                  <a:lnTo>
                    <a:pt x="21883" y="0"/>
                  </a:lnTo>
                  <a:lnTo>
                    <a:pt x="14937" y="163"/>
                  </a:lnTo>
                  <a:lnTo>
                    <a:pt x="2264" y="5301"/>
                  </a:lnTo>
                  <a:lnTo>
                    <a:pt x="0" y="11132"/>
                  </a:lnTo>
                  <a:lnTo>
                    <a:pt x="2440" y="27525"/>
                  </a:lnTo>
                  <a:lnTo>
                    <a:pt x="19152" y="66481"/>
                  </a:lnTo>
                  <a:lnTo>
                    <a:pt x="50270" y="123212"/>
                  </a:lnTo>
                  <a:lnTo>
                    <a:pt x="66670" y="161109"/>
                  </a:lnTo>
                  <a:lnTo>
                    <a:pt x="67101" y="168908"/>
                  </a:lnTo>
                  <a:lnTo>
                    <a:pt x="62623" y="182531"/>
                  </a:lnTo>
                  <a:lnTo>
                    <a:pt x="56038" y="185978"/>
                  </a:lnTo>
                  <a:lnTo>
                    <a:pt x="32933" y="187318"/>
                  </a:lnTo>
                  <a:lnTo>
                    <a:pt x="86085" y="187297"/>
                  </a:lnTo>
                  <a:lnTo>
                    <a:pt x="138493" y="182855"/>
                  </a:lnTo>
                  <a:lnTo>
                    <a:pt x="175293" y="171213"/>
                  </a:lnTo>
                  <a:lnTo>
                    <a:pt x="193423" y="158772"/>
                  </a:lnTo>
                  <a:lnTo>
                    <a:pt x="200860" y="151551"/>
                  </a:lnTo>
                  <a:lnTo>
                    <a:pt x="203959" y="144878"/>
                  </a:lnTo>
                  <a:lnTo>
                    <a:pt x="204167" y="138571"/>
                  </a:lnTo>
                  <a:lnTo>
                    <a:pt x="202446" y="132507"/>
                  </a:lnTo>
                  <a:lnTo>
                    <a:pt x="198511" y="130323"/>
                  </a:lnTo>
                  <a:lnTo>
                    <a:pt x="193099" y="130726"/>
                  </a:lnTo>
                  <a:lnTo>
                    <a:pt x="186704" y="132854"/>
                  </a:lnTo>
                  <a:lnTo>
                    <a:pt x="181511" y="137060"/>
                  </a:lnTo>
                  <a:lnTo>
                    <a:pt x="169761" y="156301"/>
                  </a:lnTo>
                  <a:lnTo>
                    <a:pt x="161323" y="180590"/>
                  </a:lnTo>
                  <a:lnTo>
                    <a:pt x="159339" y="209989"/>
                  </a:lnTo>
                  <a:lnTo>
                    <a:pt x="162169" y="228051"/>
                  </a:lnTo>
                  <a:lnTo>
                    <a:pt x="171481" y="242894"/>
                  </a:lnTo>
                  <a:lnTo>
                    <a:pt x="190641" y="2625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956237" y="5252865"/>
              <a:ext cx="169955" cy="184018"/>
            </a:xfrm>
            <a:custGeom>
              <a:avLst/>
              <a:gdLst/>
              <a:ahLst/>
              <a:cxnLst/>
              <a:rect l="0" t="0" r="0" b="0"/>
              <a:pathLst>
                <a:path w="169955" h="184018">
                  <a:moveTo>
                    <a:pt x="61217" y="0"/>
                  </a:moveTo>
                  <a:lnTo>
                    <a:pt x="47896" y="4440"/>
                  </a:lnTo>
                  <a:lnTo>
                    <a:pt x="36399" y="14055"/>
                  </a:lnTo>
                  <a:lnTo>
                    <a:pt x="5169" y="52430"/>
                  </a:lnTo>
                  <a:lnTo>
                    <a:pt x="1547" y="60047"/>
                  </a:lnTo>
                  <a:lnTo>
                    <a:pt x="0" y="78423"/>
                  </a:lnTo>
                  <a:lnTo>
                    <a:pt x="889" y="88528"/>
                  </a:lnTo>
                  <a:lnTo>
                    <a:pt x="4269" y="96194"/>
                  </a:lnTo>
                  <a:lnTo>
                    <a:pt x="15461" y="107190"/>
                  </a:lnTo>
                  <a:lnTo>
                    <a:pt x="32207" y="112697"/>
                  </a:lnTo>
                  <a:lnTo>
                    <a:pt x="41877" y="114165"/>
                  </a:lnTo>
                  <a:lnTo>
                    <a:pt x="62535" y="110840"/>
                  </a:lnTo>
                  <a:lnTo>
                    <a:pt x="101648" y="93560"/>
                  </a:lnTo>
                  <a:lnTo>
                    <a:pt x="123280" y="77701"/>
                  </a:lnTo>
                  <a:lnTo>
                    <a:pt x="126756" y="76895"/>
                  </a:lnTo>
                  <a:lnTo>
                    <a:pt x="128145" y="79144"/>
                  </a:lnTo>
                  <a:lnTo>
                    <a:pt x="130612" y="124796"/>
                  </a:lnTo>
                  <a:lnTo>
                    <a:pt x="139775" y="158792"/>
                  </a:lnTo>
                  <a:lnTo>
                    <a:pt x="144258" y="165341"/>
                  </a:lnTo>
                  <a:lnTo>
                    <a:pt x="169954" y="1840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169176" y="5328145"/>
              <a:ext cx="99212" cy="78285"/>
            </a:xfrm>
            <a:custGeom>
              <a:avLst/>
              <a:gdLst/>
              <a:ahLst/>
              <a:cxnLst/>
              <a:rect l="0" t="0" r="0" b="0"/>
              <a:pathLst>
                <a:path w="99212" h="78285">
                  <a:moveTo>
                    <a:pt x="7202" y="0"/>
                  </a:moveTo>
                  <a:lnTo>
                    <a:pt x="582" y="29774"/>
                  </a:lnTo>
                  <a:lnTo>
                    <a:pt x="0" y="39367"/>
                  </a:lnTo>
                  <a:lnTo>
                    <a:pt x="4312" y="54981"/>
                  </a:lnTo>
                  <a:lnTo>
                    <a:pt x="8063" y="61748"/>
                  </a:lnTo>
                  <a:lnTo>
                    <a:pt x="12423" y="64399"/>
                  </a:lnTo>
                  <a:lnTo>
                    <a:pt x="17188" y="64309"/>
                  </a:lnTo>
                  <a:lnTo>
                    <a:pt x="27440" y="59251"/>
                  </a:lnTo>
                  <a:lnTo>
                    <a:pt x="38193" y="50808"/>
                  </a:lnTo>
                  <a:lnTo>
                    <a:pt x="64156" y="12125"/>
                  </a:lnTo>
                  <a:lnTo>
                    <a:pt x="70264" y="9942"/>
                  </a:lnTo>
                  <a:lnTo>
                    <a:pt x="84487" y="12473"/>
                  </a:lnTo>
                  <a:lnTo>
                    <a:pt x="88466" y="16680"/>
                  </a:lnTo>
                  <a:lnTo>
                    <a:pt x="90189" y="22273"/>
                  </a:lnTo>
                  <a:lnTo>
                    <a:pt x="88173" y="43465"/>
                  </a:lnTo>
                  <a:lnTo>
                    <a:pt x="85941" y="59281"/>
                  </a:lnTo>
                  <a:lnTo>
                    <a:pt x="88046" y="75604"/>
                  </a:lnTo>
                  <a:lnTo>
                    <a:pt x="89910" y="78284"/>
                  </a:lnTo>
                  <a:lnTo>
                    <a:pt x="92081" y="77283"/>
                  </a:lnTo>
                  <a:lnTo>
                    <a:pt x="94457" y="73827"/>
                  </a:lnTo>
                  <a:lnTo>
                    <a:pt x="99211" y="33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335303" y="5219407"/>
              <a:ext cx="25094" cy="8366"/>
            </a:xfrm>
            <a:custGeom>
              <a:avLst/>
              <a:gdLst/>
              <a:ahLst/>
              <a:cxnLst/>
              <a:rect l="0" t="0" r="0" b="0"/>
              <a:pathLst>
                <a:path w="25094" h="8366">
                  <a:moveTo>
                    <a:pt x="0" y="8365"/>
                  </a:move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335303" y="5169221"/>
              <a:ext cx="83645" cy="225841"/>
            </a:xfrm>
            <a:custGeom>
              <a:avLst/>
              <a:gdLst/>
              <a:ahLst/>
              <a:cxnLst/>
              <a:rect l="0" t="0" r="0" b="0"/>
              <a:pathLst>
                <a:path w="83645" h="225841">
                  <a:moveTo>
                    <a:pt x="83644" y="0"/>
                  </a:moveTo>
                  <a:lnTo>
                    <a:pt x="64800" y="34926"/>
                  </a:lnTo>
                  <a:lnTo>
                    <a:pt x="47457" y="98176"/>
                  </a:lnTo>
                  <a:lnTo>
                    <a:pt x="33465" y="157625"/>
                  </a:lnTo>
                  <a:lnTo>
                    <a:pt x="22307" y="198837"/>
                  </a:lnTo>
                  <a:lnTo>
                    <a:pt x="14251" y="211670"/>
                  </a:lnTo>
                  <a:lnTo>
                    <a:pt x="0" y="225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326938" y="5288083"/>
              <a:ext cx="173580" cy="312389"/>
            </a:xfrm>
            <a:custGeom>
              <a:avLst/>
              <a:gdLst/>
              <a:ahLst/>
              <a:cxnLst/>
              <a:rect l="0" t="0" r="0" b="0"/>
              <a:pathLst>
                <a:path w="173580" h="312389">
                  <a:moveTo>
                    <a:pt x="0" y="48427"/>
                  </a:moveTo>
                  <a:lnTo>
                    <a:pt x="11643" y="9060"/>
                  </a:lnTo>
                  <a:lnTo>
                    <a:pt x="16126" y="3594"/>
                  </a:lnTo>
                  <a:lnTo>
                    <a:pt x="21903" y="880"/>
                  </a:lnTo>
                  <a:lnTo>
                    <a:pt x="28543" y="0"/>
                  </a:lnTo>
                  <a:lnTo>
                    <a:pt x="43356" y="3979"/>
                  </a:lnTo>
                  <a:lnTo>
                    <a:pt x="80023" y="17238"/>
                  </a:lnTo>
                  <a:lnTo>
                    <a:pt x="116559" y="23058"/>
                  </a:lnTo>
                  <a:lnTo>
                    <a:pt x="116740" y="25009"/>
                  </a:lnTo>
                  <a:lnTo>
                    <a:pt x="110435" y="31513"/>
                  </a:lnTo>
                  <a:lnTo>
                    <a:pt x="101437" y="43697"/>
                  </a:lnTo>
                  <a:lnTo>
                    <a:pt x="99224" y="50850"/>
                  </a:lnTo>
                  <a:lnTo>
                    <a:pt x="99244" y="66232"/>
                  </a:lnTo>
                  <a:lnTo>
                    <a:pt x="102409" y="72379"/>
                  </a:lnTo>
                  <a:lnTo>
                    <a:pt x="113360" y="81687"/>
                  </a:lnTo>
                  <a:lnTo>
                    <a:pt x="153647" y="98220"/>
                  </a:lnTo>
                  <a:lnTo>
                    <a:pt x="163771" y="101139"/>
                  </a:lnTo>
                  <a:lnTo>
                    <a:pt x="169590" y="107732"/>
                  </a:lnTo>
                  <a:lnTo>
                    <a:pt x="173579" y="127450"/>
                  </a:lnTo>
                  <a:lnTo>
                    <a:pt x="169774" y="146746"/>
                  </a:lnTo>
                  <a:lnTo>
                    <a:pt x="145821" y="201284"/>
                  </a:lnTo>
                  <a:lnTo>
                    <a:pt x="110575" y="261107"/>
                  </a:lnTo>
                  <a:lnTo>
                    <a:pt x="70783" y="303597"/>
                  </a:lnTo>
                  <a:lnTo>
                    <a:pt x="54074" y="310537"/>
                  </a:lnTo>
                  <a:lnTo>
                    <a:pt x="44414" y="312388"/>
                  </a:lnTo>
                  <a:lnTo>
                    <a:pt x="37974" y="308974"/>
                  </a:lnTo>
                  <a:lnTo>
                    <a:pt x="33681" y="302052"/>
                  </a:lnTo>
                  <a:lnTo>
                    <a:pt x="30818" y="292790"/>
                  </a:lnTo>
                  <a:lnTo>
                    <a:pt x="32595" y="270107"/>
                  </a:lnTo>
                  <a:lnTo>
                    <a:pt x="41566" y="241125"/>
                  </a:lnTo>
                  <a:lnTo>
                    <a:pt x="50187" y="2240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591925" y="5173001"/>
              <a:ext cx="214194" cy="310544"/>
            </a:xfrm>
            <a:custGeom>
              <a:avLst/>
              <a:gdLst/>
              <a:ahLst/>
              <a:cxnLst/>
              <a:rect l="0" t="0" r="0" b="0"/>
              <a:pathLst>
                <a:path w="214194" h="310544">
                  <a:moveTo>
                    <a:pt x="103048" y="205330"/>
                  </a:moveTo>
                  <a:lnTo>
                    <a:pt x="89692" y="220545"/>
                  </a:lnTo>
                  <a:lnTo>
                    <a:pt x="52732" y="277962"/>
                  </a:lnTo>
                  <a:lnTo>
                    <a:pt x="30531" y="306833"/>
                  </a:lnTo>
                  <a:lnTo>
                    <a:pt x="24964" y="310174"/>
                  </a:lnTo>
                  <a:lnTo>
                    <a:pt x="19393" y="310543"/>
                  </a:lnTo>
                  <a:lnTo>
                    <a:pt x="13820" y="308930"/>
                  </a:lnTo>
                  <a:lnTo>
                    <a:pt x="9175" y="305066"/>
                  </a:lnTo>
                  <a:lnTo>
                    <a:pt x="1537" y="293338"/>
                  </a:lnTo>
                  <a:lnTo>
                    <a:pt x="0" y="276354"/>
                  </a:lnTo>
                  <a:lnTo>
                    <a:pt x="6587" y="235160"/>
                  </a:lnTo>
                  <a:lnTo>
                    <a:pt x="18600" y="206734"/>
                  </a:lnTo>
                  <a:lnTo>
                    <a:pt x="45991" y="173079"/>
                  </a:lnTo>
                  <a:lnTo>
                    <a:pt x="90956" y="141729"/>
                  </a:lnTo>
                  <a:lnTo>
                    <a:pt x="148984" y="114994"/>
                  </a:lnTo>
                  <a:lnTo>
                    <a:pt x="184924" y="92655"/>
                  </a:lnTo>
                  <a:lnTo>
                    <a:pt x="203930" y="70333"/>
                  </a:lnTo>
                  <a:lnTo>
                    <a:pt x="212322" y="54252"/>
                  </a:lnTo>
                  <a:lnTo>
                    <a:pt x="214193" y="37811"/>
                  </a:lnTo>
                  <a:lnTo>
                    <a:pt x="210997" y="22140"/>
                  </a:lnTo>
                  <a:lnTo>
                    <a:pt x="203381" y="8979"/>
                  </a:lnTo>
                  <a:lnTo>
                    <a:pt x="196889" y="4726"/>
                  </a:lnTo>
                  <a:lnTo>
                    <a:pt x="179762" y="0"/>
                  </a:lnTo>
                  <a:lnTo>
                    <a:pt x="171849" y="1528"/>
                  </a:lnTo>
                  <a:lnTo>
                    <a:pt x="158100" y="10661"/>
                  </a:lnTo>
                  <a:lnTo>
                    <a:pt x="135058" y="44990"/>
                  </a:lnTo>
                  <a:lnTo>
                    <a:pt x="124718" y="72009"/>
                  </a:lnTo>
                  <a:lnTo>
                    <a:pt x="118274" y="121408"/>
                  </a:lnTo>
                  <a:lnTo>
                    <a:pt x="112768" y="179666"/>
                  </a:lnTo>
                  <a:lnTo>
                    <a:pt x="118734" y="242444"/>
                  </a:lnTo>
                  <a:lnTo>
                    <a:pt x="128142" y="2889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852229" y="5411887"/>
              <a:ext cx="254983" cy="270556"/>
            </a:xfrm>
            <a:custGeom>
              <a:avLst/>
              <a:gdLst/>
              <a:ahLst/>
              <a:cxnLst/>
              <a:rect l="0" t="0" r="0" b="0"/>
              <a:pathLst>
                <a:path w="254983" h="270556">
                  <a:moveTo>
                    <a:pt x="51855" y="33360"/>
                  </a:moveTo>
                  <a:lnTo>
                    <a:pt x="43336" y="91358"/>
                  </a:lnTo>
                  <a:lnTo>
                    <a:pt x="34545" y="145568"/>
                  </a:lnTo>
                  <a:lnTo>
                    <a:pt x="23859" y="205258"/>
                  </a:lnTo>
                  <a:lnTo>
                    <a:pt x="11869" y="253261"/>
                  </a:lnTo>
                  <a:lnTo>
                    <a:pt x="2794" y="269262"/>
                  </a:lnTo>
                  <a:lnTo>
                    <a:pt x="560" y="270555"/>
                  </a:lnTo>
                  <a:lnTo>
                    <a:pt x="0" y="267699"/>
                  </a:lnTo>
                  <a:lnTo>
                    <a:pt x="10621" y="210964"/>
                  </a:lnTo>
                  <a:lnTo>
                    <a:pt x="24051" y="152922"/>
                  </a:lnTo>
                  <a:lnTo>
                    <a:pt x="43495" y="89577"/>
                  </a:lnTo>
                  <a:lnTo>
                    <a:pt x="64110" y="31951"/>
                  </a:lnTo>
                  <a:lnTo>
                    <a:pt x="74650" y="15386"/>
                  </a:lnTo>
                  <a:lnTo>
                    <a:pt x="90488" y="4305"/>
                  </a:lnTo>
                  <a:lnTo>
                    <a:pt x="99915" y="50"/>
                  </a:lnTo>
                  <a:lnTo>
                    <a:pt x="108059" y="0"/>
                  </a:lnTo>
                  <a:lnTo>
                    <a:pt x="115347" y="2756"/>
                  </a:lnTo>
                  <a:lnTo>
                    <a:pt x="128402" y="14182"/>
                  </a:lnTo>
                  <a:lnTo>
                    <a:pt x="145272" y="42444"/>
                  </a:lnTo>
                  <a:lnTo>
                    <a:pt x="154711" y="77977"/>
                  </a:lnTo>
                  <a:lnTo>
                    <a:pt x="153951" y="97800"/>
                  </a:lnTo>
                  <a:lnTo>
                    <a:pt x="148038" y="113426"/>
                  </a:lnTo>
                  <a:lnTo>
                    <a:pt x="143859" y="120195"/>
                  </a:lnTo>
                  <a:lnTo>
                    <a:pt x="140143" y="121920"/>
                  </a:lnTo>
                  <a:lnTo>
                    <a:pt x="136737" y="120282"/>
                  </a:lnTo>
                  <a:lnTo>
                    <a:pt x="133536" y="116401"/>
                  </a:lnTo>
                  <a:lnTo>
                    <a:pt x="129032" y="88738"/>
                  </a:lnTo>
                  <a:lnTo>
                    <a:pt x="132935" y="69125"/>
                  </a:lnTo>
                  <a:lnTo>
                    <a:pt x="136578" y="59991"/>
                  </a:lnTo>
                  <a:lnTo>
                    <a:pt x="140865" y="55761"/>
                  </a:lnTo>
                  <a:lnTo>
                    <a:pt x="145582" y="54800"/>
                  </a:lnTo>
                  <a:lnTo>
                    <a:pt x="150586" y="56018"/>
                  </a:lnTo>
                  <a:lnTo>
                    <a:pt x="154850" y="59618"/>
                  </a:lnTo>
                  <a:lnTo>
                    <a:pt x="162068" y="71053"/>
                  </a:lnTo>
                  <a:lnTo>
                    <a:pt x="166916" y="97606"/>
                  </a:lnTo>
                  <a:lnTo>
                    <a:pt x="170384" y="102213"/>
                  </a:lnTo>
                  <a:lnTo>
                    <a:pt x="175485" y="103426"/>
                  </a:lnTo>
                  <a:lnTo>
                    <a:pt x="181674" y="102376"/>
                  </a:lnTo>
                  <a:lnTo>
                    <a:pt x="193506" y="96252"/>
                  </a:lnTo>
                  <a:lnTo>
                    <a:pt x="240255" y="61006"/>
                  </a:lnTo>
                  <a:lnTo>
                    <a:pt x="245300" y="60155"/>
                  </a:lnTo>
                  <a:lnTo>
                    <a:pt x="249593" y="62376"/>
                  </a:lnTo>
                  <a:lnTo>
                    <a:pt x="253383" y="66645"/>
                  </a:lnTo>
                  <a:lnTo>
                    <a:pt x="254982" y="72279"/>
                  </a:lnTo>
                  <a:lnTo>
                    <a:pt x="250869" y="103833"/>
                  </a:lnTo>
                  <a:lnTo>
                    <a:pt x="244237" y="1420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146653" y="5344874"/>
              <a:ext cx="41823" cy="8365"/>
            </a:xfrm>
            <a:custGeom>
              <a:avLst/>
              <a:gdLst/>
              <a:ahLst/>
              <a:cxnLst/>
              <a:rect l="0" t="0" r="0" b="0"/>
              <a:pathLst>
                <a:path w="41823" h="8365">
                  <a:moveTo>
                    <a:pt x="0" y="0"/>
                  </a:moveTo>
                  <a:lnTo>
                    <a:pt x="23923" y="929"/>
                  </a:lnTo>
                  <a:lnTo>
                    <a:pt x="41822" y="83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197183" y="5436882"/>
              <a:ext cx="158582" cy="94040"/>
            </a:xfrm>
            <a:custGeom>
              <a:avLst/>
              <a:gdLst/>
              <a:ahLst/>
              <a:cxnLst/>
              <a:rect l="0" t="0" r="0" b="0"/>
              <a:pathLst>
                <a:path w="158582" h="94040">
                  <a:moveTo>
                    <a:pt x="8021" y="8365"/>
                  </a:moveTo>
                  <a:lnTo>
                    <a:pt x="1400" y="38140"/>
                  </a:lnTo>
                  <a:lnTo>
                    <a:pt x="0" y="78993"/>
                  </a:lnTo>
                  <a:lnTo>
                    <a:pt x="3603" y="86120"/>
                  </a:lnTo>
                  <a:lnTo>
                    <a:pt x="9723" y="90871"/>
                  </a:lnTo>
                  <a:lnTo>
                    <a:pt x="17519" y="94039"/>
                  </a:lnTo>
                  <a:lnTo>
                    <a:pt x="25506" y="93362"/>
                  </a:lnTo>
                  <a:lnTo>
                    <a:pt x="41815" y="85176"/>
                  </a:lnTo>
                  <a:lnTo>
                    <a:pt x="68325" y="57202"/>
                  </a:lnTo>
                  <a:lnTo>
                    <a:pt x="93939" y="27306"/>
                  </a:lnTo>
                  <a:lnTo>
                    <a:pt x="121132" y="3226"/>
                  </a:lnTo>
                  <a:lnTo>
                    <a:pt x="128038" y="292"/>
                  </a:lnTo>
                  <a:lnTo>
                    <a:pt x="15858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335192" y="5474264"/>
              <a:ext cx="54030" cy="71357"/>
            </a:xfrm>
            <a:custGeom>
              <a:avLst/>
              <a:gdLst/>
              <a:ahLst/>
              <a:cxnLst/>
              <a:rect l="0" t="0" r="0" b="0"/>
              <a:pathLst>
                <a:path w="54030" h="71357">
                  <a:moveTo>
                    <a:pt x="45665" y="4441"/>
                  </a:moveTo>
                  <a:lnTo>
                    <a:pt x="32344" y="0"/>
                  </a:lnTo>
                  <a:lnTo>
                    <a:pt x="18369" y="299"/>
                  </a:lnTo>
                  <a:lnTo>
                    <a:pt x="10739" y="1679"/>
                  </a:lnTo>
                  <a:lnTo>
                    <a:pt x="5652" y="6317"/>
                  </a:lnTo>
                  <a:lnTo>
                    <a:pt x="0" y="21384"/>
                  </a:lnTo>
                  <a:lnTo>
                    <a:pt x="1281" y="25960"/>
                  </a:lnTo>
                  <a:lnTo>
                    <a:pt x="4923" y="28080"/>
                  </a:lnTo>
                  <a:lnTo>
                    <a:pt x="10140" y="28565"/>
                  </a:lnTo>
                  <a:lnTo>
                    <a:pt x="23371" y="24147"/>
                  </a:lnTo>
                  <a:lnTo>
                    <a:pt x="30802" y="20366"/>
                  </a:lnTo>
                  <a:lnTo>
                    <a:pt x="35756" y="21563"/>
                  </a:lnTo>
                  <a:lnTo>
                    <a:pt x="39060" y="26079"/>
                  </a:lnTo>
                  <a:lnTo>
                    <a:pt x="54029" y="713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466375" y="5477431"/>
              <a:ext cx="73407" cy="134683"/>
            </a:xfrm>
            <a:custGeom>
              <a:avLst/>
              <a:gdLst/>
              <a:ahLst/>
              <a:cxnLst/>
              <a:rect l="0" t="0" r="0" b="0"/>
              <a:pathLst>
                <a:path w="73407" h="134683">
                  <a:moveTo>
                    <a:pt x="56678" y="9638"/>
                  </a:moveTo>
                  <a:lnTo>
                    <a:pt x="47797" y="757"/>
                  </a:lnTo>
                  <a:lnTo>
                    <a:pt x="42392" y="0"/>
                  </a:lnTo>
                  <a:lnTo>
                    <a:pt x="28953" y="4116"/>
                  </a:lnTo>
                  <a:lnTo>
                    <a:pt x="23325" y="9674"/>
                  </a:lnTo>
                  <a:lnTo>
                    <a:pt x="4451" y="51282"/>
                  </a:lnTo>
                  <a:lnTo>
                    <a:pt x="0" y="80941"/>
                  </a:lnTo>
                  <a:lnTo>
                    <a:pt x="3122" y="113273"/>
                  </a:lnTo>
                  <a:lnTo>
                    <a:pt x="7962" y="121480"/>
                  </a:lnTo>
                  <a:lnTo>
                    <a:pt x="23254" y="133077"/>
                  </a:lnTo>
                  <a:lnTo>
                    <a:pt x="31607" y="134682"/>
                  </a:lnTo>
                  <a:lnTo>
                    <a:pt x="48323" y="131509"/>
                  </a:lnTo>
                  <a:lnTo>
                    <a:pt x="73406" y="1183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431034" y="5529618"/>
              <a:ext cx="175367" cy="251122"/>
            </a:xfrm>
            <a:custGeom>
              <a:avLst/>
              <a:gdLst/>
              <a:ahLst/>
              <a:cxnLst/>
              <a:rect l="0" t="0" r="0" b="0"/>
              <a:pathLst>
                <a:path w="175367" h="251122">
                  <a:moveTo>
                    <a:pt x="142205" y="24367"/>
                  </a:moveTo>
                  <a:lnTo>
                    <a:pt x="146645" y="6605"/>
                  </a:lnTo>
                  <a:lnTo>
                    <a:pt x="145165" y="2302"/>
                  </a:lnTo>
                  <a:lnTo>
                    <a:pt x="141390" y="363"/>
                  </a:lnTo>
                  <a:lnTo>
                    <a:pt x="136086" y="0"/>
                  </a:lnTo>
                  <a:lnTo>
                    <a:pt x="131620" y="2546"/>
                  </a:lnTo>
                  <a:lnTo>
                    <a:pt x="124179" y="12810"/>
                  </a:lnTo>
                  <a:lnTo>
                    <a:pt x="114765" y="34263"/>
                  </a:lnTo>
                  <a:lnTo>
                    <a:pt x="110531" y="62719"/>
                  </a:lnTo>
                  <a:lnTo>
                    <a:pt x="113716" y="90254"/>
                  </a:lnTo>
                  <a:lnTo>
                    <a:pt x="120559" y="105076"/>
                  </a:lnTo>
                  <a:lnTo>
                    <a:pt x="130726" y="117859"/>
                  </a:lnTo>
                  <a:lnTo>
                    <a:pt x="144538" y="129736"/>
                  </a:lnTo>
                  <a:lnTo>
                    <a:pt x="162449" y="136254"/>
                  </a:lnTo>
                  <a:lnTo>
                    <a:pt x="172430" y="137992"/>
                  </a:lnTo>
                  <a:lnTo>
                    <a:pt x="175366" y="141939"/>
                  </a:lnTo>
                  <a:lnTo>
                    <a:pt x="173607" y="147359"/>
                  </a:lnTo>
                  <a:lnTo>
                    <a:pt x="117575" y="207803"/>
                  </a:lnTo>
                  <a:lnTo>
                    <a:pt x="95563" y="224941"/>
                  </a:lnTo>
                  <a:lnTo>
                    <a:pt x="54820" y="247384"/>
                  </a:lnTo>
                  <a:lnTo>
                    <a:pt x="35522" y="251121"/>
                  </a:lnTo>
                  <a:lnTo>
                    <a:pt x="26473" y="250816"/>
                  </a:lnTo>
                  <a:lnTo>
                    <a:pt x="18581" y="247825"/>
                  </a:lnTo>
                  <a:lnTo>
                    <a:pt x="4856" y="237066"/>
                  </a:lnTo>
                  <a:lnTo>
                    <a:pt x="1382" y="228435"/>
                  </a:lnTo>
                  <a:lnTo>
                    <a:pt x="0" y="206453"/>
                  </a:lnTo>
                  <a:lnTo>
                    <a:pt x="8888" y="176833"/>
                  </a:lnTo>
                  <a:lnTo>
                    <a:pt x="23163" y="161523"/>
                  </a:lnTo>
                  <a:lnTo>
                    <a:pt x="32174" y="154838"/>
                  </a:lnTo>
                  <a:lnTo>
                    <a:pt x="49621" y="149889"/>
                  </a:lnTo>
                  <a:lnTo>
                    <a:pt x="67598" y="151717"/>
                  </a:lnTo>
                  <a:lnTo>
                    <a:pt x="108747" y="1665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2" name="Freeform 231"/>
          <p:cNvSpPr/>
          <p:nvPr/>
        </p:nvSpPr>
        <p:spPr>
          <a:xfrm>
            <a:off x="5436576" y="5662722"/>
            <a:ext cx="217476" cy="75281"/>
          </a:xfrm>
          <a:custGeom>
            <a:avLst/>
            <a:gdLst/>
            <a:ahLst/>
            <a:cxnLst/>
            <a:rect l="0" t="0" r="0" b="0"/>
            <a:pathLst>
              <a:path w="217476" h="75281">
                <a:moveTo>
                  <a:pt x="0" y="0"/>
                </a:moveTo>
                <a:lnTo>
                  <a:pt x="57998" y="20016"/>
                </a:lnTo>
                <a:lnTo>
                  <a:pt x="109730" y="35484"/>
                </a:lnTo>
                <a:lnTo>
                  <a:pt x="171894" y="55858"/>
                </a:lnTo>
                <a:lnTo>
                  <a:pt x="217475" y="7528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8" name="Group 247"/>
          <p:cNvGrpSpPr/>
          <p:nvPr/>
        </p:nvGrpSpPr>
        <p:grpSpPr>
          <a:xfrm>
            <a:off x="5503491" y="5566968"/>
            <a:ext cx="3295588" cy="890377"/>
            <a:chOff x="5503491" y="5566968"/>
            <a:chExt cx="3295588" cy="890377"/>
          </a:xfrm>
        </p:grpSpPr>
        <p:sp>
          <p:nvSpPr>
            <p:cNvPr id="233" name="Freeform 232"/>
            <p:cNvSpPr/>
            <p:nvPr/>
          </p:nvSpPr>
          <p:spPr>
            <a:xfrm>
              <a:off x="5959134" y="5566968"/>
              <a:ext cx="163786" cy="357759"/>
            </a:xfrm>
            <a:custGeom>
              <a:avLst/>
              <a:gdLst/>
              <a:ahLst/>
              <a:cxnLst/>
              <a:rect l="0" t="0" r="0" b="0"/>
              <a:pathLst>
                <a:path w="163786" h="357759">
                  <a:moveTo>
                    <a:pt x="21130" y="145941"/>
                  </a:moveTo>
                  <a:lnTo>
                    <a:pt x="14453" y="203009"/>
                  </a:lnTo>
                  <a:lnTo>
                    <a:pt x="6662" y="251529"/>
                  </a:lnTo>
                  <a:lnTo>
                    <a:pt x="4848" y="309819"/>
                  </a:lnTo>
                  <a:lnTo>
                    <a:pt x="3560" y="357717"/>
                  </a:lnTo>
                  <a:lnTo>
                    <a:pt x="1982" y="357758"/>
                  </a:lnTo>
                  <a:lnTo>
                    <a:pt x="0" y="354067"/>
                  </a:lnTo>
                  <a:lnTo>
                    <a:pt x="3587" y="293565"/>
                  </a:lnTo>
                  <a:lnTo>
                    <a:pt x="4294" y="237930"/>
                  </a:lnTo>
                  <a:lnTo>
                    <a:pt x="8821" y="180015"/>
                  </a:lnTo>
                  <a:lnTo>
                    <a:pt x="12916" y="126890"/>
                  </a:lnTo>
                  <a:lnTo>
                    <a:pt x="26965" y="71192"/>
                  </a:lnTo>
                  <a:lnTo>
                    <a:pt x="36076" y="46654"/>
                  </a:lnTo>
                  <a:lnTo>
                    <a:pt x="65104" y="10968"/>
                  </a:lnTo>
                  <a:lnTo>
                    <a:pt x="85594" y="2309"/>
                  </a:lnTo>
                  <a:lnTo>
                    <a:pt x="97564" y="0"/>
                  </a:lnTo>
                  <a:lnTo>
                    <a:pt x="108332" y="1248"/>
                  </a:lnTo>
                  <a:lnTo>
                    <a:pt x="127732" y="10071"/>
                  </a:lnTo>
                  <a:lnTo>
                    <a:pt x="149888" y="30713"/>
                  </a:lnTo>
                  <a:lnTo>
                    <a:pt x="163785" y="58928"/>
                  </a:lnTo>
                  <a:lnTo>
                    <a:pt x="163219" y="80007"/>
                  </a:lnTo>
                  <a:lnTo>
                    <a:pt x="152451" y="110296"/>
                  </a:lnTo>
                  <a:lnTo>
                    <a:pt x="132160" y="141068"/>
                  </a:lnTo>
                  <a:lnTo>
                    <a:pt x="111340" y="154823"/>
                  </a:lnTo>
                  <a:lnTo>
                    <a:pt x="95610" y="156704"/>
                  </a:lnTo>
                  <a:lnTo>
                    <a:pt x="83043" y="154442"/>
                  </a:lnTo>
                  <a:lnTo>
                    <a:pt x="80993" y="152538"/>
                  </a:lnTo>
                  <a:lnTo>
                    <a:pt x="79681" y="1459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6181355" y="5664203"/>
              <a:ext cx="150217" cy="148128"/>
            </a:xfrm>
            <a:custGeom>
              <a:avLst/>
              <a:gdLst/>
              <a:ahLst/>
              <a:cxnLst/>
              <a:rect l="0" t="0" r="0" b="0"/>
              <a:pathLst>
                <a:path w="150217" h="148128">
                  <a:moveTo>
                    <a:pt x="8020" y="23613"/>
                  </a:moveTo>
                  <a:lnTo>
                    <a:pt x="2271" y="83451"/>
                  </a:lnTo>
                  <a:lnTo>
                    <a:pt x="0" y="142755"/>
                  </a:lnTo>
                  <a:lnTo>
                    <a:pt x="2673" y="147651"/>
                  </a:lnTo>
                  <a:lnTo>
                    <a:pt x="7244" y="148127"/>
                  </a:lnTo>
                  <a:lnTo>
                    <a:pt x="13079" y="145656"/>
                  </a:lnTo>
                  <a:lnTo>
                    <a:pt x="22040" y="132998"/>
                  </a:lnTo>
                  <a:lnTo>
                    <a:pt x="43719" y="79743"/>
                  </a:lnTo>
                  <a:lnTo>
                    <a:pt x="75133" y="17514"/>
                  </a:lnTo>
                  <a:lnTo>
                    <a:pt x="80643" y="8395"/>
                  </a:lnTo>
                  <a:lnTo>
                    <a:pt x="87105" y="3244"/>
                  </a:lnTo>
                  <a:lnTo>
                    <a:pt x="94201" y="740"/>
                  </a:lnTo>
                  <a:lnTo>
                    <a:pt x="101720" y="0"/>
                  </a:lnTo>
                  <a:lnTo>
                    <a:pt x="108591" y="2294"/>
                  </a:lnTo>
                  <a:lnTo>
                    <a:pt x="121183" y="12279"/>
                  </a:lnTo>
                  <a:lnTo>
                    <a:pt x="134282" y="38016"/>
                  </a:lnTo>
                  <a:lnTo>
                    <a:pt x="140854" y="97577"/>
                  </a:lnTo>
                  <a:lnTo>
                    <a:pt x="142337" y="114107"/>
                  </a:lnTo>
                  <a:lnTo>
                    <a:pt x="144034" y="114612"/>
                  </a:lnTo>
                  <a:lnTo>
                    <a:pt x="150216" y="1072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6365028" y="5604171"/>
              <a:ext cx="33459" cy="25095"/>
            </a:xfrm>
            <a:custGeom>
              <a:avLst/>
              <a:gdLst/>
              <a:ahLst/>
              <a:cxnLst/>
              <a:rect l="0" t="0" r="0" b="0"/>
              <a:pathLst>
                <a:path w="33459" h="25095">
                  <a:moveTo>
                    <a:pt x="0" y="0"/>
                  </a:moveTo>
                  <a:lnTo>
                    <a:pt x="13321" y="4441"/>
                  </a:lnTo>
                  <a:lnTo>
                    <a:pt x="22339" y="11578"/>
                  </a:lnTo>
                  <a:lnTo>
                    <a:pt x="33458" y="25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6431944" y="5687816"/>
              <a:ext cx="292756" cy="149296"/>
            </a:xfrm>
            <a:custGeom>
              <a:avLst/>
              <a:gdLst/>
              <a:ahLst/>
              <a:cxnLst/>
              <a:rect l="0" t="0" r="0" b="0"/>
              <a:pathLst>
                <a:path w="292756" h="149296">
                  <a:moveTo>
                    <a:pt x="0" y="0"/>
                  </a:moveTo>
                  <a:lnTo>
                    <a:pt x="5748" y="57997"/>
                  </a:lnTo>
                  <a:lnTo>
                    <a:pt x="12460" y="114459"/>
                  </a:lnTo>
                  <a:lnTo>
                    <a:pt x="19904" y="141412"/>
                  </a:lnTo>
                  <a:lnTo>
                    <a:pt x="24422" y="146320"/>
                  </a:lnTo>
                  <a:lnTo>
                    <a:pt x="30222" y="148662"/>
                  </a:lnTo>
                  <a:lnTo>
                    <a:pt x="36877" y="149295"/>
                  </a:lnTo>
                  <a:lnTo>
                    <a:pt x="51706" y="142562"/>
                  </a:lnTo>
                  <a:lnTo>
                    <a:pt x="92208" y="106755"/>
                  </a:lnTo>
                  <a:lnTo>
                    <a:pt x="147289" y="45403"/>
                  </a:lnTo>
                  <a:lnTo>
                    <a:pt x="163667" y="38766"/>
                  </a:lnTo>
                  <a:lnTo>
                    <a:pt x="182407" y="36746"/>
                  </a:lnTo>
                  <a:lnTo>
                    <a:pt x="200030" y="38946"/>
                  </a:lnTo>
                  <a:lnTo>
                    <a:pt x="214679" y="45501"/>
                  </a:lnTo>
                  <a:lnTo>
                    <a:pt x="221187" y="49850"/>
                  </a:lnTo>
                  <a:lnTo>
                    <a:pt x="223668" y="54609"/>
                  </a:lnTo>
                  <a:lnTo>
                    <a:pt x="223461" y="59641"/>
                  </a:lnTo>
                  <a:lnTo>
                    <a:pt x="221466" y="64853"/>
                  </a:lnTo>
                  <a:lnTo>
                    <a:pt x="209335" y="75602"/>
                  </a:lnTo>
                  <a:lnTo>
                    <a:pt x="180137" y="97648"/>
                  </a:lnTo>
                  <a:lnTo>
                    <a:pt x="166656" y="118773"/>
                  </a:lnTo>
                  <a:lnTo>
                    <a:pt x="165937" y="125650"/>
                  </a:lnTo>
                  <a:lnTo>
                    <a:pt x="170096" y="138250"/>
                  </a:lnTo>
                  <a:lnTo>
                    <a:pt x="175665" y="142353"/>
                  </a:lnTo>
                  <a:lnTo>
                    <a:pt x="191767" y="146913"/>
                  </a:lnTo>
                  <a:lnTo>
                    <a:pt x="211316" y="143982"/>
                  </a:lnTo>
                  <a:lnTo>
                    <a:pt x="238264" y="131882"/>
                  </a:lnTo>
                  <a:lnTo>
                    <a:pt x="245276" y="126955"/>
                  </a:lnTo>
                  <a:lnTo>
                    <a:pt x="251808" y="125530"/>
                  </a:lnTo>
                  <a:lnTo>
                    <a:pt x="258021" y="126438"/>
                  </a:lnTo>
                  <a:lnTo>
                    <a:pt x="292755" y="142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6810399" y="5721273"/>
              <a:ext cx="81590" cy="120208"/>
            </a:xfrm>
            <a:custGeom>
              <a:avLst/>
              <a:gdLst/>
              <a:ahLst/>
              <a:cxnLst/>
              <a:rect l="0" t="0" r="0" b="0"/>
              <a:pathLst>
                <a:path w="81590" h="120208">
                  <a:moveTo>
                    <a:pt x="39767" y="0"/>
                  </a:moveTo>
                  <a:lnTo>
                    <a:pt x="4883" y="51785"/>
                  </a:lnTo>
                  <a:lnTo>
                    <a:pt x="0" y="80194"/>
                  </a:lnTo>
                  <a:lnTo>
                    <a:pt x="2994" y="107715"/>
                  </a:lnTo>
                  <a:lnTo>
                    <a:pt x="7817" y="113632"/>
                  </a:lnTo>
                  <a:lnTo>
                    <a:pt x="23088" y="120207"/>
                  </a:lnTo>
                  <a:lnTo>
                    <a:pt x="42267" y="118173"/>
                  </a:lnTo>
                  <a:lnTo>
                    <a:pt x="66530" y="109055"/>
                  </a:lnTo>
                  <a:lnTo>
                    <a:pt x="81589" y="100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6856250" y="5754731"/>
              <a:ext cx="193535" cy="418262"/>
            </a:xfrm>
            <a:custGeom>
              <a:avLst/>
              <a:gdLst/>
              <a:ahLst/>
              <a:cxnLst/>
              <a:rect l="0" t="0" r="0" b="0"/>
              <a:pathLst>
                <a:path w="193535" h="418262">
                  <a:moveTo>
                    <a:pt x="85924" y="0"/>
                  </a:moveTo>
                  <a:lnTo>
                    <a:pt x="72603" y="8881"/>
                  </a:lnTo>
                  <a:lnTo>
                    <a:pt x="63584" y="20676"/>
                  </a:lnTo>
                  <a:lnTo>
                    <a:pt x="59878" y="27725"/>
                  </a:lnTo>
                  <a:lnTo>
                    <a:pt x="54662" y="59847"/>
                  </a:lnTo>
                  <a:lnTo>
                    <a:pt x="61997" y="94355"/>
                  </a:lnTo>
                  <a:lnTo>
                    <a:pt x="73432" y="109471"/>
                  </a:lnTo>
                  <a:lnTo>
                    <a:pt x="95543" y="123206"/>
                  </a:lnTo>
                  <a:lnTo>
                    <a:pt x="103490" y="126748"/>
                  </a:lnTo>
                  <a:lnTo>
                    <a:pt x="122232" y="128204"/>
                  </a:lnTo>
                  <a:lnTo>
                    <a:pt x="177449" y="116608"/>
                  </a:lnTo>
                  <a:lnTo>
                    <a:pt x="185974" y="113985"/>
                  </a:lnTo>
                  <a:lnTo>
                    <a:pt x="190729" y="115953"/>
                  </a:lnTo>
                  <a:lnTo>
                    <a:pt x="192969" y="120983"/>
                  </a:lnTo>
                  <a:lnTo>
                    <a:pt x="193534" y="128054"/>
                  </a:lnTo>
                  <a:lnTo>
                    <a:pt x="185447" y="160208"/>
                  </a:lnTo>
                  <a:lnTo>
                    <a:pt x="156517" y="218765"/>
                  </a:lnTo>
                  <a:lnTo>
                    <a:pt x="138048" y="275283"/>
                  </a:lnTo>
                  <a:lnTo>
                    <a:pt x="121141" y="316772"/>
                  </a:lnTo>
                  <a:lnTo>
                    <a:pt x="104744" y="374055"/>
                  </a:lnTo>
                  <a:lnTo>
                    <a:pt x="85236" y="406916"/>
                  </a:lnTo>
                  <a:lnTo>
                    <a:pt x="79889" y="413473"/>
                  </a:lnTo>
                  <a:lnTo>
                    <a:pt x="73536" y="416914"/>
                  </a:lnTo>
                  <a:lnTo>
                    <a:pt x="59043" y="418261"/>
                  </a:lnTo>
                  <a:lnTo>
                    <a:pt x="53133" y="415460"/>
                  </a:lnTo>
                  <a:lnTo>
                    <a:pt x="24891" y="378859"/>
                  </a:lnTo>
                  <a:lnTo>
                    <a:pt x="253" y="319227"/>
                  </a:lnTo>
                  <a:lnTo>
                    <a:pt x="0" y="311333"/>
                  </a:lnTo>
                  <a:lnTo>
                    <a:pt x="4674" y="297604"/>
                  </a:lnTo>
                  <a:lnTo>
                    <a:pt x="19009" y="276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7436910" y="5696180"/>
              <a:ext cx="82411" cy="301121"/>
            </a:xfrm>
            <a:custGeom>
              <a:avLst/>
              <a:gdLst/>
              <a:ahLst/>
              <a:cxnLst/>
              <a:rect l="0" t="0" r="0" b="0"/>
              <a:pathLst>
                <a:path w="82411" h="301121">
                  <a:moveTo>
                    <a:pt x="23859" y="0"/>
                  </a:moveTo>
                  <a:lnTo>
                    <a:pt x="5015" y="51009"/>
                  </a:lnTo>
                  <a:lnTo>
                    <a:pt x="0" y="104804"/>
                  </a:lnTo>
                  <a:lnTo>
                    <a:pt x="1488" y="165686"/>
                  </a:lnTo>
                  <a:lnTo>
                    <a:pt x="10415" y="206157"/>
                  </a:lnTo>
                  <a:lnTo>
                    <a:pt x="40876" y="266668"/>
                  </a:lnTo>
                  <a:lnTo>
                    <a:pt x="52798" y="282091"/>
                  </a:lnTo>
                  <a:lnTo>
                    <a:pt x="82410" y="301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7550372" y="5886359"/>
              <a:ext cx="102780" cy="144399"/>
            </a:xfrm>
            <a:custGeom>
              <a:avLst/>
              <a:gdLst/>
              <a:ahLst/>
              <a:cxnLst/>
              <a:rect l="0" t="0" r="0" b="0"/>
              <a:pathLst>
                <a:path w="102780" h="144399">
                  <a:moveTo>
                    <a:pt x="69321" y="10567"/>
                  </a:moveTo>
                  <a:lnTo>
                    <a:pt x="60441" y="1687"/>
                  </a:lnTo>
                  <a:lnTo>
                    <a:pt x="54107" y="0"/>
                  </a:lnTo>
                  <a:lnTo>
                    <a:pt x="37157" y="605"/>
                  </a:lnTo>
                  <a:lnTo>
                    <a:pt x="22188" y="8928"/>
                  </a:lnTo>
                  <a:lnTo>
                    <a:pt x="10269" y="21921"/>
                  </a:lnTo>
                  <a:lnTo>
                    <a:pt x="1873" y="36989"/>
                  </a:lnTo>
                  <a:lnTo>
                    <a:pt x="0" y="52980"/>
                  </a:lnTo>
                  <a:lnTo>
                    <a:pt x="802" y="61148"/>
                  </a:lnTo>
                  <a:lnTo>
                    <a:pt x="5054" y="66593"/>
                  </a:lnTo>
                  <a:lnTo>
                    <a:pt x="19692" y="72643"/>
                  </a:lnTo>
                  <a:lnTo>
                    <a:pt x="36111" y="70375"/>
                  </a:lnTo>
                  <a:lnTo>
                    <a:pt x="44393" y="67168"/>
                  </a:lnTo>
                  <a:lnTo>
                    <a:pt x="51773" y="66888"/>
                  </a:lnTo>
                  <a:lnTo>
                    <a:pt x="64930" y="71535"/>
                  </a:lnTo>
                  <a:lnTo>
                    <a:pt x="68252" y="76306"/>
                  </a:lnTo>
                  <a:lnTo>
                    <a:pt x="73804" y="116327"/>
                  </a:lnTo>
                  <a:lnTo>
                    <a:pt x="77886" y="123826"/>
                  </a:lnTo>
                  <a:lnTo>
                    <a:pt x="102779" y="1443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771076" y="5796553"/>
              <a:ext cx="275204" cy="301121"/>
            </a:xfrm>
            <a:custGeom>
              <a:avLst/>
              <a:gdLst/>
              <a:ahLst/>
              <a:cxnLst/>
              <a:rect l="0" t="0" r="0" b="0"/>
              <a:pathLst>
                <a:path w="275204" h="301121">
                  <a:moveTo>
                    <a:pt x="24271" y="0"/>
                  </a:moveTo>
                  <a:lnTo>
                    <a:pt x="5426" y="34926"/>
                  </a:lnTo>
                  <a:lnTo>
                    <a:pt x="0" y="91193"/>
                  </a:lnTo>
                  <a:lnTo>
                    <a:pt x="1899" y="122747"/>
                  </a:lnTo>
                  <a:lnTo>
                    <a:pt x="6893" y="140057"/>
                  </a:lnTo>
                  <a:lnTo>
                    <a:pt x="15308" y="153947"/>
                  </a:lnTo>
                  <a:lnTo>
                    <a:pt x="22013" y="157465"/>
                  </a:lnTo>
                  <a:lnTo>
                    <a:pt x="79885" y="159848"/>
                  </a:lnTo>
                  <a:lnTo>
                    <a:pt x="98245" y="163362"/>
                  </a:lnTo>
                  <a:lnTo>
                    <a:pt x="105186" y="167459"/>
                  </a:lnTo>
                  <a:lnTo>
                    <a:pt x="115376" y="179447"/>
                  </a:lnTo>
                  <a:lnTo>
                    <a:pt x="117536" y="186547"/>
                  </a:lnTo>
                  <a:lnTo>
                    <a:pt x="117457" y="201871"/>
                  </a:lnTo>
                  <a:lnTo>
                    <a:pt x="109368" y="215497"/>
                  </a:lnTo>
                  <a:lnTo>
                    <a:pt x="96479" y="226819"/>
                  </a:lnTo>
                  <a:lnTo>
                    <a:pt x="81456" y="234949"/>
                  </a:lnTo>
                  <a:lnTo>
                    <a:pt x="52884" y="240311"/>
                  </a:lnTo>
                  <a:lnTo>
                    <a:pt x="48922" y="240135"/>
                  </a:lnTo>
                  <a:lnTo>
                    <a:pt x="49070" y="239088"/>
                  </a:lnTo>
                  <a:lnTo>
                    <a:pt x="51956" y="237460"/>
                  </a:lnTo>
                  <a:lnTo>
                    <a:pt x="108231" y="241692"/>
                  </a:lnTo>
                  <a:lnTo>
                    <a:pt x="167251" y="247215"/>
                  </a:lnTo>
                  <a:lnTo>
                    <a:pt x="222143" y="243762"/>
                  </a:lnTo>
                  <a:lnTo>
                    <a:pt x="238610" y="243100"/>
                  </a:lnTo>
                  <a:lnTo>
                    <a:pt x="233537" y="242805"/>
                  </a:lnTo>
                  <a:lnTo>
                    <a:pt x="223847" y="247631"/>
                  </a:lnTo>
                  <a:lnTo>
                    <a:pt x="218660" y="251520"/>
                  </a:lnTo>
                  <a:lnTo>
                    <a:pt x="217062" y="257830"/>
                  </a:lnTo>
                  <a:lnTo>
                    <a:pt x="220242" y="274754"/>
                  </a:lnTo>
                  <a:lnTo>
                    <a:pt x="225551" y="281684"/>
                  </a:lnTo>
                  <a:lnTo>
                    <a:pt x="241364" y="291862"/>
                  </a:lnTo>
                  <a:lnTo>
                    <a:pt x="275203" y="301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172090" y="5821647"/>
              <a:ext cx="66572" cy="257253"/>
            </a:xfrm>
            <a:custGeom>
              <a:avLst/>
              <a:gdLst/>
              <a:ahLst/>
              <a:cxnLst/>
              <a:rect l="0" t="0" r="0" b="0"/>
              <a:pathLst>
                <a:path w="66572" h="257253">
                  <a:moveTo>
                    <a:pt x="8021" y="0"/>
                  </a:moveTo>
                  <a:lnTo>
                    <a:pt x="1399" y="29774"/>
                  </a:lnTo>
                  <a:lnTo>
                    <a:pt x="0" y="79509"/>
                  </a:lnTo>
                  <a:lnTo>
                    <a:pt x="653" y="142101"/>
                  </a:lnTo>
                  <a:lnTo>
                    <a:pt x="8768" y="200177"/>
                  </a:lnTo>
                  <a:lnTo>
                    <a:pt x="19321" y="247515"/>
                  </a:lnTo>
                  <a:lnTo>
                    <a:pt x="24848" y="253301"/>
                  </a:lnTo>
                  <a:lnTo>
                    <a:pt x="32250" y="256229"/>
                  </a:lnTo>
                  <a:lnTo>
                    <a:pt x="40902" y="257252"/>
                  </a:lnTo>
                  <a:lnTo>
                    <a:pt x="47600" y="256075"/>
                  </a:lnTo>
                  <a:lnTo>
                    <a:pt x="66571" y="242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297366" y="5813282"/>
              <a:ext cx="66763" cy="250934"/>
            </a:xfrm>
            <a:custGeom>
              <a:avLst/>
              <a:gdLst/>
              <a:ahLst/>
              <a:cxnLst/>
              <a:rect l="0" t="0" r="0" b="0"/>
              <a:pathLst>
                <a:path w="66763" h="250934">
                  <a:moveTo>
                    <a:pt x="8211" y="0"/>
                  </a:moveTo>
                  <a:lnTo>
                    <a:pt x="622" y="57998"/>
                  </a:lnTo>
                  <a:lnTo>
                    <a:pt x="0" y="112209"/>
                  </a:lnTo>
                  <a:lnTo>
                    <a:pt x="4317" y="171898"/>
                  </a:lnTo>
                  <a:lnTo>
                    <a:pt x="16797" y="230865"/>
                  </a:lnTo>
                  <a:lnTo>
                    <a:pt x="19512" y="240342"/>
                  </a:lnTo>
                  <a:lnTo>
                    <a:pt x="25038" y="245731"/>
                  </a:lnTo>
                  <a:lnTo>
                    <a:pt x="32441" y="248395"/>
                  </a:lnTo>
                  <a:lnTo>
                    <a:pt x="66762" y="2509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397586" y="6014029"/>
              <a:ext cx="8365" cy="50187"/>
            </a:xfrm>
            <a:custGeom>
              <a:avLst/>
              <a:gdLst/>
              <a:ahLst/>
              <a:cxnLst/>
              <a:rect l="0" t="0" r="0" b="0"/>
              <a:pathLst>
                <a:path w="8365" h="50187">
                  <a:moveTo>
                    <a:pt x="8364" y="0"/>
                  </a:moveTo>
                  <a:lnTo>
                    <a:pt x="1743" y="27296"/>
                  </a:lnTo>
                  <a:lnTo>
                    <a:pt x="0" y="501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464501" y="5988935"/>
              <a:ext cx="142196" cy="158926"/>
            </a:xfrm>
            <a:custGeom>
              <a:avLst/>
              <a:gdLst/>
              <a:ahLst/>
              <a:cxnLst/>
              <a:rect l="0" t="0" r="0" b="0"/>
              <a:pathLst>
                <a:path w="142196" h="158926">
                  <a:moveTo>
                    <a:pt x="0" y="0"/>
                  </a:moveTo>
                  <a:lnTo>
                    <a:pt x="5749" y="57068"/>
                  </a:lnTo>
                  <a:lnTo>
                    <a:pt x="9448" y="87749"/>
                  </a:lnTo>
                  <a:lnTo>
                    <a:pt x="16901" y="102818"/>
                  </a:lnTo>
                  <a:lnTo>
                    <a:pt x="21491" y="104791"/>
                  </a:lnTo>
                  <a:lnTo>
                    <a:pt x="26409" y="103319"/>
                  </a:lnTo>
                  <a:lnTo>
                    <a:pt x="68645" y="73827"/>
                  </a:lnTo>
                  <a:lnTo>
                    <a:pt x="96962" y="68963"/>
                  </a:lnTo>
                  <a:lnTo>
                    <a:pt x="104605" y="71069"/>
                  </a:lnTo>
                  <a:lnTo>
                    <a:pt x="110630" y="75261"/>
                  </a:lnTo>
                  <a:lnTo>
                    <a:pt x="115575" y="80844"/>
                  </a:lnTo>
                  <a:lnTo>
                    <a:pt x="121071" y="96961"/>
                  </a:lnTo>
                  <a:lnTo>
                    <a:pt x="122584" y="115586"/>
                  </a:lnTo>
                  <a:lnTo>
                    <a:pt x="120159" y="133157"/>
                  </a:lnTo>
                  <a:lnTo>
                    <a:pt x="121928" y="139887"/>
                  </a:lnTo>
                  <a:lnTo>
                    <a:pt x="125896" y="145304"/>
                  </a:lnTo>
                  <a:lnTo>
                    <a:pt x="142195" y="1589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530323" y="6062012"/>
              <a:ext cx="268756" cy="322140"/>
            </a:xfrm>
            <a:custGeom>
              <a:avLst/>
              <a:gdLst/>
              <a:ahLst/>
              <a:cxnLst/>
              <a:rect l="0" t="0" r="0" b="0"/>
              <a:pathLst>
                <a:path w="268756" h="322140">
                  <a:moveTo>
                    <a:pt x="160018" y="10568"/>
                  </a:moveTo>
                  <a:lnTo>
                    <a:pt x="151137" y="1687"/>
                  </a:lnTo>
                  <a:lnTo>
                    <a:pt x="144803" y="0"/>
                  </a:lnTo>
                  <a:lnTo>
                    <a:pt x="127853" y="604"/>
                  </a:lnTo>
                  <a:lnTo>
                    <a:pt x="112885" y="6449"/>
                  </a:lnTo>
                  <a:lnTo>
                    <a:pt x="106291" y="10610"/>
                  </a:lnTo>
                  <a:lnTo>
                    <a:pt x="96485" y="22669"/>
                  </a:lnTo>
                  <a:lnTo>
                    <a:pt x="92569" y="29788"/>
                  </a:lnTo>
                  <a:lnTo>
                    <a:pt x="90697" y="47611"/>
                  </a:lnTo>
                  <a:lnTo>
                    <a:pt x="91499" y="57568"/>
                  </a:lnTo>
                  <a:lnTo>
                    <a:pt x="99825" y="76067"/>
                  </a:lnTo>
                  <a:lnTo>
                    <a:pt x="105948" y="84903"/>
                  </a:lnTo>
                  <a:lnTo>
                    <a:pt x="113749" y="90795"/>
                  </a:lnTo>
                  <a:lnTo>
                    <a:pt x="132328" y="97340"/>
                  </a:lnTo>
                  <a:lnTo>
                    <a:pt x="150500" y="95292"/>
                  </a:lnTo>
                  <a:lnTo>
                    <a:pt x="184883" y="78833"/>
                  </a:lnTo>
                  <a:lnTo>
                    <a:pt x="205696" y="63116"/>
                  </a:lnTo>
                  <a:lnTo>
                    <a:pt x="209058" y="62329"/>
                  </a:lnTo>
                  <a:lnTo>
                    <a:pt x="210370" y="64592"/>
                  </a:lnTo>
                  <a:lnTo>
                    <a:pt x="203549" y="107315"/>
                  </a:lnTo>
                  <a:lnTo>
                    <a:pt x="190545" y="170047"/>
                  </a:lnTo>
                  <a:lnTo>
                    <a:pt x="176728" y="225913"/>
                  </a:lnTo>
                  <a:lnTo>
                    <a:pt x="161874" y="268655"/>
                  </a:lnTo>
                  <a:lnTo>
                    <a:pt x="137223" y="304449"/>
                  </a:lnTo>
                  <a:lnTo>
                    <a:pt x="123864" y="315595"/>
                  </a:lnTo>
                  <a:lnTo>
                    <a:pt x="116399" y="319869"/>
                  </a:lnTo>
                  <a:lnTo>
                    <a:pt x="100668" y="322139"/>
                  </a:lnTo>
                  <a:lnTo>
                    <a:pt x="84383" y="319120"/>
                  </a:lnTo>
                  <a:lnTo>
                    <a:pt x="67851" y="311583"/>
                  </a:lnTo>
                  <a:lnTo>
                    <a:pt x="53689" y="297081"/>
                  </a:lnTo>
                  <a:lnTo>
                    <a:pt x="12387" y="234852"/>
                  </a:lnTo>
                  <a:lnTo>
                    <a:pt x="0" y="204967"/>
                  </a:lnTo>
                  <a:lnTo>
                    <a:pt x="364" y="195930"/>
                  </a:lnTo>
                  <a:lnTo>
                    <a:pt x="8205" y="178454"/>
                  </a:lnTo>
                  <a:lnTo>
                    <a:pt x="16058" y="172678"/>
                  </a:lnTo>
                  <a:lnTo>
                    <a:pt x="37175" y="166261"/>
                  </a:lnTo>
                  <a:lnTo>
                    <a:pt x="99163" y="168819"/>
                  </a:lnTo>
                  <a:lnTo>
                    <a:pt x="161768" y="180924"/>
                  </a:lnTo>
                  <a:lnTo>
                    <a:pt x="223389" y="194622"/>
                  </a:lnTo>
                  <a:lnTo>
                    <a:pt x="268755" y="2029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5503491" y="6432250"/>
              <a:ext cx="200748" cy="25095"/>
            </a:xfrm>
            <a:custGeom>
              <a:avLst/>
              <a:gdLst/>
              <a:ahLst/>
              <a:cxnLst/>
              <a:rect l="0" t="0" r="0" b="0"/>
              <a:pathLst>
                <a:path w="200748" h="25095">
                  <a:moveTo>
                    <a:pt x="0" y="0"/>
                  </a:moveTo>
                  <a:lnTo>
                    <a:pt x="29775" y="6621"/>
                  </a:lnTo>
                  <a:lnTo>
                    <a:pt x="89080" y="13883"/>
                  </a:lnTo>
                  <a:lnTo>
                    <a:pt x="144199" y="18645"/>
                  </a:lnTo>
                  <a:lnTo>
                    <a:pt x="200747" y="25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9129135" y="5286323"/>
            <a:ext cx="690405" cy="1037191"/>
            <a:chOff x="9129135" y="5286323"/>
            <a:chExt cx="690405" cy="1037191"/>
          </a:xfrm>
        </p:grpSpPr>
        <p:sp>
          <p:nvSpPr>
            <p:cNvPr id="249" name="Freeform 248"/>
            <p:cNvSpPr/>
            <p:nvPr/>
          </p:nvSpPr>
          <p:spPr>
            <a:xfrm>
              <a:off x="9187597" y="5286323"/>
              <a:ext cx="121713" cy="200747"/>
            </a:xfrm>
            <a:custGeom>
              <a:avLst/>
              <a:gdLst/>
              <a:ahLst/>
              <a:cxnLst/>
              <a:rect l="0" t="0" r="0" b="0"/>
              <a:pathLst>
                <a:path w="121713" h="200747">
                  <a:moveTo>
                    <a:pt x="4610" y="0"/>
                  </a:moveTo>
                  <a:lnTo>
                    <a:pt x="7088" y="33917"/>
                  </a:lnTo>
                  <a:lnTo>
                    <a:pt x="11812" y="75887"/>
                  </a:lnTo>
                  <a:lnTo>
                    <a:pt x="6997" y="127996"/>
                  </a:lnTo>
                  <a:lnTo>
                    <a:pt x="0" y="185436"/>
                  </a:lnTo>
                  <a:lnTo>
                    <a:pt x="608" y="184964"/>
                  </a:lnTo>
                  <a:lnTo>
                    <a:pt x="31147" y="126537"/>
                  </a:lnTo>
                  <a:lnTo>
                    <a:pt x="60197" y="76706"/>
                  </a:lnTo>
                  <a:lnTo>
                    <a:pt x="66761" y="71583"/>
                  </a:lnTo>
                  <a:lnTo>
                    <a:pt x="73925" y="69098"/>
                  </a:lnTo>
                  <a:lnTo>
                    <a:pt x="81490" y="68370"/>
                  </a:lnTo>
                  <a:lnTo>
                    <a:pt x="86533" y="72532"/>
                  </a:lnTo>
                  <a:lnTo>
                    <a:pt x="92137" y="89548"/>
                  </a:lnTo>
                  <a:lnTo>
                    <a:pt x="98507" y="146748"/>
                  </a:lnTo>
                  <a:lnTo>
                    <a:pt x="110808" y="189092"/>
                  </a:lnTo>
                  <a:lnTo>
                    <a:pt x="121712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9358768" y="5398419"/>
              <a:ext cx="67644" cy="105380"/>
            </a:xfrm>
            <a:custGeom>
              <a:avLst/>
              <a:gdLst/>
              <a:ahLst/>
              <a:cxnLst/>
              <a:rect l="0" t="0" r="0" b="0"/>
              <a:pathLst>
                <a:path w="67644" h="105380">
                  <a:moveTo>
                    <a:pt x="9092" y="38463"/>
                  </a:moveTo>
                  <a:lnTo>
                    <a:pt x="32377" y="7978"/>
                  </a:lnTo>
                  <a:lnTo>
                    <a:pt x="32050" y="4199"/>
                  </a:lnTo>
                  <a:lnTo>
                    <a:pt x="28115" y="1680"/>
                  </a:lnTo>
                  <a:lnTo>
                    <a:pt x="21774" y="0"/>
                  </a:lnTo>
                  <a:lnTo>
                    <a:pt x="15688" y="2598"/>
                  </a:lnTo>
                  <a:lnTo>
                    <a:pt x="3969" y="15398"/>
                  </a:lnTo>
                  <a:lnTo>
                    <a:pt x="0" y="33479"/>
                  </a:lnTo>
                  <a:lnTo>
                    <a:pt x="2263" y="52977"/>
                  </a:lnTo>
                  <a:lnTo>
                    <a:pt x="9465" y="70937"/>
                  </a:lnTo>
                  <a:lnTo>
                    <a:pt x="28409" y="92283"/>
                  </a:lnTo>
                  <a:lnTo>
                    <a:pt x="43700" y="99559"/>
                  </a:lnTo>
                  <a:lnTo>
                    <a:pt x="67643" y="1053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9477760" y="5361603"/>
              <a:ext cx="160381" cy="169516"/>
            </a:xfrm>
            <a:custGeom>
              <a:avLst/>
              <a:gdLst/>
              <a:ahLst/>
              <a:cxnLst/>
              <a:rect l="0" t="0" r="0" b="0"/>
              <a:pathLst>
                <a:path w="160381" h="169516">
                  <a:moveTo>
                    <a:pt x="7202" y="75279"/>
                  </a:moveTo>
                  <a:lnTo>
                    <a:pt x="582" y="105054"/>
                  </a:lnTo>
                  <a:lnTo>
                    <a:pt x="0" y="114646"/>
                  </a:lnTo>
                  <a:lnTo>
                    <a:pt x="4312" y="130261"/>
                  </a:lnTo>
                  <a:lnTo>
                    <a:pt x="8063" y="137027"/>
                  </a:lnTo>
                  <a:lnTo>
                    <a:pt x="13352" y="140608"/>
                  </a:lnTo>
                  <a:lnTo>
                    <a:pt x="26665" y="142110"/>
                  </a:lnTo>
                  <a:lnTo>
                    <a:pt x="49835" y="137730"/>
                  </a:lnTo>
                  <a:lnTo>
                    <a:pt x="56070" y="140147"/>
                  </a:lnTo>
                  <a:lnTo>
                    <a:pt x="61157" y="145477"/>
                  </a:lnTo>
                  <a:lnTo>
                    <a:pt x="65477" y="152747"/>
                  </a:lnTo>
                  <a:lnTo>
                    <a:pt x="77713" y="163304"/>
                  </a:lnTo>
                  <a:lnTo>
                    <a:pt x="84879" y="167420"/>
                  </a:lnTo>
                  <a:lnTo>
                    <a:pt x="100276" y="169515"/>
                  </a:lnTo>
                  <a:lnTo>
                    <a:pt x="108285" y="168773"/>
                  </a:lnTo>
                  <a:lnTo>
                    <a:pt x="122141" y="160513"/>
                  </a:lnTo>
                  <a:lnTo>
                    <a:pt x="146183" y="132492"/>
                  </a:lnTo>
                  <a:lnTo>
                    <a:pt x="158772" y="103901"/>
                  </a:lnTo>
                  <a:lnTo>
                    <a:pt x="160380" y="82733"/>
                  </a:lnTo>
                  <a:lnTo>
                    <a:pt x="153839" y="43294"/>
                  </a:lnTo>
                  <a:lnTo>
                    <a:pt x="143936" y="28226"/>
                  </a:lnTo>
                  <a:lnTo>
                    <a:pt x="130241" y="16262"/>
                  </a:lnTo>
                  <a:lnTo>
                    <a:pt x="99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9129135" y="5583389"/>
              <a:ext cx="93743" cy="172004"/>
            </a:xfrm>
            <a:custGeom>
              <a:avLst/>
              <a:gdLst/>
              <a:ahLst/>
              <a:cxnLst/>
              <a:rect l="0" t="0" r="0" b="0"/>
              <a:pathLst>
                <a:path w="93743" h="172004">
                  <a:moveTo>
                    <a:pt x="21250" y="29147"/>
                  </a:moveTo>
                  <a:lnTo>
                    <a:pt x="12152" y="81261"/>
                  </a:lnTo>
                  <a:lnTo>
                    <a:pt x="6028" y="135477"/>
                  </a:lnTo>
                  <a:lnTo>
                    <a:pt x="0" y="172003"/>
                  </a:lnTo>
                  <a:lnTo>
                    <a:pt x="578" y="171783"/>
                  </a:lnTo>
                  <a:lnTo>
                    <a:pt x="13274" y="118257"/>
                  </a:lnTo>
                  <a:lnTo>
                    <a:pt x="26877" y="57748"/>
                  </a:lnTo>
                  <a:lnTo>
                    <a:pt x="36135" y="25643"/>
                  </a:lnTo>
                  <a:lnTo>
                    <a:pt x="45214" y="10241"/>
                  </a:lnTo>
                  <a:lnTo>
                    <a:pt x="52096" y="5390"/>
                  </a:lnTo>
                  <a:lnTo>
                    <a:pt x="69656" y="0"/>
                  </a:lnTo>
                  <a:lnTo>
                    <a:pt x="76755" y="1352"/>
                  </a:lnTo>
                  <a:lnTo>
                    <a:pt x="82417" y="5040"/>
                  </a:lnTo>
                  <a:lnTo>
                    <a:pt x="87121" y="10288"/>
                  </a:lnTo>
                  <a:lnTo>
                    <a:pt x="92348" y="26031"/>
                  </a:lnTo>
                  <a:lnTo>
                    <a:pt x="93742" y="44491"/>
                  </a:lnTo>
                  <a:lnTo>
                    <a:pt x="91263" y="61989"/>
                  </a:lnTo>
                  <a:lnTo>
                    <a:pt x="82107" y="76581"/>
                  </a:lnTo>
                  <a:lnTo>
                    <a:pt x="75762" y="83075"/>
                  </a:lnTo>
                  <a:lnTo>
                    <a:pt x="69673" y="85546"/>
                  </a:lnTo>
                  <a:lnTo>
                    <a:pt x="63755" y="85333"/>
                  </a:lnTo>
                  <a:lnTo>
                    <a:pt x="46343" y="793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239836" y="5643790"/>
              <a:ext cx="77839" cy="110942"/>
            </a:xfrm>
            <a:custGeom>
              <a:avLst/>
              <a:gdLst/>
              <a:ahLst/>
              <a:cxnLst/>
              <a:rect l="0" t="0" r="0" b="0"/>
              <a:pathLst>
                <a:path w="77839" h="110942">
                  <a:moveTo>
                    <a:pt x="61109" y="10568"/>
                  </a:moveTo>
                  <a:lnTo>
                    <a:pt x="52228" y="1687"/>
                  </a:lnTo>
                  <a:lnTo>
                    <a:pt x="46824" y="0"/>
                  </a:lnTo>
                  <a:lnTo>
                    <a:pt x="33384" y="605"/>
                  </a:lnTo>
                  <a:lnTo>
                    <a:pt x="20596" y="6450"/>
                  </a:lnTo>
                  <a:lnTo>
                    <a:pt x="14583" y="10610"/>
                  </a:lnTo>
                  <a:lnTo>
                    <a:pt x="5424" y="22669"/>
                  </a:lnTo>
                  <a:lnTo>
                    <a:pt x="1681" y="29788"/>
                  </a:lnTo>
                  <a:lnTo>
                    <a:pt x="0" y="45133"/>
                  </a:lnTo>
                  <a:lnTo>
                    <a:pt x="853" y="53128"/>
                  </a:lnTo>
                  <a:lnTo>
                    <a:pt x="5138" y="58458"/>
                  </a:lnTo>
                  <a:lnTo>
                    <a:pt x="19814" y="64381"/>
                  </a:lnTo>
                  <a:lnTo>
                    <a:pt x="36250" y="62057"/>
                  </a:lnTo>
                  <a:lnTo>
                    <a:pt x="69519" y="49859"/>
                  </a:lnTo>
                  <a:lnTo>
                    <a:pt x="74151" y="51632"/>
                  </a:lnTo>
                  <a:lnTo>
                    <a:pt x="76309" y="56531"/>
                  </a:lnTo>
                  <a:lnTo>
                    <a:pt x="77838" y="1109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9367860" y="5644062"/>
              <a:ext cx="117103" cy="94317"/>
            </a:xfrm>
            <a:custGeom>
              <a:avLst/>
              <a:gdLst/>
              <a:ahLst/>
              <a:cxnLst/>
              <a:rect l="0" t="0" r="0" b="0"/>
              <a:pathLst>
                <a:path w="117103" h="94317">
                  <a:moveTo>
                    <a:pt x="0" y="43754"/>
                  </a:moveTo>
                  <a:lnTo>
                    <a:pt x="0" y="90322"/>
                  </a:lnTo>
                  <a:lnTo>
                    <a:pt x="929" y="94316"/>
                  </a:lnTo>
                  <a:lnTo>
                    <a:pt x="2479" y="94191"/>
                  </a:lnTo>
                  <a:lnTo>
                    <a:pt x="6678" y="85687"/>
                  </a:lnTo>
                  <a:lnTo>
                    <a:pt x="29080" y="35521"/>
                  </a:lnTo>
                  <a:lnTo>
                    <a:pt x="45895" y="12194"/>
                  </a:lnTo>
                  <a:lnTo>
                    <a:pt x="60361" y="2465"/>
                  </a:lnTo>
                  <a:lnTo>
                    <a:pt x="78563" y="0"/>
                  </a:lnTo>
                  <a:lnTo>
                    <a:pt x="117102" y="19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9484962" y="5587442"/>
              <a:ext cx="41823" cy="117103"/>
            </a:xfrm>
            <a:custGeom>
              <a:avLst/>
              <a:gdLst/>
              <a:ahLst/>
              <a:cxnLst/>
              <a:rect l="0" t="0" r="0" b="0"/>
              <a:pathLst>
                <a:path w="41823" h="117103">
                  <a:moveTo>
                    <a:pt x="41822" y="0"/>
                  </a:moveTo>
                  <a:lnTo>
                    <a:pt x="22161" y="58987"/>
                  </a:lnTo>
                  <a:lnTo>
                    <a:pt x="0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9468234" y="5654358"/>
              <a:ext cx="41823" cy="8365"/>
            </a:xfrm>
            <a:custGeom>
              <a:avLst/>
              <a:gdLst/>
              <a:ahLst/>
              <a:cxnLst/>
              <a:rect l="0" t="0" r="0" b="0"/>
              <a:pathLst>
                <a:path w="41823" h="8365">
                  <a:moveTo>
                    <a:pt x="0" y="0"/>
                  </a:moveTo>
                  <a:lnTo>
                    <a:pt x="41822" y="8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9555652" y="5662722"/>
              <a:ext cx="263888" cy="138229"/>
            </a:xfrm>
            <a:custGeom>
              <a:avLst/>
              <a:gdLst/>
              <a:ahLst/>
              <a:cxnLst/>
              <a:rect l="0" t="0" r="0" b="0"/>
              <a:pathLst>
                <a:path w="263888" h="138229">
                  <a:moveTo>
                    <a:pt x="12955" y="0"/>
                  </a:moveTo>
                  <a:lnTo>
                    <a:pt x="6334" y="29775"/>
                  </a:lnTo>
                  <a:lnTo>
                    <a:pt x="0" y="68289"/>
                  </a:lnTo>
                  <a:lnTo>
                    <a:pt x="4676" y="55344"/>
                  </a:lnTo>
                  <a:lnTo>
                    <a:pt x="12683" y="44425"/>
                  </a:lnTo>
                  <a:lnTo>
                    <a:pt x="18350" y="41698"/>
                  </a:lnTo>
                  <a:lnTo>
                    <a:pt x="32081" y="41148"/>
                  </a:lnTo>
                  <a:lnTo>
                    <a:pt x="37788" y="44161"/>
                  </a:lnTo>
                  <a:lnTo>
                    <a:pt x="46606" y="54944"/>
                  </a:lnTo>
                  <a:lnTo>
                    <a:pt x="61700" y="89403"/>
                  </a:lnTo>
                  <a:lnTo>
                    <a:pt x="74583" y="103552"/>
                  </a:lnTo>
                  <a:lnTo>
                    <a:pt x="81922" y="107140"/>
                  </a:lnTo>
                  <a:lnTo>
                    <a:pt x="97511" y="108647"/>
                  </a:lnTo>
                  <a:lnTo>
                    <a:pt x="111254" y="103741"/>
                  </a:lnTo>
                  <a:lnTo>
                    <a:pt x="117522" y="99831"/>
                  </a:lnTo>
                  <a:lnTo>
                    <a:pt x="126964" y="88050"/>
                  </a:lnTo>
                  <a:lnTo>
                    <a:pt x="130783" y="81005"/>
                  </a:lnTo>
                  <a:lnTo>
                    <a:pt x="132548" y="65743"/>
                  </a:lnTo>
                  <a:lnTo>
                    <a:pt x="131718" y="57770"/>
                  </a:lnTo>
                  <a:lnTo>
                    <a:pt x="128376" y="53383"/>
                  </a:lnTo>
                  <a:lnTo>
                    <a:pt x="123360" y="51389"/>
                  </a:lnTo>
                  <a:lnTo>
                    <a:pt x="117228" y="50988"/>
                  </a:lnTo>
                  <a:lnTo>
                    <a:pt x="114069" y="53509"/>
                  </a:lnTo>
                  <a:lnTo>
                    <a:pt x="112893" y="57978"/>
                  </a:lnTo>
                  <a:lnTo>
                    <a:pt x="113038" y="63746"/>
                  </a:lnTo>
                  <a:lnTo>
                    <a:pt x="138111" y="125670"/>
                  </a:lnTo>
                  <a:lnTo>
                    <a:pt x="141003" y="133966"/>
                  </a:lnTo>
                  <a:lnTo>
                    <a:pt x="144789" y="137639"/>
                  </a:lnTo>
                  <a:lnTo>
                    <a:pt x="149173" y="138228"/>
                  </a:lnTo>
                  <a:lnTo>
                    <a:pt x="153953" y="136762"/>
                  </a:lnTo>
                  <a:lnTo>
                    <a:pt x="164222" y="127699"/>
                  </a:lnTo>
                  <a:lnTo>
                    <a:pt x="192419" y="93060"/>
                  </a:lnTo>
                  <a:lnTo>
                    <a:pt x="207030" y="83802"/>
                  </a:lnTo>
                  <a:lnTo>
                    <a:pt x="215760" y="82820"/>
                  </a:lnTo>
                  <a:lnTo>
                    <a:pt x="263887" y="920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9157038" y="6014029"/>
              <a:ext cx="202459" cy="220896"/>
            </a:xfrm>
            <a:custGeom>
              <a:avLst/>
              <a:gdLst/>
              <a:ahLst/>
              <a:cxnLst/>
              <a:rect l="0" t="0" r="0" b="0"/>
              <a:pathLst>
                <a:path w="202459" h="220896">
                  <a:moveTo>
                    <a:pt x="76991" y="0"/>
                  </a:moveTo>
                  <a:lnTo>
                    <a:pt x="75133" y="26711"/>
                  </a:lnTo>
                  <a:lnTo>
                    <a:pt x="54206" y="84788"/>
                  </a:lnTo>
                  <a:lnTo>
                    <a:pt x="34523" y="135158"/>
                  </a:lnTo>
                  <a:lnTo>
                    <a:pt x="8132" y="196102"/>
                  </a:lnTo>
                  <a:lnTo>
                    <a:pt x="538" y="215411"/>
                  </a:lnTo>
                  <a:lnTo>
                    <a:pt x="0" y="219816"/>
                  </a:lnTo>
                  <a:lnTo>
                    <a:pt x="1500" y="220895"/>
                  </a:lnTo>
                  <a:lnTo>
                    <a:pt x="4359" y="219755"/>
                  </a:lnTo>
                  <a:lnTo>
                    <a:pt x="10013" y="211053"/>
                  </a:lnTo>
                  <a:lnTo>
                    <a:pt x="35899" y="153484"/>
                  </a:lnTo>
                  <a:lnTo>
                    <a:pt x="67044" y="92180"/>
                  </a:lnTo>
                  <a:lnTo>
                    <a:pt x="92201" y="37396"/>
                  </a:lnTo>
                  <a:lnTo>
                    <a:pt x="103597" y="9531"/>
                  </a:lnTo>
                  <a:lnTo>
                    <a:pt x="106810" y="8213"/>
                  </a:lnTo>
                  <a:lnTo>
                    <a:pt x="109882" y="11980"/>
                  </a:lnTo>
                  <a:lnTo>
                    <a:pt x="114843" y="28559"/>
                  </a:lnTo>
                  <a:lnTo>
                    <a:pt x="118029" y="79544"/>
                  </a:lnTo>
                  <a:lnTo>
                    <a:pt x="118659" y="138597"/>
                  </a:lnTo>
                  <a:lnTo>
                    <a:pt x="123208" y="176549"/>
                  </a:lnTo>
                  <a:lnTo>
                    <a:pt x="127319" y="185544"/>
                  </a:lnTo>
                  <a:lnTo>
                    <a:pt x="139323" y="198017"/>
                  </a:lnTo>
                  <a:lnTo>
                    <a:pt x="145498" y="199856"/>
                  </a:lnTo>
                  <a:lnTo>
                    <a:pt x="151473" y="199223"/>
                  </a:lnTo>
                  <a:lnTo>
                    <a:pt x="157315" y="196942"/>
                  </a:lnTo>
                  <a:lnTo>
                    <a:pt x="168763" y="184495"/>
                  </a:lnTo>
                  <a:lnTo>
                    <a:pt x="183180" y="156587"/>
                  </a:lnTo>
                  <a:lnTo>
                    <a:pt x="199756" y="99239"/>
                  </a:lnTo>
                  <a:lnTo>
                    <a:pt x="202458" y="83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9392954" y="6089309"/>
              <a:ext cx="41823" cy="117103"/>
            </a:xfrm>
            <a:custGeom>
              <a:avLst/>
              <a:gdLst/>
              <a:ahLst/>
              <a:cxnLst/>
              <a:rect l="0" t="0" r="0" b="0"/>
              <a:pathLst>
                <a:path w="41823" h="117103">
                  <a:moveTo>
                    <a:pt x="41822" y="0"/>
                  </a:moveTo>
                  <a:lnTo>
                    <a:pt x="21806" y="56138"/>
                  </a:lnTo>
                  <a:lnTo>
                    <a:pt x="0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9443140" y="6039122"/>
              <a:ext cx="66917" cy="8365"/>
            </a:xfrm>
            <a:custGeom>
              <a:avLst/>
              <a:gdLst/>
              <a:ahLst/>
              <a:cxnLst/>
              <a:rect l="0" t="0" r="0" b="0"/>
              <a:pathLst>
                <a:path w="66917" h="8365">
                  <a:moveTo>
                    <a:pt x="0" y="8364"/>
                  </a:moveTo>
                  <a:lnTo>
                    <a:pt x="33916" y="5886"/>
                  </a:lnTo>
                  <a:lnTo>
                    <a:pt x="669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9443140" y="6114402"/>
              <a:ext cx="33459" cy="16730"/>
            </a:xfrm>
            <a:custGeom>
              <a:avLst/>
              <a:gdLst/>
              <a:ahLst/>
              <a:cxnLst/>
              <a:rect l="0" t="0" r="0" b="0"/>
              <a:pathLst>
                <a:path w="33459" h="16730">
                  <a:moveTo>
                    <a:pt x="0" y="0"/>
                  </a:moveTo>
                  <a:lnTo>
                    <a:pt x="8881" y="8881"/>
                  </a:lnTo>
                  <a:lnTo>
                    <a:pt x="18197" y="13241"/>
                  </a:lnTo>
                  <a:lnTo>
                    <a:pt x="33458" y="16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384589" y="6214775"/>
              <a:ext cx="83646" cy="16730"/>
            </a:xfrm>
            <a:custGeom>
              <a:avLst/>
              <a:gdLst/>
              <a:ahLst/>
              <a:cxnLst/>
              <a:rect l="0" t="0" r="0" b="0"/>
              <a:pathLst>
                <a:path w="83646" h="16730">
                  <a:moveTo>
                    <a:pt x="0" y="0"/>
                  </a:moveTo>
                  <a:lnTo>
                    <a:pt x="33917" y="2478"/>
                  </a:lnTo>
                  <a:lnTo>
                    <a:pt x="83645" y="16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476598" y="6109670"/>
              <a:ext cx="177639" cy="113471"/>
            </a:xfrm>
            <a:custGeom>
              <a:avLst/>
              <a:gdLst/>
              <a:ahLst/>
              <a:cxnLst/>
              <a:rect l="0" t="0" r="0" b="0"/>
              <a:pathLst>
                <a:path w="177639" h="113471">
                  <a:moveTo>
                    <a:pt x="0" y="113470"/>
                  </a:moveTo>
                  <a:lnTo>
                    <a:pt x="4440" y="100148"/>
                  </a:lnTo>
                  <a:lnTo>
                    <a:pt x="14056" y="88651"/>
                  </a:lnTo>
                  <a:lnTo>
                    <a:pt x="69325" y="27871"/>
                  </a:lnTo>
                  <a:lnTo>
                    <a:pt x="96408" y="422"/>
                  </a:lnTo>
                  <a:lnTo>
                    <a:pt x="99589" y="0"/>
                  </a:lnTo>
                  <a:lnTo>
                    <a:pt x="100780" y="3436"/>
                  </a:lnTo>
                  <a:lnTo>
                    <a:pt x="93788" y="56273"/>
                  </a:lnTo>
                  <a:lnTo>
                    <a:pt x="95014" y="86299"/>
                  </a:lnTo>
                  <a:lnTo>
                    <a:pt x="96801" y="95356"/>
                  </a:lnTo>
                  <a:lnTo>
                    <a:pt x="100779" y="99535"/>
                  </a:lnTo>
                  <a:lnTo>
                    <a:pt x="106220" y="100462"/>
                  </a:lnTo>
                  <a:lnTo>
                    <a:pt x="119701" y="96536"/>
                  </a:lnTo>
                  <a:lnTo>
                    <a:pt x="142965" y="82946"/>
                  </a:lnTo>
                  <a:lnTo>
                    <a:pt x="165658" y="61674"/>
                  </a:lnTo>
                  <a:lnTo>
                    <a:pt x="177235" y="43289"/>
                  </a:lnTo>
                  <a:lnTo>
                    <a:pt x="177638" y="44377"/>
                  </a:lnTo>
                  <a:lnTo>
                    <a:pt x="174676" y="53951"/>
                  </a:lnTo>
                  <a:lnTo>
                    <a:pt x="156926" y="96429"/>
                  </a:lnTo>
                  <a:lnTo>
                    <a:pt x="156663" y="102109"/>
                  </a:lnTo>
                  <a:lnTo>
                    <a:pt x="158346" y="105896"/>
                  </a:lnTo>
                  <a:lnTo>
                    <a:pt x="167289" y="1134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9702487" y="6114402"/>
              <a:ext cx="75232" cy="209112"/>
            </a:xfrm>
            <a:custGeom>
              <a:avLst/>
              <a:gdLst/>
              <a:ahLst/>
              <a:cxnLst/>
              <a:rect l="0" t="0" r="0" b="0"/>
              <a:pathLst>
                <a:path w="75232" h="209112">
                  <a:moveTo>
                    <a:pt x="50137" y="0"/>
                  </a:moveTo>
                  <a:lnTo>
                    <a:pt x="26035" y="63426"/>
                  </a:lnTo>
                  <a:lnTo>
                    <a:pt x="6334" y="105800"/>
                  </a:lnTo>
                  <a:lnTo>
                    <a:pt x="1418" y="112356"/>
                  </a:lnTo>
                  <a:lnTo>
                    <a:pt x="0" y="118585"/>
                  </a:lnTo>
                  <a:lnTo>
                    <a:pt x="912" y="124596"/>
                  </a:lnTo>
                  <a:lnTo>
                    <a:pt x="3379" y="130463"/>
                  </a:lnTo>
                  <a:lnTo>
                    <a:pt x="7813" y="132515"/>
                  </a:lnTo>
                  <a:lnTo>
                    <a:pt x="13556" y="132024"/>
                  </a:lnTo>
                  <a:lnTo>
                    <a:pt x="67173" y="107006"/>
                  </a:lnTo>
                  <a:lnTo>
                    <a:pt x="71718" y="108513"/>
                  </a:lnTo>
                  <a:lnTo>
                    <a:pt x="73819" y="113235"/>
                  </a:lnTo>
                  <a:lnTo>
                    <a:pt x="74289" y="120100"/>
                  </a:lnTo>
                  <a:lnTo>
                    <a:pt x="69856" y="132685"/>
                  </a:lnTo>
                  <a:lnTo>
                    <a:pt x="59388" y="155177"/>
                  </a:lnTo>
                  <a:lnTo>
                    <a:pt x="56304" y="164790"/>
                  </a:lnTo>
                  <a:lnTo>
                    <a:pt x="56107" y="173058"/>
                  </a:lnTo>
                  <a:lnTo>
                    <a:pt x="60846" y="187201"/>
                  </a:lnTo>
                  <a:lnTo>
                    <a:pt x="75231" y="209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66" name="Freeform 265"/>
          <p:cNvSpPr/>
          <p:nvPr/>
        </p:nvSpPr>
        <p:spPr>
          <a:xfrm>
            <a:off x="9850348" y="6172953"/>
            <a:ext cx="113093" cy="121688"/>
          </a:xfrm>
          <a:custGeom>
            <a:avLst/>
            <a:gdLst/>
            <a:ahLst/>
            <a:cxnLst/>
            <a:rect l="0" t="0" r="0" b="0"/>
            <a:pathLst>
              <a:path w="113093" h="121688">
                <a:moveTo>
                  <a:pt x="44471" y="0"/>
                </a:moveTo>
                <a:lnTo>
                  <a:pt x="13986" y="23284"/>
                </a:lnTo>
                <a:lnTo>
                  <a:pt x="1568" y="43764"/>
                </a:lnTo>
                <a:lnTo>
                  <a:pt x="0" y="59414"/>
                </a:lnTo>
                <a:lnTo>
                  <a:pt x="6567" y="92179"/>
                </a:lnTo>
                <a:lnTo>
                  <a:pt x="18950" y="106335"/>
                </a:lnTo>
                <a:lnTo>
                  <a:pt x="36846" y="116963"/>
                </a:lnTo>
                <a:lnTo>
                  <a:pt x="57191" y="121687"/>
                </a:lnTo>
                <a:lnTo>
                  <a:pt x="76148" y="118830"/>
                </a:lnTo>
                <a:lnTo>
                  <a:pt x="85106" y="115466"/>
                </a:lnTo>
                <a:lnTo>
                  <a:pt x="97538" y="104293"/>
                </a:lnTo>
                <a:lnTo>
                  <a:pt x="109762" y="79849"/>
                </a:lnTo>
                <a:lnTo>
                  <a:pt x="113092" y="69962"/>
                </a:lnTo>
                <a:lnTo>
                  <a:pt x="111835" y="51540"/>
                </a:lnTo>
                <a:lnTo>
                  <a:pt x="108898" y="42724"/>
                </a:lnTo>
                <a:lnTo>
                  <a:pt x="98199" y="27972"/>
                </a:lnTo>
                <a:lnTo>
                  <a:pt x="91442" y="21436"/>
                </a:lnTo>
                <a:lnTo>
                  <a:pt x="71543" y="14174"/>
                </a:lnTo>
                <a:lnTo>
                  <a:pt x="50927" y="11876"/>
                </a:lnTo>
                <a:lnTo>
                  <a:pt x="27743" y="1672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9" name="Group 268"/>
          <p:cNvGrpSpPr/>
          <p:nvPr/>
        </p:nvGrpSpPr>
        <p:grpSpPr>
          <a:xfrm>
            <a:off x="8512945" y="3145027"/>
            <a:ext cx="1584061" cy="3013847"/>
            <a:chOff x="8512945" y="3145027"/>
            <a:chExt cx="1584061" cy="3013847"/>
          </a:xfrm>
        </p:grpSpPr>
        <p:sp>
          <p:nvSpPr>
            <p:cNvPr id="267" name="Freeform 266"/>
            <p:cNvSpPr/>
            <p:nvPr/>
          </p:nvSpPr>
          <p:spPr>
            <a:xfrm>
              <a:off x="8581603" y="3170121"/>
              <a:ext cx="1515403" cy="2988753"/>
            </a:xfrm>
            <a:custGeom>
              <a:avLst/>
              <a:gdLst/>
              <a:ahLst/>
              <a:cxnLst/>
              <a:rect l="0" t="0" r="0" b="0"/>
              <a:pathLst>
                <a:path w="1515403" h="2988753">
                  <a:moveTo>
                    <a:pt x="1405225" y="2944281"/>
                  </a:moveTo>
                  <a:lnTo>
                    <a:pt x="1440152" y="2974767"/>
                  </a:lnTo>
                  <a:lnTo>
                    <a:pt x="1464212" y="2987185"/>
                  </a:lnTo>
                  <a:lnTo>
                    <a:pt x="1483177" y="2988752"/>
                  </a:lnTo>
                  <a:lnTo>
                    <a:pt x="1493439" y="2987869"/>
                  </a:lnTo>
                  <a:lnTo>
                    <a:pt x="1501209" y="2984492"/>
                  </a:lnTo>
                  <a:lnTo>
                    <a:pt x="1512323" y="2973305"/>
                  </a:lnTo>
                  <a:lnTo>
                    <a:pt x="1515402" y="2954083"/>
                  </a:lnTo>
                  <a:lnTo>
                    <a:pt x="1509807" y="2899438"/>
                  </a:lnTo>
                  <a:lnTo>
                    <a:pt x="1499533" y="2843234"/>
                  </a:lnTo>
                  <a:lnTo>
                    <a:pt x="1490859" y="2781378"/>
                  </a:lnTo>
                  <a:lnTo>
                    <a:pt x="1480347" y="2729049"/>
                  </a:lnTo>
                  <a:lnTo>
                    <a:pt x="1469321" y="2678198"/>
                  </a:lnTo>
                  <a:lnTo>
                    <a:pt x="1458194" y="2623405"/>
                  </a:lnTo>
                  <a:lnTo>
                    <a:pt x="1447047" y="2565356"/>
                  </a:lnTo>
                  <a:lnTo>
                    <a:pt x="1431455" y="2504907"/>
                  </a:lnTo>
                  <a:lnTo>
                    <a:pt x="1417153" y="2442471"/>
                  </a:lnTo>
                  <a:lnTo>
                    <a:pt x="1402900" y="2379469"/>
                  </a:lnTo>
                  <a:lnTo>
                    <a:pt x="1387807" y="2326489"/>
                  </a:lnTo>
                  <a:lnTo>
                    <a:pt x="1374041" y="2275475"/>
                  </a:lnTo>
                  <a:lnTo>
                    <a:pt x="1361599" y="2222565"/>
                  </a:lnTo>
                  <a:lnTo>
                    <a:pt x="1346140" y="2165685"/>
                  </a:lnTo>
                  <a:lnTo>
                    <a:pt x="1329787" y="2107629"/>
                  </a:lnTo>
                  <a:lnTo>
                    <a:pt x="1313170" y="2046747"/>
                  </a:lnTo>
                  <a:lnTo>
                    <a:pt x="1296474" y="1984096"/>
                  </a:lnTo>
                  <a:lnTo>
                    <a:pt x="1279755" y="1921853"/>
                  </a:lnTo>
                  <a:lnTo>
                    <a:pt x="1267675" y="1878335"/>
                  </a:lnTo>
                  <a:lnTo>
                    <a:pt x="1253012" y="1834211"/>
                  </a:lnTo>
                  <a:lnTo>
                    <a:pt x="1233523" y="1772009"/>
                  </a:lnTo>
                  <a:lnTo>
                    <a:pt x="1219247" y="1729643"/>
                  </a:lnTo>
                  <a:lnTo>
                    <a:pt x="1204537" y="1686029"/>
                  </a:lnTo>
                  <a:lnTo>
                    <a:pt x="1191803" y="1641863"/>
                  </a:lnTo>
                  <a:lnTo>
                    <a:pt x="1177470" y="1594971"/>
                  </a:lnTo>
                  <a:lnTo>
                    <a:pt x="1162735" y="1547178"/>
                  </a:lnTo>
                  <a:lnTo>
                    <a:pt x="1149990" y="1501154"/>
                  </a:lnTo>
                  <a:lnTo>
                    <a:pt x="1135651" y="1455914"/>
                  </a:lnTo>
                  <a:lnTo>
                    <a:pt x="1119985" y="1411025"/>
                  </a:lnTo>
                  <a:lnTo>
                    <a:pt x="1103728" y="1366290"/>
                  </a:lnTo>
                  <a:lnTo>
                    <a:pt x="1087209" y="1321625"/>
                  </a:lnTo>
                  <a:lnTo>
                    <a:pt x="1070574" y="1277920"/>
                  </a:lnTo>
                  <a:lnTo>
                    <a:pt x="1046462" y="1215809"/>
                  </a:lnTo>
                  <a:lnTo>
                    <a:pt x="1033256" y="1172649"/>
                  </a:lnTo>
                  <a:lnTo>
                    <a:pt x="1006491" y="1110990"/>
                  </a:lnTo>
                  <a:lnTo>
                    <a:pt x="983897" y="1051518"/>
                  </a:lnTo>
                  <a:lnTo>
                    <a:pt x="960990" y="992694"/>
                  </a:lnTo>
                  <a:lnTo>
                    <a:pt x="932104" y="934063"/>
                  </a:lnTo>
                  <a:lnTo>
                    <a:pt x="904441" y="879928"/>
                  </a:lnTo>
                  <a:lnTo>
                    <a:pt x="878586" y="828571"/>
                  </a:lnTo>
                  <a:lnTo>
                    <a:pt x="853268" y="773598"/>
                  </a:lnTo>
                  <a:lnTo>
                    <a:pt x="823667" y="724987"/>
                  </a:lnTo>
                  <a:lnTo>
                    <a:pt x="795793" y="676714"/>
                  </a:lnTo>
                  <a:lnTo>
                    <a:pt x="769875" y="627094"/>
                  </a:lnTo>
                  <a:lnTo>
                    <a:pt x="730391" y="567048"/>
                  </a:lnTo>
                  <a:lnTo>
                    <a:pt x="692301" y="510438"/>
                  </a:lnTo>
                  <a:lnTo>
                    <a:pt x="649254" y="458949"/>
                  </a:lnTo>
                  <a:lnTo>
                    <a:pt x="600445" y="397573"/>
                  </a:lnTo>
                  <a:lnTo>
                    <a:pt x="537645" y="336711"/>
                  </a:lnTo>
                  <a:lnTo>
                    <a:pt x="478721" y="282100"/>
                  </a:lnTo>
                  <a:lnTo>
                    <a:pt x="449779" y="255211"/>
                  </a:lnTo>
                  <a:lnTo>
                    <a:pt x="387076" y="208752"/>
                  </a:lnTo>
                  <a:lnTo>
                    <a:pt x="325682" y="165513"/>
                  </a:lnTo>
                  <a:lnTo>
                    <a:pt x="270380" y="131910"/>
                  </a:lnTo>
                  <a:lnTo>
                    <a:pt x="214679" y="103275"/>
                  </a:lnTo>
                  <a:lnTo>
                    <a:pt x="159413" y="76915"/>
                  </a:lnTo>
                  <a:lnTo>
                    <a:pt x="98562" y="47485"/>
                  </a:lnTo>
                  <a:lnTo>
                    <a:pt x="38531" y="27204"/>
                  </a:lnTo>
                  <a:lnTo>
                    <a:pt x="12656" y="1384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512945" y="3145027"/>
              <a:ext cx="327957" cy="225841"/>
            </a:xfrm>
            <a:custGeom>
              <a:avLst/>
              <a:gdLst/>
              <a:ahLst/>
              <a:cxnLst/>
              <a:rect l="0" t="0" r="0" b="0"/>
              <a:pathLst>
                <a:path w="327957" h="225841">
                  <a:moveTo>
                    <a:pt x="235947" y="0"/>
                  </a:moveTo>
                  <a:lnTo>
                    <a:pt x="189378" y="18844"/>
                  </a:lnTo>
                  <a:lnTo>
                    <a:pt x="132984" y="30537"/>
                  </a:lnTo>
                  <a:lnTo>
                    <a:pt x="75582" y="41797"/>
                  </a:lnTo>
                  <a:lnTo>
                    <a:pt x="12459" y="58549"/>
                  </a:lnTo>
                  <a:lnTo>
                    <a:pt x="3311" y="61338"/>
                  </a:lnTo>
                  <a:lnTo>
                    <a:pt x="0" y="64127"/>
                  </a:lnTo>
                  <a:lnTo>
                    <a:pt x="581" y="66915"/>
                  </a:lnTo>
                  <a:lnTo>
                    <a:pt x="3757" y="69704"/>
                  </a:lnTo>
                  <a:lnTo>
                    <a:pt x="58907" y="90265"/>
                  </a:lnTo>
                  <a:lnTo>
                    <a:pt x="116803" y="113328"/>
                  </a:lnTo>
                  <a:lnTo>
                    <a:pt x="169730" y="140624"/>
                  </a:lnTo>
                  <a:lnTo>
                    <a:pt x="232149" y="175618"/>
                  </a:lnTo>
                  <a:lnTo>
                    <a:pt x="293308" y="210722"/>
                  </a:lnTo>
                  <a:lnTo>
                    <a:pt x="327956" y="2258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6006141" y="6281691"/>
            <a:ext cx="2968811" cy="686756"/>
            <a:chOff x="6006141" y="6281691"/>
            <a:chExt cx="2968811" cy="686756"/>
          </a:xfrm>
        </p:grpSpPr>
        <p:sp>
          <p:nvSpPr>
            <p:cNvPr id="270" name="Freeform 269"/>
            <p:cNvSpPr/>
            <p:nvPr/>
          </p:nvSpPr>
          <p:spPr>
            <a:xfrm>
              <a:off x="6006141" y="6281691"/>
              <a:ext cx="233422" cy="368036"/>
            </a:xfrm>
            <a:custGeom>
              <a:avLst/>
              <a:gdLst/>
              <a:ahLst/>
              <a:cxnLst/>
              <a:rect l="0" t="0" r="0" b="0"/>
              <a:pathLst>
                <a:path w="233422" h="368036">
                  <a:moveTo>
                    <a:pt x="32674" y="0"/>
                  </a:moveTo>
                  <a:lnTo>
                    <a:pt x="18407" y="51337"/>
                  </a:lnTo>
                  <a:lnTo>
                    <a:pt x="9995" y="105660"/>
                  </a:lnTo>
                  <a:lnTo>
                    <a:pt x="7899" y="165024"/>
                  </a:lnTo>
                  <a:lnTo>
                    <a:pt x="5165" y="223086"/>
                  </a:lnTo>
                  <a:lnTo>
                    <a:pt x="392" y="283330"/>
                  </a:lnTo>
                  <a:lnTo>
                    <a:pt x="0" y="287401"/>
                  </a:lnTo>
                  <a:lnTo>
                    <a:pt x="378" y="269999"/>
                  </a:lnTo>
                  <a:lnTo>
                    <a:pt x="6449" y="207731"/>
                  </a:lnTo>
                  <a:lnTo>
                    <a:pt x="16530" y="150745"/>
                  </a:lnTo>
                  <a:lnTo>
                    <a:pt x="30892" y="102428"/>
                  </a:lnTo>
                  <a:lnTo>
                    <a:pt x="59920" y="65901"/>
                  </a:lnTo>
                  <a:lnTo>
                    <a:pt x="83499" y="50402"/>
                  </a:lnTo>
                  <a:lnTo>
                    <a:pt x="91650" y="49401"/>
                  </a:lnTo>
                  <a:lnTo>
                    <a:pt x="108143" y="53245"/>
                  </a:lnTo>
                  <a:lnTo>
                    <a:pt x="114586" y="57802"/>
                  </a:lnTo>
                  <a:lnTo>
                    <a:pt x="124222" y="70300"/>
                  </a:lnTo>
                  <a:lnTo>
                    <a:pt x="137053" y="125893"/>
                  </a:lnTo>
                  <a:lnTo>
                    <a:pt x="143029" y="181073"/>
                  </a:lnTo>
                  <a:lnTo>
                    <a:pt x="148888" y="239392"/>
                  </a:lnTo>
                  <a:lnTo>
                    <a:pt x="147122" y="281836"/>
                  </a:lnTo>
                  <a:lnTo>
                    <a:pt x="144879" y="294408"/>
                  </a:lnTo>
                  <a:lnTo>
                    <a:pt x="145582" y="293856"/>
                  </a:lnTo>
                  <a:lnTo>
                    <a:pt x="146980" y="290701"/>
                  </a:lnTo>
                  <a:lnTo>
                    <a:pt x="153971" y="235614"/>
                  </a:lnTo>
                  <a:lnTo>
                    <a:pt x="169169" y="192567"/>
                  </a:lnTo>
                  <a:lnTo>
                    <a:pt x="173857" y="184141"/>
                  </a:lnTo>
                  <a:lnTo>
                    <a:pt x="179771" y="179453"/>
                  </a:lnTo>
                  <a:lnTo>
                    <a:pt x="186502" y="177257"/>
                  </a:lnTo>
                  <a:lnTo>
                    <a:pt x="193777" y="176722"/>
                  </a:lnTo>
                  <a:lnTo>
                    <a:pt x="200486" y="181013"/>
                  </a:lnTo>
                  <a:lnTo>
                    <a:pt x="212897" y="198171"/>
                  </a:lnTo>
                  <a:lnTo>
                    <a:pt x="223584" y="257618"/>
                  </a:lnTo>
                  <a:lnTo>
                    <a:pt x="231942" y="319680"/>
                  </a:lnTo>
                  <a:lnTo>
                    <a:pt x="233421" y="368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6334161" y="6461268"/>
              <a:ext cx="122877" cy="211295"/>
            </a:xfrm>
            <a:custGeom>
              <a:avLst/>
              <a:gdLst/>
              <a:ahLst/>
              <a:cxnLst/>
              <a:rect l="0" t="0" r="0" b="0"/>
              <a:pathLst>
                <a:path w="122877" h="211295">
                  <a:moveTo>
                    <a:pt x="72689" y="4440"/>
                  </a:moveTo>
                  <a:lnTo>
                    <a:pt x="59368" y="0"/>
                  </a:lnTo>
                  <a:lnTo>
                    <a:pt x="45393" y="2776"/>
                  </a:lnTo>
                  <a:lnTo>
                    <a:pt x="37763" y="6119"/>
                  </a:lnTo>
                  <a:lnTo>
                    <a:pt x="26807" y="17268"/>
                  </a:lnTo>
                  <a:lnTo>
                    <a:pt x="12200" y="47144"/>
                  </a:lnTo>
                  <a:lnTo>
                    <a:pt x="0" y="110540"/>
                  </a:lnTo>
                  <a:lnTo>
                    <a:pt x="2362" y="166148"/>
                  </a:lnTo>
                  <a:lnTo>
                    <a:pt x="9203" y="201054"/>
                  </a:lnTo>
                  <a:lnTo>
                    <a:pt x="14566" y="207078"/>
                  </a:lnTo>
                  <a:lnTo>
                    <a:pt x="21858" y="210166"/>
                  </a:lnTo>
                  <a:lnTo>
                    <a:pt x="30437" y="211294"/>
                  </a:lnTo>
                  <a:lnTo>
                    <a:pt x="38016" y="208329"/>
                  </a:lnTo>
                  <a:lnTo>
                    <a:pt x="51393" y="195121"/>
                  </a:lnTo>
                  <a:lnTo>
                    <a:pt x="79272" y="137605"/>
                  </a:lnTo>
                  <a:lnTo>
                    <a:pt x="100170" y="80395"/>
                  </a:lnTo>
                  <a:lnTo>
                    <a:pt x="103092" y="77383"/>
                  </a:lnTo>
                  <a:lnTo>
                    <a:pt x="105969" y="78162"/>
                  </a:lnTo>
                  <a:lnTo>
                    <a:pt x="108816" y="81469"/>
                  </a:lnTo>
                  <a:lnTo>
                    <a:pt x="113762" y="136849"/>
                  </a:lnTo>
                  <a:lnTo>
                    <a:pt x="121066" y="195147"/>
                  </a:lnTo>
                  <a:lnTo>
                    <a:pt x="122876" y="2051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583021" y="6482437"/>
              <a:ext cx="116586" cy="259298"/>
            </a:xfrm>
            <a:custGeom>
              <a:avLst/>
              <a:gdLst/>
              <a:ahLst/>
              <a:cxnLst/>
              <a:rect l="0" t="0" r="0" b="0"/>
              <a:pathLst>
                <a:path w="116586" h="259298">
                  <a:moveTo>
                    <a:pt x="7847" y="0"/>
                  </a:moveTo>
                  <a:lnTo>
                    <a:pt x="7847" y="57071"/>
                  </a:lnTo>
                  <a:lnTo>
                    <a:pt x="3406" y="116293"/>
                  </a:lnTo>
                  <a:lnTo>
                    <a:pt x="0" y="175179"/>
                  </a:lnTo>
                  <a:lnTo>
                    <a:pt x="480" y="224848"/>
                  </a:lnTo>
                  <a:lnTo>
                    <a:pt x="2007" y="225178"/>
                  </a:lnTo>
                  <a:lnTo>
                    <a:pt x="7110" y="216252"/>
                  </a:lnTo>
                  <a:lnTo>
                    <a:pt x="31334" y="157937"/>
                  </a:lnTo>
                  <a:lnTo>
                    <a:pt x="51672" y="124451"/>
                  </a:lnTo>
                  <a:lnTo>
                    <a:pt x="67288" y="111694"/>
                  </a:lnTo>
                  <a:lnTo>
                    <a:pt x="74426" y="110709"/>
                  </a:lnTo>
                  <a:lnTo>
                    <a:pt x="81044" y="112840"/>
                  </a:lnTo>
                  <a:lnTo>
                    <a:pt x="87314" y="117049"/>
                  </a:lnTo>
                  <a:lnTo>
                    <a:pt x="96760" y="134117"/>
                  </a:lnTo>
                  <a:lnTo>
                    <a:pt x="104824" y="167374"/>
                  </a:lnTo>
                  <a:lnTo>
                    <a:pt x="113521" y="226952"/>
                  </a:lnTo>
                  <a:lnTo>
                    <a:pt x="116585" y="259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786026" y="6563878"/>
              <a:ext cx="164514" cy="191519"/>
            </a:xfrm>
            <a:custGeom>
              <a:avLst/>
              <a:gdLst/>
              <a:ahLst/>
              <a:cxnLst/>
              <a:rect l="0" t="0" r="0" b="0"/>
              <a:pathLst>
                <a:path w="164514" h="191519">
                  <a:moveTo>
                    <a:pt x="80868" y="10568"/>
                  </a:moveTo>
                  <a:lnTo>
                    <a:pt x="71988" y="1687"/>
                  </a:lnTo>
                  <a:lnTo>
                    <a:pt x="65654" y="0"/>
                  </a:lnTo>
                  <a:lnTo>
                    <a:pt x="48703" y="605"/>
                  </a:lnTo>
                  <a:lnTo>
                    <a:pt x="33734" y="6450"/>
                  </a:lnTo>
                  <a:lnTo>
                    <a:pt x="27141" y="10611"/>
                  </a:lnTo>
                  <a:lnTo>
                    <a:pt x="17336" y="22669"/>
                  </a:lnTo>
                  <a:lnTo>
                    <a:pt x="9880" y="40110"/>
                  </a:lnTo>
                  <a:lnTo>
                    <a:pt x="0" y="96743"/>
                  </a:lnTo>
                  <a:lnTo>
                    <a:pt x="2212" y="157187"/>
                  </a:lnTo>
                  <a:lnTo>
                    <a:pt x="7985" y="165006"/>
                  </a:lnTo>
                  <a:lnTo>
                    <a:pt x="16480" y="168360"/>
                  </a:lnTo>
                  <a:lnTo>
                    <a:pt x="26790" y="168737"/>
                  </a:lnTo>
                  <a:lnTo>
                    <a:pt x="45681" y="161722"/>
                  </a:lnTo>
                  <a:lnTo>
                    <a:pt x="62442" y="148381"/>
                  </a:lnTo>
                  <a:lnTo>
                    <a:pt x="94218" y="103284"/>
                  </a:lnTo>
                  <a:lnTo>
                    <a:pt x="98133" y="101190"/>
                  </a:lnTo>
                  <a:lnTo>
                    <a:pt x="100743" y="103511"/>
                  </a:lnTo>
                  <a:lnTo>
                    <a:pt x="103643" y="117862"/>
                  </a:lnTo>
                  <a:lnTo>
                    <a:pt x="110096" y="179353"/>
                  </a:lnTo>
                  <a:lnTo>
                    <a:pt x="115224" y="186290"/>
                  </a:lnTo>
                  <a:lnTo>
                    <a:pt x="122360" y="189984"/>
                  </a:lnTo>
                  <a:lnTo>
                    <a:pt x="130835" y="191518"/>
                  </a:lnTo>
                  <a:lnTo>
                    <a:pt x="138343" y="188823"/>
                  </a:lnTo>
                  <a:lnTo>
                    <a:pt x="164513" y="1611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981900" y="6592226"/>
              <a:ext cx="275215" cy="376221"/>
            </a:xfrm>
            <a:custGeom>
              <a:avLst/>
              <a:gdLst/>
              <a:ahLst/>
              <a:cxnLst/>
              <a:rect l="0" t="0" r="0" b="0"/>
              <a:pathLst>
                <a:path w="275215" h="376221">
                  <a:moveTo>
                    <a:pt x="77376" y="32406"/>
                  </a:moveTo>
                  <a:lnTo>
                    <a:pt x="81817" y="19085"/>
                  </a:lnTo>
                  <a:lnTo>
                    <a:pt x="81266" y="13303"/>
                  </a:lnTo>
                  <a:lnTo>
                    <a:pt x="75697" y="1920"/>
                  </a:lnTo>
                  <a:lnTo>
                    <a:pt x="71610" y="0"/>
                  </a:lnTo>
                  <a:lnTo>
                    <a:pt x="67026" y="579"/>
                  </a:lnTo>
                  <a:lnTo>
                    <a:pt x="56977" y="6179"/>
                  </a:lnTo>
                  <a:lnTo>
                    <a:pt x="46314" y="14864"/>
                  </a:lnTo>
                  <a:lnTo>
                    <a:pt x="29862" y="39085"/>
                  </a:lnTo>
                  <a:lnTo>
                    <a:pt x="26209" y="59228"/>
                  </a:lnTo>
                  <a:lnTo>
                    <a:pt x="26536" y="69805"/>
                  </a:lnTo>
                  <a:lnTo>
                    <a:pt x="30472" y="75927"/>
                  </a:lnTo>
                  <a:lnTo>
                    <a:pt x="36813" y="79078"/>
                  </a:lnTo>
                  <a:lnTo>
                    <a:pt x="44758" y="80250"/>
                  </a:lnTo>
                  <a:lnTo>
                    <a:pt x="61020" y="74117"/>
                  </a:lnTo>
                  <a:lnTo>
                    <a:pt x="88330" y="59945"/>
                  </a:lnTo>
                  <a:lnTo>
                    <a:pt x="108267" y="54869"/>
                  </a:lnTo>
                  <a:lnTo>
                    <a:pt x="126422" y="55711"/>
                  </a:lnTo>
                  <a:lnTo>
                    <a:pt x="134237" y="60025"/>
                  </a:lnTo>
                  <a:lnTo>
                    <a:pt x="147878" y="74731"/>
                  </a:lnTo>
                  <a:lnTo>
                    <a:pt x="152700" y="101094"/>
                  </a:lnTo>
                  <a:lnTo>
                    <a:pt x="152665" y="162147"/>
                  </a:lnTo>
                  <a:lnTo>
                    <a:pt x="143559" y="223882"/>
                  </a:lnTo>
                  <a:lnTo>
                    <a:pt x="130254" y="279503"/>
                  </a:lnTo>
                  <a:lnTo>
                    <a:pt x="107517" y="333537"/>
                  </a:lnTo>
                  <a:lnTo>
                    <a:pt x="84758" y="360068"/>
                  </a:lnTo>
                  <a:lnTo>
                    <a:pt x="60356" y="375261"/>
                  </a:lnTo>
                  <a:lnTo>
                    <a:pt x="53018" y="376220"/>
                  </a:lnTo>
                  <a:lnTo>
                    <a:pt x="39908" y="372328"/>
                  </a:lnTo>
                  <a:lnTo>
                    <a:pt x="17636" y="355246"/>
                  </a:lnTo>
                  <a:lnTo>
                    <a:pt x="6525" y="337913"/>
                  </a:lnTo>
                  <a:lnTo>
                    <a:pt x="2260" y="328086"/>
                  </a:lnTo>
                  <a:lnTo>
                    <a:pt x="0" y="307254"/>
                  </a:lnTo>
                  <a:lnTo>
                    <a:pt x="699" y="296495"/>
                  </a:lnTo>
                  <a:lnTo>
                    <a:pt x="4882" y="287463"/>
                  </a:lnTo>
                  <a:lnTo>
                    <a:pt x="19444" y="272470"/>
                  </a:lnTo>
                  <a:lnTo>
                    <a:pt x="76268" y="236211"/>
                  </a:lnTo>
                  <a:lnTo>
                    <a:pt x="127465" y="198067"/>
                  </a:lnTo>
                  <a:lnTo>
                    <a:pt x="165230" y="160136"/>
                  </a:lnTo>
                  <a:lnTo>
                    <a:pt x="183338" y="145867"/>
                  </a:lnTo>
                  <a:lnTo>
                    <a:pt x="234231" y="85428"/>
                  </a:lnTo>
                  <a:lnTo>
                    <a:pt x="258197" y="56407"/>
                  </a:lnTo>
                  <a:lnTo>
                    <a:pt x="275214" y="23202"/>
                  </a:lnTo>
                  <a:lnTo>
                    <a:pt x="274325" y="16047"/>
                  </a:lnTo>
                  <a:lnTo>
                    <a:pt x="269085" y="12206"/>
                  </a:lnTo>
                  <a:lnTo>
                    <a:pt x="260945" y="10575"/>
                  </a:lnTo>
                  <a:lnTo>
                    <a:pt x="254589" y="12276"/>
                  </a:lnTo>
                  <a:lnTo>
                    <a:pt x="249422" y="16199"/>
                  </a:lnTo>
                  <a:lnTo>
                    <a:pt x="225602" y="50305"/>
                  </a:lnTo>
                  <a:lnTo>
                    <a:pt x="208846" y="95552"/>
                  </a:lnTo>
                  <a:lnTo>
                    <a:pt x="209062" y="132179"/>
                  </a:lnTo>
                  <a:lnTo>
                    <a:pt x="212565" y="141673"/>
                  </a:lnTo>
                  <a:lnTo>
                    <a:pt x="223893" y="154700"/>
                  </a:lnTo>
                  <a:lnTo>
                    <a:pt x="228958" y="157616"/>
                  </a:lnTo>
                  <a:lnTo>
                    <a:pt x="233264" y="158632"/>
                  </a:lnTo>
                  <a:lnTo>
                    <a:pt x="244665" y="1578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313450" y="6391818"/>
              <a:ext cx="225360" cy="470268"/>
            </a:xfrm>
            <a:custGeom>
              <a:avLst/>
              <a:gdLst/>
              <a:ahLst/>
              <a:cxnLst/>
              <a:rect l="0" t="0" r="0" b="0"/>
              <a:pathLst>
                <a:path w="225360" h="470268">
                  <a:moveTo>
                    <a:pt x="113862" y="224450"/>
                  </a:moveTo>
                  <a:lnTo>
                    <a:pt x="100540" y="220009"/>
                  </a:lnTo>
                  <a:lnTo>
                    <a:pt x="84086" y="222786"/>
                  </a:lnTo>
                  <a:lnTo>
                    <a:pt x="58880" y="234800"/>
                  </a:lnTo>
                  <a:lnTo>
                    <a:pt x="52114" y="239714"/>
                  </a:lnTo>
                  <a:lnTo>
                    <a:pt x="33711" y="268833"/>
                  </a:lnTo>
                  <a:lnTo>
                    <a:pt x="7695" y="328935"/>
                  </a:lnTo>
                  <a:lnTo>
                    <a:pt x="0" y="359499"/>
                  </a:lnTo>
                  <a:lnTo>
                    <a:pt x="197" y="389621"/>
                  </a:lnTo>
                  <a:lnTo>
                    <a:pt x="13011" y="444779"/>
                  </a:lnTo>
                  <a:lnTo>
                    <a:pt x="25359" y="464569"/>
                  </a:lnTo>
                  <a:lnTo>
                    <a:pt x="33484" y="469104"/>
                  </a:lnTo>
                  <a:lnTo>
                    <a:pt x="42619" y="470267"/>
                  </a:lnTo>
                  <a:lnTo>
                    <a:pt x="60822" y="466604"/>
                  </a:lnTo>
                  <a:lnTo>
                    <a:pt x="75108" y="458779"/>
                  </a:lnTo>
                  <a:lnTo>
                    <a:pt x="93601" y="435044"/>
                  </a:lnTo>
                  <a:lnTo>
                    <a:pt x="119650" y="380356"/>
                  </a:lnTo>
                  <a:lnTo>
                    <a:pt x="137310" y="327015"/>
                  </a:lnTo>
                  <a:lnTo>
                    <a:pt x="158697" y="265053"/>
                  </a:lnTo>
                  <a:lnTo>
                    <a:pt x="175267" y="214795"/>
                  </a:lnTo>
                  <a:lnTo>
                    <a:pt x="191020" y="160043"/>
                  </a:lnTo>
                  <a:lnTo>
                    <a:pt x="201986" y="109021"/>
                  </a:lnTo>
                  <a:lnTo>
                    <a:pt x="214018" y="49678"/>
                  </a:lnTo>
                  <a:lnTo>
                    <a:pt x="225359" y="0"/>
                  </a:lnTo>
                  <a:lnTo>
                    <a:pt x="217428" y="19262"/>
                  </a:lnTo>
                  <a:lnTo>
                    <a:pt x="203135" y="80717"/>
                  </a:lnTo>
                  <a:lnTo>
                    <a:pt x="192869" y="142154"/>
                  </a:lnTo>
                  <a:lnTo>
                    <a:pt x="189317" y="191392"/>
                  </a:lnTo>
                  <a:lnTo>
                    <a:pt x="183720" y="241297"/>
                  </a:lnTo>
                  <a:lnTo>
                    <a:pt x="181649" y="290471"/>
                  </a:lnTo>
                  <a:lnTo>
                    <a:pt x="180949" y="349188"/>
                  </a:lnTo>
                  <a:lnTo>
                    <a:pt x="187477" y="411917"/>
                  </a:lnTo>
                  <a:lnTo>
                    <a:pt x="197505" y="4502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898867" y="6566081"/>
              <a:ext cx="164143" cy="257213"/>
            </a:xfrm>
            <a:custGeom>
              <a:avLst/>
              <a:gdLst/>
              <a:ahLst/>
              <a:cxnLst/>
              <a:rect l="0" t="0" r="0" b="0"/>
              <a:pathLst>
                <a:path w="164143" h="257213">
                  <a:moveTo>
                    <a:pt x="13582" y="0"/>
                  </a:moveTo>
                  <a:lnTo>
                    <a:pt x="243" y="57087"/>
                  </a:lnTo>
                  <a:lnTo>
                    <a:pt x="0" y="113508"/>
                  </a:lnTo>
                  <a:lnTo>
                    <a:pt x="1739" y="125859"/>
                  </a:lnTo>
                  <a:lnTo>
                    <a:pt x="6616" y="134093"/>
                  </a:lnTo>
                  <a:lnTo>
                    <a:pt x="13585" y="139582"/>
                  </a:lnTo>
                  <a:lnTo>
                    <a:pt x="59294" y="158581"/>
                  </a:lnTo>
                  <a:lnTo>
                    <a:pt x="70454" y="174881"/>
                  </a:lnTo>
                  <a:lnTo>
                    <a:pt x="88273" y="237235"/>
                  </a:lnTo>
                  <a:lnTo>
                    <a:pt x="91258" y="247378"/>
                  </a:lnTo>
                  <a:lnTo>
                    <a:pt x="96036" y="253210"/>
                  </a:lnTo>
                  <a:lnTo>
                    <a:pt x="102008" y="256168"/>
                  </a:lnTo>
                  <a:lnTo>
                    <a:pt x="108778" y="257212"/>
                  </a:lnTo>
                  <a:lnTo>
                    <a:pt x="115151" y="253260"/>
                  </a:lnTo>
                  <a:lnTo>
                    <a:pt x="132071" y="227355"/>
                  </a:lnTo>
                  <a:lnTo>
                    <a:pt x="146585" y="185247"/>
                  </a:lnTo>
                  <a:lnTo>
                    <a:pt x="155496" y="122083"/>
                  </a:lnTo>
                  <a:lnTo>
                    <a:pt x="163260" y="58645"/>
                  </a:lnTo>
                  <a:lnTo>
                    <a:pt x="164142" y="418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129924" y="6683184"/>
              <a:ext cx="8366" cy="100373"/>
            </a:xfrm>
            <a:custGeom>
              <a:avLst/>
              <a:gdLst/>
              <a:ahLst/>
              <a:cxnLst/>
              <a:rect l="0" t="0" r="0" b="0"/>
              <a:pathLst>
                <a:path w="8366" h="100373">
                  <a:moveTo>
                    <a:pt x="8365" y="0"/>
                  </a:moveTo>
                  <a:lnTo>
                    <a:pt x="7435" y="57067"/>
                  </a:lnTo>
                  <a:lnTo>
                    <a:pt x="0" y="1003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121559" y="6540988"/>
              <a:ext cx="25095" cy="16730"/>
            </a:xfrm>
            <a:custGeom>
              <a:avLst/>
              <a:gdLst/>
              <a:ahLst/>
              <a:cxnLst/>
              <a:rect l="0" t="0" r="0" b="0"/>
              <a:pathLst>
                <a:path w="25095" h="16730">
                  <a:moveTo>
                    <a:pt x="0" y="0"/>
                  </a:moveTo>
                  <a:lnTo>
                    <a:pt x="25094" y="16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192250" y="6677651"/>
              <a:ext cx="205337" cy="134278"/>
            </a:xfrm>
            <a:custGeom>
              <a:avLst/>
              <a:gdLst/>
              <a:ahLst/>
              <a:cxnLst/>
              <a:rect l="0" t="0" r="0" b="0"/>
              <a:pathLst>
                <a:path w="205337" h="134278">
                  <a:moveTo>
                    <a:pt x="12954" y="13897"/>
                  </a:moveTo>
                  <a:lnTo>
                    <a:pt x="5752" y="72107"/>
                  </a:lnTo>
                  <a:lnTo>
                    <a:pt x="0" y="106045"/>
                  </a:lnTo>
                  <a:lnTo>
                    <a:pt x="20439" y="46246"/>
                  </a:lnTo>
                  <a:lnTo>
                    <a:pt x="31384" y="11606"/>
                  </a:lnTo>
                  <a:lnTo>
                    <a:pt x="36393" y="4934"/>
                  </a:lnTo>
                  <a:lnTo>
                    <a:pt x="42520" y="1417"/>
                  </a:lnTo>
                  <a:lnTo>
                    <a:pt x="49393" y="0"/>
                  </a:lnTo>
                  <a:lnTo>
                    <a:pt x="55835" y="1844"/>
                  </a:lnTo>
                  <a:lnTo>
                    <a:pt x="115775" y="53249"/>
                  </a:lnTo>
                  <a:lnTo>
                    <a:pt x="123324" y="56860"/>
                  </a:lnTo>
                  <a:lnTo>
                    <a:pt x="139145" y="58394"/>
                  </a:lnTo>
                  <a:lnTo>
                    <a:pt x="154542" y="55049"/>
                  </a:lnTo>
                  <a:lnTo>
                    <a:pt x="167581" y="47366"/>
                  </a:lnTo>
                  <a:lnTo>
                    <a:pt x="177093" y="35278"/>
                  </a:lnTo>
                  <a:lnTo>
                    <a:pt x="180931" y="28151"/>
                  </a:lnTo>
                  <a:lnTo>
                    <a:pt x="179772" y="24329"/>
                  </a:lnTo>
                  <a:lnTo>
                    <a:pt x="175282" y="22711"/>
                  </a:lnTo>
                  <a:lnTo>
                    <a:pt x="168571" y="22561"/>
                  </a:lnTo>
                  <a:lnTo>
                    <a:pt x="162239" y="26179"/>
                  </a:lnTo>
                  <a:lnTo>
                    <a:pt x="150245" y="40111"/>
                  </a:lnTo>
                  <a:lnTo>
                    <a:pt x="143676" y="61173"/>
                  </a:lnTo>
                  <a:lnTo>
                    <a:pt x="134740" y="121645"/>
                  </a:lnTo>
                  <a:lnTo>
                    <a:pt x="135967" y="130339"/>
                  </a:lnTo>
                  <a:lnTo>
                    <a:pt x="141432" y="134277"/>
                  </a:lnTo>
                  <a:lnTo>
                    <a:pt x="159896" y="133695"/>
                  </a:lnTo>
                  <a:lnTo>
                    <a:pt x="176156" y="127241"/>
                  </a:lnTo>
                  <a:lnTo>
                    <a:pt x="183095" y="122917"/>
                  </a:lnTo>
                  <a:lnTo>
                    <a:pt x="193282" y="110678"/>
                  </a:lnTo>
                  <a:lnTo>
                    <a:pt x="205336" y="891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433005" y="6432250"/>
              <a:ext cx="207151" cy="400927"/>
            </a:xfrm>
            <a:custGeom>
              <a:avLst/>
              <a:gdLst/>
              <a:ahLst/>
              <a:cxnLst/>
              <a:rect l="0" t="0" r="0" b="0"/>
              <a:pathLst>
                <a:path w="207151" h="400927">
                  <a:moveTo>
                    <a:pt x="48225" y="0"/>
                  </a:moveTo>
                  <a:lnTo>
                    <a:pt x="33958" y="54298"/>
                  </a:lnTo>
                  <a:lnTo>
                    <a:pt x="17527" y="114112"/>
                  </a:lnTo>
                  <a:lnTo>
                    <a:pt x="6573" y="173704"/>
                  </a:lnTo>
                  <a:lnTo>
                    <a:pt x="0" y="222598"/>
                  </a:lnTo>
                  <a:lnTo>
                    <a:pt x="769" y="251351"/>
                  </a:lnTo>
                  <a:lnTo>
                    <a:pt x="11652" y="286580"/>
                  </a:lnTo>
                  <a:lnTo>
                    <a:pt x="21437" y="302713"/>
                  </a:lnTo>
                  <a:lnTo>
                    <a:pt x="34461" y="313599"/>
                  </a:lnTo>
                  <a:lnTo>
                    <a:pt x="41837" y="317805"/>
                  </a:lnTo>
                  <a:lnTo>
                    <a:pt x="59946" y="319998"/>
                  </a:lnTo>
                  <a:lnTo>
                    <a:pt x="79458" y="316945"/>
                  </a:lnTo>
                  <a:lnTo>
                    <a:pt x="97423" y="309392"/>
                  </a:lnTo>
                  <a:lnTo>
                    <a:pt x="112223" y="294884"/>
                  </a:lnTo>
                  <a:lnTo>
                    <a:pt x="132429" y="259718"/>
                  </a:lnTo>
                  <a:lnTo>
                    <a:pt x="133172" y="255860"/>
                  </a:lnTo>
                  <a:lnTo>
                    <a:pt x="131809" y="255147"/>
                  </a:lnTo>
                  <a:lnTo>
                    <a:pt x="129041" y="256531"/>
                  </a:lnTo>
                  <a:lnTo>
                    <a:pt x="108515" y="299471"/>
                  </a:lnTo>
                  <a:lnTo>
                    <a:pt x="95967" y="334252"/>
                  </a:lnTo>
                  <a:lnTo>
                    <a:pt x="96242" y="368455"/>
                  </a:lnTo>
                  <a:lnTo>
                    <a:pt x="102403" y="387120"/>
                  </a:lnTo>
                  <a:lnTo>
                    <a:pt x="106650" y="394699"/>
                  </a:lnTo>
                  <a:lnTo>
                    <a:pt x="115056" y="398822"/>
                  </a:lnTo>
                  <a:lnTo>
                    <a:pt x="139267" y="400926"/>
                  </a:lnTo>
                  <a:lnTo>
                    <a:pt x="158702" y="396284"/>
                  </a:lnTo>
                  <a:lnTo>
                    <a:pt x="207150" y="3680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668122" y="6632997"/>
              <a:ext cx="97901" cy="214465"/>
            </a:xfrm>
            <a:custGeom>
              <a:avLst/>
              <a:gdLst/>
              <a:ahLst/>
              <a:cxnLst/>
              <a:rect l="0" t="0" r="0" b="0"/>
              <a:pathLst>
                <a:path w="97901" h="214465">
                  <a:moveTo>
                    <a:pt x="80770" y="0"/>
                  </a:moveTo>
                  <a:lnTo>
                    <a:pt x="45844" y="16082"/>
                  </a:lnTo>
                  <a:lnTo>
                    <a:pt x="1437" y="47586"/>
                  </a:lnTo>
                  <a:lnTo>
                    <a:pt x="0" y="54029"/>
                  </a:lnTo>
                  <a:lnTo>
                    <a:pt x="1830" y="61113"/>
                  </a:lnTo>
                  <a:lnTo>
                    <a:pt x="11299" y="75489"/>
                  </a:lnTo>
                  <a:lnTo>
                    <a:pt x="24800" y="88074"/>
                  </a:lnTo>
                  <a:lnTo>
                    <a:pt x="86651" y="115779"/>
                  </a:lnTo>
                  <a:lnTo>
                    <a:pt x="96705" y="128596"/>
                  </a:lnTo>
                  <a:lnTo>
                    <a:pt x="97900" y="136846"/>
                  </a:lnTo>
                  <a:lnTo>
                    <a:pt x="94269" y="155927"/>
                  </a:lnTo>
                  <a:lnTo>
                    <a:pt x="81775" y="178690"/>
                  </a:lnTo>
                  <a:lnTo>
                    <a:pt x="31100" y="214464"/>
                  </a:lnTo>
                  <a:lnTo>
                    <a:pt x="26281" y="213609"/>
                  </a:lnTo>
                  <a:lnTo>
                    <a:pt x="23997" y="208392"/>
                  </a:lnTo>
                  <a:lnTo>
                    <a:pt x="22219" y="1840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782350" y="6616268"/>
              <a:ext cx="192602" cy="313104"/>
            </a:xfrm>
            <a:custGeom>
              <a:avLst/>
              <a:gdLst/>
              <a:ahLst/>
              <a:cxnLst/>
              <a:rect l="0" t="0" r="0" b="0"/>
              <a:pathLst>
                <a:path w="192602" h="313104">
                  <a:moveTo>
                    <a:pt x="142195" y="0"/>
                  </a:moveTo>
                  <a:lnTo>
                    <a:pt x="94852" y="58987"/>
                  </a:lnTo>
                  <a:lnTo>
                    <a:pt x="82524" y="83773"/>
                  </a:lnTo>
                  <a:lnTo>
                    <a:pt x="83456" y="102909"/>
                  </a:lnTo>
                  <a:lnTo>
                    <a:pt x="90067" y="121946"/>
                  </a:lnTo>
                  <a:lnTo>
                    <a:pt x="99200" y="136604"/>
                  </a:lnTo>
                  <a:lnTo>
                    <a:pt x="160431" y="183908"/>
                  </a:lnTo>
                  <a:lnTo>
                    <a:pt x="188240" y="206301"/>
                  </a:lnTo>
                  <a:lnTo>
                    <a:pt x="191479" y="212814"/>
                  </a:lnTo>
                  <a:lnTo>
                    <a:pt x="192601" y="227486"/>
                  </a:lnTo>
                  <a:lnTo>
                    <a:pt x="187523" y="240822"/>
                  </a:lnTo>
                  <a:lnTo>
                    <a:pt x="169117" y="264528"/>
                  </a:lnTo>
                  <a:lnTo>
                    <a:pt x="140904" y="286181"/>
                  </a:lnTo>
                  <a:lnTo>
                    <a:pt x="81090" y="309262"/>
                  </a:lnTo>
                  <a:lnTo>
                    <a:pt x="58345" y="313103"/>
                  </a:lnTo>
                  <a:lnTo>
                    <a:pt x="0" y="30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46402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635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2" name="Group 21"/>
          <p:cNvGrpSpPr/>
          <p:nvPr/>
        </p:nvGrpSpPr>
        <p:grpSpPr>
          <a:xfrm>
            <a:off x="3237870" y="3777344"/>
            <a:ext cx="2365996" cy="1658949"/>
            <a:chOff x="3237870" y="3777344"/>
            <a:chExt cx="2365996" cy="1658949"/>
          </a:xfrm>
        </p:grpSpPr>
        <p:sp>
          <p:nvSpPr>
            <p:cNvPr id="3" name="Freeform 2"/>
            <p:cNvSpPr/>
            <p:nvPr/>
          </p:nvSpPr>
          <p:spPr>
            <a:xfrm>
              <a:off x="3237870" y="4801186"/>
              <a:ext cx="138043" cy="635107"/>
            </a:xfrm>
            <a:custGeom>
              <a:avLst/>
              <a:gdLst/>
              <a:ahLst/>
              <a:cxnLst/>
              <a:rect l="0" t="0" r="0" b="0"/>
              <a:pathLst>
                <a:path w="138043" h="635107">
                  <a:moveTo>
                    <a:pt x="32317" y="0"/>
                  </a:moveTo>
                  <a:lnTo>
                    <a:pt x="19891" y="20963"/>
                  </a:lnTo>
                  <a:lnTo>
                    <a:pt x="4635" y="75068"/>
                  </a:lnTo>
                  <a:lnTo>
                    <a:pt x="0" y="135441"/>
                  </a:lnTo>
                  <a:lnTo>
                    <a:pt x="1563" y="196107"/>
                  </a:lnTo>
                  <a:lnTo>
                    <a:pt x="15826" y="258156"/>
                  </a:lnTo>
                  <a:lnTo>
                    <a:pt x="41437" y="316004"/>
                  </a:lnTo>
                  <a:lnTo>
                    <a:pt x="72558" y="376291"/>
                  </a:lnTo>
                  <a:lnTo>
                    <a:pt x="103778" y="434944"/>
                  </a:lnTo>
                  <a:lnTo>
                    <a:pt x="127196" y="492743"/>
                  </a:lnTo>
                  <a:lnTo>
                    <a:pt x="138042" y="547118"/>
                  </a:lnTo>
                  <a:lnTo>
                    <a:pt x="136020" y="602400"/>
                  </a:lnTo>
                  <a:lnTo>
                    <a:pt x="126735" y="621208"/>
                  </a:lnTo>
                  <a:lnTo>
                    <a:pt x="120356" y="628826"/>
                  </a:lnTo>
                  <a:lnTo>
                    <a:pt x="112385" y="632975"/>
                  </a:lnTo>
                  <a:lnTo>
                    <a:pt x="93616" y="635106"/>
                  </a:lnTo>
                  <a:lnTo>
                    <a:pt x="57411" y="6273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253458" y="5060483"/>
              <a:ext cx="108739" cy="108739"/>
            </a:xfrm>
            <a:custGeom>
              <a:avLst/>
              <a:gdLst/>
              <a:ahLst/>
              <a:cxnLst/>
              <a:rect l="0" t="0" r="0" b="0"/>
              <a:pathLst>
                <a:path w="108739" h="108739">
                  <a:moveTo>
                    <a:pt x="0" y="108738"/>
                  </a:moveTo>
                  <a:lnTo>
                    <a:pt x="7608" y="89634"/>
                  </a:lnTo>
                  <a:lnTo>
                    <a:pt x="47061" y="41112"/>
                  </a:lnTo>
                  <a:lnTo>
                    <a:pt x="10873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437476" y="5043754"/>
              <a:ext cx="28841" cy="133832"/>
            </a:xfrm>
            <a:custGeom>
              <a:avLst/>
              <a:gdLst/>
              <a:ahLst/>
              <a:cxnLst/>
              <a:rect l="0" t="0" r="0" b="0"/>
              <a:pathLst>
                <a:path w="28841" h="133832">
                  <a:moveTo>
                    <a:pt x="0" y="0"/>
                  </a:moveTo>
                  <a:lnTo>
                    <a:pt x="14267" y="60976"/>
                  </a:lnTo>
                  <a:lnTo>
                    <a:pt x="27924" y="119475"/>
                  </a:lnTo>
                  <a:lnTo>
                    <a:pt x="28840" y="126120"/>
                  </a:lnTo>
                  <a:lnTo>
                    <a:pt x="28520" y="129619"/>
                  </a:lnTo>
                  <a:lnTo>
                    <a:pt x="25093" y="1338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29112" y="4776092"/>
              <a:ext cx="25094" cy="100375"/>
            </a:xfrm>
            <a:custGeom>
              <a:avLst/>
              <a:gdLst/>
              <a:ahLst/>
              <a:cxnLst/>
              <a:rect l="0" t="0" r="0" b="0"/>
              <a:pathLst>
                <a:path w="25094" h="100375">
                  <a:moveTo>
                    <a:pt x="0" y="100374"/>
                  </a:moveTo>
                  <a:lnTo>
                    <a:pt x="16946" y="42914"/>
                  </a:ln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512756" y="4750999"/>
              <a:ext cx="74791" cy="351307"/>
            </a:xfrm>
            <a:custGeom>
              <a:avLst/>
              <a:gdLst/>
              <a:ahLst/>
              <a:cxnLst/>
              <a:rect l="0" t="0" r="0" b="0"/>
              <a:pathLst>
                <a:path w="74791" h="351307">
                  <a:moveTo>
                    <a:pt x="0" y="0"/>
                  </a:moveTo>
                  <a:lnTo>
                    <a:pt x="19662" y="58986"/>
                  </a:lnTo>
                  <a:lnTo>
                    <a:pt x="36258" y="117657"/>
                  </a:lnTo>
                  <a:lnTo>
                    <a:pt x="50188" y="172881"/>
                  </a:lnTo>
                  <a:lnTo>
                    <a:pt x="61339" y="226325"/>
                  </a:lnTo>
                  <a:lnTo>
                    <a:pt x="72801" y="287208"/>
                  </a:lnTo>
                  <a:lnTo>
                    <a:pt x="74790" y="336270"/>
                  </a:lnTo>
                  <a:lnTo>
                    <a:pt x="72165" y="343141"/>
                  </a:lnTo>
                  <a:lnTo>
                    <a:pt x="67627" y="346792"/>
                  </a:lnTo>
                  <a:lnTo>
                    <a:pt x="50187" y="3513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521120" y="4876466"/>
              <a:ext cx="117104" cy="100374"/>
            </a:xfrm>
            <a:custGeom>
              <a:avLst/>
              <a:gdLst/>
              <a:ahLst/>
              <a:cxnLst/>
              <a:rect l="0" t="0" r="0" b="0"/>
              <a:pathLst>
                <a:path w="117104" h="100374">
                  <a:moveTo>
                    <a:pt x="0" y="100373"/>
                  </a:moveTo>
                  <a:lnTo>
                    <a:pt x="61475" y="48892"/>
                  </a:lnTo>
                  <a:lnTo>
                    <a:pt x="100504" y="18951"/>
                  </a:lnTo>
                  <a:lnTo>
                    <a:pt x="11710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71680" y="4834643"/>
              <a:ext cx="100068" cy="235508"/>
            </a:xfrm>
            <a:custGeom>
              <a:avLst/>
              <a:gdLst/>
              <a:ahLst/>
              <a:cxnLst/>
              <a:rect l="0" t="0" r="0" b="0"/>
              <a:pathLst>
                <a:path w="100068" h="235508">
                  <a:moveTo>
                    <a:pt x="41822" y="0"/>
                  </a:moveTo>
                  <a:lnTo>
                    <a:pt x="37382" y="13322"/>
                  </a:lnTo>
                  <a:lnTo>
                    <a:pt x="27767" y="24819"/>
                  </a:lnTo>
                  <a:lnTo>
                    <a:pt x="16058" y="37053"/>
                  </a:lnTo>
                  <a:lnTo>
                    <a:pt x="7757" y="51785"/>
                  </a:lnTo>
                  <a:lnTo>
                    <a:pt x="7959" y="59616"/>
                  </a:lnTo>
                  <a:lnTo>
                    <a:pt x="15619" y="75753"/>
                  </a:lnTo>
                  <a:lnTo>
                    <a:pt x="35607" y="96073"/>
                  </a:lnTo>
                  <a:lnTo>
                    <a:pt x="90276" y="129871"/>
                  </a:lnTo>
                  <a:lnTo>
                    <a:pt x="99913" y="144153"/>
                  </a:lnTo>
                  <a:lnTo>
                    <a:pt x="100067" y="152794"/>
                  </a:lnTo>
                  <a:lnTo>
                    <a:pt x="92802" y="172310"/>
                  </a:lnTo>
                  <a:lnTo>
                    <a:pt x="73037" y="199756"/>
                  </a:lnTo>
                  <a:lnTo>
                    <a:pt x="45082" y="221106"/>
                  </a:lnTo>
                  <a:lnTo>
                    <a:pt x="17695" y="234764"/>
                  </a:lnTo>
                  <a:lnTo>
                    <a:pt x="11797" y="235507"/>
                  </a:lnTo>
                  <a:lnTo>
                    <a:pt x="7864" y="234143"/>
                  </a:lnTo>
                  <a:lnTo>
                    <a:pt x="0" y="2258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92518" y="4366235"/>
              <a:ext cx="28835" cy="346047"/>
            </a:xfrm>
            <a:custGeom>
              <a:avLst/>
              <a:gdLst/>
              <a:ahLst/>
              <a:cxnLst/>
              <a:rect l="0" t="0" r="0" b="0"/>
              <a:pathLst>
                <a:path w="28835" h="346047">
                  <a:moveTo>
                    <a:pt x="5749" y="0"/>
                  </a:moveTo>
                  <a:lnTo>
                    <a:pt x="0" y="58927"/>
                  </a:lnTo>
                  <a:lnTo>
                    <a:pt x="379" y="111394"/>
                  </a:lnTo>
                  <a:lnTo>
                    <a:pt x="5971" y="164850"/>
                  </a:lnTo>
                  <a:lnTo>
                    <a:pt x="14708" y="216615"/>
                  </a:lnTo>
                  <a:lnTo>
                    <a:pt x="25383" y="270899"/>
                  </a:lnTo>
                  <a:lnTo>
                    <a:pt x="28834" y="319968"/>
                  </a:lnTo>
                  <a:lnTo>
                    <a:pt x="25922" y="340166"/>
                  </a:lnTo>
                  <a:lnTo>
                    <a:pt x="22915" y="344809"/>
                  </a:lnTo>
                  <a:lnTo>
                    <a:pt x="19052" y="346046"/>
                  </a:lnTo>
                  <a:lnTo>
                    <a:pt x="5749" y="3429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39715" y="4525159"/>
              <a:ext cx="150561" cy="108739"/>
            </a:xfrm>
            <a:custGeom>
              <a:avLst/>
              <a:gdLst/>
              <a:ahLst/>
              <a:cxnLst/>
              <a:rect l="0" t="0" r="0" b="0"/>
              <a:pathLst>
                <a:path w="150561" h="108739">
                  <a:moveTo>
                    <a:pt x="0" y="108738"/>
                  </a:moveTo>
                  <a:lnTo>
                    <a:pt x="7607" y="89634"/>
                  </a:lnTo>
                  <a:lnTo>
                    <a:pt x="16083" y="78252"/>
                  </a:lnTo>
                  <a:lnTo>
                    <a:pt x="54844" y="56729"/>
                  </a:lnTo>
                  <a:lnTo>
                    <a:pt x="88799" y="40086"/>
                  </a:lnTo>
                  <a:lnTo>
                    <a:pt x="110265" y="27057"/>
                  </a:lnTo>
                  <a:lnTo>
                    <a:pt x="131806" y="14832"/>
                  </a:lnTo>
                  <a:lnTo>
                    <a:pt x="15056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09870" y="4528792"/>
              <a:ext cx="124341" cy="189978"/>
            </a:xfrm>
            <a:custGeom>
              <a:avLst/>
              <a:gdLst/>
              <a:ahLst/>
              <a:cxnLst/>
              <a:rect l="0" t="0" r="0" b="0"/>
              <a:pathLst>
                <a:path w="124341" h="189978">
                  <a:moveTo>
                    <a:pt x="47321" y="13096"/>
                  </a:moveTo>
                  <a:lnTo>
                    <a:pt x="39714" y="37948"/>
                  </a:lnTo>
                  <a:lnTo>
                    <a:pt x="11837" y="91411"/>
                  </a:lnTo>
                  <a:lnTo>
                    <a:pt x="3669" y="112030"/>
                  </a:lnTo>
                  <a:lnTo>
                    <a:pt x="0" y="144539"/>
                  </a:lnTo>
                  <a:lnTo>
                    <a:pt x="2435" y="166622"/>
                  </a:lnTo>
                  <a:lnTo>
                    <a:pt x="7173" y="174927"/>
                  </a:lnTo>
                  <a:lnTo>
                    <a:pt x="22352" y="186633"/>
                  </a:lnTo>
                  <a:lnTo>
                    <a:pt x="39012" y="189977"/>
                  </a:lnTo>
                  <a:lnTo>
                    <a:pt x="47358" y="189568"/>
                  </a:lnTo>
                  <a:lnTo>
                    <a:pt x="64066" y="181678"/>
                  </a:lnTo>
                  <a:lnTo>
                    <a:pt x="99196" y="151744"/>
                  </a:lnTo>
                  <a:lnTo>
                    <a:pt x="110959" y="136986"/>
                  </a:lnTo>
                  <a:lnTo>
                    <a:pt x="123592" y="104121"/>
                  </a:lnTo>
                  <a:lnTo>
                    <a:pt x="124340" y="64953"/>
                  </a:lnTo>
                  <a:lnTo>
                    <a:pt x="115939" y="42649"/>
                  </a:lnTo>
                  <a:lnTo>
                    <a:pt x="101982" y="24372"/>
                  </a:lnTo>
                  <a:lnTo>
                    <a:pt x="83387" y="10053"/>
                  </a:lnTo>
                  <a:lnTo>
                    <a:pt x="62730" y="2450"/>
                  </a:lnTo>
                  <a:lnTo>
                    <a:pt x="41158" y="0"/>
                  </a:lnTo>
                  <a:lnTo>
                    <a:pt x="19179" y="2009"/>
                  </a:lnTo>
                  <a:lnTo>
                    <a:pt x="12760" y="5705"/>
                  </a:lnTo>
                  <a:lnTo>
                    <a:pt x="9410" y="10957"/>
                  </a:lnTo>
                  <a:lnTo>
                    <a:pt x="8106" y="17246"/>
                  </a:lnTo>
                  <a:lnTo>
                    <a:pt x="11884" y="22369"/>
                  </a:lnTo>
                  <a:lnTo>
                    <a:pt x="28473" y="30538"/>
                  </a:lnTo>
                  <a:lnTo>
                    <a:pt x="64049" y="381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68958" y="4069855"/>
              <a:ext cx="123184" cy="436214"/>
            </a:xfrm>
            <a:custGeom>
              <a:avLst/>
              <a:gdLst/>
              <a:ahLst/>
              <a:cxnLst/>
              <a:rect l="0" t="0" r="0" b="0"/>
              <a:pathLst>
                <a:path w="123184" h="436214">
                  <a:moveTo>
                    <a:pt x="123183" y="11989"/>
                  </a:moveTo>
                  <a:lnTo>
                    <a:pt x="88257" y="347"/>
                  </a:lnTo>
                  <a:lnTo>
                    <a:pt x="72344" y="0"/>
                  </a:lnTo>
                  <a:lnTo>
                    <a:pt x="64197" y="1208"/>
                  </a:lnTo>
                  <a:lnTo>
                    <a:pt x="47710" y="9986"/>
                  </a:lnTo>
                  <a:lnTo>
                    <a:pt x="32018" y="24110"/>
                  </a:lnTo>
                  <a:lnTo>
                    <a:pt x="9277" y="60990"/>
                  </a:lnTo>
                  <a:lnTo>
                    <a:pt x="2854" y="80237"/>
                  </a:lnTo>
                  <a:lnTo>
                    <a:pt x="0" y="104280"/>
                  </a:lnTo>
                  <a:lnTo>
                    <a:pt x="7274" y="143942"/>
                  </a:lnTo>
                  <a:lnTo>
                    <a:pt x="32133" y="196187"/>
                  </a:lnTo>
                  <a:lnTo>
                    <a:pt x="72890" y="254650"/>
                  </a:lnTo>
                  <a:lnTo>
                    <a:pt x="112024" y="314793"/>
                  </a:lnTo>
                  <a:lnTo>
                    <a:pt x="119877" y="349028"/>
                  </a:lnTo>
                  <a:lnTo>
                    <a:pt x="116757" y="371515"/>
                  </a:lnTo>
                  <a:lnTo>
                    <a:pt x="108245" y="392971"/>
                  </a:lnTo>
                  <a:lnTo>
                    <a:pt x="87778" y="419797"/>
                  </a:lnTo>
                  <a:lnTo>
                    <a:pt x="72131" y="433637"/>
                  </a:lnTo>
                  <a:lnTo>
                    <a:pt x="64984" y="436213"/>
                  </a:lnTo>
                  <a:lnTo>
                    <a:pt x="58361" y="436071"/>
                  </a:lnTo>
                  <a:lnTo>
                    <a:pt x="39539" y="430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88229" y="4257497"/>
              <a:ext cx="179940" cy="180244"/>
            </a:xfrm>
            <a:custGeom>
              <a:avLst/>
              <a:gdLst/>
              <a:ahLst/>
              <a:cxnLst/>
              <a:rect l="0" t="0" r="0" b="0"/>
              <a:pathLst>
                <a:path w="179940" h="180244">
                  <a:moveTo>
                    <a:pt x="62837" y="0"/>
                  </a:moveTo>
                  <a:lnTo>
                    <a:pt x="11870" y="50966"/>
                  </a:lnTo>
                  <a:lnTo>
                    <a:pt x="3009" y="69741"/>
                  </a:lnTo>
                  <a:lnTo>
                    <a:pt x="0" y="90476"/>
                  </a:lnTo>
                  <a:lnTo>
                    <a:pt x="1762" y="112084"/>
                  </a:lnTo>
                  <a:lnTo>
                    <a:pt x="16859" y="145149"/>
                  </a:lnTo>
                  <a:lnTo>
                    <a:pt x="38990" y="169610"/>
                  </a:lnTo>
                  <a:lnTo>
                    <a:pt x="57505" y="177614"/>
                  </a:lnTo>
                  <a:lnTo>
                    <a:pt x="78125" y="180243"/>
                  </a:lnTo>
                  <a:lnTo>
                    <a:pt x="99682" y="178312"/>
                  </a:lnTo>
                  <a:lnTo>
                    <a:pt x="116697" y="171878"/>
                  </a:lnTo>
                  <a:lnTo>
                    <a:pt x="179939" y="1171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41206" y="4207311"/>
              <a:ext cx="103441" cy="200106"/>
            </a:xfrm>
            <a:custGeom>
              <a:avLst/>
              <a:gdLst/>
              <a:ahLst/>
              <a:cxnLst/>
              <a:rect l="0" t="0" r="0" b="0"/>
              <a:pathLst>
                <a:path w="103441" h="200106">
                  <a:moveTo>
                    <a:pt x="35326" y="75280"/>
                  </a:moveTo>
                  <a:lnTo>
                    <a:pt x="12042" y="103004"/>
                  </a:lnTo>
                  <a:lnTo>
                    <a:pt x="442" y="130686"/>
                  </a:lnTo>
                  <a:lnTo>
                    <a:pt x="0" y="166873"/>
                  </a:lnTo>
                  <a:lnTo>
                    <a:pt x="8473" y="186001"/>
                  </a:lnTo>
                  <a:lnTo>
                    <a:pt x="14636" y="193704"/>
                  </a:lnTo>
                  <a:lnTo>
                    <a:pt x="22462" y="197910"/>
                  </a:lnTo>
                  <a:lnTo>
                    <a:pt x="41071" y="200105"/>
                  </a:lnTo>
                  <a:lnTo>
                    <a:pt x="59255" y="193027"/>
                  </a:lnTo>
                  <a:lnTo>
                    <a:pt x="74772" y="180586"/>
                  </a:lnTo>
                  <a:lnTo>
                    <a:pt x="100058" y="137303"/>
                  </a:lnTo>
                  <a:lnTo>
                    <a:pt x="103440" y="113688"/>
                  </a:lnTo>
                  <a:lnTo>
                    <a:pt x="103040" y="100885"/>
                  </a:lnTo>
                  <a:lnTo>
                    <a:pt x="95161" y="79225"/>
                  </a:lnTo>
                  <a:lnTo>
                    <a:pt x="82366" y="62163"/>
                  </a:lnTo>
                  <a:lnTo>
                    <a:pt x="67385" y="51482"/>
                  </a:lnTo>
                  <a:lnTo>
                    <a:pt x="51433" y="48594"/>
                  </a:lnTo>
                  <a:lnTo>
                    <a:pt x="43276" y="49125"/>
                  </a:lnTo>
                  <a:lnTo>
                    <a:pt x="40626" y="48549"/>
                  </a:lnTo>
                  <a:lnTo>
                    <a:pt x="41648" y="47236"/>
                  </a:lnTo>
                  <a:lnTo>
                    <a:pt x="50218" y="41440"/>
                  </a:lnTo>
                  <a:lnTo>
                    <a:pt x="9387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18829" y="3922920"/>
              <a:ext cx="20604" cy="335590"/>
            </a:xfrm>
            <a:custGeom>
              <a:avLst/>
              <a:gdLst/>
              <a:ahLst/>
              <a:cxnLst/>
              <a:rect l="0" t="0" r="0" b="0"/>
              <a:pathLst>
                <a:path w="20604" h="335590">
                  <a:moveTo>
                    <a:pt x="8263" y="0"/>
                  </a:moveTo>
                  <a:lnTo>
                    <a:pt x="7333" y="57068"/>
                  </a:lnTo>
                  <a:lnTo>
                    <a:pt x="1642" y="105588"/>
                  </a:lnTo>
                  <a:lnTo>
                    <a:pt x="243" y="159438"/>
                  </a:lnTo>
                  <a:lnTo>
                    <a:pt x="0" y="207817"/>
                  </a:lnTo>
                  <a:lnTo>
                    <a:pt x="4369" y="258914"/>
                  </a:lnTo>
                  <a:lnTo>
                    <a:pt x="10228" y="322215"/>
                  </a:lnTo>
                  <a:lnTo>
                    <a:pt x="12361" y="331913"/>
                  </a:lnTo>
                  <a:lnTo>
                    <a:pt x="14713" y="335589"/>
                  </a:lnTo>
                  <a:lnTo>
                    <a:pt x="17209" y="335252"/>
                  </a:lnTo>
                  <a:lnTo>
                    <a:pt x="19803" y="332239"/>
                  </a:lnTo>
                  <a:lnTo>
                    <a:pt x="20603" y="328371"/>
                  </a:lnTo>
                  <a:lnTo>
                    <a:pt x="16627" y="30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51812" y="4023293"/>
              <a:ext cx="158925" cy="75281"/>
            </a:xfrm>
            <a:custGeom>
              <a:avLst/>
              <a:gdLst/>
              <a:ahLst/>
              <a:cxnLst/>
              <a:rect l="0" t="0" r="0" b="0"/>
              <a:pathLst>
                <a:path w="158925" h="75281">
                  <a:moveTo>
                    <a:pt x="0" y="75280"/>
                  </a:moveTo>
                  <a:lnTo>
                    <a:pt x="15214" y="61924"/>
                  </a:lnTo>
                  <a:lnTo>
                    <a:pt x="58168" y="40396"/>
                  </a:lnTo>
                  <a:lnTo>
                    <a:pt x="113563" y="22795"/>
                  </a:lnTo>
                  <a:lnTo>
                    <a:pt x="15892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52558" y="3872733"/>
              <a:ext cx="31728" cy="384765"/>
            </a:xfrm>
            <a:custGeom>
              <a:avLst/>
              <a:gdLst/>
              <a:ahLst/>
              <a:cxnLst/>
              <a:rect l="0" t="0" r="0" b="0"/>
              <a:pathLst>
                <a:path w="31728" h="384765">
                  <a:moveTo>
                    <a:pt x="0" y="0"/>
                  </a:moveTo>
                  <a:lnTo>
                    <a:pt x="5749" y="58927"/>
                  </a:lnTo>
                  <a:lnTo>
                    <a:pt x="10326" y="113872"/>
                  </a:lnTo>
                  <a:lnTo>
                    <a:pt x="19905" y="174396"/>
                  </a:lnTo>
                  <a:lnTo>
                    <a:pt x="24068" y="228965"/>
                  </a:lnTo>
                  <a:lnTo>
                    <a:pt x="29399" y="286856"/>
                  </a:lnTo>
                  <a:lnTo>
                    <a:pt x="31727" y="343222"/>
                  </a:lnTo>
                  <a:lnTo>
                    <a:pt x="28661" y="368470"/>
                  </a:lnTo>
                  <a:lnTo>
                    <a:pt x="24684" y="375760"/>
                  </a:lnTo>
                  <a:lnTo>
                    <a:pt x="19244" y="379691"/>
                  </a:lnTo>
                  <a:lnTo>
                    <a:pt x="0" y="3847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10736" y="4014929"/>
              <a:ext cx="125468" cy="100374"/>
            </a:xfrm>
            <a:custGeom>
              <a:avLst/>
              <a:gdLst/>
              <a:ahLst/>
              <a:cxnLst/>
              <a:rect l="0" t="0" r="0" b="0"/>
              <a:pathLst>
                <a:path w="125468" h="100374">
                  <a:moveTo>
                    <a:pt x="0" y="100373"/>
                  </a:moveTo>
                  <a:lnTo>
                    <a:pt x="37688" y="77089"/>
                  </a:lnTo>
                  <a:lnTo>
                    <a:pt x="97076" y="25639"/>
                  </a:lnTo>
                  <a:lnTo>
                    <a:pt x="12546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94754" y="3777344"/>
              <a:ext cx="209112" cy="245950"/>
            </a:xfrm>
            <a:custGeom>
              <a:avLst/>
              <a:gdLst/>
              <a:ahLst/>
              <a:cxnLst/>
              <a:rect l="0" t="0" r="0" b="0"/>
              <a:pathLst>
                <a:path w="209112" h="245950">
                  <a:moveTo>
                    <a:pt x="0" y="53567"/>
                  </a:moveTo>
                  <a:lnTo>
                    <a:pt x="29774" y="28749"/>
                  </a:lnTo>
                  <a:lnTo>
                    <a:pt x="76654" y="7306"/>
                  </a:lnTo>
                  <a:lnTo>
                    <a:pt x="113585" y="0"/>
                  </a:lnTo>
                  <a:lnTo>
                    <a:pt x="151169" y="3824"/>
                  </a:lnTo>
                  <a:lnTo>
                    <a:pt x="168179" y="11632"/>
                  </a:lnTo>
                  <a:lnTo>
                    <a:pt x="171600" y="16317"/>
                  </a:lnTo>
                  <a:lnTo>
                    <a:pt x="172021" y="21299"/>
                  </a:lnTo>
                  <a:lnTo>
                    <a:pt x="167533" y="31791"/>
                  </a:lnTo>
                  <a:lnTo>
                    <a:pt x="110389" y="93655"/>
                  </a:lnTo>
                  <a:lnTo>
                    <a:pt x="104262" y="99809"/>
                  </a:lnTo>
                  <a:lnTo>
                    <a:pt x="97455" y="116561"/>
                  </a:lnTo>
                  <a:lnTo>
                    <a:pt x="95639" y="126232"/>
                  </a:lnTo>
                  <a:lnTo>
                    <a:pt x="98579" y="144414"/>
                  </a:lnTo>
                  <a:lnTo>
                    <a:pt x="107010" y="161788"/>
                  </a:lnTo>
                  <a:lnTo>
                    <a:pt x="135142" y="193182"/>
                  </a:lnTo>
                  <a:lnTo>
                    <a:pt x="196168" y="238413"/>
                  </a:lnTo>
                  <a:lnTo>
                    <a:pt x="209111" y="2459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78398" y="4123667"/>
              <a:ext cx="66916" cy="21170"/>
            </a:xfrm>
            <a:custGeom>
              <a:avLst/>
              <a:gdLst/>
              <a:ahLst/>
              <a:cxnLst/>
              <a:rect l="0" t="0" r="0" b="0"/>
              <a:pathLst>
                <a:path w="66916" h="21170">
                  <a:moveTo>
                    <a:pt x="0" y="16728"/>
                  </a:moveTo>
                  <a:lnTo>
                    <a:pt x="17761" y="21169"/>
                  </a:lnTo>
                  <a:lnTo>
                    <a:pt x="33917" y="18392"/>
                  </a:lnTo>
                  <a:lnTo>
                    <a:pt x="6691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54951" y="4491701"/>
            <a:ext cx="1806719" cy="1447429"/>
            <a:chOff x="3654951" y="4491701"/>
            <a:chExt cx="1806719" cy="1447429"/>
          </a:xfrm>
        </p:grpSpPr>
        <p:sp>
          <p:nvSpPr>
            <p:cNvPr id="23" name="Freeform 22"/>
            <p:cNvSpPr/>
            <p:nvPr/>
          </p:nvSpPr>
          <p:spPr>
            <a:xfrm>
              <a:off x="3654951" y="5395061"/>
              <a:ext cx="192383" cy="347483"/>
            </a:xfrm>
            <a:custGeom>
              <a:avLst/>
              <a:gdLst/>
              <a:ahLst/>
              <a:cxnLst/>
              <a:rect l="0" t="0" r="0" b="0"/>
              <a:pathLst>
                <a:path w="192383" h="347483">
                  <a:moveTo>
                    <a:pt x="0" y="0"/>
                  </a:moveTo>
                  <a:lnTo>
                    <a:pt x="4819" y="26710"/>
                  </a:lnTo>
                  <a:lnTo>
                    <a:pt x="818" y="83088"/>
                  </a:lnTo>
                  <a:lnTo>
                    <a:pt x="243" y="132220"/>
                  </a:lnTo>
                  <a:lnTo>
                    <a:pt x="4513" y="183540"/>
                  </a:lnTo>
                  <a:lnTo>
                    <a:pt x="14282" y="242302"/>
                  </a:lnTo>
                  <a:lnTo>
                    <a:pt x="24266" y="273469"/>
                  </a:lnTo>
                  <a:lnTo>
                    <a:pt x="59544" y="317511"/>
                  </a:lnTo>
                  <a:lnTo>
                    <a:pt x="83939" y="338401"/>
                  </a:lnTo>
                  <a:lnTo>
                    <a:pt x="102982" y="345570"/>
                  </a:lnTo>
                  <a:lnTo>
                    <a:pt x="113266" y="347482"/>
                  </a:lnTo>
                  <a:lnTo>
                    <a:pt x="129647" y="344650"/>
                  </a:lnTo>
                  <a:lnTo>
                    <a:pt x="149321" y="332605"/>
                  </a:lnTo>
                  <a:lnTo>
                    <a:pt x="161162" y="320689"/>
                  </a:lnTo>
                  <a:lnTo>
                    <a:pt x="192382" y="2676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869149" y="5478705"/>
              <a:ext cx="126715" cy="276094"/>
            </a:xfrm>
            <a:custGeom>
              <a:avLst/>
              <a:gdLst/>
              <a:ahLst/>
              <a:cxnLst/>
              <a:rect l="0" t="0" r="0" b="0"/>
              <a:pathLst>
                <a:path w="126715" h="276094">
                  <a:moveTo>
                    <a:pt x="11642" y="50186"/>
                  </a:moveTo>
                  <a:lnTo>
                    <a:pt x="0" y="108397"/>
                  </a:lnTo>
                  <a:lnTo>
                    <a:pt x="2596" y="167014"/>
                  </a:lnTo>
                  <a:lnTo>
                    <a:pt x="14707" y="223417"/>
                  </a:lnTo>
                  <a:lnTo>
                    <a:pt x="32316" y="257889"/>
                  </a:lnTo>
                  <a:lnTo>
                    <a:pt x="42826" y="271373"/>
                  </a:lnTo>
                  <a:lnTo>
                    <a:pt x="49160" y="274783"/>
                  </a:lnTo>
                  <a:lnTo>
                    <a:pt x="63633" y="276093"/>
                  </a:lnTo>
                  <a:lnTo>
                    <a:pt x="70467" y="272353"/>
                  </a:lnTo>
                  <a:lnTo>
                    <a:pt x="83016" y="258284"/>
                  </a:lnTo>
                  <a:lnTo>
                    <a:pt x="109390" y="197480"/>
                  </a:lnTo>
                  <a:lnTo>
                    <a:pt x="117124" y="166321"/>
                  </a:lnTo>
                  <a:lnTo>
                    <a:pt x="126714" y="106908"/>
                  </a:lnTo>
                  <a:lnTo>
                    <a:pt x="123903" y="59325"/>
                  </a:lnTo>
                  <a:lnTo>
                    <a:pt x="114510" y="37519"/>
                  </a:lnTo>
                  <a:lnTo>
                    <a:pt x="101042" y="20393"/>
                  </a:lnTo>
                  <a:lnTo>
                    <a:pt x="85763" y="9683"/>
                  </a:lnTo>
                  <a:lnTo>
                    <a:pt x="78714" y="8314"/>
                  </a:lnTo>
                  <a:lnTo>
                    <a:pt x="72156" y="9260"/>
                  </a:lnTo>
                  <a:lnTo>
                    <a:pt x="65926" y="11750"/>
                  </a:lnTo>
                  <a:lnTo>
                    <a:pt x="62701" y="11551"/>
                  </a:lnTo>
                  <a:lnTo>
                    <a:pt x="61481" y="9559"/>
                  </a:lnTo>
                  <a:lnTo>
                    <a:pt x="6182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39715" y="5411789"/>
              <a:ext cx="209112" cy="230420"/>
            </a:xfrm>
            <a:custGeom>
              <a:avLst/>
              <a:gdLst/>
              <a:ahLst/>
              <a:cxnLst/>
              <a:rect l="0" t="0" r="0" b="0"/>
              <a:pathLst>
                <a:path w="209112" h="230420">
                  <a:moveTo>
                    <a:pt x="0" y="0"/>
                  </a:moveTo>
                  <a:lnTo>
                    <a:pt x="18844" y="51009"/>
                  </a:lnTo>
                  <a:lnTo>
                    <a:pt x="24788" y="109623"/>
                  </a:lnTo>
                  <a:lnTo>
                    <a:pt x="33948" y="169391"/>
                  </a:lnTo>
                  <a:lnTo>
                    <a:pt x="44707" y="225739"/>
                  </a:lnTo>
                  <a:lnTo>
                    <a:pt x="48393" y="230419"/>
                  </a:lnTo>
                  <a:lnTo>
                    <a:pt x="52708" y="229822"/>
                  </a:lnTo>
                  <a:lnTo>
                    <a:pt x="57444" y="225707"/>
                  </a:lnTo>
                  <a:lnTo>
                    <a:pt x="62706" y="206263"/>
                  </a:lnTo>
                  <a:lnTo>
                    <a:pt x="72110" y="151459"/>
                  </a:lnTo>
                  <a:lnTo>
                    <a:pt x="79303" y="88456"/>
                  </a:lnTo>
                  <a:lnTo>
                    <a:pt x="83717" y="32928"/>
                  </a:lnTo>
                  <a:lnTo>
                    <a:pt x="87704" y="11847"/>
                  </a:lnTo>
                  <a:lnTo>
                    <a:pt x="91927" y="6969"/>
                  </a:lnTo>
                  <a:lnTo>
                    <a:pt x="97531" y="5575"/>
                  </a:lnTo>
                  <a:lnTo>
                    <a:pt x="104054" y="6505"/>
                  </a:lnTo>
                  <a:lnTo>
                    <a:pt x="116260" y="14973"/>
                  </a:lnTo>
                  <a:lnTo>
                    <a:pt x="126951" y="28031"/>
                  </a:lnTo>
                  <a:lnTo>
                    <a:pt x="153161" y="87964"/>
                  </a:lnTo>
                  <a:lnTo>
                    <a:pt x="169180" y="128627"/>
                  </a:lnTo>
                  <a:lnTo>
                    <a:pt x="174126" y="135938"/>
                  </a:lnTo>
                  <a:lnTo>
                    <a:pt x="178353" y="138024"/>
                  </a:lnTo>
                  <a:lnTo>
                    <a:pt x="182100" y="136626"/>
                  </a:lnTo>
                  <a:lnTo>
                    <a:pt x="188742" y="127638"/>
                  </a:lnTo>
                  <a:lnTo>
                    <a:pt x="209111" y="836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257015" y="5330866"/>
              <a:ext cx="242745" cy="403105"/>
            </a:xfrm>
            <a:custGeom>
              <a:avLst/>
              <a:gdLst/>
              <a:ahLst/>
              <a:cxnLst/>
              <a:rect l="0" t="0" r="0" b="0"/>
              <a:pathLst>
                <a:path w="242745" h="403105">
                  <a:moveTo>
                    <a:pt x="41998" y="5644"/>
                  </a:moveTo>
                  <a:lnTo>
                    <a:pt x="23823" y="25676"/>
                  </a:lnTo>
                  <a:lnTo>
                    <a:pt x="6296" y="64630"/>
                  </a:lnTo>
                  <a:lnTo>
                    <a:pt x="6430" y="93857"/>
                  </a:lnTo>
                  <a:lnTo>
                    <a:pt x="16796" y="121621"/>
                  </a:lnTo>
                  <a:lnTo>
                    <a:pt x="28938" y="134017"/>
                  </a:lnTo>
                  <a:lnTo>
                    <a:pt x="36080" y="138625"/>
                  </a:lnTo>
                  <a:lnTo>
                    <a:pt x="42699" y="139837"/>
                  </a:lnTo>
                  <a:lnTo>
                    <a:pt x="48971" y="138787"/>
                  </a:lnTo>
                  <a:lnTo>
                    <a:pt x="60897" y="132663"/>
                  </a:lnTo>
                  <a:lnTo>
                    <a:pt x="72393" y="123746"/>
                  </a:lnTo>
                  <a:lnTo>
                    <a:pt x="81219" y="108630"/>
                  </a:lnTo>
                  <a:lnTo>
                    <a:pt x="104463" y="46961"/>
                  </a:lnTo>
                  <a:lnTo>
                    <a:pt x="108034" y="2755"/>
                  </a:lnTo>
                  <a:lnTo>
                    <a:pt x="109256" y="0"/>
                  </a:lnTo>
                  <a:lnTo>
                    <a:pt x="111001" y="2811"/>
                  </a:lnTo>
                  <a:lnTo>
                    <a:pt x="124058" y="60792"/>
                  </a:lnTo>
                  <a:lnTo>
                    <a:pt x="137049" y="111101"/>
                  </a:lnTo>
                  <a:lnTo>
                    <a:pt x="148749" y="174554"/>
                  </a:lnTo>
                  <a:lnTo>
                    <a:pt x="157094" y="231329"/>
                  </a:lnTo>
                  <a:lnTo>
                    <a:pt x="163066" y="291765"/>
                  </a:lnTo>
                  <a:lnTo>
                    <a:pt x="157764" y="350844"/>
                  </a:lnTo>
                  <a:lnTo>
                    <a:pt x="150451" y="370965"/>
                  </a:lnTo>
                  <a:lnTo>
                    <a:pt x="131444" y="393527"/>
                  </a:lnTo>
                  <a:lnTo>
                    <a:pt x="113660" y="401088"/>
                  </a:lnTo>
                  <a:lnTo>
                    <a:pt x="103714" y="403104"/>
                  </a:lnTo>
                  <a:lnTo>
                    <a:pt x="82748" y="397909"/>
                  </a:lnTo>
                  <a:lnTo>
                    <a:pt x="50045" y="376831"/>
                  </a:lnTo>
                  <a:lnTo>
                    <a:pt x="21767" y="347041"/>
                  </a:lnTo>
                  <a:lnTo>
                    <a:pt x="4095" y="314670"/>
                  </a:lnTo>
                  <a:lnTo>
                    <a:pt x="0" y="303670"/>
                  </a:lnTo>
                  <a:lnTo>
                    <a:pt x="407" y="281534"/>
                  </a:lnTo>
                  <a:lnTo>
                    <a:pt x="3118" y="270427"/>
                  </a:lnTo>
                  <a:lnTo>
                    <a:pt x="16044" y="253128"/>
                  </a:lnTo>
                  <a:lnTo>
                    <a:pt x="34180" y="240174"/>
                  </a:lnTo>
                  <a:lnTo>
                    <a:pt x="81071" y="224285"/>
                  </a:lnTo>
                  <a:lnTo>
                    <a:pt x="134599" y="216637"/>
                  </a:lnTo>
                  <a:lnTo>
                    <a:pt x="197225" y="205903"/>
                  </a:lnTo>
                  <a:lnTo>
                    <a:pt x="242744" y="19802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29150" y="4834643"/>
              <a:ext cx="62992" cy="525849"/>
            </a:xfrm>
            <a:custGeom>
              <a:avLst/>
              <a:gdLst/>
              <a:ahLst/>
              <a:cxnLst/>
              <a:rect l="0" t="0" r="0" b="0"/>
              <a:pathLst>
                <a:path w="62992" h="525849">
                  <a:moveTo>
                    <a:pt x="4440" y="0"/>
                  </a:moveTo>
                  <a:lnTo>
                    <a:pt x="0" y="13322"/>
                  </a:lnTo>
                  <a:lnTo>
                    <a:pt x="298" y="27297"/>
                  </a:lnTo>
                  <a:lnTo>
                    <a:pt x="3895" y="80561"/>
                  </a:lnTo>
                  <a:lnTo>
                    <a:pt x="8809" y="143660"/>
                  </a:lnTo>
                  <a:lnTo>
                    <a:pt x="18693" y="196010"/>
                  </a:lnTo>
                  <a:lnTo>
                    <a:pt x="29595" y="251099"/>
                  </a:lnTo>
                  <a:lnTo>
                    <a:pt x="40698" y="306729"/>
                  </a:lnTo>
                  <a:lnTo>
                    <a:pt x="46093" y="362466"/>
                  </a:lnTo>
                  <a:lnTo>
                    <a:pt x="52665" y="415745"/>
                  </a:lnTo>
                  <a:lnTo>
                    <a:pt x="55298" y="472730"/>
                  </a:lnTo>
                  <a:lnTo>
                    <a:pt x="62193" y="525848"/>
                  </a:lnTo>
                  <a:lnTo>
                    <a:pt x="62991" y="5102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591768" y="5093941"/>
              <a:ext cx="158925" cy="25094"/>
            </a:xfrm>
            <a:custGeom>
              <a:avLst/>
              <a:gdLst/>
              <a:ahLst/>
              <a:cxnLst/>
              <a:rect l="0" t="0" r="0" b="0"/>
              <a:pathLst>
                <a:path w="158925" h="25094">
                  <a:moveTo>
                    <a:pt x="0" y="0"/>
                  </a:moveTo>
                  <a:lnTo>
                    <a:pt x="29775" y="6620"/>
                  </a:lnTo>
                  <a:lnTo>
                    <a:pt x="87221" y="9064"/>
                  </a:lnTo>
                  <a:lnTo>
                    <a:pt x="150638" y="22819"/>
                  </a:lnTo>
                  <a:lnTo>
                    <a:pt x="158924" y="25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75786" y="5005879"/>
              <a:ext cx="125467" cy="200505"/>
            </a:xfrm>
            <a:custGeom>
              <a:avLst/>
              <a:gdLst/>
              <a:ahLst/>
              <a:cxnLst/>
              <a:rect l="0" t="0" r="0" b="0"/>
              <a:pathLst>
                <a:path w="125467" h="200505">
                  <a:moveTo>
                    <a:pt x="0" y="163342"/>
                  </a:moveTo>
                  <a:lnTo>
                    <a:pt x="13355" y="148127"/>
                  </a:lnTo>
                  <a:lnTo>
                    <a:pt x="51408" y="87013"/>
                  </a:lnTo>
                  <a:lnTo>
                    <a:pt x="62888" y="47719"/>
                  </a:lnTo>
                  <a:lnTo>
                    <a:pt x="65125" y="26141"/>
                  </a:lnTo>
                  <a:lnTo>
                    <a:pt x="61163" y="9116"/>
                  </a:lnTo>
                  <a:lnTo>
                    <a:pt x="57504" y="1973"/>
                  </a:lnTo>
                  <a:lnTo>
                    <a:pt x="52277" y="0"/>
                  </a:lnTo>
                  <a:lnTo>
                    <a:pt x="46003" y="1473"/>
                  </a:lnTo>
                  <a:lnTo>
                    <a:pt x="39033" y="5242"/>
                  </a:lnTo>
                  <a:lnTo>
                    <a:pt x="28810" y="16866"/>
                  </a:lnTo>
                  <a:lnTo>
                    <a:pt x="14674" y="47046"/>
                  </a:lnTo>
                  <a:lnTo>
                    <a:pt x="10233" y="80453"/>
                  </a:lnTo>
                  <a:lnTo>
                    <a:pt x="17709" y="135502"/>
                  </a:lnTo>
                  <a:lnTo>
                    <a:pt x="23670" y="152827"/>
                  </a:lnTo>
                  <a:lnTo>
                    <a:pt x="52385" y="189437"/>
                  </a:lnTo>
                  <a:lnTo>
                    <a:pt x="72849" y="198174"/>
                  </a:lnTo>
                  <a:lnTo>
                    <a:pt x="84812" y="200504"/>
                  </a:lnTo>
                  <a:lnTo>
                    <a:pt x="94646" y="198340"/>
                  </a:lnTo>
                  <a:lnTo>
                    <a:pt x="125466" y="171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17981" y="4918288"/>
              <a:ext cx="133832" cy="244184"/>
            </a:xfrm>
            <a:custGeom>
              <a:avLst/>
              <a:gdLst/>
              <a:ahLst/>
              <a:cxnLst/>
              <a:rect l="0" t="0" r="0" b="0"/>
              <a:pathLst>
                <a:path w="133832" h="244184">
                  <a:moveTo>
                    <a:pt x="0" y="108737"/>
                  </a:moveTo>
                  <a:lnTo>
                    <a:pt x="5748" y="167647"/>
                  </a:lnTo>
                  <a:lnTo>
                    <a:pt x="14812" y="225014"/>
                  </a:lnTo>
                  <a:lnTo>
                    <a:pt x="19904" y="242201"/>
                  </a:lnTo>
                  <a:lnTo>
                    <a:pt x="22564" y="244183"/>
                  </a:lnTo>
                  <a:lnTo>
                    <a:pt x="25266" y="241786"/>
                  </a:lnTo>
                  <a:lnTo>
                    <a:pt x="27996" y="236470"/>
                  </a:lnTo>
                  <a:lnTo>
                    <a:pt x="32739" y="181746"/>
                  </a:lnTo>
                  <a:lnTo>
                    <a:pt x="40041" y="120692"/>
                  </a:lnTo>
                  <a:lnTo>
                    <a:pt x="52864" y="77917"/>
                  </a:lnTo>
                  <a:lnTo>
                    <a:pt x="73021" y="46783"/>
                  </a:lnTo>
                  <a:lnTo>
                    <a:pt x="95831" y="23663"/>
                  </a:lnTo>
                  <a:lnTo>
                    <a:pt x="1338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085270" y="4909923"/>
              <a:ext cx="203205" cy="334578"/>
            </a:xfrm>
            <a:custGeom>
              <a:avLst/>
              <a:gdLst/>
              <a:ahLst/>
              <a:cxnLst/>
              <a:rect l="0" t="0" r="0" b="0"/>
              <a:pathLst>
                <a:path w="203205" h="334578">
                  <a:moveTo>
                    <a:pt x="0" y="0"/>
                  </a:moveTo>
                  <a:lnTo>
                    <a:pt x="7201" y="51009"/>
                  </a:lnTo>
                  <a:lnTo>
                    <a:pt x="5732" y="112621"/>
                  </a:lnTo>
                  <a:lnTo>
                    <a:pt x="503" y="175994"/>
                  </a:lnTo>
                  <a:lnTo>
                    <a:pt x="1153" y="191604"/>
                  </a:lnTo>
                  <a:lnTo>
                    <a:pt x="2627" y="191863"/>
                  </a:lnTo>
                  <a:lnTo>
                    <a:pt x="6744" y="184716"/>
                  </a:lnTo>
                  <a:lnTo>
                    <a:pt x="28156" y="130026"/>
                  </a:lnTo>
                  <a:lnTo>
                    <a:pt x="48107" y="74751"/>
                  </a:lnTo>
                  <a:lnTo>
                    <a:pt x="67606" y="37759"/>
                  </a:lnTo>
                  <a:lnTo>
                    <a:pt x="72952" y="30749"/>
                  </a:lnTo>
                  <a:lnTo>
                    <a:pt x="78375" y="27935"/>
                  </a:lnTo>
                  <a:lnTo>
                    <a:pt x="83849" y="27917"/>
                  </a:lnTo>
                  <a:lnTo>
                    <a:pt x="89356" y="29764"/>
                  </a:lnTo>
                  <a:lnTo>
                    <a:pt x="92099" y="34713"/>
                  </a:lnTo>
                  <a:lnTo>
                    <a:pt x="92204" y="79702"/>
                  </a:lnTo>
                  <a:lnTo>
                    <a:pt x="80384" y="137925"/>
                  </a:lnTo>
                  <a:lnTo>
                    <a:pt x="82400" y="143067"/>
                  </a:lnTo>
                  <a:lnTo>
                    <a:pt x="87462" y="144635"/>
                  </a:lnTo>
                  <a:lnTo>
                    <a:pt x="102070" y="141421"/>
                  </a:lnTo>
                  <a:lnTo>
                    <a:pt x="150708" y="116545"/>
                  </a:lnTo>
                  <a:lnTo>
                    <a:pt x="167355" y="116235"/>
                  </a:lnTo>
                  <a:lnTo>
                    <a:pt x="174767" y="120242"/>
                  </a:lnTo>
                  <a:lnTo>
                    <a:pt x="187961" y="134607"/>
                  </a:lnTo>
                  <a:lnTo>
                    <a:pt x="201398" y="163594"/>
                  </a:lnTo>
                  <a:lnTo>
                    <a:pt x="203204" y="182375"/>
                  </a:lnTo>
                  <a:lnTo>
                    <a:pt x="193462" y="238050"/>
                  </a:lnTo>
                  <a:lnTo>
                    <a:pt x="173925" y="295315"/>
                  </a:lnTo>
                  <a:lnTo>
                    <a:pt x="150560" y="3345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86389" y="4491701"/>
              <a:ext cx="41823" cy="250935"/>
            </a:xfrm>
            <a:custGeom>
              <a:avLst/>
              <a:gdLst/>
              <a:ahLst/>
              <a:cxnLst/>
              <a:rect l="0" t="0" r="0" b="0"/>
              <a:pathLst>
                <a:path w="41823" h="250935">
                  <a:moveTo>
                    <a:pt x="0" y="0"/>
                  </a:moveTo>
                  <a:lnTo>
                    <a:pt x="4440" y="46569"/>
                  </a:lnTo>
                  <a:lnTo>
                    <a:pt x="19662" y="108937"/>
                  </a:lnTo>
                  <a:lnTo>
                    <a:pt x="30699" y="168980"/>
                  </a:lnTo>
                  <a:lnTo>
                    <a:pt x="39350" y="224625"/>
                  </a:lnTo>
                  <a:lnTo>
                    <a:pt x="41822" y="2509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28211" y="4960110"/>
              <a:ext cx="33459" cy="15387"/>
            </a:xfrm>
            <a:custGeom>
              <a:avLst/>
              <a:gdLst/>
              <a:ahLst/>
              <a:cxnLst/>
              <a:rect l="0" t="0" r="0" b="0"/>
              <a:pathLst>
                <a:path w="33459" h="15387">
                  <a:moveTo>
                    <a:pt x="0" y="0"/>
                  </a:moveTo>
                  <a:lnTo>
                    <a:pt x="4441" y="13321"/>
                  </a:lnTo>
                  <a:lnTo>
                    <a:pt x="8537" y="15386"/>
                  </a:lnTo>
                  <a:lnTo>
                    <a:pt x="14056" y="14904"/>
                  </a:lnTo>
                  <a:lnTo>
                    <a:pt x="33458" y="83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65182" y="5804918"/>
              <a:ext cx="158925" cy="116371"/>
            </a:xfrm>
            <a:custGeom>
              <a:avLst/>
              <a:gdLst/>
              <a:ahLst/>
              <a:cxnLst/>
              <a:rect l="0" t="0" r="0" b="0"/>
              <a:pathLst>
                <a:path w="158925" h="116371">
                  <a:moveTo>
                    <a:pt x="0" y="0"/>
                  </a:moveTo>
                  <a:lnTo>
                    <a:pt x="26864" y="58986"/>
                  </a:lnTo>
                  <a:lnTo>
                    <a:pt x="37904" y="93024"/>
                  </a:lnTo>
                  <a:lnTo>
                    <a:pt x="40081" y="113216"/>
                  </a:lnTo>
                  <a:lnTo>
                    <a:pt x="41590" y="116370"/>
                  </a:lnTo>
                  <a:lnTo>
                    <a:pt x="43527" y="114755"/>
                  </a:lnTo>
                  <a:lnTo>
                    <a:pt x="65879" y="70729"/>
                  </a:lnTo>
                  <a:lnTo>
                    <a:pt x="81375" y="53278"/>
                  </a:lnTo>
                  <a:lnTo>
                    <a:pt x="86778" y="51318"/>
                  </a:lnTo>
                  <a:lnTo>
                    <a:pt x="92239" y="51870"/>
                  </a:lnTo>
                  <a:lnTo>
                    <a:pt x="97738" y="54097"/>
                  </a:lnTo>
                  <a:lnTo>
                    <a:pt x="114359" y="70553"/>
                  </a:lnTo>
                  <a:lnTo>
                    <a:pt x="126615" y="93086"/>
                  </a:lnTo>
                  <a:lnTo>
                    <a:pt x="131809" y="96445"/>
                  </a:lnTo>
                  <a:lnTo>
                    <a:pt x="138059" y="96825"/>
                  </a:lnTo>
                  <a:lnTo>
                    <a:pt x="158924" y="920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37902" y="5830011"/>
              <a:ext cx="58330" cy="109119"/>
            </a:xfrm>
            <a:custGeom>
              <a:avLst/>
              <a:gdLst/>
              <a:ahLst/>
              <a:cxnLst/>
              <a:rect l="0" t="0" r="0" b="0"/>
              <a:pathLst>
                <a:path w="58330" h="109119">
                  <a:moveTo>
                    <a:pt x="19662" y="0"/>
                  </a:moveTo>
                  <a:lnTo>
                    <a:pt x="0" y="63427"/>
                  </a:lnTo>
                  <a:lnTo>
                    <a:pt x="618" y="90975"/>
                  </a:lnTo>
                  <a:lnTo>
                    <a:pt x="4178" y="97825"/>
                  </a:lnTo>
                  <a:lnTo>
                    <a:pt x="15568" y="107915"/>
                  </a:lnTo>
                  <a:lnTo>
                    <a:pt x="21580" y="109118"/>
                  </a:lnTo>
                  <a:lnTo>
                    <a:pt x="27446" y="108062"/>
                  </a:lnTo>
                  <a:lnTo>
                    <a:pt x="33216" y="105499"/>
                  </a:lnTo>
                  <a:lnTo>
                    <a:pt x="50217" y="88571"/>
                  </a:lnTo>
                  <a:lnTo>
                    <a:pt x="56476" y="71274"/>
                  </a:lnTo>
                  <a:lnTo>
                    <a:pt x="58329" y="51194"/>
                  </a:lnTo>
                  <a:lnTo>
                    <a:pt x="56055" y="29878"/>
                  </a:lnTo>
                  <a:lnTo>
                    <a:pt x="49467" y="12970"/>
                  </a:lnTo>
                  <a:lnTo>
                    <a:pt x="45108" y="5858"/>
                  </a:lnTo>
                  <a:lnTo>
                    <a:pt x="38485" y="2047"/>
                  </a:lnTo>
                  <a:lnTo>
                    <a:pt x="21212" y="290"/>
                  </a:lnTo>
                  <a:lnTo>
                    <a:pt x="14190" y="2981"/>
                  </a:lnTo>
                  <a:lnTo>
                    <a:pt x="3909" y="13407"/>
                  </a:lnTo>
                  <a:lnTo>
                    <a:pt x="3583" y="18232"/>
                  </a:lnTo>
                  <a:lnTo>
                    <a:pt x="6155" y="22378"/>
                  </a:lnTo>
                  <a:lnTo>
                    <a:pt x="10657" y="26071"/>
                  </a:lnTo>
                  <a:lnTo>
                    <a:pt x="14588" y="27604"/>
                  </a:lnTo>
                  <a:lnTo>
                    <a:pt x="18138" y="27697"/>
                  </a:lnTo>
                  <a:lnTo>
                    <a:pt x="28026" y="25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66301" y="5687816"/>
              <a:ext cx="16730" cy="192383"/>
            </a:xfrm>
            <a:custGeom>
              <a:avLst/>
              <a:gdLst/>
              <a:ahLst/>
              <a:cxnLst/>
              <a:rect l="0" t="0" r="0" b="0"/>
              <a:pathLst>
                <a:path w="16730" h="192383">
                  <a:moveTo>
                    <a:pt x="0" y="0"/>
                  </a:moveTo>
                  <a:lnTo>
                    <a:pt x="0" y="53770"/>
                  </a:lnTo>
                  <a:lnTo>
                    <a:pt x="5749" y="104420"/>
                  </a:lnTo>
                  <a:lnTo>
                    <a:pt x="12461" y="164150"/>
                  </a:lnTo>
                  <a:lnTo>
                    <a:pt x="16729" y="1923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441208" y="5763096"/>
              <a:ext cx="108739" cy="29534"/>
            </a:xfrm>
            <a:custGeom>
              <a:avLst/>
              <a:gdLst/>
              <a:ahLst/>
              <a:cxnLst/>
              <a:rect l="0" t="0" r="0" b="0"/>
              <a:pathLst>
                <a:path w="108739" h="29534">
                  <a:moveTo>
                    <a:pt x="0" y="25093"/>
                  </a:moveTo>
                  <a:lnTo>
                    <a:pt x="13321" y="29533"/>
                  </a:lnTo>
                  <a:lnTo>
                    <a:pt x="27296" y="29235"/>
                  </a:lnTo>
                  <a:lnTo>
                    <a:pt x="77952" y="13879"/>
                  </a:lnTo>
                  <a:lnTo>
                    <a:pt x="10873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677691" y="5461976"/>
              <a:ext cx="81367" cy="258790"/>
            </a:xfrm>
            <a:custGeom>
              <a:avLst/>
              <a:gdLst/>
              <a:ahLst/>
              <a:cxnLst/>
              <a:rect l="0" t="0" r="0" b="0"/>
              <a:pathLst>
                <a:path w="81367" h="258790">
                  <a:moveTo>
                    <a:pt x="81366" y="0"/>
                  </a:moveTo>
                  <a:lnTo>
                    <a:pt x="63604" y="0"/>
                  </a:lnTo>
                  <a:lnTo>
                    <a:pt x="39238" y="8881"/>
                  </a:lnTo>
                  <a:lnTo>
                    <a:pt x="18800" y="23284"/>
                  </a:lnTo>
                  <a:lnTo>
                    <a:pt x="5412" y="43765"/>
                  </a:lnTo>
                  <a:lnTo>
                    <a:pt x="0" y="76372"/>
                  </a:lnTo>
                  <a:lnTo>
                    <a:pt x="7277" y="111023"/>
                  </a:lnTo>
                  <a:lnTo>
                    <a:pt x="37105" y="166755"/>
                  </a:lnTo>
                  <a:lnTo>
                    <a:pt x="68825" y="204898"/>
                  </a:lnTo>
                  <a:lnTo>
                    <a:pt x="74863" y="223968"/>
                  </a:lnTo>
                  <a:lnTo>
                    <a:pt x="74448" y="241736"/>
                  </a:lnTo>
                  <a:lnTo>
                    <a:pt x="71178" y="248519"/>
                  </a:lnTo>
                  <a:lnTo>
                    <a:pt x="60109" y="258535"/>
                  </a:lnTo>
                  <a:lnTo>
                    <a:pt x="54183" y="258789"/>
                  </a:lnTo>
                  <a:lnTo>
                    <a:pt x="48374" y="256170"/>
                  </a:lnTo>
                  <a:lnTo>
                    <a:pt x="42642" y="251636"/>
                  </a:lnTo>
                  <a:lnTo>
                    <a:pt x="36274" y="241642"/>
                  </a:lnTo>
                  <a:lnTo>
                    <a:pt x="31179" y="2258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801670" y="5470341"/>
              <a:ext cx="107948" cy="167776"/>
            </a:xfrm>
            <a:custGeom>
              <a:avLst/>
              <a:gdLst/>
              <a:ahLst/>
              <a:cxnLst/>
              <a:rect l="0" t="0" r="0" b="0"/>
              <a:pathLst>
                <a:path w="107948" h="167776">
                  <a:moveTo>
                    <a:pt x="24302" y="0"/>
                  </a:moveTo>
                  <a:lnTo>
                    <a:pt x="3214" y="55795"/>
                  </a:lnTo>
                  <a:lnTo>
                    <a:pt x="0" y="102617"/>
                  </a:lnTo>
                  <a:lnTo>
                    <a:pt x="4517" y="122746"/>
                  </a:lnTo>
                  <a:lnTo>
                    <a:pt x="13650" y="140056"/>
                  </a:lnTo>
                  <a:lnTo>
                    <a:pt x="27003" y="153946"/>
                  </a:lnTo>
                  <a:lnTo>
                    <a:pt x="54636" y="167775"/>
                  </a:lnTo>
                  <a:lnTo>
                    <a:pt x="75579" y="167195"/>
                  </a:lnTo>
                  <a:lnTo>
                    <a:pt x="107947" y="1589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03961" y="5470343"/>
              <a:ext cx="94264" cy="140898"/>
            </a:xfrm>
            <a:custGeom>
              <a:avLst/>
              <a:gdLst/>
              <a:ahLst/>
              <a:cxnLst/>
              <a:rect l="0" t="0" r="0" b="0"/>
              <a:pathLst>
                <a:path w="94264" h="140898">
                  <a:moveTo>
                    <a:pt x="22384" y="16726"/>
                  </a:moveTo>
                  <a:lnTo>
                    <a:pt x="14777" y="35830"/>
                  </a:lnTo>
                  <a:lnTo>
                    <a:pt x="6302" y="47212"/>
                  </a:lnTo>
                  <a:lnTo>
                    <a:pt x="1296" y="63423"/>
                  </a:lnTo>
                  <a:lnTo>
                    <a:pt x="0" y="82091"/>
                  </a:lnTo>
                  <a:lnTo>
                    <a:pt x="2522" y="99681"/>
                  </a:lnTo>
                  <a:lnTo>
                    <a:pt x="9220" y="114315"/>
                  </a:lnTo>
                  <a:lnTo>
                    <a:pt x="28665" y="138855"/>
                  </a:lnTo>
                  <a:lnTo>
                    <a:pt x="34936" y="140897"/>
                  </a:lnTo>
                  <a:lnTo>
                    <a:pt x="49339" y="138209"/>
                  </a:lnTo>
                  <a:lnTo>
                    <a:pt x="62556" y="125862"/>
                  </a:lnTo>
                  <a:lnTo>
                    <a:pt x="86186" y="87644"/>
                  </a:lnTo>
                  <a:lnTo>
                    <a:pt x="94263" y="55294"/>
                  </a:lnTo>
                  <a:lnTo>
                    <a:pt x="92216" y="26605"/>
                  </a:lnTo>
                  <a:lnTo>
                    <a:pt x="85639" y="11513"/>
                  </a:lnTo>
                  <a:lnTo>
                    <a:pt x="81283" y="4886"/>
                  </a:lnTo>
                  <a:lnTo>
                    <a:pt x="74662" y="1398"/>
                  </a:lnTo>
                  <a:lnTo>
                    <a:pt x="57391" y="0"/>
                  </a:lnTo>
                  <a:lnTo>
                    <a:pt x="54087" y="929"/>
                  </a:lnTo>
                  <a:lnTo>
                    <a:pt x="54672" y="2477"/>
                  </a:lnTo>
                  <a:lnTo>
                    <a:pt x="64207" y="83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093634" y="5403425"/>
              <a:ext cx="25094" cy="167289"/>
            </a:xfrm>
            <a:custGeom>
              <a:avLst/>
              <a:gdLst/>
              <a:ahLst/>
              <a:cxnLst/>
              <a:rect l="0" t="0" r="0" b="0"/>
              <a:pathLst>
                <a:path w="25094" h="167289">
                  <a:moveTo>
                    <a:pt x="0" y="0"/>
                  </a:moveTo>
                  <a:lnTo>
                    <a:pt x="6678" y="62817"/>
                  </a:lnTo>
                  <a:lnTo>
                    <a:pt x="19662" y="124158"/>
                  </a:lnTo>
                  <a:lnTo>
                    <a:pt x="25093" y="1672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001625" y="5303052"/>
              <a:ext cx="167290" cy="75280"/>
            </a:xfrm>
            <a:custGeom>
              <a:avLst/>
              <a:gdLst/>
              <a:ahLst/>
              <a:cxnLst/>
              <a:rect l="0" t="0" r="0" b="0"/>
              <a:pathLst>
                <a:path w="167290" h="75280">
                  <a:moveTo>
                    <a:pt x="0" y="75279"/>
                  </a:moveTo>
                  <a:lnTo>
                    <a:pt x="59938" y="41387"/>
                  </a:lnTo>
                  <a:lnTo>
                    <a:pt x="119316" y="19632"/>
                  </a:lnTo>
                  <a:lnTo>
                    <a:pt x="16728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168914" y="5269594"/>
              <a:ext cx="45543" cy="217476"/>
            </a:xfrm>
            <a:custGeom>
              <a:avLst/>
              <a:gdLst/>
              <a:ahLst/>
              <a:cxnLst/>
              <a:rect l="0" t="0" r="0" b="0"/>
              <a:pathLst>
                <a:path w="45543" h="217476">
                  <a:moveTo>
                    <a:pt x="0" y="0"/>
                  </a:moveTo>
                  <a:lnTo>
                    <a:pt x="14267" y="58909"/>
                  </a:lnTo>
                  <a:lnTo>
                    <a:pt x="30698" y="117206"/>
                  </a:lnTo>
                  <a:lnTo>
                    <a:pt x="45542" y="180554"/>
                  </a:lnTo>
                  <a:lnTo>
                    <a:pt x="41822" y="2174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93634" y="5211043"/>
              <a:ext cx="192383" cy="83645"/>
            </a:xfrm>
            <a:custGeom>
              <a:avLst/>
              <a:gdLst/>
              <a:ahLst/>
              <a:cxnLst/>
              <a:rect l="0" t="0" r="0" b="0"/>
              <a:pathLst>
                <a:path w="192383" h="83645">
                  <a:moveTo>
                    <a:pt x="0" y="83644"/>
                  </a:moveTo>
                  <a:lnTo>
                    <a:pt x="58986" y="56780"/>
                  </a:lnTo>
                  <a:lnTo>
                    <a:pt x="117128" y="30557"/>
                  </a:lnTo>
                  <a:lnTo>
                    <a:pt x="173176" y="8521"/>
                  </a:lnTo>
                  <a:lnTo>
                    <a:pt x="19238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" name="Freeform 45"/>
          <p:cNvSpPr/>
          <p:nvPr/>
        </p:nvSpPr>
        <p:spPr>
          <a:xfrm>
            <a:off x="168268" y="3412792"/>
            <a:ext cx="3149411" cy="894872"/>
          </a:xfrm>
          <a:custGeom>
            <a:avLst/>
            <a:gdLst/>
            <a:ahLst/>
            <a:cxnLst/>
            <a:rect l="0" t="0" r="0" b="0"/>
            <a:pathLst>
              <a:path w="3149411" h="894872">
                <a:moveTo>
                  <a:pt x="2984817" y="259195"/>
                </a:moveTo>
                <a:lnTo>
                  <a:pt x="2980377" y="245874"/>
                </a:lnTo>
                <a:lnTo>
                  <a:pt x="2970762" y="234377"/>
                </a:lnTo>
                <a:lnTo>
                  <a:pt x="2949673" y="219933"/>
                </a:lnTo>
                <a:lnTo>
                  <a:pt x="2928245" y="207289"/>
                </a:lnTo>
                <a:lnTo>
                  <a:pt x="2907645" y="194248"/>
                </a:lnTo>
                <a:lnTo>
                  <a:pt x="2846435" y="165676"/>
                </a:lnTo>
                <a:lnTo>
                  <a:pt x="2792203" y="144005"/>
                </a:lnTo>
                <a:lnTo>
                  <a:pt x="2736642" y="122655"/>
                </a:lnTo>
                <a:lnTo>
                  <a:pt x="2676465" y="106225"/>
                </a:lnTo>
                <a:lnTo>
                  <a:pt x="2614820" y="85336"/>
                </a:lnTo>
                <a:lnTo>
                  <a:pt x="2556191" y="72744"/>
                </a:lnTo>
                <a:lnTo>
                  <a:pt x="2497590" y="61306"/>
                </a:lnTo>
                <a:lnTo>
                  <a:pt x="2438789" y="50098"/>
                </a:lnTo>
                <a:lnTo>
                  <a:pt x="2390249" y="41724"/>
                </a:lnTo>
                <a:lnTo>
                  <a:pt x="2340550" y="35835"/>
                </a:lnTo>
                <a:lnTo>
                  <a:pt x="2278240" y="29404"/>
                </a:lnTo>
                <a:lnTo>
                  <a:pt x="2226403" y="21858"/>
                </a:lnTo>
                <a:lnTo>
                  <a:pt x="2174282" y="18176"/>
                </a:lnTo>
                <a:lnTo>
                  <a:pt x="2123522" y="17085"/>
                </a:lnTo>
                <a:lnTo>
                  <a:pt x="2073165" y="12322"/>
                </a:lnTo>
                <a:lnTo>
                  <a:pt x="2018488" y="9465"/>
                </a:lnTo>
                <a:lnTo>
                  <a:pt x="1965525" y="8618"/>
                </a:lnTo>
                <a:lnTo>
                  <a:pt x="1910075" y="8367"/>
                </a:lnTo>
                <a:lnTo>
                  <a:pt x="1856884" y="3853"/>
                </a:lnTo>
                <a:lnTo>
                  <a:pt x="1805807" y="1069"/>
                </a:lnTo>
                <a:lnTo>
                  <a:pt x="1750916" y="245"/>
                </a:lnTo>
                <a:lnTo>
                  <a:pt x="1693449" y="0"/>
                </a:lnTo>
                <a:lnTo>
                  <a:pt x="1639660" y="4368"/>
                </a:lnTo>
                <a:lnTo>
                  <a:pt x="1583966" y="7108"/>
                </a:lnTo>
                <a:lnTo>
                  <a:pt x="1526261" y="7920"/>
                </a:lnTo>
                <a:lnTo>
                  <a:pt x="1472401" y="8160"/>
                </a:lnTo>
                <a:lnTo>
                  <a:pt x="1421126" y="8232"/>
                </a:lnTo>
                <a:lnTo>
                  <a:pt x="1370617" y="8253"/>
                </a:lnTo>
                <a:lnTo>
                  <a:pt x="1320335" y="8259"/>
                </a:lnTo>
                <a:lnTo>
                  <a:pt x="1270120" y="12701"/>
                </a:lnTo>
                <a:lnTo>
                  <a:pt x="1219925" y="15463"/>
                </a:lnTo>
                <a:lnTo>
                  <a:pt x="1169736" y="16282"/>
                </a:lnTo>
                <a:lnTo>
                  <a:pt x="1119549" y="20965"/>
                </a:lnTo>
                <a:lnTo>
                  <a:pt x="1069362" y="23798"/>
                </a:lnTo>
                <a:lnTo>
                  <a:pt x="1009124" y="24755"/>
                </a:lnTo>
                <a:lnTo>
                  <a:pt x="952477" y="24944"/>
                </a:lnTo>
                <a:lnTo>
                  <a:pt x="896540" y="24982"/>
                </a:lnTo>
                <a:lnTo>
                  <a:pt x="840742" y="24989"/>
                </a:lnTo>
                <a:lnTo>
                  <a:pt x="787451" y="24990"/>
                </a:lnTo>
                <a:lnTo>
                  <a:pt x="729535" y="24991"/>
                </a:lnTo>
                <a:lnTo>
                  <a:pt x="673488" y="24991"/>
                </a:lnTo>
                <a:lnTo>
                  <a:pt x="610253" y="24991"/>
                </a:lnTo>
                <a:lnTo>
                  <a:pt x="556930" y="27469"/>
                </a:lnTo>
                <a:lnTo>
                  <a:pt x="502406" y="34089"/>
                </a:lnTo>
                <a:lnTo>
                  <a:pt x="442906" y="40212"/>
                </a:lnTo>
                <a:lnTo>
                  <a:pt x="382928" y="54777"/>
                </a:lnTo>
                <a:lnTo>
                  <a:pt x="320162" y="76564"/>
                </a:lnTo>
                <a:lnTo>
                  <a:pt x="259495" y="100821"/>
                </a:lnTo>
                <a:lnTo>
                  <a:pt x="202803" y="133777"/>
                </a:lnTo>
                <a:lnTo>
                  <a:pt x="146219" y="179967"/>
                </a:lnTo>
                <a:lnTo>
                  <a:pt x="85557" y="239303"/>
                </a:lnTo>
                <a:lnTo>
                  <a:pt x="44523" y="296387"/>
                </a:lnTo>
                <a:lnTo>
                  <a:pt x="18079" y="351328"/>
                </a:lnTo>
                <a:lnTo>
                  <a:pt x="1424" y="411509"/>
                </a:lnTo>
                <a:lnTo>
                  <a:pt x="0" y="470567"/>
                </a:lnTo>
                <a:lnTo>
                  <a:pt x="10403" y="517689"/>
                </a:lnTo>
                <a:lnTo>
                  <a:pt x="27803" y="550862"/>
                </a:lnTo>
                <a:lnTo>
                  <a:pt x="66837" y="593604"/>
                </a:lnTo>
                <a:lnTo>
                  <a:pt x="122600" y="629759"/>
                </a:lnTo>
                <a:lnTo>
                  <a:pt x="177846" y="662524"/>
                </a:lnTo>
                <a:lnTo>
                  <a:pt x="239687" y="684153"/>
                </a:lnTo>
                <a:lnTo>
                  <a:pt x="292634" y="704598"/>
                </a:lnTo>
                <a:lnTo>
                  <a:pt x="352176" y="724509"/>
                </a:lnTo>
                <a:lnTo>
                  <a:pt x="405693" y="735907"/>
                </a:lnTo>
                <a:lnTo>
                  <a:pt x="463026" y="744152"/>
                </a:lnTo>
                <a:lnTo>
                  <a:pt x="523627" y="752753"/>
                </a:lnTo>
                <a:lnTo>
                  <a:pt x="578746" y="759784"/>
                </a:lnTo>
                <a:lnTo>
                  <a:pt x="626995" y="767486"/>
                </a:lnTo>
                <a:lnTo>
                  <a:pt x="679715" y="774324"/>
                </a:lnTo>
                <a:lnTo>
                  <a:pt x="732718" y="779583"/>
                </a:lnTo>
                <a:lnTo>
                  <a:pt x="796024" y="786218"/>
                </a:lnTo>
                <a:lnTo>
                  <a:pt x="858735" y="793242"/>
                </a:lnTo>
                <a:lnTo>
                  <a:pt x="913477" y="800015"/>
                </a:lnTo>
                <a:lnTo>
                  <a:pt x="969038" y="804795"/>
                </a:lnTo>
                <a:lnTo>
                  <a:pt x="1024761" y="809973"/>
                </a:lnTo>
                <a:lnTo>
                  <a:pt x="1080516" y="811925"/>
                </a:lnTo>
                <a:lnTo>
                  <a:pt x="1138756" y="817818"/>
                </a:lnTo>
                <a:lnTo>
                  <a:pt x="1199242" y="819258"/>
                </a:lnTo>
                <a:lnTo>
                  <a:pt x="1255938" y="825290"/>
                </a:lnTo>
                <a:lnTo>
                  <a:pt x="1314363" y="827446"/>
                </a:lnTo>
                <a:lnTo>
                  <a:pt x="1374886" y="832312"/>
                </a:lnTo>
                <a:lnTo>
                  <a:pt x="1438267" y="835545"/>
                </a:lnTo>
                <a:lnTo>
                  <a:pt x="1486912" y="837035"/>
                </a:lnTo>
                <a:lnTo>
                  <a:pt x="1547929" y="842915"/>
                </a:lnTo>
                <a:lnTo>
                  <a:pt x="1596853" y="844175"/>
                </a:lnTo>
                <a:lnTo>
                  <a:pt x="1658901" y="849041"/>
                </a:lnTo>
                <a:lnTo>
                  <a:pt x="1706252" y="851876"/>
                </a:lnTo>
                <a:lnTo>
                  <a:pt x="1755599" y="857156"/>
                </a:lnTo>
                <a:lnTo>
                  <a:pt x="1816482" y="860589"/>
                </a:lnTo>
                <a:lnTo>
                  <a:pt x="1878764" y="863745"/>
                </a:lnTo>
                <a:lnTo>
                  <a:pt x="1940530" y="868603"/>
                </a:lnTo>
                <a:lnTo>
                  <a:pt x="2000680" y="869563"/>
                </a:lnTo>
                <a:lnTo>
                  <a:pt x="2048850" y="870658"/>
                </a:lnTo>
                <a:lnTo>
                  <a:pt x="2097509" y="876456"/>
                </a:lnTo>
                <a:lnTo>
                  <a:pt x="2158532" y="884262"/>
                </a:lnTo>
                <a:lnTo>
                  <a:pt x="2219567" y="886080"/>
                </a:lnTo>
                <a:lnTo>
                  <a:pt x="2277301" y="892187"/>
                </a:lnTo>
                <a:lnTo>
                  <a:pt x="2338961" y="894357"/>
                </a:lnTo>
                <a:lnTo>
                  <a:pt x="2396164" y="894787"/>
                </a:lnTo>
                <a:lnTo>
                  <a:pt x="2452212" y="894871"/>
                </a:lnTo>
                <a:lnTo>
                  <a:pt x="2508031" y="892410"/>
                </a:lnTo>
                <a:lnTo>
                  <a:pt x="2563805" y="887689"/>
                </a:lnTo>
                <a:lnTo>
                  <a:pt x="2618640" y="885827"/>
                </a:lnTo>
                <a:lnTo>
                  <a:pt x="2682072" y="879356"/>
                </a:lnTo>
                <a:lnTo>
                  <a:pt x="2735973" y="871721"/>
                </a:lnTo>
                <a:lnTo>
                  <a:pt x="2794764" y="854092"/>
                </a:lnTo>
                <a:lnTo>
                  <a:pt x="2850925" y="834364"/>
                </a:lnTo>
                <a:lnTo>
                  <a:pt x="2905812" y="813018"/>
                </a:lnTo>
                <a:lnTo>
                  <a:pt x="2967870" y="769774"/>
                </a:lnTo>
                <a:lnTo>
                  <a:pt x="3026477" y="719080"/>
                </a:lnTo>
                <a:lnTo>
                  <a:pt x="3079537" y="657814"/>
                </a:lnTo>
                <a:lnTo>
                  <a:pt x="3118643" y="597012"/>
                </a:lnTo>
                <a:lnTo>
                  <a:pt x="3139851" y="542325"/>
                </a:lnTo>
                <a:lnTo>
                  <a:pt x="3149410" y="485612"/>
                </a:lnTo>
                <a:lnTo>
                  <a:pt x="3148829" y="448340"/>
                </a:lnTo>
                <a:lnTo>
                  <a:pt x="3140306" y="397446"/>
                </a:lnTo>
                <a:lnTo>
                  <a:pt x="3128744" y="343162"/>
                </a:lnTo>
                <a:lnTo>
                  <a:pt x="3103613" y="293488"/>
                </a:lnTo>
                <a:lnTo>
                  <a:pt x="3042420" y="239772"/>
                </a:lnTo>
                <a:lnTo>
                  <a:pt x="2986420" y="207158"/>
                </a:lnTo>
                <a:lnTo>
                  <a:pt x="2931686" y="189982"/>
                </a:lnTo>
                <a:lnTo>
                  <a:pt x="2876080" y="17555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53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47700"/>
            <a:ext cx="4329811" cy="53839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482600"/>
            <a:ext cx="5326761" cy="6393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/>
          <p:cNvGrpSpPr/>
          <p:nvPr/>
        </p:nvGrpSpPr>
        <p:grpSpPr>
          <a:xfrm>
            <a:off x="179891" y="4862525"/>
            <a:ext cx="981428" cy="457257"/>
            <a:chOff x="179891" y="4862525"/>
            <a:chExt cx="981428" cy="457257"/>
          </a:xfrm>
        </p:grpSpPr>
        <p:sp>
          <p:nvSpPr>
            <p:cNvPr id="4" name="Freeform 3"/>
            <p:cNvSpPr/>
            <p:nvPr/>
          </p:nvSpPr>
          <p:spPr>
            <a:xfrm>
              <a:off x="265399" y="4862525"/>
              <a:ext cx="122440" cy="401494"/>
            </a:xfrm>
            <a:custGeom>
              <a:avLst/>
              <a:gdLst/>
              <a:ahLst/>
              <a:cxnLst/>
              <a:rect l="0" t="0" r="0" b="0"/>
              <a:pathLst>
                <a:path w="122440" h="401494">
                  <a:moveTo>
                    <a:pt x="37171" y="0"/>
                  </a:moveTo>
                  <a:lnTo>
                    <a:pt x="19387" y="58308"/>
                  </a:lnTo>
                  <a:lnTo>
                    <a:pt x="12454" y="112763"/>
                  </a:lnTo>
                  <a:lnTo>
                    <a:pt x="5440" y="171251"/>
                  </a:lnTo>
                  <a:lnTo>
                    <a:pt x="4054" y="230535"/>
                  </a:lnTo>
                  <a:lnTo>
                    <a:pt x="3780" y="289977"/>
                  </a:lnTo>
                  <a:lnTo>
                    <a:pt x="9647" y="349450"/>
                  </a:lnTo>
                  <a:lnTo>
                    <a:pt x="15104" y="358123"/>
                  </a:lnTo>
                  <a:lnTo>
                    <a:pt x="22459" y="362667"/>
                  </a:lnTo>
                  <a:lnTo>
                    <a:pt x="31081" y="364456"/>
                  </a:lnTo>
                  <a:lnTo>
                    <a:pt x="39307" y="361932"/>
                  </a:lnTo>
                  <a:lnTo>
                    <a:pt x="55055" y="349213"/>
                  </a:lnTo>
                  <a:lnTo>
                    <a:pt x="77855" y="315232"/>
                  </a:lnTo>
                  <a:lnTo>
                    <a:pt x="94386" y="267851"/>
                  </a:lnTo>
                  <a:lnTo>
                    <a:pt x="113053" y="214571"/>
                  </a:lnTo>
                  <a:lnTo>
                    <a:pt x="122439" y="159544"/>
                  </a:lnTo>
                  <a:lnTo>
                    <a:pt x="118026" y="129149"/>
                  </a:lnTo>
                  <a:lnTo>
                    <a:pt x="100919" y="79346"/>
                  </a:lnTo>
                  <a:lnTo>
                    <a:pt x="94540" y="73964"/>
                  </a:lnTo>
                  <a:lnTo>
                    <a:pt x="86569" y="72853"/>
                  </a:lnTo>
                  <a:lnTo>
                    <a:pt x="77538" y="74591"/>
                  </a:lnTo>
                  <a:lnTo>
                    <a:pt x="70278" y="79468"/>
                  </a:lnTo>
                  <a:lnTo>
                    <a:pt x="58907" y="94800"/>
                  </a:lnTo>
                  <a:lnTo>
                    <a:pt x="41510" y="145076"/>
                  </a:lnTo>
                  <a:lnTo>
                    <a:pt x="26141" y="206777"/>
                  </a:lnTo>
                  <a:lnTo>
                    <a:pt x="11172" y="267339"/>
                  </a:lnTo>
                  <a:lnTo>
                    <a:pt x="3" y="314792"/>
                  </a:lnTo>
                  <a:lnTo>
                    <a:pt x="0" y="320148"/>
                  </a:lnTo>
                  <a:lnTo>
                    <a:pt x="2477" y="318762"/>
                  </a:lnTo>
                  <a:lnTo>
                    <a:pt x="24259" y="275002"/>
                  </a:lnTo>
                  <a:lnTo>
                    <a:pt x="43524" y="220784"/>
                  </a:lnTo>
                  <a:lnTo>
                    <a:pt x="55438" y="167030"/>
                  </a:lnTo>
                  <a:lnTo>
                    <a:pt x="70565" y="107069"/>
                  </a:lnTo>
                  <a:lnTo>
                    <a:pt x="78458" y="57747"/>
                  </a:lnTo>
                  <a:lnTo>
                    <a:pt x="79065" y="35578"/>
                  </a:lnTo>
                  <a:lnTo>
                    <a:pt x="77492" y="34871"/>
                  </a:lnTo>
                  <a:lnTo>
                    <a:pt x="75204" y="38118"/>
                  </a:lnTo>
                  <a:lnTo>
                    <a:pt x="63868" y="96750"/>
                  </a:lnTo>
                  <a:lnTo>
                    <a:pt x="59538" y="154650"/>
                  </a:lnTo>
                  <a:lnTo>
                    <a:pt x="52197" y="200719"/>
                  </a:lnTo>
                  <a:lnTo>
                    <a:pt x="49471" y="257327"/>
                  </a:lnTo>
                  <a:lnTo>
                    <a:pt x="51854" y="318813"/>
                  </a:lnTo>
                  <a:lnTo>
                    <a:pt x="54395" y="331503"/>
                  </a:lnTo>
                  <a:lnTo>
                    <a:pt x="57328" y="333767"/>
                  </a:lnTo>
                  <a:lnTo>
                    <a:pt x="60522" y="329080"/>
                  </a:lnTo>
                  <a:lnTo>
                    <a:pt x="74553" y="277040"/>
                  </a:lnTo>
                  <a:lnTo>
                    <a:pt x="85560" y="219221"/>
                  </a:lnTo>
                  <a:lnTo>
                    <a:pt x="90749" y="160921"/>
                  </a:lnTo>
                  <a:lnTo>
                    <a:pt x="92286" y="104407"/>
                  </a:lnTo>
                  <a:lnTo>
                    <a:pt x="91566" y="47381"/>
                  </a:lnTo>
                  <a:lnTo>
                    <a:pt x="89544" y="46457"/>
                  </a:lnTo>
                  <a:lnTo>
                    <a:pt x="86956" y="49559"/>
                  </a:lnTo>
                  <a:lnTo>
                    <a:pt x="82803" y="109199"/>
                  </a:lnTo>
                  <a:lnTo>
                    <a:pt x="82235" y="154276"/>
                  </a:lnTo>
                  <a:lnTo>
                    <a:pt x="81983" y="199919"/>
                  </a:lnTo>
                  <a:lnTo>
                    <a:pt x="78536" y="257503"/>
                  </a:lnTo>
                  <a:lnTo>
                    <a:pt x="72971" y="304719"/>
                  </a:lnTo>
                  <a:lnTo>
                    <a:pt x="71323" y="354644"/>
                  </a:lnTo>
                  <a:lnTo>
                    <a:pt x="70628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9891" y="4996356"/>
              <a:ext cx="301121" cy="86210"/>
            </a:xfrm>
            <a:custGeom>
              <a:avLst/>
              <a:gdLst/>
              <a:ahLst/>
              <a:cxnLst/>
              <a:rect l="0" t="0" r="0" b="0"/>
              <a:pathLst>
                <a:path w="301121" h="86210">
                  <a:moveTo>
                    <a:pt x="0" y="0"/>
                  </a:moveTo>
                  <a:lnTo>
                    <a:pt x="52489" y="15523"/>
                  </a:lnTo>
                  <a:lnTo>
                    <a:pt x="106012" y="20296"/>
                  </a:lnTo>
                  <a:lnTo>
                    <a:pt x="163997" y="30812"/>
                  </a:lnTo>
                  <a:lnTo>
                    <a:pt x="214553" y="44822"/>
                  </a:lnTo>
                  <a:lnTo>
                    <a:pt x="253991" y="59130"/>
                  </a:lnTo>
                  <a:lnTo>
                    <a:pt x="265983" y="65443"/>
                  </a:lnTo>
                  <a:lnTo>
                    <a:pt x="267782" y="70891"/>
                  </a:lnTo>
                  <a:lnTo>
                    <a:pt x="262785" y="75761"/>
                  </a:lnTo>
                  <a:lnTo>
                    <a:pt x="240711" y="83239"/>
                  </a:lnTo>
                  <a:lnTo>
                    <a:pt x="192210" y="86209"/>
                  </a:lnTo>
                  <a:lnTo>
                    <a:pt x="132541" y="79792"/>
                  </a:lnTo>
                  <a:lnTo>
                    <a:pt x="76309" y="71281"/>
                  </a:lnTo>
                  <a:lnTo>
                    <a:pt x="43416" y="68856"/>
                  </a:lnTo>
                  <a:lnTo>
                    <a:pt x="37618" y="66970"/>
                  </a:lnTo>
                  <a:lnTo>
                    <a:pt x="38710" y="64473"/>
                  </a:lnTo>
                  <a:lnTo>
                    <a:pt x="44394" y="61570"/>
                  </a:lnTo>
                  <a:lnTo>
                    <a:pt x="106940" y="64574"/>
                  </a:lnTo>
                  <a:lnTo>
                    <a:pt x="166756" y="68700"/>
                  </a:lnTo>
                  <a:lnTo>
                    <a:pt x="200923" y="78448"/>
                  </a:lnTo>
                  <a:lnTo>
                    <a:pt x="205821" y="82039"/>
                  </a:lnTo>
                  <a:lnTo>
                    <a:pt x="202890" y="84433"/>
                  </a:lnTo>
                  <a:lnTo>
                    <a:pt x="183112" y="85853"/>
                  </a:lnTo>
                  <a:lnTo>
                    <a:pt x="123234" y="76668"/>
                  </a:lnTo>
                  <a:lnTo>
                    <a:pt x="108179" y="73417"/>
                  </a:lnTo>
                  <a:lnTo>
                    <a:pt x="101859" y="70011"/>
                  </a:lnTo>
                  <a:lnTo>
                    <a:pt x="101364" y="66500"/>
                  </a:lnTo>
                  <a:lnTo>
                    <a:pt x="104751" y="62921"/>
                  </a:lnTo>
                  <a:lnTo>
                    <a:pt x="145042" y="57884"/>
                  </a:lnTo>
                  <a:lnTo>
                    <a:pt x="198148" y="62312"/>
                  </a:lnTo>
                  <a:lnTo>
                    <a:pt x="246358" y="72432"/>
                  </a:lnTo>
                  <a:lnTo>
                    <a:pt x="246024" y="71832"/>
                  </a:lnTo>
                  <a:lnTo>
                    <a:pt x="206937" y="61966"/>
                  </a:lnTo>
                  <a:lnTo>
                    <a:pt x="149694" y="55749"/>
                  </a:lnTo>
                  <a:lnTo>
                    <a:pt x="97999" y="47178"/>
                  </a:lnTo>
                  <a:lnTo>
                    <a:pt x="46345" y="39197"/>
                  </a:lnTo>
                  <a:lnTo>
                    <a:pt x="43288" y="37284"/>
                  </a:lnTo>
                  <a:lnTo>
                    <a:pt x="46207" y="36008"/>
                  </a:lnTo>
                  <a:lnTo>
                    <a:pt x="108707" y="27368"/>
                  </a:lnTo>
                  <a:lnTo>
                    <a:pt x="159982" y="31103"/>
                  </a:lnTo>
                  <a:lnTo>
                    <a:pt x="197205" y="31521"/>
                  </a:lnTo>
                  <a:lnTo>
                    <a:pt x="195907" y="29688"/>
                  </a:lnTo>
                  <a:lnTo>
                    <a:pt x="164130" y="17843"/>
                  </a:lnTo>
                  <a:lnTo>
                    <a:pt x="106726" y="11235"/>
                  </a:lnTo>
                  <a:lnTo>
                    <a:pt x="76233" y="5119"/>
                  </a:lnTo>
                  <a:lnTo>
                    <a:pt x="76845" y="5891"/>
                  </a:lnTo>
                  <a:lnTo>
                    <a:pt x="80970" y="7644"/>
                  </a:lnTo>
                  <a:lnTo>
                    <a:pt x="141013" y="10459"/>
                  </a:lnTo>
                  <a:lnTo>
                    <a:pt x="201636" y="12186"/>
                  </a:lnTo>
                  <a:lnTo>
                    <a:pt x="255671" y="19995"/>
                  </a:lnTo>
                  <a:lnTo>
                    <a:pt x="301120" y="33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5994" y="4884830"/>
              <a:ext cx="66917" cy="401494"/>
            </a:xfrm>
            <a:custGeom>
              <a:avLst/>
              <a:gdLst/>
              <a:ahLst/>
              <a:cxnLst/>
              <a:rect l="0" t="0" r="0" b="0"/>
              <a:pathLst>
                <a:path w="66917" h="401494">
                  <a:moveTo>
                    <a:pt x="66916" y="0"/>
                  </a:moveTo>
                  <a:lnTo>
                    <a:pt x="59251" y="29189"/>
                  </a:lnTo>
                  <a:lnTo>
                    <a:pt x="53148" y="85440"/>
                  </a:lnTo>
                  <a:lnTo>
                    <a:pt x="46297" y="139005"/>
                  </a:lnTo>
                  <a:lnTo>
                    <a:pt x="37279" y="192130"/>
                  </a:lnTo>
                  <a:lnTo>
                    <a:pt x="33351" y="248174"/>
                  </a:lnTo>
                  <a:lnTo>
                    <a:pt x="24890" y="303331"/>
                  </a:lnTo>
                  <a:lnTo>
                    <a:pt x="10929" y="363699"/>
                  </a:lnTo>
                  <a:lnTo>
                    <a:pt x="0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481011" y="4996356"/>
              <a:ext cx="331959" cy="102600"/>
            </a:xfrm>
            <a:custGeom>
              <a:avLst/>
              <a:gdLst/>
              <a:ahLst/>
              <a:cxnLst/>
              <a:rect l="0" t="0" r="0" b="0"/>
              <a:pathLst>
                <a:path w="331959" h="102600">
                  <a:moveTo>
                    <a:pt x="0" y="44610"/>
                  </a:moveTo>
                  <a:lnTo>
                    <a:pt x="60658" y="44610"/>
                  </a:lnTo>
                  <a:lnTo>
                    <a:pt x="116281" y="47915"/>
                  </a:lnTo>
                  <a:lnTo>
                    <a:pt x="158249" y="53514"/>
                  </a:lnTo>
                  <a:lnTo>
                    <a:pt x="219960" y="63633"/>
                  </a:lnTo>
                  <a:lnTo>
                    <a:pt x="276001" y="78154"/>
                  </a:lnTo>
                  <a:lnTo>
                    <a:pt x="328789" y="98875"/>
                  </a:lnTo>
                  <a:lnTo>
                    <a:pt x="331958" y="101853"/>
                  </a:lnTo>
                  <a:lnTo>
                    <a:pt x="327874" y="102599"/>
                  </a:lnTo>
                  <a:lnTo>
                    <a:pt x="272975" y="91762"/>
                  </a:lnTo>
                  <a:lnTo>
                    <a:pt x="209480" y="81437"/>
                  </a:lnTo>
                  <a:lnTo>
                    <a:pt x="160844" y="74196"/>
                  </a:lnTo>
                  <a:lnTo>
                    <a:pt x="113618" y="66847"/>
                  </a:lnTo>
                  <a:lnTo>
                    <a:pt x="51839" y="59047"/>
                  </a:lnTo>
                  <a:lnTo>
                    <a:pt x="34559" y="57952"/>
                  </a:lnTo>
                  <a:lnTo>
                    <a:pt x="29235" y="55983"/>
                  </a:lnTo>
                  <a:lnTo>
                    <a:pt x="31882" y="53432"/>
                  </a:lnTo>
                  <a:lnTo>
                    <a:pt x="52584" y="48531"/>
                  </a:lnTo>
                  <a:lnTo>
                    <a:pt x="103562" y="45772"/>
                  </a:lnTo>
                  <a:lnTo>
                    <a:pt x="163145" y="48144"/>
                  </a:lnTo>
                  <a:lnTo>
                    <a:pt x="222506" y="63663"/>
                  </a:lnTo>
                  <a:lnTo>
                    <a:pt x="278743" y="81846"/>
                  </a:lnTo>
                  <a:lnTo>
                    <a:pt x="278766" y="84304"/>
                  </a:lnTo>
                  <a:lnTo>
                    <a:pt x="258966" y="87035"/>
                  </a:lnTo>
                  <a:lnTo>
                    <a:pt x="195816" y="78646"/>
                  </a:lnTo>
                  <a:lnTo>
                    <a:pt x="137630" y="57713"/>
                  </a:lnTo>
                  <a:lnTo>
                    <a:pt x="125211" y="53345"/>
                  </a:lnTo>
                  <a:lnTo>
                    <a:pt x="121888" y="46716"/>
                  </a:lnTo>
                  <a:lnTo>
                    <a:pt x="124630" y="38579"/>
                  </a:lnTo>
                  <a:lnTo>
                    <a:pt x="145562" y="15974"/>
                  </a:lnTo>
                  <a:lnTo>
                    <a:pt x="1672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14842" y="4862525"/>
              <a:ext cx="100374" cy="457257"/>
            </a:xfrm>
            <a:custGeom>
              <a:avLst/>
              <a:gdLst/>
              <a:ahLst/>
              <a:cxnLst/>
              <a:rect l="0" t="0" r="0" b="0"/>
              <a:pathLst>
                <a:path w="100374" h="457257">
                  <a:moveTo>
                    <a:pt x="100373" y="0"/>
                  </a:moveTo>
                  <a:lnTo>
                    <a:pt x="88532" y="11841"/>
                  </a:lnTo>
                  <a:lnTo>
                    <a:pt x="75248" y="48807"/>
                  </a:lnTo>
                  <a:lnTo>
                    <a:pt x="69384" y="99000"/>
                  </a:lnTo>
                  <a:lnTo>
                    <a:pt x="67647" y="159034"/>
                  </a:lnTo>
                  <a:lnTo>
                    <a:pt x="61211" y="206149"/>
                  </a:lnTo>
                  <a:lnTo>
                    <a:pt x="51457" y="261414"/>
                  </a:lnTo>
                  <a:lnTo>
                    <a:pt x="37059" y="322466"/>
                  </a:lnTo>
                  <a:lnTo>
                    <a:pt x="22282" y="385011"/>
                  </a:lnTo>
                  <a:lnTo>
                    <a:pt x="3302" y="446874"/>
                  </a:lnTo>
                  <a:lnTo>
                    <a:pt x="0" y="4572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915962" y="4996356"/>
              <a:ext cx="47548" cy="278815"/>
            </a:xfrm>
            <a:custGeom>
              <a:avLst/>
              <a:gdLst/>
              <a:ahLst/>
              <a:cxnLst/>
              <a:rect l="0" t="0" r="0" b="0"/>
              <a:pathLst>
                <a:path w="47548" h="278815">
                  <a:moveTo>
                    <a:pt x="33457" y="0"/>
                  </a:moveTo>
                  <a:lnTo>
                    <a:pt x="45298" y="11841"/>
                  </a:lnTo>
                  <a:lnTo>
                    <a:pt x="47547" y="20286"/>
                  </a:lnTo>
                  <a:lnTo>
                    <a:pt x="42253" y="72758"/>
                  </a:lnTo>
                  <a:lnTo>
                    <a:pt x="32759" y="124409"/>
                  </a:lnTo>
                  <a:lnTo>
                    <a:pt x="22098" y="178954"/>
                  </a:lnTo>
                  <a:lnTo>
                    <a:pt x="7394" y="241052"/>
                  </a:lnTo>
                  <a:lnTo>
                    <a:pt x="0" y="2788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15588" y="5086265"/>
              <a:ext cx="345731" cy="55075"/>
            </a:xfrm>
            <a:custGeom>
              <a:avLst/>
              <a:gdLst/>
              <a:ahLst/>
              <a:cxnLst/>
              <a:rect l="0" t="0" r="0" b="0"/>
              <a:pathLst>
                <a:path w="345731" h="55075">
                  <a:moveTo>
                    <a:pt x="0" y="10464"/>
                  </a:moveTo>
                  <a:lnTo>
                    <a:pt x="39700" y="1637"/>
                  </a:lnTo>
                  <a:lnTo>
                    <a:pt x="86527" y="0"/>
                  </a:lnTo>
                  <a:lnTo>
                    <a:pt x="137576" y="2820"/>
                  </a:lnTo>
                  <a:lnTo>
                    <a:pt x="188131" y="14875"/>
                  </a:lnTo>
                  <a:lnTo>
                    <a:pt x="249244" y="29188"/>
                  </a:lnTo>
                  <a:lnTo>
                    <a:pt x="311316" y="47657"/>
                  </a:lnTo>
                  <a:lnTo>
                    <a:pt x="345730" y="550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96362" y="1430171"/>
            <a:ext cx="476900" cy="3933447"/>
            <a:chOff x="3896362" y="1430171"/>
            <a:chExt cx="476900" cy="3933447"/>
          </a:xfrm>
        </p:grpSpPr>
        <p:sp>
          <p:nvSpPr>
            <p:cNvPr id="12" name="Freeform 11"/>
            <p:cNvSpPr/>
            <p:nvPr/>
          </p:nvSpPr>
          <p:spPr>
            <a:xfrm>
              <a:off x="3896362" y="2034598"/>
              <a:ext cx="476695" cy="3248133"/>
            </a:xfrm>
            <a:custGeom>
              <a:avLst/>
              <a:gdLst/>
              <a:ahLst/>
              <a:cxnLst/>
              <a:rect l="0" t="0" r="0" b="0"/>
              <a:pathLst>
                <a:path w="476695" h="3248133">
                  <a:moveTo>
                    <a:pt x="30796" y="39782"/>
                  </a:moveTo>
                  <a:lnTo>
                    <a:pt x="83285" y="24259"/>
                  </a:lnTo>
                  <a:lnTo>
                    <a:pt x="138187" y="17577"/>
                  </a:lnTo>
                  <a:lnTo>
                    <a:pt x="192724" y="8914"/>
                  </a:lnTo>
                  <a:lnTo>
                    <a:pt x="244411" y="7092"/>
                  </a:lnTo>
                  <a:lnTo>
                    <a:pt x="295662" y="3247"/>
                  </a:lnTo>
                  <a:lnTo>
                    <a:pt x="325716" y="0"/>
                  </a:lnTo>
                  <a:lnTo>
                    <a:pt x="351466" y="2687"/>
                  </a:lnTo>
                  <a:lnTo>
                    <a:pt x="359819" y="8856"/>
                  </a:lnTo>
                  <a:lnTo>
                    <a:pt x="365388" y="17926"/>
                  </a:lnTo>
                  <a:lnTo>
                    <a:pt x="373226" y="57676"/>
                  </a:lnTo>
                  <a:lnTo>
                    <a:pt x="381794" y="120696"/>
                  </a:lnTo>
                  <a:lnTo>
                    <a:pt x="385935" y="171840"/>
                  </a:lnTo>
                  <a:lnTo>
                    <a:pt x="396238" y="230540"/>
                  </a:lnTo>
                  <a:lnTo>
                    <a:pt x="406599" y="290027"/>
                  </a:lnTo>
                  <a:lnTo>
                    <a:pt x="413849" y="337291"/>
                  </a:lnTo>
                  <a:lnTo>
                    <a:pt x="417898" y="387212"/>
                  </a:lnTo>
                  <a:lnTo>
                    <a:pt x="420936" y="434595"/>
                  </a:lnTo>
                  <a:lnTo>
                    <a:pt x="428374" y="489138"/>
                  </a:lnTo>
                  <a:lnTo>
                    <a:pt x="434820" y="551975"/>
                  </a:lnTo>
                  <a:lnTo>
                    <a:pt x="441739" y="612118"/>
                  </a:lnTo>
                  <a:lnTo>
                    <a:pt x="444344" y="671729"/>
                  </a:lnTo>
                  <a:lnTo>
                    <a:pt x="452202" y="731236"/>
                  </a:lnTo>
                  <a:lnTo>
                    <a:pt x="460042" y="790721"/>
                  </a:lnTo>
                  <a:lnTo>
                    <a:pt x="464620" y="850202"/>
                  </a:lnTo>
                  <a:lnTo>
                    <a:pt x="465524" y="909683"/>
                  </a:lnTo>
                  <a:lnTo>
                    <a:pt x="471623" y="969164"/>
                  </a:lnTo>
                  <a:lnTo>
                    <a:pt x="475857" y="1028644"/>
                  </a:lnTo>
                  <a:lnTo>
                    <a:pt x="476694" y="1088124"/>
                  </a:lnTo>
                  <a:lnTo>
                    <a:pt x="470938" y="1147605"/>
                  </a:lnTo>
                  <a:lnTo>
                    <a:pt x="466772" y="1207085"/>
                  </a:lnTo>
                  <a:lnTo>
                    <a:pt x="465949" y="1266566"/>
                  </a:lnTo>
                  <a:lnTo>
                    <a:pt x="465786" y="1326046"/>
                  </a:lnTo>
                  <a:lnTo>
                    <a:pt x="465755" y="1385527"/>
                  </a:lnTo>
                  <a:lnTo>
                    <a:pt x="465748" y="1445007"/>
                  </a:lnTo>
                  <a:lnTo>
                    <a:pt x="459826" y="1504487"/>
                  </a:lnTo>
                  <a:lnTo>
                    <a:pt x="455628" y="1565207"/>
                  </a:lnTo>
                  <a:lnTo>
                    <a:pt x="454900" y="1616243"/>
                  </a:lnTo>
                  <a:lnTo>
                    <a:pt x="451350" y="1678522"/>
                  </a:lnTo>
                  <a:lnTo>
                    <a:pt x="445004" y="1738555"/>
                  </a:lnTo>
                  <a:lnTo>
                    <a:pt x="443750" y="1798145"/>
                  </a:lnTo>
                  <a:lnTo>
                    <a:pt x="440198" y="1857647"/>
                  </a:lnTo>
                  <a:lnTo>
                    <a:pt x="434632" y="1905566"/>
                  </a:lnTo>
                  <a:lnTo>
                    <a:pt x="429679" y="1955700"/>
                  </a:lnTo>
                  <a:lnTo>
                    <a:pt x="422824" y="2017047"/>
                  </a:lnTo>
                  <a:lnTo>
                    <a:pt x="421470" y="2076896"/>
                  </a:lnTo>
                  <a:lnTo>
                    <a:pt x="421202" y="2136449"/>
                  </a:lnTo>
                  <a:lnTo>
                    <a:pt x="421150" y="2195944"/>
                  </a:lnTo>
                  <a:lnTo>
                    <a:pt x="421139" y="2255427"/>
                  </a:lnTo>
                  <a:lnTo>
                    <a:pt x="421137" y="2314908"/>
                  </a:lnTo>
                  <a:lnTo>
                    <a:pt x="421136" y="2374389"/>
                  </a:lnTo>
                  <a:lnTo>
                    <a:pt x="415216" y="2436760"/>
                  </a:lnTo>
                  <a:lnTo>
                    <a:pt x="411534" y="2492416"/>
                  </a:lnTo>
                  <a:lnTo>
                    <a:pt x="410673" y="2534654"/>
                  </a:lnTo>
                  <a:lnTo>
                    <a:pt x="410290" y="2582340"/>
                  </a:lnTo>
                  <a:lnTo>
                    <a:pt x="410120" y="2632448"/>
                  </a:lnTo>
                  <a:lnTo>
                    <a:pt x="410044" y="2683632"/>
                  </a:lnTo>
                  <a:lnTo>
                    <a:pt x="408771" y="2732816"/>
                  </a:lnTo>
                  <a:lnTo>
                    <a:pt x="402327" y="2795340"/>
                  </a:lnTo>
                  <a:lnTo>
                    <a:pt x="398628" y="2850628"/>
                  </a:lnTo>
                  <a:lnTo>
                    <a:pt x="390209" y="2910479"/>
                  </a:lnTo>
                  <a:lnTo>
                    <a:pt x="388428" y="2959782"/>
                  </a:lnTo>
                  <a:lnTo>
                    <a:pt x="381906" y="3020848"/>
                  </a:lnTo>
                  <a:lnTo>
                    <a:pt x="377589" y="3081881"/>
                  </a:lnTo>
                  <a:lnTo>
                    <a:pt x="375602" y="3131732"/>
                  </a:lnTo>
                  <a:lnTo>
                    <a:pt x="366477" y="3169909"/>
                  </a:lnTo>
                  <a:lnTo>
                    <a:pt x="355124" y="3188927"/>
                  </a:lnTo>
                  <a:lnTo>
                    <a:pt x="338513" y="3202335"/>
                  </a:lnTo>
                  <a:lnTo>
                    <a:pt x="317499" y="3211186"/>
                  </a:lnTo>
                  <a:lnTo>
                    <a:pt x="277802" y="3214930"/>
                  </a:lnTo>
                  <a:lnTo>
                    <a:pt x="219981" y="3209026"/>
                  </a:lnTo>
                  <a:lnTo>
                    <a:pt x="166749" y="3201572"/>
                  </a:lnTo>
                  <a:lnTo>
                    <a:pt x="125877" y="3197624"/>
                  </a:lnTo>
                  <a:lnTo>
                    <a:pt x="117728" y="3192114"/>
                  </a:lnTo>
                  <a:lnTo>
                    <a:pt x="113534" y="3183483"/>
                  </a:lnTo>
                  <a:lnTo>
                    <a:pt x="112179" y="3161915"/>
                  </a:lnTo>
                  <a:lnTo>
                    <a:pt x="115707" y="3139937"/>
                  </a:lnTo>
                  <a:lnTo>
                    <a:pt x="112187" y="3132589"/>
                  </a:lnTo>
                  <a:lnTo>
                    <a:pt x="104884" y="3127691"/>
                  </a:lnTo>
                  <a:lnTo>
                    <a:pt x="95058" y="3124425"/>
                  </a:lnTo>
                  <a:lnTo>
                    <a:pt x="74227" y="3127406"/>
                  </a:lnTo>
                  <a:lnTo>
                    <a:pt x="30563" y="3149513"/>
                  </a:lnTo>
                  <a:lnTo>
                    <a:pt x="3190" y="3170496"/>
                  </a:lnTo>
                  <a:lnTo>
                    <a:pt x="0" y="3177745"/>
                  </a:lnTo>
                  <a:lnTo>
                    <a:pt x="352" y="3185057"/>
                  </a:lnTo>
                  <a:lnTo>
                    <a:pt x="3065" y="3192410"/>
                  </a:lnTo>
                  <a:lnTo>
                    <a:pt x="24645" y="3214598"/>
                  </a:lnTo>
                  <a:lnTo>
                    <a:pt x="74145" y="3235396"/>
                  </a:lnTo>
                  <a:lnTo>
                    <a:pt x="134959" y="3248132"/>
                  </a:lnTo>
                  <a:lnTo>
                    <a:pt x="166311" y="3247650"/>
                  </a:lnTo>
                  <a:lnTo>
                    <a:pt x="188507" y="3239174"/>
                  </a:lnTo>
                  <a:lnTo>
                    <a:pt x="203328" y="3220537"/>
                  </a:lnTo>
                  <a:lnTo>
                    <a:pt x="215335" y="3188787"/>
                  </a:lnTo>
                  <a:lnTo>
                    <a:pt x="220390" y="31625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84471" y="1430171"/>
              <a:ext cx="388791" cy="3933447"/>
            </a:xfrm>
            <a:custGeom>
              <a:avLst/>
              <a:gdLst/>
              <a:ahLst/>
              <a:cxnLst/>
              <a:rect l="0" t="0" r="0" b="0"/>
              <a:pathLst>
                <a:path w="388791" h="3933447">
                  <a:moveTo>
                    <a:pt x="9603" y="186953"/>
                  </a:moveTo>
                  <a:lnTo>
                    <a:pt x="0" y="124862"/>
                  </a:lnTo>
                  <a:lnTo>
                    <a:pt x="7660" y="68716"/>
                  </a:lnTo>
                  <a:lnTo>
                    <a:pt x="14109" y="43943"/>
                  </a:lnTo>
                  <a:lnTo>
                    <a:pt x="20042" y="34611"/>
                  </a:lnTo>
                  <a:lnTo>
                    <a:pt x="36547" y="20938"/>
                  </a:lnTo>
                  <a:lnTo>
                    <a:pt x="78581" y="6273"/>
                  </a:lnTo>
                  <a:lnTo>
                    <a:pt x="130276" y="0"/>
                  </a:lnTo>
                  <a:lnTo>
                    <a:pt x="178913" y="4062"/>
                  </a:lnTo>
                  <a:lnTo>
                    <a:pt x="218796" y="19034"/>
                  </a:lnTo>
                  <a:lnTo>
                    <a:pt x="272657" y="60828"/>
                  </a:lnTo>
                  <a:lnTo>
                    <a:pt x="301777" y="113204"/>
                  </a:lnTo>
                  <a:lnTo>
                    <a:pt x="312943" y="140545"/>
                  </a:lnTo>
                  <a:lnTo>
                    <a:pt x="323415" y="195180"/>
                  </a:lnTo>
                  <a:lnTo>
                    <a:pt x="330179" y="240610"/>
                  </a:lnTo>
                  <a:lnTo>
                    <a:pt x="335488" y="291246"/>
                  </a:lnTo>
                  <a:lnTo>
                    <a:pt x="344909" y="343011"/>
                  </a:lnTo>
                  <a:lnTo>
                    <a:pt x="352244" y="403373"/>
                  </a:lnTo>
                  <a:lnTo>
                    <a:pt x="357722" y="452650"/>
                  </a:lnTo>
                  <a:lnTo>
                    <a:pt x="364754" y="513707"/>
                  </a:lnTo>
                  <a:lnTo>
                    <a:pt x="367382" y="574738"/>
                  </a:lnTo>
                  <a:lnTo>
                    <a:pt x="374048" y="627067"/>
                  </a:lnTo>
                  <a:lnTo>
                    <a:pt x="376574" y="681813"/>
                  </a:lnTo>
                  <a:lnTo>
                    <a:pt x="377322" y="737274"/>
                  </a:lnTo>
                  <a:lnTo>
                    <a:pt x="377544" y="794187"/>
                  </a:lnTo>
                  <a:lnTo>
                    <a:pt x="378849" y="857588"/>
                  </a:lnTo>
                  <a:lnTo>
                    <a:pt x="383546" y="901376"/>
                  </a:lnTo>
                  <a:lnTo>
                    <a:pt x="386459" y="945621"/>
                  </a:lnTo>
                  <a:lnTo>
                    <a:pt x="387754" y="990069"/>
                  </a:lnTo>
                  <a:lnTo>
                    <a:pt x="388330" y="1034607"/>
                  </a:lnTo>
                  <a:lnTo>
                    <a:pt x="388586" y="1079185"/>
                  </a:lnTo>
                  <a:lnTo>
                    <a:pt x="388699" y="1125021"/>
                  </a:lnTo>
                  <a:lnTo>
                    <a:pt x="388750" y="1174306"/>
                  </a:lnTo>
                  <a:lnTo>
                    <a:pt x="388773" y="1221820"/>
                  </a:lnTo>
                  <a:lnTo>
                    <a:pt x="388783" y="1268960"/>
                  </a:lnTo>
                  <a:lnTo>
                    <a:pt x="388787" y="1318825"/>
                  </a:lnTo>
                  <a:lnTo>
                    <a:pt x="388789" y="1369902"/>
                  </a:lnTo>
                  <a:lnTo>
                    <a:pt x="388790" y="1420277"/>
                  </a:lnTo>
                  <a:lnTo>
                    <a:pt x="388790" y="1467450"/>
                  </a:lnTo>
                  <a:lnTo>
                    <a:pt x="388790" y="1516504"/>
                  </a:lnTo>
                  <a:lnTo>
                    <a:pt x="388790" y="1567219"/>
                  </a:lnTo>
                  <a:lnTo>
                    <a:pt x="388790" y="1618674"/>
                  </a:lnTo>
                  <a:lnTo>
                    <a:pt x="388790" y="1670456"/>
                  </a:lnTo>
                  <a:lnTo>
                    <a:pt x="388790" y="1722385"/>
                  </a:lnTo>
                  <a:lnTo>
                    <a:pt x="388790" y="1774379"/>
                  </a:lnTo>
                  <a:lnTo>
                    <a:pt x="388790" y="1826401"/>
                  </a:lnTo>
                  <a:lnTo>
                    <a:pt x="388790" y="1878436"/>
                  </a:lnTo>
                  <a:lnTo>
                    <a:pt x="388790" y="1930477"/>
                  </a:lnTo>
                  <a:lnTo>
                    <a:pt x="388790" y="1982520"/>
                  </a:lnTo>
                  <a:lnTo>
                    <a:pt x="388790" y="2034564"/>
                  </a:lnTo>
                  <a:lnTo>
                    <a:pt x="388790" y="2086609"/>
                  </a:lnTo>
                  <a:lnTo>
                    <a:pt x="388790" y="2138655"/>
                  </a:lnTo>
                  <a:lnTo>
                    <a:pt x="388790" y="2190700"/>
                  </a:lnTo>
                  <a:lnTo>
                    <a:pt x="388790" y="2242746"/>
                  </a:lnTo>
                  <a:lnTo>
                    <a:pt x="388790" y="2294791"/>
                  </a:lnTo>
                  <a:lnTo>
                    <a:pt x="388790" y="2346836"/>
                  </a:lnTo>
                  <a:lnTo>
                    <a:pt x="388790" y="2398882"/>
                  </a:lnTo>
                  <a:lnTo>
                    <a:pt x="388790" y="2450927"/>
                  </a:lnTo>
                  <a:lnTo>
                    <a:pt x="388790" y="2502972"/>
                  </a:lnTo>
                  <a:lnTo>
                    <a:pt x="388790" y="2555018"/>
                  </a:lnTo>
                  <a:lnTo>
                    <a:pt x="388790" y="2607063"/>
                  </a:lnTo>
                  <a:lnTo>
                    <a:pt x="388790" y="2659108"/>
                  </a:lnTo>
                  <a:lnTo>
                    <a:pt x="388790" y="2711154"/>
                  </a:lnTo>
                  <a:lnTo>
                    <a:pt x="385486" y="2759895"/>
                  </a:lnTo>
                  <a:lnTo>
                    <a:pt x="381126" y="2806341"/>
                  </a:lnTo>
                  <a:lnTo>
                    <a:pt x="379188" y="2851767"/>
                  </a:lnTo>
                  <a:lnTo>
                    <a:pt x="378327" y="2900045"/>
                  </a:lnTo>
                  <a:lnTo>
                    <a:pt x="376705" y="2947937"/>
                  </a:lnTo>
                  <a:lnTo>
                    <a:pt x="370064" y="3010972"/>
                  </a:lnTo>
                  <a:lnTo>
                    <a:pt x="368076" y="3054240"/>
                  </a:lnTo>
                  <a:lnTo>
                    <a:pt x="367192" y="3098254"/>
                  </a:lnTo>
                  <a:lnTo>
                    <a:pt x="365560" y="3142599"/>
                  </a:lnTo>
                  <a:lnTo>
                    <a:pt x="360704" y="3187091"/>
                  </a:lnTo>
                  <a:lnTo>
                    <a:pt x="356924" y="3248020"/>
                  </a:lnTo>
                  <a:lnTo>
                    <a:pt x="349883" y="3311234"/>
                  </a:lnTo>
                  <a:lnTo>
                    <a:pt x="345870" y="3365212"/>
                  </a:lnTo>
                  <a:lnTo>
                    <a:pt x="338760" y="3418518"/>
                  </a:lnTo>
                  <a:lnTo>
                    <a:pt x="328805" y="3467633"/>
                  </a:lnTo>
                  <a:lnTo>
                    <a:pt x="314340" y="3527396"/>
                  </a:lnTo>
                  <a:lnTo>
                    <a:pt x="299550" y="3579589"/>
                  </a:lnTo>
                  <a:lnTo>
                    <a:pt x="284696" y="3631342"/>
                  </a:lnTo>
                  <a:lnTo>
                    <a:pt x="269829" y="3692692"/>
                  </a:lnTo>
                  <a:lnTo>
                    <a:pt x="251655" y="3746484"/>
                  </a:lnTo>
                  <a:lnTo>
                    <a:pt x="230487" y="3798553"/>
                  </a:lnTo>
                  <a:lnTo>
                    <a:pt x="207249" y="3859215"/>
                  </a:lnTo>
                  <a:lnTo>
                    <a:pt x="179997" y="3910317"/>
                  </a:lnTo>
                  <a:lnTo>
                    <a:pt x="162162" y="3926901"/>
                  </a:lnTo>
                  <a:lnTo>
                    <a:pt x="152202" y="3933058"/>
                  </a:lnTo>
                  <a:lnTo>
                    <a:pt x="144322" y="3933446"/>
                  </a:lnTo>
                  <a:lnTo>
                    <a:pt x="137830" y="3929986"/>
                  </a:lnTo>
                  <a:lnTo>
                    <a:pt x="112587" y="3897723"/>
                  </a:lnTo>
                  <a:lnTo>
                    <a:pt x="96981" y="3866404"/>
                  </a:lnTo>
                  <a:lnTo>
                    <a:pt x="96356" y="3855551"/>
                  </a:lnTo>
                  <a:lnTo>
                    <a:pt x="109976" y="38115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08827" y="5185949"/>
              <a:ext cx="219079" cy="61025"/>
            </a:xfrm>
            <a:custGeom>
              <a:avLst/>
              <a:gdLst/>
              <a:ahLst/>
              <a:cxnLst/>
              <a:rect l="0" t="0" r="0" b="0"/>
              <a:pathLst>
                <a:path w="219079" h="61025">
                  <a:moveTo>
                    <a:pt x="219078" y="0"/>
                  </a:moveTo>
                  <a:lnTo>
                    <a:pt x="200031" y="16569"/>
                  </a:lnTo>
                  <a:lnTo>
                    <a:pt x="139077" y="40716"/>
                  </a:lnTo>
                  <a:lnTo>
                    <a:pt x="80826" y="52424"/>
                  </a:lnTo>
                  <a:lnTo>
                    <a:pt x="31479" y="58078"/>
                  </a:lnTo>
                  <a:lnTo>
                    <a:pt x="15944" y="61024"/>
                  </a:lnTo>
                  <a:lnTo>
                    <a:pt x="6826" y="59270"/>
                  </a:lnTo>
                  <a:lnTo>
                    <a:pt x="1987" y="54383"/>
                  </a:lnTo>
                  <a:lnTo>
                    <a:pt x="0" y="47408"/>
                  </a:lnTo>
                  <a:lnTo>
                    <a:pt x="2393" y="41519"/>
                  </a:lnTo>
                  <a:lnTo>
                    <a:pt x="14965" y="31671"/>
                  </a:lnTo>
                  <a:lnTo>
                    <a:pt x="48864" y="25081"/>
                  </a:lnTo>
                  <a:lnTo>
                    <a:pt x="110471" y="31498"/>
                  </a:lnTo>
                  <a:lnTo>
                    <a:pt x="170905" y="40865"/>
                  </a:lnTo>
                  <a:lnTo>
                    <a:pt x="196772" y="446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2196" y="4249133"/>
            <a:ext cx="446105" cy="390341"/>
            <a:chOff x="202196" y="4249133"/>
            <a:chExt cx="446105" cy="390341"/>
          </a:xfrm>
        </p:grpSpPr>
        <p:sp>
          <p:nvSpPr>
            <p:cNvPr id="16" name="Freeform 15"/>
            <p:cNvSpPr/>
            <p:nvPr/>
          </p:nvSpPr>
          <p:spPr>
            <a:xfrm>
              <a:off x="291417" y="4249133"/>
              <a:ext cx="22166" cy="356883"/>
            </a:xfrm>
            <a:custGeom>
              <a:avLst/>
              <a:gdLst/>
              <a:ahLst/>
              <a:cxnLst/>
              <a:rect l="0" t="0" r="0" b="0"/>
              <a:pathLst>
                <a:path w="22166" h="356883">
                  <a:moveTo>
                    <a:pt x="0" y="0"/>
                  </a:moveTo>
                  <a:lnTo>
                    <a:pt x="3304" y="45222"/>
                  </a:lnTo>
                  <a:lnTo>
                    <a:pt x="9602" y="95262"/>
                  </a:lnTo>
                  <a:lnTo>
                    <a:pt x="12085" y="151638"/>
                  </a:lnTo>
                  <a:lnTo>
                    <a:pt x="19919" y="206467"/>
                  </a:lnTo>
                  <a:lnTo>
                    <a:pt x="21598" y="254900"/>
                  </a:lnTo>
                  <a:lnTo>
                    <a:pt x="22165" y="315672"/>
                  </a:lnTo>
                  <a:lnTo>
                    <a:pt x="18939" y="335675"/>
                  </a:lnTo>
                  <a:lnTo>
                    <a:pt x="11153" y="3568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196" y="4438727"/>
              <a:ext cx="223053" cy="22306"/>
            </a:xfrm>
            <a:custGeom>
              <a:avLst/>
              <a:gdLst/>
              <a:ahLst/>
              <a:cxnLst/>
              <a:rect l="0" t="0" r="0" b="0"/>
              <a:pathLst>
                <a:path w="223053" h="22306">
                  <a:moveTo>
                    <a:pt x="0" y="0"/>
                  </a:moveTo>
                  <a:lnTo>
                    <a:pt x="39700" y="8827"/>
                  </a:lnTo>
                  <a:lnTo>
                    <a:pt x="100092" y="16614"/>
                  </a:lnTo>
                  <a:lnTo>
                    <a:pt x="153437" y="20619"/>
                  </a:lnTo>
                  <a:lnTo>
                    <a:pt x="183438" y="21556"/>
                  </a:lnTo>
                  <a:lnTo>
                    <a:pt x="223052" y="223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4469" y="4349506"/>
              <a:ext cx="17272" cy="289968"/>
            </a:xfrm>
            <a:custGeom>
              <a:avLst/>
              <a:gdLst/>
              <a:ahLst/>
              <a:cxnLst/>
              <a:rect l="0" t="0" r="0" b="0"/>
              <a:pathLst>
                <a:path w="17272" h="289968">
                  <a:moveTo>
                    <a:pt x="0" y="0"/>
                  </a:moveTo>
                  <a:lnTo>
                    <a:pt x="8827" y="39700"/>
                  </a:lnTo>
                  <a:lnTo>
                    <a:pt x="17271" y="100966"/>
                  </a:lnTo>
                  <a:lnTo>
                    <a:pt x="12728" y="156988"/>
                  </a:lnTo>
                  <a:lnTo>
                    <a:pt x="11464" y="215785"/>
                  </a:lnTo>
                  <a:lnTo>
                    <a:pt x="9975" y="270174"/>
                  </a:lnTo>
                  <a:lnTo>
                    <a:pt x="7889" y="276772"/>
                  </a:lnTo>
                  <a:lnTo>
                    <a:pt x="0" y="2899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8706" y="4516795"/>
              <a:ext cx="189595" cy="22306"/>
            </a:xfrm>
            <a:custGeom>
              <a:avLst/>
              <a:gdLst/>
              <a:ahLst/>
              <a:cxnLst/>
              <a:rect l="0" t="0" r="0" b="0"/>
              <a:pathLst>
                <a:path w="189595" h="22306">
                  <a:moveTo>
                    <a:pt x="0" y="22305"/>
                  </a:moveTo>
                  <a:lnTo>
                    <a:pt x="17761" y="10464"/>
                  </a:lnTo>
                  <a:lnTo>
                    <a:pt x="58409" y="3100"/>
                  </a:lnTo>
                  <a:lnTo>
                    <a:pt x="118749" y="612"/>
                  </a:lnTo>
                  <a:lnTo>
                    <a:pt x="168486" y="121"/>
                  </a:lnTo>
                  <a:lnTo>
                    <a:pt x="1895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29771" y="3022349"/>
            <a:ext cx="446104" cy="334578"/>
            <a:chOff x="4629771" y="3022349"/>
            <a:chExt cx="446104" cy="334578"/>
          </a:xfrm>
        </p:grpSpPr>
        <p:sp>
          <p:nvSpPr>
            <p:cNvPr id="21" name="Freeform 20"/>
            <p:cNvSpPr/>
            <p:nvPr/>
          </p:nvSpPr>
          <p:spPr>
            <a:xfrm>
              <a:off x="4707839" y="3022349"/>
              <a:ext cx="33402" cy="334578"/>
            </a:xfrm>
            <a:custGeom>
              <a:avLst/>
              <a:gdLst/>
              <a:ahLst/>
              <a:cxnLst/>
              <a:rect l="0" t="0" r="0" b="0"/>
              <a:pathLst>
                <a:path w="33402" h="334578">
                  <a:moveTo>
                    <a:pt x="0" y="0"/>
                  </a:moveTo>
                  <a:lnTo>
                    <a:pt x="19022" y="58308"/>
                  </a:lnTo>
                  <a:lnTo>
                    <a:pt x="30239" y="112763"/>
                  </a:lnTo>
                  <a:lnTo>
                    <a:pt x="32821" y="171251"/>
                  </a:lnTo>
                  <a:lnTo>
                    <a:pt x="33269" y="221610"/>
                  </a:lnTo>
                  <a:lnTo>
                    <a:pt x="33401" y="275771"/>
                  </a:lnTo>
                  <a:lnTo>
                    <a:pt x="22305" y="3345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29771" y="3200790"/>
              <a:ext cx="245357" cy="11154"/>
            </a:xfrm>
            <a:custGeom>
              <a:avLst/>
              <a:gdLst/>
              <a:ahLst/>
              <a:cxnLst/>
              <a:rect l="0" t="0" r="0" b="0"/>
              <a:pathLst>
                <a:path w="245357" h="11154">
                  <a:moveTo>
                    <a:pt x="0" y="11153"/>
                  </a:moveTo>
                  <a:lnTo>
                    <a:pt x="45222" y="7849"/>
                  </a:lnTo>
                  <a:lnTo>
                    <a:pt x="67187" y="4728"/>
                  </a:lnTo>
                  <a:lnTo>
                    <a:pt x="128634" y="10062"/>
                  </a:lnTo>
                  <a:lnTo>
                    <a:pt x="177590" y="10830"/>
                  </a:lnTo>
                  <a:lnTo>
                    <a:pt x="233862" y="2283"/>
                  </a:lnTo>
                  <a:lnTo>
                    <a:pt x="24535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919738" y="3122722"/>
              <a:ext cx="33458" cy="234205"/>
            </a:xfrm>
            <a:custGeom>
              <a:avLst/>
              <a:gdLst/>
              <a:ahLst/>
              <a:cxnLst/>
              <a:rect l="0" t="0" r="0" b="0"/>
              <a:pathLst>
                <a:path w="33458" h="234205">
                  <a:moveTo>
                    <a:pt x="33457" y="0"/>
                  </a:moveTo>
                  <a:lnTo>
                    <a:pt x="33457" y="62092"/>
                  </a:lnTo>
                  <a:lnTo>
                    <a:pt x="24554" y="113052"/>
                  </a:lnTo>
                  <a:lnTo>
                    <a:pt x="15674" y="161270"/>
                  </a:lnTo>
                  <a:lnTo>
                    <a:pt x="8741" y="212684"/>
                  </a:lnTo>
                  <a:lnTo>
                    <a:pt x="0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841670" y="3227823"/>
              <a:ext cx="234205" cy="17579"/>
            </a:xfrm>
            <a:custGeom>
              <a:avLst/>
              <a:gdLst/>
              <a:ahLst/>
              <a:cxnLst/>
              <a:rect l="0" t="0" r="0" b="0"/>
              <a:pathLst>
                <a:path w="234205" h="17579">
                  <a:moveTo>
                    <a:pt x="0" y="6425"/>
                  </a:moveTo>
                  <a:lnTo>
                    <a:pt x="35614" y="0"/>
                  </a:lnTo>
                  <a:lnTo>
                    <a:pt x="90381" y="4789"/>
                  </a:lnTo>
                  <a:lnTo>
                    <a:pt x="148930" y="12022"/>
                  </a:lnTo>
                  <a:lnTo>
                    <a:pt x="210934" y="16481"/>
                  </a:lnTo>
                  <a:lnTo>
                    <a:pt x="234204" y="175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06558" y="3363707"/>
            <a:ext cx="1050041" cy="1725910"/>
            <a:chOff x="7806558" y="3363707"/>
            <a:chExt cx="1050041" cy="1725910"/>
          </a:xfrm>
        </p:grpSpPr>
        <p:sp>
          <p:nvSpPr>
            <p:cNvPr id="26" name="Freeform 25"/>
            <p:cNvSpPr/>
            <p:nvPr/>
          </p:nvSpPr>
          <p:spPr>
            <a:xfrm>
              <a:off x="7806558" y="3363707"/>
              <a:ext cx="447790" cy="1725910"/>
            </a:xfrm>
            <a:custGeom>
              <a:avLst/>
              <a:gdLst/>
              <a:ahLst/>
              <a:cxnLst/>
              <a:rect l="0" t="0" r="0" b="0"/>
              <a:pathLst>
                <a:path w="447790" h="1725910">
                  <a:moveTo>
                    <a:pt x="12851" y="1643801"/>
                  </a:moveTo>
                  <a:lnTo>
                    <a:pt x="1010" y="1661563"/>
                  </a:lnTo>
                  <a:lnTo>
                    <a:pt x="0" y="1670513"/>
                  </a:lnTo>
                  <a:lnTo>
                    <a:pt x="5487" y="1690370"/>
                  </a:lnTo>
                  <a:lnTo>
                    <a:pt x="19491" y="1704978"/>
                  </a:lnTo>
                  <a:lnTo>
                    <a:pt x="58773" y="1724453"/>
                  </a:lnTo>
                  <a:lnTo>
                    <a:pt x="80350" y="1725909"/>
                  </a:lnTo>
                  <a:lnTo>
                    <a:pt x="124492" y="1716747"/>
                  </a:lnTo>
                  <a:lnTo>
                    <a:pt x="157868" y="1700663"/>
                  </a:lnTo>
                  <a:lnTo>
                    <a:pt x="202451" y="1662882"/>
                  </a:lnTo>
                  <a:lnTo>
                    <a:pt x="243751" y="1605668"/>
                  </a:lnTo>
                  <a:lnTo>
                    <a:pt x="271686" y="1553195"/>
                  </a:lnTo>
                  <a:lnTo>
                    <a:pt x="302589" y="1491798"/>
                  </a:lnTo>
                  <a:lnTo>
                    <a:pt x="324603" y="1432446"/>
                  </a:lnTo>
                  <a:lnTo>
                    <a:pt x="336122" y="1385388"/>
                  </a:lnTo>
                  <a:lnTo>
                    <a:pt x="347382" y="1329726"/>
                  </a:lnTo>
                  <a:lnTo>
                    <a:pt x="356369" y="1271692"/>
                  </a:lnTo>
                  <a:lnTo>
                    <a:pt x="367047" y="1213737"/>
                  </a:lnTo>
                  <a:lnTo>
                    <a:pt x="377785" y="1161901"/>
                  </a:lnTo>
                  <a:lnTo>
                    <a:pt x="383272" y="1115632"/>
                  </a:lnTo>
                  <a:lnTo>
                    <a:pt x="392745" y="1065987"/>
                  </a:lnTo>
                  <a:lnTo>
                    <a:pt x="401127" y="1004805"/>
                  </a:lnTo>
                  <a:lnTo>
                    <a:pt x="408499" y="953980"/>
                  </a:lnTo>
                  <a:lnTo>
                    <a:pt x="412612" y="905601"/>
                  </a:lnTo>
                  <a:lnTo>
                    <a:pt x="419751" y="853953"/>
                  </a:lnTo>
                  <a:lnTo>
                    <a:pt x="423794" y="805330"/>
                  </a:lnTo>
                  <a:lnTo>
                    <a:pt x="430912" y="753610"/>
                  </a:lnTo>
                  <a:lnTo>
                    <a:pt x="434948" y="704966"/>
                  </a:lnTo>
                  <a:lnTo>
                    <a:pt x="436144" y="653240"/>
                  </a:lnTo>
                  <a:lnTo>
                    <a:pt x="442420" y="598673"/>
                  </a:lnTo>
                  <a:lnTo>
                    <a:pt x="446206" y="549185"/>
                  </a:lnTo>
                  <a:lnTo>
                    <a:pt x="447486" y="488056"/>
                  </a:lnTo>
                  <a:lnTo>
                    <a:pt x="447739" y="428250"/>
                  </a:lnTo>
                  <a:lnTo>
                    <a:pt x="447789" y="368705"/>
                  </a:lnTo>
                  <a:lnTo>
                    <a:pt x="435668" y="306473"/>
                  </a:lnTo>
                  <a:lnTo>
                    <a:pt x="421585" y="255155"/>
                  </a:lnTo>
                  <a:lnTo>
                    <a:pt x="410568" y="206038"/>
                  </a:lnTo>
                  <a:lnTo>
                    <a:pt x="394505" y="152980"/>
                  </a:lnTo>
                  <a:lnTo>
                    <a:pt x="361643" y="97588"/>
                  </a:lnTo>
                  <a:lnTo>
                    <a:pt x="315860" y="51011"/>
                  </a:lnTo>
                  <a:lnTo>
                    <a:pt x="279833" y="25902"/>
                  </a:lnTo>
                  <a:lnTo>
                    <a:pt x="227186" y="5688"/>
                  </a:lnTo>
                  <a:lnTo>
                    <a:pt x="203527" y="0"/>
                  </a:lnTo>
                  <a:lnTo>
                    <a:pt x="180620" y="1603"/>
                  </a:lnTo>
                  <a:lnTo>
                    <a:pt x="170547" y="7483"/>
                  </a:lnTo>
                  <a:lnTo>
                    <a:pt x="135529" y="489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209748" y="4483337"/>
              <a:ext cx="211761" cy="350908"/>
            </a:xfrm>
            <a:custGeom>
              <a:avLst/>
              <a:gdLst/>
              <a:ahLst/>
              <a:cxnLst/>
              <a:rect l="0" t="0" r="0" b="0"/>
              <a:pathLst>
                <a:path w="211761" h="350908">
                  <a:moveTo>
                    <a:pt x="0" y="0"/>
                  </a:moveTo>
                  <a:lnTo>
                    <a:pt x="21444" y="58410"/>
                  </a:lnTo>
                  <a:lnTo>
                    <a:pt x="52835" y="112731"/>
                  </a:lnTo>
                  <a:lnTo>
                    <a:pt x="84109" y="167448"/>
                  </a:lnTo>
                  <a:lnTo>
                    <a:pt x="123872" y="218540"/>
                  </a:lnTo>
                  <a:lnTo>
                    <a:pt x="170934" y="281479"/>
                  </a:lnTo>
                  <a:lnTo>
                    <a:pt x="211691" y="344368"/>
                  </a:lnTo>
                  <a:lnTo>
                    <a:pt x="211760" y="349778"/>
                  </a:lnTo>
                  <a:lnTo>
                    <a:pt x="208089" y="350907"/>
                  </a:lnTo>
                  <a:lnTo>
                    <a:pt x="196575" y="346792"/>
                  </a:lnTo>
                  <a:lnTo>
                    <a:pt x="178442" y="3345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299428" y="4583711"/>
              <a:ext cx="33000" cy="211899"/>
            </a:xfrm>
            <a:custGeom>
              <a:avLst/>
              <a:gdLst/>
              <a:ahLst/>
              <a:cxnLst/>
              <a:rect l="0" t="0" r="0" b="0"/>
              <a:pathLst>
                <a:path w="33000" h="211899">
                  <a:moveTo>
                    <a:pt x="10694" y="211898"/>
                  </a:moveTo>
                  <a:lnTo>
                    <a:pt x="1867" y="172199"/>
                  </a:lnTo>
                  <a:lnTo>
                    <a:pt x="0" y="111807"/>
                  </a:lnTo>
                  <a:lnTo>
                    <a:pt x="16200" y="50357"/>
                  </a:lnTo>
                  <a:lnTo>
                    <a:pt x="3299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84739" y="4489672"/>
              <a:ext cx="92672" cy="205752"/>
            </a:xfrm>
            <a:custGeom>
              <a:avLst/>
              <a:gdLst/>
              <a:ahLst/>
              <a:cxnLst/>
              <a:rect l="0" t="0" r="0" b="0"/>
              <a:pathLst>
                <a:path w="92672" h="205752">
                  <a:moveTo>
                    <a:pt x="36909" y="38276"/>
                  </a:moveTo>
                  <a:lnTo>
                    <a:pt x="20341" y="19229"/>
                  </a:lnTo>
                  <a:lnTo>
                    <a:pt x="11783" y="1309"/>
                  </a:lnTo>
                  <a:lnTo>
                    <a:pt x="7767" y="0"/>
                  </a:lnTo>
                  <a:lnTo>
                    <a:pt x="3850" y="4085"/>
                  </a:lnTo>
                  <a:lnTo>
                    <a:pt x="0" y="11764"/>
                  </a:lnTo>
                  <a:lnTo>
                    <a:pt x="501" y="52174"/>
                  </a:lnTo>
                  <a:lnTo>
                    <a:pt x="15194" y="115236"/>
                  </a:lnTo>
                  <a:lnTo>
                    <a:pt x="35748" y="173200"/>
                  </a:lnTo>
                  <a:lnTo>
                    <a:pt x="52502" y="200267"/>
                  </a:lnTo>
                  <a:lnTo>
                    <a:pt x="60935" y="205751"/>
                  </a:lnTo>
                  <a:lnTo>
                    <a:pt x="69036" y="205688"/>
                  </a:lnTo>
                  <a:lnTo>
                    <a:pt x="76914" y="201929"/>
                  </a:lnTo>
                  <a:lnTo>
                    <a:pt x="82167" y="191988"/>
                  </a:lnTo>
                  <a:lnTo>
                    <a:pt x="89559" y="142474"/>
                  </a:lnTo>
                  <a:lnTo>
                    <a:pt x="91749" y="88150"/>
                  </a:lnTo>
                  <a:lnTo>
                    <a:pt x="92671" y="605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449185" y="4371811"/>
              <a:ext cx="90666" cy="172831"/>
            </a:xfrm>
            <a:custGeom>
              <a:avLst/>
              <a:gdLst/>
              <a:ahLst/>
              <a:cxnLst/>
              <a:rect l="0" t="0" r="0" b="0"/>
              <a:pathLst>
                <a:path w="90666" h="172831">
                  <a:moveTo>
                    <a:pt x="5921" y="0"/>
                  </a:moveTo>
                  <a:lnTo>
                    <a:pt x="0" y="17762"/>
                  </a:lnTo>
                  <a:lnTo>
                    <a:pt x="2239" y="52489"/>
                  </a:lnTo>
                  <a:lnTo>
                    <a:pt x="10751" y="94171"/>
                  </a:lnTo>
                  <a:lnTo>
                    <a:pt x="49332" y="155320"/>
                  </a:lnTo>
                  <a:lnTo>
                    <a:pt x="57166" y="166745"/>
                  </a:lnTo>
                  <a:lnTo>
                    <a:pt x="64868" y="171883"/>
                  </a:lnTo>
                  <a:lnTo>
                    <a:pt x="72481" y="172830"/>
                  </a:lnTo>
                  <a:lnTo>
                    <a:pt x="80034" y="170983"/>
                  </a:lnTo>
                  <a:lnTo>
                    <a:pt x="85070" y="163556"/>
                  </a:lnTo>
                  <a:lnTo>
                    <a:pt x="90665" y="138781"/>
                  </a:lnTo>
                  <a:lnTo>
                    <a:pt x="85724" y="79806"/>
                  </a:lnTo>
                  <a:lnTo>
                    <a:pt x="83989" y="66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59964" y="4081844"/>
              <a:ext cx="240126" cy="240706"/>
            </a:xfrm>
            <a:custGeom>
              <a:avLst/>
              <a:gdLst/>
              <a:ahLst/>
              <a:cxnLst/>
              <a:rect l="0" t="0" r="0" b="0"/>
              <a:pathLst>
                <a:path w="240126" h="240706">
                  <a:moveTo>
                    <a:pt x="5921" y="0"/>
                  </a:moveTo>
                  <a:lnTo>
                    <a:pt x="0" y="17762"/>
                  </a:lnTo>
                  <a:lnTo>
                    <a:pt x="3702" y="36395"/>
                  </a:lnTo>
                  <a:lnTo>
                    <a:pt x="32194" y="90490"/>
                  </a:lnTo>
                  <a:lnTo>
                    <a:pt x="69075" y="146008"/>
                  </a:lnTo>
                  <a:lnTo>
                    <a:pt x="81078" y="166505"/>
                  </a:lnTo>
                  <a:lnTo>
                    <a:pt x="123764" y="219430"/>
                  </a:lnTo>
                  <a:lnTo>
                    <a:pt x="127854" y="220638"/>
                  </a:lnTo>
                  <a:lnTo>
                    <a:pt x="129342" y="214007"/>
                  </a:lnTo>
                  <a:lnTo>
                    <a:pt x="128746" y="161785"/>
                  </a:lnTo>
                  <a:lnTo>
                    <a:pt x="133653" y="154945"/>
                  </a:lnTo>
                  <a:lnTo>
                    <a:pt x="141882" y="152864"/>
                  </a:lnTo>
                  <a:lnTo>
                    <a:pt x="152324" y="153955"/>
                  </a:lnTo>
                  <a:lnTo>
                    <a:pt x="161765" y="159639"/>
                  </a:lnTo>
                  <a:lnTo>
                    <a:pt x="210033" y="215532"/>
                  </a:lnTo>
                  <a:lnTo>
                    <a:pt x="230107" y="240238"/>
                  </a:lnTo>
                  <a:lnTo>
                    <a:pt x="233446" y="240705"/>
                  </a:lnTo>
                  <a:lnTo>
                    <a:pt x="240125" y="2342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516100" y="3992624"/>
              <a:ext cx="95143" cy="201902"/>
            </a:xfrm>
            <a:custGeom>
              <a:avLst/>
              <a:gdLst/>
              <a:ahLst/>
              <a:cxnLst/>
              <a:rect l="0" t="0" r="0" b="0"/>
              <a:pathLst>
                <a:path w="95143" h="201902">
                  <a:moveTo>
                    <a:pt x="5921" y="0"/>
                  </a:moveTo>
                  <a:lnTo>
                    <a:pt x="0" y="17761"/>
                  </a:lnTo>
                  <a:lnTo>
                    <a:pt x="3702" y="39699"/>
                  </a:lnTo>
                  <a:lnTo>
                    <a:pt x="26273" y="94171"/>
                  </a:lnTo>
                  <a:lnTo>
                    <a:pt x="53089" y="152014"/>
                  </a:lnTo>
                  <a:lnTo>
                    <a:pt x="83087" y="201901"/>
                  </a:lnTo>
                  <a:lnTo>
                    <a:pt x="82149" y="201517"/>
                  </a:lnTo>
                  <a:lnTo>
                    <a:pt x="74497" y="188697"/>
                  </a:lnTo>
                  <a:lnTo>
                    <a:pt x="52695" y="136591"/>
                  </a:lnTo>
                  <a:lnTo>
                    <a:pt x="48256" y="124518"/>
                  </a:lnTo>
                  <a:lnTo>
                    <a:pt x="49014" y="118948"/>
                  </a:lnTo>
                  <a:lnTo>
                    <a:pt x="53237" y="117713"/>
                  </a:lnTo>
                  <a:lnTo>
                    <a:pt x="59770" y="119368"/>
                  </a:lnTo>
                  <a:lnTo>
                    <a:pt x="73638" y="131120"/>
                  </a:lnTo>
                  <a:lnTo>
                    <a:pt x="95142" y="156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638274" y="4059539"/>
              <a:ext cx="6426" cy="23178"/>
            </a:xfrm>
            <a:custGeom>
              <a:avLst/>
              <a:gdLst/>
              <a:ahLst/>
              <a:cxnLst/>
              <a:rect l="0" t="0" r="0" b="0"/>
              <a:pathLst>
                <a:path w="6426" h="23178">
                  <a:moveTo>
                    <a:pt x="6425" y="0"/>
                  </a:moveTo>
                  <a:lnTo>
                    <a:pt x="0" y="21754"/>
                  </a:lnTo>
                  <a:lnTo>
                    <a:pt x="903" y="23177"/>
                  </a:lnTo>
                  <a:lnTo>
                    <a:pt x="6425" y="223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404070" y="3535368"/>
              <a:ext cx="162562" cy="310525"/>
            </a:xfrm>
            <a:custGeom>
              <a:avLst/>
              <a:gdLst/>
              <a:ahLst/>
              <a:cxnLst/>
              <a:rect l="0" t="0" r="0" b="0"/>
              <a:pathLst>
                <a:path w="162562" h="310525">
                  <a:moveTo>
                    <a:pt x="6425" y="0"/>
                  </a:moveTo>
                  <a:lnTo>
                    <a:pt x="0" y="36854"/>
                  </a:lnTo>
                  <a:lnTo>
                    <a:pt x="6449" y="84995"/>
                  </a:lnTo>
                  <a:lnTo>
                    <a:pt x="24744" y="138499"/>
                  </a:lnTo>
                  <a:lnTo>
                    <a:pt x="51920" y="191115"/>
                  </a:lnTo>
                  <a:lnTo>
                    <a:pt x="80629" y="243454"/>
                  </a:lnTo>
                  <a:lnTo>
                    <a:pt x="97806" y="274946"/>
                  </a:lnTo>
                  <a:lnTo>
                    <a:pt x="125813" y="307790"/>
                  </a:lnTo>
                  <a:lnTo>
                    <a:pt x="133106" y="310524"/>
                  </a:lnTo>
                  <a:lnTo>
                    <a:pt x="140446" y="309867"/>
                  </a:lnTo>
                  <a:lnTo>
                    <a:pt x="147818" y="306951"/>
                  </a:lnTo>
                  <a:lnTo>
                    <a:pt x="152733" y="300051"/>
                  </a:lnTo>
                  <a:lnTo>
                    <a:pt x="158193" y="279165"/>
                  </a:lnTo>
                  <a:lnTo>
                    <a:pt x="161699" y="220183"/>
                  </a:lnTo>
                  <a:lnTo>
                    <a:pt x="162561" y="1784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11242" y="3680351"/>
              <a:ext cx="33458" cy="105522"/>
            </a:xfrm>
            <a:custGeom>
              <a:avLst/>
              <a:gdLst/>
              <a:ahLst/>
              <a:cxnLst/>
              <a:rect l="0" t="0" r="0" b="0"/>
              <a:pathLst>
                <a:path w="33458" h="105522">
                  <a:moveTo>
                    <a:pt x="0" y="0"/>
                  </a:moveTo>
                  <a:lnTo>
                    <a:pt x="0" y="62091"/>
                  </a:lnTo>
                  <a:lnTo>
                    <a:pt x="11840" y="98944"/>
                  </a:lnTo>
                  <a:lnTo>
                    <a:pt x="16568" y="104377"/>
                  </a:lnTo>
                  <a:lnTo>
                    <a:pt x="20959" y="105521"/>
                  </a:lnTo>
                  <a:lnTo>
                    <a:pt x="33457" y="100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544327" y="3501910"/>
              <a:ext cx="11153" cy="22306"/>
            </a:xfrm>
            <a:custGeom>
              <a:avLst/>
              <a:gdLst/>
              <a:ahLst/>
              <a:cxnLst/>
              <a:rect l="0" t="0" r="0" b="0"/>
              <a:pathLst>
                <a:path w="11153" h="22306">
                  <a:moveTo>
                    <a:pt x="0" y="0"/>
                  </a:moveTo>
                  <a:lnTo>
                    <a:pt x="11152" y="223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633547" y="3557673"/>
              <a:ext cx="78069" cy="123942"/>
            </a:xfrm>
            <a:custGeom>
              <a:avLst/>
              <a:gdLst/>
              <a:ahLst/>
              <a:cxnLst/>
              <a:rect l="0" t="0" r="0" b="0"/>
              <a:pathLst>
                <a:path w="78069" h="123942">
                  <a:moveTo>
                    <a:pt x="0" y="0"/>
                  </a:moveTo>
                  <a:lnTo>
                    <a:pt x="3304" y="45222"/>
                  </a:lnTo>
                  <a:lnTo>
                    <a:pt x="19023" y="100454"/>
                  </a:lnTo>
                  <a:lnTo>
                    <a:pt x="26216" y="122714"/>
                  </a:lnTo>
                  <a:lnTo>
                    <a:pt x="28630" y="123941"/>
                  </a:lnTo>
                  <a:lnTo>
                    <a:pt x="31312" y="108783"/>
                  </a:lnTo>
                  <a:lnTo>
                    <a:pt x="25369" y="57470"/>
                  </a:lnTo>
                  <a:lnTo>
                    <a:pt x="23667" y="28847"/>
                  </a:lnTo>
                  <a:lnTo>
                    <a:pt x="26931" y="21710"/>
                  </a:lnTo>
                  <a:lnTo>
                    <a:pt x="32823" y="19430"/>
                  </a:lnTo>
                  <a:lnTo>
                    <a:pt x="40470" y="20388"/>
                  </a:lnTo>
                  <a:lnTo>
                    <a:pt x="55575" y="28062"/>
                  </a:lnTo>
                  <a:lnTo>
                    <a:pt x="68071" y="38495"/>
                  </a:lnTo>
                  <a:lnTo>
                    <a:pt x="78068" y="557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758642" y="3391556"/>
              <a:ext cx="97957" cy="222879"/>
            </a:xfrm>
            <a:custGeom>
              <a:avLst/>
              <a:gdLst/>
              <a:ahLst/>
              <a:cxnLst/>
              <a:rect l="0" t="0" r="0" b="0"/>
              <a:pathLst>
                <a:path w="97957" h="222879">
                  <a:moveTo>
                    <a:pt x="8736" y="121507"/>
                  </a:moveTo>
                  <a:lnTo>
                    <a:pt x="20868" y="69676"/>
                  </a:lnTo>
                  <a:lnTo>
                    <a:pt x="29032" y="7040"/>
                  </a:lnTo>
                  <a:lnTo>
                    <a:pt x="27222" y="585"/>
                  </a:lnTo>
                  <a:lnTo>
                    <a:pt x="23539" y="0"/>
                  </a:lnTo>
                  <a:lnTo>
                    <a:pt x="18604" y="3327"/>
                  </a:lnTo>
                  <a:lnTo>
                    <a:pt x="5740" y="49453"/>
                  </a:lnTo>
                  <a:lnTo>
                    <a:pt x="0" y="100295"/>
                  </a:lnTo>
                  <a:lnTo>
                    <a:pt x="4220" y="158593"/>
                  </a:lnTo>
                  <a:lnTo>
                    <a:pt x="13318" y="211114"/>
                  </a:lnTo>
                  <a:lnTo>
                    <a:pt x="17987" y="219660"/>
                  </a:lnTo>
                  <a:lnTo>
                    <a:pt x="23577" y="222878"/>
                  </a:lnTo>
                  <a:lnTo>
                    <a:pt x="29782" y="222545"/>
                  </a:lnTo>
                  <a:lnTo>
                    <a:pt x="43286" y="208958"/>
                  </a:lnTo>
                  <a:lnTo>
                    <a:pt x="78073" y="146961"/>
                  </a:lnTo>
                  <a:lnTo>
                    <a:pt x="97956" y="1215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80638" y="6256598"/>
            <a:ext cx="3919049" cy="869901"/>
            <a:chOff x="380638" y="6256598"/>
            <a:chExt cx="3919049" cy="869901"/>
          </a:xfrm>
        </p:grpSpPr>
        <p:sp>
          <p:nvSpPr>
            <p:cNvPr id="40" name="Freeform 39"/>
            <p:cNvSpPr/>
            <p:nvPr/>
          </p:nvSpPr>
          <p:spPr>
            <a:xfrm>
              <a:off x="380638" y="6256598"/>
              <a:ext cx="21835" cy="568782"/>
            </a:xfrm>
            <a:custGeom>
              <a:avLst/>
              <a:gdLst/>
              <a:ahLst/>
              <a:cxnLst/>
              <a:rect l="0" t="0" r="0" b="0"/>
              <a:pathLst>
                <a:path w="21835" h="568782">
                  <a:moveTo>
                    <a:pt x="0" y="0"/>
                  </a:moveTo>
                  <a:lnTo>
                    <a:pt x="3304" y="45222"/>
                  </a:lnTo>
                  <a:lnTo>
                    <a:pt x="9602" y="101182"/>
                  </a:lnTo>
                  <a:lnTo>
                    <a:pt x="10693" y="153759"/>
                  </a:lnTo>
                  <a:lnTo>
                    <a:pt x="16937" y="202658"/>
                  </a:lnTo>
                  <a:lnTo>
                    <a:pt x="20714" y="260379"/>
                  </a:lnTo>
                  <a:lnTo>
                    <a:pt x="21834" y="312730"/>
                  </a:lnTo>
                  <a:lnTo>
                    <a:pt x="14547" y="367161"/>
                  </a:lnTo>
                  <a:lnTo>
                    <a:pt x="12158" y="412248"/>
                  </a:lnTo>
                  <a:lnTo>
                    <a:pt x="11450" y="469116"/>
                  </a:lnTo>
                  <a:lnTo>
                    <a:pt x="11241" y="518460"/>
                  </a:lnTo>
                  <a:lnTo>
                    <a:pt x="11152" y="5687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03316" y="6278902"/>
              <a:ext cx="66916" cy="524173"/>
            </a:xfrm>
            <a:custGeom>
              <a:avLst/>
              <a:gdLst/>
              <a:ahLst/>
              <a:cxnLst/>
              <a:rect l="0" t="0" r="0" b="0"/>
              <a:pathLst>
                <a:path w="66916" h="524173">
                  <a:moveTo>
                    <a:pt x="66915" y="0"/>
                  </a:moveTo>
                  <a:lnTo>
                    <a:pt x="58088" y="60659"/>
                  </a:lnTo>
                  <a:lnTo>
                    <a:pt x="56452" y="116281"/>
                  </a:lnTo>
                  <a:lnTo>
                    <a:pt x="52663" y="169937"/>
                  </a:lnTo>
                  <a:lnTo>
                    <a:pt x="46201" y="227293"/>
                  </a:lnTo>
                  <a:lnTo>
                    <a:pt x="45082" y="289297"/>
                  </a:lnTo>
                  <a:lnTo>
                    <a:pt x="44820" y="334280"/>
                  </a:lnTo>
                  <a:lnTo>
                    <a:pt x="41368" y="391492"/>
                  </a:lnTo>
                  <a:lnTo>
                    <a:pt x="32497" y="438596"/>
                  </a:lnTo>
                  <a:lnTo>
                    <a:pt x="18398" y="498181"/>
                  </a:lnTo>
                  <a:lnTo>
                    <a:pt x="11068" y="512621"/>
                  </a:lnTo>
                  <a:lnTo>
                    <a:pt x="0" y="524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02943" y="6535412"/>
              <a:ext cx="100374" cy="22306"/>
            </a:xfrm>
            <a:custGeom>
              <a:avLst/>
              <a:gdLst/>
              <a:ahLst/>
              <a:cxnLst/>
              <a:rect l="0" t="0" r="0" b="0"/>
              <a:pathLst>
                <a:path w="100374" h="22306">
                  <a:moveTo>
                    <a:pt x="0" y="22305"/>
                  </a:moveTo>
                  <a:lnTo>
                    <a:pt x="57068" y="4522"/>
                  </a:lnTo>
                  <a:lnTo>
                    <a:pt x="1003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92537" y="6624633"/>
              <a:ext cx="131363" cy="194640"/>
            </a:xfrm>
            <a:custGeom>
              <a:avLst/>
              <a:gdLst/>
              <a:ahLst/>
              <a:cxnLst/>
              <a:rect l="0" t="0" r="0" b="0"/>
              <a:pathLst>
                <a:path w="131363" h="194640">
                  <a:moveTo>
                    <a:pt x="78068" y="0"/>
                  </a:moveTo>
                  <a:lnTo>
                    <a:pt x="47022" y="36966"/>
                  </a:lnTo>
                  <a:lnTo>
                    <a:pt x="23112" y="98509"/>
                  </a:lnTo>
                  <a:lnTo>
                    <a:pt x="17707" y="123089"/>
                  </a:lnTo>
                  <a:lnTo>
                    <a:pt x="19435" y="150536"/>
                  </a:lnTo>
                  <a:lnTo>
                    <a:pt x="33296" y="187934"/>
                  </a:lnTo>
                  <a:lnTo>
                    <a:pt x="42024" y="193444"/>
                  </a:lnTo>
                  <a:lnTo>
                    <a:pt x="52799" y="194639"/>
                  </a:lnTo>
                  <a:lnTo>
                    <a:pt x="64940" y="192957"/>
                  </a:lnTo>
                  <a:lnTo>
                    <a:pt x="85038" y="181175"/>
                  </a:lnTo>
                  <a:lnTo>
                    <a:pt x="100992" y="163546"/>
                  </a:lnTo>
                  <a:lnTo>
                    <a:pt x="121332" y="118634"/>
                  </a:lnTo>
                  <a:lnTo>
                    <a:pt x="131362" y="62399"/>
                  </a:lnTo>
                  <a:lnTo>
                    <a:pt x="128467" y="51512"/>
                  </a:lnTo>
                  <a:lnTo>
                    <a:pt x="122820" y="43016"/>
                  </a:lnTo>
                  <a:lnTo>
                    <a:pt x="115338" y="36112"/>
                  </a:lnTo>
                  <a:lnTo>
                    <a:pt x="105393" y="32749"/>
                  </a:lnTo>
                  <a:lnTo>
                    <a:pt x="81125" y="32316"/>
                  </a:lnTo>
                  <a:lnTo>
                    <a:pt x="45516" y="44961"/>
                  </a:lnTo>
                  <a:lnTo>
                    <a:pt x="11421" y="70323"/>
                  </a:lnTo>
                  <a:lnTo>
                    <a:pt x="5135" y="80340"/>
                  </a:lnTo>
                  <a:lnTo>
                    <a:pt x="0" y="1226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93879" y="6646415"/>
              <a:ext cx="211304" cy="212422"/>
            </a:xfrm>
            <a:custGeom>
              <a:avLst/>
              <a:gdLst/>
              <a:ahLst/>
              <a:cxnLst/>
              <a:rect l="0" t="0" r="0" b="0"/>
              <a:pathLst>
                <a:path w="211304" h="212422">
                  <a:moveTo>
                    <a:pt x="21709" y="33980"/>
                  </a:moveTo>
                  <a:lnTo>
                    <a:pt x="6186" y="90151"/>
                  </a:lnTo>
                  <a:lnTo>
                    <a:pt x="744" y="133425"/>
                  </a:lnTo>
                  <a:lnTo>
                    <a:pt x="0" y="124854"/>
                  </a:lnTo>
                  <a:lnTo>
                    <a:pt x="9664" y="86628"/>
                  </a:lnTo>
                  <a:lnTo>
                    <a:pt x="28605" y="48066"/>
                  </a:lnTo>
                  <a:lnTo>
                    <a:pt x="57210" y="15023"/>
                  </a:lnTo>
                  <a:lnTo>
                    <a:pt x="78380" y="1598"/>
                  </a:lnTo>
                  <a:lnTo>
                    <a:pt x="87991" y="0"/>
                  </a:lnTo>
                  <a:lnTo>
                    <a:pt x="96876" y="1413"/>
                  </a:lnTo>
                  <a:lnTo>
                    <a:pt x="105278" y="4834"/>
                  </a:lnTo>
                  <a:lnTo>
                    <a:pt x="110880" y="12072"/>
                  </a:lnTo>
                  <a:lnTo>
                    <a:pt x="117103" y="33330"/>
                  </a:lnTo>
                  <a:lnTo>
                    <a:pt x="112195" y="86127"/>
                  </a:lnTo>
                  <a:lnTo>
                    <a:pt x="95988" y="133639"/>
                  </a:lnTo>
                  <a:lnTo>
                    <a:pt x="89816" y="145030"/>
                  </a:lnTo>
                  <a:lnTo>
                    <a:pt x="86941" y="147667"/>
                  </a:lnTo>
                  <a:lnTo>
                    <a:pt x="86263" y="144468"/>
                  </a:lnTo>
                  <a:lnTo>
                    <a:pt x="87050" y="137379"/>
                  </a:lnTo>
                  <a:lnTo>
                    <a:pt x="99999" y="109641"/>
                  </a:lnTo>
                  <a:lnTo>
                    <a:pt x="119532" y="83797"/>
                  </a:lnTo>
                  <a:lnTo>
                    <a:pt x="146936" y="66365"/>
                  </a:lnTo>
                  <a:lnTo>
                    <a:pt x="156000" y="66723"/>
                  </a:lnTo>
                  <a:lnTo>
                    <a:pt x="164521" y="70679"/>
                  </a:lnTo>
                  <a:lnTo>
                    <a:pt x="172680" y="77034"/>
                  </a:lnTo>
                  <a:lnTo>
                    <a:pt x="185050" y="97313"/>
                  </a:lnTo>
                  <a:lnTo>
                    <a:pt x="193439" y="122848"/>
                  </a:lnTo>
                  <a:lnTo>
                    <a:pt x="202129" y="176324"/>
                  </a:lnTo>
                  <a:lnTo>
                    <a:pt x="211303" y="212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063841" y="6699341"/>
              <a:ext cx="130936" cy="207366"/>
            </a:xfrm>
            <a:custGeom>
              <a:avLst/>
              <a:gdLst/>
              <a:ahLst/>
              <a:cxnLst/>
              <a:rect l="0" t="0" r="0" b="0"/>
              <a:pathLst>
                <a:path w="130936" h="207366">
                  <a:moveTo>
                    <a:pt x="41714" y="126038"/>
                  </a:moveTo>
                  <a:lnTo>
                    <a:pt x="83600" y="67079"/>
                  </a:lnTo>
                  <a:lnTo>
                    <a:pt x="91310" y="45311"/>
                  </a:lnTo>
                  <a:lnTo>
                    <a:pt x="94736" y="19113"/>
                  </a:lnTo>
                  <a:lnTo>
                    <a:pt x="90693" y="10145"/>
                  </a:lnTo>
                  <a:lnTo>
                    <a:pt x="83041" y="4166"/>
                  </a:lnTo>
                  <a:lnTo>
                    <a:pt x="72983" y="180"/>
                  </a:lnTo>
                  <a:lnTo>
                    <a:pt x="63799" y="0"/>
                  </a:lnTo>
                  <a:lnTo>
                    <a:pt x="46986" y="6410"/>
                  </a:lnTo>
                  <a:lnTo>
                    <a:pt x="23587" y="23952"/>
                  </a:lnTo>
                  <a:lnTo>
                    <a:pt x="6878" y="50767"/>
                  </a:lnTo>
                  <a:lnTo>
                    <a:pt x="0" y="88177"/>
                  </a:lnTo>
                  <a:lnTo>
                    <a:pt x="3883" y="124733"/>
                  </a:lnTo>
                  <a:lnTo>
                    <a:pt x="18802" y="159109"/>
                  </a:lnTo>
                  <a:lnTo>
                    <a:pt x="38553" y="178325"/>
                  </a:lnTo>
                  <a:lnTo>
                    <a:pt x="85700" y="204934"/>
                  </a:lnTo>
                  <a:lnTo>
                    <a:pt x="105048" y="207365"/>
                  </a:lnTo>
                  <a:lnTo>
                    <a:pt x="130935" y="2041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50912" y="6681941"/>
              <a:ext cx="323426" cy="20761"/>
            </a:xfrm>
            <a:custGeom>
              <a:avLst/>
              <a:gdLst/>
              <a:ahLst/>
              <a:cxnLst/>
              <a:rect l="0" t="0" r="0" b="0"/>
              <a:pathLst>
                <a:path w="323426" h="20761">
                  <a:moveTo>
                    <a:pt x="0" y="9607"/>
                  </a:moveTo>
                  <a:lnTo>
                    <a:pt x="62091" y="5"/>
                  </a:lnTo>
                  <a:lnTo>
                    <a:pt x="118237" y="0"/>
                  </a:lnTo>
                  <a:lnTo>
                    <a:pt x="173020" y="10647"/>
                  </a:lnTo>
                  <a:lnTo>
                    <a:pt x="224750" y="17763"/>
                  </a:lnTo>
                  <a:lnTo>
                    <a:pt x="276013" y="19872"/>
                  </a:lnTo>
                  <a:lnTo>
                    <a:pt x="323425" y="207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607421" y="6591174"/>
              <a:ext cx="116243" cy="256511"/>
            </a:xfrm>
            <a:custGeom>
              <a:avLst/>
              <a:gdLst/>
              <a:ahLst/>
              <a:cxnLst/>
              <a:rect l="0" t="0" r="0" b="0"/>
              <a:pathLst>
                <a:path w="116243" h="256511">
                  <a:moveTo>
                    <a:pt x="22305" y="0"/>
                  </a:moveTo>
                  <a:lnTo>
                    <a:pt x="68874" y="21444"/>
                  </a:lnTo>
                  <a:lnTo>
                    <a:pt x="100954" y="41740"/>
                  </a:lnTo>
                  <a:lnTo>
                    <a:pt x="108195" y="51371"/>
                  </a:lnTo>
                  <a:lnTo>
                    <a:pt x="116242" y="75290"/>
                  </a:lnTo>
                  <a:lnTo>
                    <a:pt x="114851" y="110704"/>
                  </a:lnTo>
                  <a:lnTo>
                    <a:pt x="100670" y="144740"/>
                  </a:lnTo>
                  <a:lnTo>
                    <a:pt x="80772" y="172450"/>
                  </a:lnTo>
                  <a:lnTo>
                    <a:pt x="20802" y="226637"/>
                  </a:lnTo>
                  <a:lnTo>
                    <a:pt x="0" y="2565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908541" y="6345818"/>
              <a:ext cx="89222" cy="575919"/>
            </a:xfrm>
            <a:custGeom>
              <a:avLst/>
              <a:gdLst/>
              <a:ahLst/>
              <a:cxnLst/>
              <a:rect l="0" t="0" r="0" b="0"/>
              <a:pathLst>
                <a:path w="89222" h="575919">
                  <a:moveTo>
                    <a:pt x="89221" y="0"/>
                  </a:moveTo>
                  <a:lnTo>
                    <a:pt x="51175" y="60762"/>
                  </a:lnTo>
                  <a:lnTo>
                    <a:pt x="25438" y="113247"/>
                  </a:lnTo>
                  <a:lnTo>
                    <a:pt x="15385" y="159951"/>
                  </a:lnTo>
                  <a:lnTo>
                    <a:pt x="12407" y="209724"/>
                  </a:lnTo>
                  <a:lnTo>
                    <a:pt x="14829" y="259170"/>
                  </a:lnTo>
                  <a:lnTo>
                    <a:pt x="26699" y="313060"/>
                  </a:lnTo>
                  <a:lnTo>
                    <a:pt x="42608" y="364964"/>
                  </a:lnTo>
                  <a:lnTo>
                    <a:pt x="55170" y="415040"/>
                  </a:lnTo>
                  <a:lnTo>
                    <a:pt x="60456" y="448407"/>
                  </a:lnTo>
                  <a:lnTo>
                    <a:pt x="53753" y="500118"/>
                  </a:lnTo>
                  <a:lnTo>
                    <a:pt x="40710" y="534806"/>
                  </a:lnTo>
                  <a:lnTo>
                    <a:pt x="14100" y="573911"/>
                  </a:lnTo>
                  <a:lnTo>
                    <a:pt x="9400" y="575918"/>
                  </a:lnTo>
                  <a:lnTo>
                    <a:pt x="6267" y="573539"/>
                  </a:lnTo>
                  <a:lnTo>
                    <a:pt x="0" y="5576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086982" y="6401581"/>
              <a:ext cx="54118" cy="479562"/>
            </a:xfrm>
            <a:custGeom>
              <a:avLst/>
              <a:gdLst/>
              <a:ahLst/>
              <a:cxnLst/>
              <a:rect l="0" t="0" r="0" b="0"/>
              <a:pathLst>
                <a:path w="54118" h="479562">
                  <a:moveTo>
                    <a:pt x="22306" y="0"/>
                  </a:moveTo>
                  <a:lnTo>
                    <a:pt x="38874" y="19046"/>
                  </a:lnTo>
                  <a:lnTo>
                    <a:pt x="47431" y="36966"/>
                  </a:lnTo>
                  <a:lnTo>
                    <a:pt x="54117" y="90143"/>
                  </a:lnTo>
                  <a:lnTo>
                    <a:pt x="54036" y="147322"/>
                  </a:lnTo>
                  <a:lnTo>
                    <a:pt x="46715" y="201577"/>
                  </a:lnTo>
                  <a:lnTo>
                    <a:pt x="33139" y="264384"/>
                  </a:lnTo>
                  <a:lnTo>
                    <a:pt x="22211" y="325757"/>
                  </a:lnTo>
                  <a:lnTo>
                    <a:pt x="14430" y="387726"/>
                  </a:lnTo>
                  <a:lnTo>
                    <a:pt x="8820" y="438719"/>
                  </a:lnTo>
                  <a:lnTo>
                    <a:pt x="0" y="4795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1593" y="6310441"/>
              <a:ext cx="311601" cy="581855"/>
            </a:xfrm>
            <a:custGeom>
              <a:avLst/>
              <a:gdLst/>
              <a:ahLst/>
              <a:cxnLst/>
              <a:rect l="0" t="0" r="0" b="0"/>
              <a:pathLst>
                <a:path w="311601" h="581855">
                  <a:moveTo>
                    <a:pt x="0" y="135750"/>
                  </a:moveTo>
                  <a:lnTo>
                    <a:pt x="0" y="112068"/>
                  </a:lnTo>
                  <a:lnTo>
                    <a:pt x="11841" y="79579"/>
                  </a:lnTo>
                  <a:lnTo>
                    <a:pt x="31045" y="52330"/>
                  </a:lnTo>
                  <a:lnTo>
                    <a:pt x="89988" y="15422"/>
                  </a:lnTo>
                  <a:lnTo>
                    <a:pt x="122905" y="0"/>
                  </a:lnTo>
                  <a:lnTo>
                    <a:pt x="127786" y="640"/>
                  </a:lnTo>
                  <a:lnTo>
                    <a:pt x="128562" y="4784"/>
                  </a:lnTo>
                  <a:lnTo>
                    <a:pt x="124421" y="31682"/>
                  </a:lnTo>
                  <a:lnTo>
                    <a:pt x="123022" y="85178"/>
                  </a:lnTo>
                  <a:lnTo>
                    <a:pt x="123985" y="143476"/>
                  </a:lnTo>
                  <a:lnTo>
                    <a:pt x="134823" y="206028"/>
                  </a:lnTo>
                  <a:lnTo>
                    <a:pt x="148897" y="265839"/>
                  </a:lnTo>
                  <a:lnTo>
                    <a:pt x="155027" y="275761"/>
                  </a:lnTo>
                  <a:lnTo>
                    <a:pt x="171752" y="290089"/>
                  </a:lnTo>
                  <a:lnTo>
                    <a:pt x="194882" y="293979"/>
                  </a:lnTo>
                  <a:lnTo>
                    <a:pt x="219206" y="290338"/>
                  </a:lnTo>
                  <a:lnTo>
                    <a:pt x="238277" y="280458"/>
                  </a:lnTo>
                  <a:lnTo>
                    <a:pt x="262948" y="249122"/>
                  </a:lnTo>
                  <a:lnTo>
                    <a:pt x="288857" y="191756"/>
                  </a:lnTo>
                  <a:lnTo>
                    <a:pt x="307169" y="134543"/>
                  </a:lnTo>
                  <a:lnTo>
                    <a:pt x="310760" y="103312"/>
                  </a:lnTo>
                  <a:lnTo>
                    <a:pt x="311600" y="111833"/>
                  </a:lnTo>
                  <a:lnTo>
                    <a:pt x="300052" y="171444"/>
                  </a:lnTo>
                  <a:lnTo>
                    <a:pt x="292955" y="217785"/>
                  </a:lnTo>
                  <a:lnTo>
                    <a:pt x="284243" y="267452"/>
                  </a:lnTo>
                  <a:lnTo>
                    <a:pt x="269270" y="320170"/>
                  </a:lnTo>
                  <a:lnTo>
                    <a:pt x="256986" y="376269"/>
                  </a:lnTo>
                  <a:lnTo>
                    <a:pt x="248802" y="427588"/>
                  </a:lnTo>
                  <a:lnTo>
                    <a:pt x="243073" y="478730"/>
                  </a:lnTo>
                  <a:lnTo>
                    <a:pt x="235956" y="540418"/>
                  </a:lnTo>
                  <a:lnTo>
                    <a:pt x="234204" y="5818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21933" y="6501954"/>
              <a:ext cx="55764" cy="320439"/>
            </a:xfrm>
            <a:custGeom>
              <a:avLst/>
              <a:gdLst/>
              <a:ahLst/>
              <a:cxnLst/>
              <a:rect l="0" t="0" r="0" b="0"/>
              <a:pathLst>
                <a:path w="55764" h="320439">
                  <a:moveTo>
                    <a:pt x="55763" y="0"/>
                  </a:moveTo>
                  <a:lnTo>
                    <a:pt x="40240" y="52489"/>
                  </a:lnTo>
                  <a:lnTo>
                    <a:pt x="29547" y="100092"/>
                  </a:lnTo>
                  <a:lnTo>
                    <a:pt x="24451" y="159357"/>
                  </a:lnTo>
                  <a:lnTo>
                    <a:pt x="17021" y="218085"/>
                  </a:lnTo>
                  <a:lnTo>
                    <a:pt x="6971" y="268807"/>
                  </a:lnTo>
                  <a:lnTo>
                    <a:pt x="1377" y="320438"/>
                  </a:lnTo>
                  <a:lnTo>
                    <a:pt x="918" y="318955"/>
                  </a:lnTo>
                  <a:lnTo>
                    <a:pt x="0" y="3011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566543" y="6323513"/>
              <a:ext cx="189595" cy="78069"/>
            </a:xfrm>
            <a:custGeom>
              <a:avLst/>
              <a:gdLst/>
              <a:ahLst/>
              <a:cxnLst/>
              <a:rect l="0" t="0" r="0" b="0"/>
              <a:pathLst>
                <a:path w="189595" h="78069">
                  <a:moveTo>
                    <a:pt x="0" y="78068"/>
                  </a:moveTo>
                  <a:lnTo>
                    <a:pt x="5921" y="60306"/>
                  </a:lnTo>
                  <a:lnTo>
                    <a:pt x="18741" y="44977"/>
                  </a:lnTo>
                  <a:lnTo>
                    <a:pt x="46859" y="25718"/>
                  </a:lnTo>
                  <a:lnTo>
                    <a:pt x="70394" y="17626"/>
                  </a:lnTo>
                  <a:lnTo>
                    <a:pt x="132682" y="9126"/>
                  </a:lnTo>
                  <a:lnTo>
                    <a:pt x="1895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521933" y="6513107"/>
              <a:ext cx="200748" cy="95164"/>
            </a:xfrm>
            <a:custGeom>
              <a:avLst/>
              <a:gdLst/>
              <a:ahLst/>
              <a:cxnLst/>
              <a:rect l="0" t="0" r="0" b="0"/>
              <a:pathLst>
                <a:path w="200748" h="95164">
                  <a:moveTo>
                    <a:pt x="0" y="0"/>
                  </a:moveTo>
                  <a:lnTo>
                    <a:pt x="10143" y="33136"/>
                  </a:lnTo>
                  <a:lnTo>
                    <a:pt x="21443" y="50250"/>
                  </a:lnTo>
                  <a:lnTo>
                    <a:pt x="38031" y="62813"/>
                  </a:lnTo>
                  <a:lnTo>
                    <a:pt x="78972" y="80975"/>
                  </a:lnTo>
                  <a:lnTo>
                    <a:pt x="130521" y="88830"/>
                  </a:lnTo>
                  <a:lnTo>
                    <a:pt x="165069" y="95163"/>
                  </a:lnTo>
                  <a:lnTo>
                    <a:pt x="200747" y="892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93707" y="6791921"/>
              <a:ext cx="173211" cy="66916"/>
            </a:xfrm>
            <a:custGeom>
              <a:avLst/>
              <a:gdLst/>
              <a:ahLst/>
              <a:cxnLst/>
              <a:rect l="0" t="0" r="0" b="0"/>
              <a:pathLst>
                <a:path w="173211" h="66916">
                  <a:moveTo>
                    <a:pt x="5921" y="0"/>
                  </a:moveTo>
                  <a:lnTo>
                    <a:pt x="0" y="17762"/>
                  </a:lnTo>
                  <a:lnTo>
                    <a:pt x="398" y="36396"/>
                  </a:lnTo>
                  <a:lnTo>
                    <a:pt x="2239" y="46569"/>
                  </a:lnTo>
                  <a:lnTo>
                    <a:pt x="9662" y="53351"/>
                  </a:lnTo>
                  <a:lnTo>
                    <a:pt x="34432" y="60887"/>
                  </a:lnTo>
                  <a:lnTo>
                    <a:pt x="83212" y="65129"/>
                  </a:lnTo>
                  <a:lnTo>
                    <a:pt x="136905" y="66386"/>
                  </a:lnTo>
                  <a:lnTo>
                    <a:pt x="173210" y="66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879275" y="6992668"/>
              <a:ext cx="10694" cy="133831"/>
            </a:xfrm>
            <a:custGeom>
              <a:avLst/>
              <a:gdLst/>
              <a:ahLst/>
              <a:cxnLst/>
              <a:rect l="0" t="0" r="0" b="0"/>
              <a:pathLst>
                <a:path w="10694" h="133831">
                  <a:moveTo>
                    <a:pt x="10693" y="0"/>
                  </a:moveTo>
                  <a:lnTo>
                    <a:pt x="1866" y="39700"/>
                  </a:lnTo>
                  <a:lnTo>
                    <a:pt x="0" y="94171"/>
                  </a:lnTo>
                  <a:lnTo>
                    <a:pt x="3049" y="113313"/>
                  </a:lnTo>
                  <a:lnTo>
                    <a:pt x="10693" y="1338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090714" y="6713853"/>
              <a:ext cx="22307" cy="144984"/>
            </a:xfrm>
            <a:custGeom>
              <a:avLst/>
              <a:gdLst/>
              <a:ahLst/>
              <a:cxnLst/>
              <a:rect l="0" t="0" r="0" b="0"/>
              <a:pathLst>
                <a:path w="22307" h="144984">
                  <a:moveTo>
                    <a:pt x="22306" y="0"/>
                  </a:moveTo>
                  <a:lnTo>
                    <a:pt x="19001" y="54049"/>
                  </a:lnTo>
                  <a:lnTo>
                    <a:pt x="4522" y="116487"/>
                  </a:lnTo>
                  <a:lnTo>
                    <a:pt x="0" y="1449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090714" y="6546565"/>
              <a:ext cx="66917" cy="55763"/>
            </a:xfrm>
            <a:custGeom>
              <a:avLst/>
              <a:gdLst/>
              <a:ahLst/>
              <a:cxnLst/>
              <a:rect l="0" t="0" r="0" b="0"/>
              <a:pathLst>
                <a:path w="66917" h="55763">
                  <a:moveTo>
                    <a:pt x="0" y="55762"/>
                  </a:moveTo>
                  <a:lnTo>
                    <a:pt x="5921" y="38001"/>
                  </a:lnTo>
                  <a:lnTo>
                    <a:pt x="22046" y="22672"/>
                  </a:lnTo>
                  <a:lnTo>
                    <a:pt x="49077" y="6718"/>
                  </a:lnTo>
                  <a:lnTo>
                    <a:pt x="669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91088" y="6669243"/>
              <a:ext cx="156137" cy="178442"/>
            </a:xfrm>
            <a:custGeom>
              <a:avLst/>
              <a:gdLst/>
              <a:ahLst/>
              <a:cxnLst/>
              <a:rect l="0" t="0" r="0" b="0"/>
              <a:pathLst>
                <a:path w="156137" h="178442">
                  <a:moveTo>
                    <a:pt x="0" y="0"/>
                  </a:moveTo>
                  <a:lnTo>
                    <a:pt x="0" y="51831"/>
                  </a:lnTo>
                  <a:lnTo>
                    <a:pt x="5920" y="108546"/>
                  </a:lnTo>
                  <a:lnTo>
                    <a:pt x="11382" y="114496"/>
                  </a:lnTo>
                  <a:lnTo>
                    <a:pt x="18740" y="115984"/>
                  </a:lnTo>
                  <a:lnTo>
                    <a:pt x="27364" y="114498"/>
                  </a:lnTo>
                  <a:lnTo>
                    <a:pt x="43554" y="106238"/>
                  </a:lnTo>
                  <a:lnTo>
                    <a:pt x="51341" y="100565"/>
                  </a:lnTo>
                  <a:lnTo>
                    <a:pt x="73211" y="94263"/>
                  </a:lnTo>
                  <a:lnTo>
                    <a:pt x="85983" y="92582"/>
                  </a:lnTo>
                  <a:lnTo>
                    <a:pt x="106782" y="97324"/>
                  </a:lnTo>
                  <a:lnTo>
                    <a:pt x="115798" y="102058"/>
                  </a:lnTo>
                  <a:lnTo>
                    <a:pt x="129121" y="117231"/>
                  </a:lnTo>
                  <a:lnTo>
                    <a:pt x="137933" y="137606"/>
                  </a:lnTo>
                  <a:lnTo>
                    <a:pt x="144134" y="170747"/>
                  </a:lnTo>
                  <a:lnTo>
                    <a:pt x="146895" y="174552"/>
                  </a:lnTo>
                  <a:lnTo>
                    <a:pt x="156136" y="178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377414" y="6511237"/>
              <a:ext cx="326693" cy="366069"/>
            </a:xfrm>
            <a:custGeom>
              <a:avLst/>
              <a:gdLst/>
              <a:ahLst/>
              <a:cxnLst/>
              <a:rect l="0" t="0" r="0" b="0"/>
              <a:pathLst>
                <a:path w="326693" h="366069">
                  <a:moveTo>
                    <a:pt x="70183" y="224922"/>
                  </a:moveTo>
                  <a:lnTo>
                    <a:pt x="29535" y="255967"/>
                  </a:lnTo>
                  <a:lnTo>
                    <a:pt x="12978" y="289194"/>
                  </a:lnTo>
                  <a:lnTo>
                    <a:pt x="224" y="330432"/>
                  </a:lnTo>
                  <a:lnTo>
                    <a:pt x="0" y="342350"/>
                  </a:lnTo>
                  <a:lnTo>
                    <a:pt x="6359" y="362202"/>
                  </a:lnTo>
                  <a:lnTo>
                    <a:pt x="12763" y="366008"/>
                  </a:lnTo>
                  <a:lnTo>
                    <a:pt x="20751" y="366068"/>
                  </a:lnTo>
                  <a:lnTo>
                    <a:pt x="29793" y="363629"/>
                  </a:lnTo>
                  <a:lnTo>
                    <a:pt x="46449" y="347702"/>
                  </a:lnTo>
                  <a:lnTo>
                    <a:pt x="77336" y="291169"/>
                  </a:lnTo>
                  <a:lnTo>
                    <a:pt x="99840" y="238492"/>
                  </a:lnTo>
                  <a:lnTo>
                    <a:pt x="120743" y="180513"/>
                  </a:lnTo>
                  <a:lnTo>
                    <a:pt x="132941" y="129841"/>
                  </a:lnTo>
                  <a:lnTo>
                    <a:pt x="143164" y="76824"/>
                  </a:lnTo>
                  <a:lnTo>
                    <a:pt x="143942" y="17180"/>
                  </a:lnTo>
                  <a:lnTo>
                    <a:pt x="141661" y="4642"/>
                  </a:lnTo>
                  <a:lnTo>
                    <a:pt x="138901" y="0"/>
                  </a:lnTo>
                  <a:lnTo>
                    <a:pt x="135822" y="623"/>
                  </a:lnTo>
                  <a:lnTo>
                    <a:pt x="132530" y="4756"/>
                  </a:lnTo>
                  <a:lnTo>
                    <a:pt x="114681" y="63765"/>
                  </a:lnTo>
                  <a:lnTo>
                    <a:pt x="106912" y="115213"/>
                  </a:lnTo>
                  <a:lnTo>
                    <a:pt x="101305" y="166393"/>
                  </a:lnTo>
                  <a:lnTo>
                    <a:pt x="97646" y="197669"/>
                  </a:lnTo>
                  <a:lnTo>
                    <a:pt x="105394" y="254832"/>
                  </a:lnTo>
                  <a:lnTo>
                    <a:pt x="108527" y="267167"/>
                  </a:lnTo>
                  <a:lnTo>
                    <a:pt x="114334" y="274151"/>
                  </a:lnTo>
                  <a:lnTo>
                    <a:pt x="121922" y="277568"/>
                  </a:lnTo>
                  <a:lnTo>
                    <a:pt x="130698" y="278607"/>
                  </a:lnTo>
                  <a:lnTo>
                    <a:pt x="150363" y="269848"/>
                  </a:lnTo>
                  <a:lnTo>
                    <a:pt x="195388" y="231159"/>
                  </a:lnTo>
                  <a:lnTo>
                    <a:pt x="210920" y="211584"/>
                  </a:lnTo>
                  <a:lnTo>
                    <a:pt x="214814" y="211074"/>
                  </a:lnTo>
                  <a:lnTo>
                    <a:pt x="216171" y="216928"/>
                  </a:lnTo>
                  <a:lnTo>
                    <a:pt x="221285" y="264924"/>
                  </a:lnTo>
                  <a:lnTo>
                    <a:pt x="227920" y="273895"/>
                  </a:lnTo>
                  <a:lnTo>
                    <a:pt x="237300" y="279876"/>
                  </a:lnTo>
                  <a:lnTo>
                    <a:pt x="248510" y="283863"/>
                  </a:lnTo>
                  <a:lnTo>
                    <a:pt x="298398" y="286315"/>
                  </a:lnTo>
                  <a:lnTo>
                    <a:pt x="306591" y="291873"/>
                  </a:lnTo>
                  <a:lnTo>
                    <a:pt x="313291" y="299296"/>
                  </a:lnTo>
                  <a:lnTo>
                    <a:pt x="315280" y="307962"/>
                  </a:lnTo>
                  <a:lnTo>
                    <a:pt x="311195" y="335442"/>
                  </a:lnTo>
                  <a:lnTo>
                    <a:pt x="313882" y="341973"/>
                  </a:lnTo>
                  <a:lnTo>
                    <a:pt x="326692" y="3587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782164" y="6702701"/>
              <a:ext cx="79520" cy="184540"/>
            </a:xfrm>
            <a:custGeom>
              <a:avLst/>
              <a:gdLst/>
              <a:ahLst/>
              <a:cxnLst/>
              <a:rect l="0" t="0" r="0" b="0"/>
              <a:pathLst>
                <a:path w="79520" h="184540">
                  <a:moveTo>
                    <a:pt x="44621" y="0"/>
                  </a:moveTo>
                  <a:lnTo>
                    <a:pt x="38700" y="17762"/>
                  </a:lnTo>
                  <a:lnTo>
                    <a:pt x="42403" y="36395"/>
                  </a:lnTo>
                  <a:lnTo>
                    <a:pt x="64155" y="89607"/>
                  </a:lnTo>
                  <a:lnTo>
                    <a:pt x="79461" y="122792"/>
                  </a:lnTo>
                  <a:lnTo>
                    <a:pt x="79519" y="145034"/>
                  </a:lnTo>
                  <a:lnTo>
                    <a:pt x="72110" y="164006"/>
                  </a:lnTo>
                  <a:lnTo>
                    <a:pt x="66664" y="172535"/>
                  </a:lnTo>
                  <a:lnTo>
                    <a:pt x="58077" y="178222"/>
                  </a:lnTo>
                  <a:lnTo>
                    <a:pt x="35318" y="184539"/>
                  </a:lnTo>
                  <a:lnTo>
                    <a:pt x="24788" y="183745"/>
                  </a:lnTo>
                  <a:lnTo>
                    <a:pt x="6479" y="176255"/>
                  </a:lnTo>
                  <a:lnTo>
                    <a:pt x="1845" y="168309"/>
                  </a:lnTo>
                  <a:lnTo>
                    <a:pt x="0" y="146263"/>
                  </a:lnTo>
                  <a:lnTo>
                    <a:pt x="10151" y="99386"/>
                  </a:lnTo>
                  <a:lnTo>
                    <a:pt x="34737" y="46985"/>
                  </a:lnTo>
                  <a:lnTo>
                    <a:pt x="55773" y="111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923424" y="6513107"/>
              <a:ext cx="376263" cy="591447"/>
            </a:xfrm>
            <a:custGeom>
              <a:avLst/>
              <a:gdLst/>
              <a:ahLst/>
              <a:cxnLst/>
              <a:rect l="0" t="0" r="0" b="0"/>
              <a:pathLst>
                <a:path w="376263" h="591447">
                  <a:moveTo>
                    <a:pt x="48344" y="0"/>
                  </a:moveTo>
                  <a:lnTo>
                    <a:pt x="45040" y="57354"/>
                  </a:lnTo>
                  <a:lnTo>
                    <a:pt x="32822" y="115557"/>
                  </a:lnTo>
                  <a:lnTo>
                    <a:pt x="14801" y="177503"/>
                  </a:lnTo>
                  <a:lnTo>
                    <a:pt x="0" y="228787"/>
                  </a:lnTo>
                  <a:lnTo>
                    <a:pt x="1245" y="236788"/>
                  </a:lnTo>
                  <a:lnTo>
                    <a:pt x="5792" y="240884"/>
                  </a:lnTo>
                  <a:lnTo>
                    <a:pt x="12541" y="242374"/>
                  </a:lnTo>
                  <a:lnTo>
                    <a:pt x="63961" y="232832"/>
                  </a:lnTo>
                  <a:lnTo>
                    <a:pt x="119859" y="224984"/>
                  </a:lnTo>
                  <a:lnTo>
                    <a:pt x="142501" y="230519"/>
                  </a:lnTo>
                  <a:lnTo>
                    <a:pt x="152008" y="235465"/>
                  </a:lnTo>
                  <a:lnTo>
                    <a:pt x="165876" y="250874"/>
                  </a:lnTo>
                  <a:lnTo>
                    <a:pt x="171309" y="260187"/>
                  </a:lnTo>
                  <a:lnTo>
                    <a:pt x="172453" y="270114"/>
                  </a:lnTo>
                  <a:lnTo>
                    <a:pt x="165939" y="294411"/>
                  </a:lnTo>
                  <a:lnTo>
                    <a:pt x="167937" y="288224"/>
                  </a:lnTo>
                  <a:lnTo>
                    <a:pt x="229861" y="225164"/>
                  </a:lnTo>
                  <a:lnTo>
                    <a:pt x="239989" y="217024"/>
                  </a:lnTo>
                  <a:lnTo>
                    <a:pt x="247980" y="215316"/>
                  </a:lnTo>
                  <a:lnTo>
                    <a:pt x="254546" y="217895"/>
                  </a:lnTo>
                  <a:lnTo>
                    <a:pt x="260162" y="223331"/>
                  </a:lnTo>
                  <a:lnTo>
                    <a:pt x="268864" y="225716"/>
                  </a:lnTo>
                  <a:lnTo>
                    <a:pt x="291750" y="225062"/>
                  </a:lnTo>
                  <a:lnTo>
                    <a:pt x="349207" y="202357"/>
                  </a:lnTo>
                  <a:lnTo>
                    <a:pt x="360445" y="198103"/>
                  </a:lnTo>
                  <a:lnTo>
                    <a:pt x="367937" y="200223"/>
                  </a:lnTo>
                  <a:lnTo>
                    <a:pt x="372932" y="206593"/>
                  </a:lnTo>
                  <a:lnTo>
                    <a:pt x="376262" y="215796"/>
                  </a:lnTo>
                  <a:lnTo>
                    <a:pt x="373353" y="242546"/>
                  </a:lnTo>
                  <a:lnTo>
                    <a:pt x="357212" y="298361"/>
                  </a:lnTo>
                  <a:lnTo>
                    <a:pt x="341657" y="359823"/>
                  </a:lnTo>
                  <a:lnTo>
                    <a:pt x="337320" y="386690"/>
                  </a:lnTo>
                  <a:lnTo>
                    <a:pt x="313382" y="445622"/>
                  </a:lnTo>
                  <a:lnTo>
                    <a:pt x="290540" y="508411"/>
                  </a:lnTo>
                  <a:lnTo>
                    <a:pt x="276187" y="538232"/>
                  </a:lnTo>
                  <a:lnTo>
                    <a:pt x="231868" y="585794"/>
                  </a:lnTo>
                  <a:lnTo>
                    <a:pt x="222739" y="590037"/>
                  </a:lnTo>
                  <a:lnTo>
                    <a:pt x="202682" y="591446"/>
                  </a:lnTo>
                  <a:lnTo>
                    <a:pt x="193368" y="587608"/>
                  </a:lnTo>
                  <a:lnTo>
                    <a:pt x="176410" y="573432"/>
                  </a:lnTo>
                  <a:lnTo>
                    <a:pt x="158850" y="538629"/>
                  </a:lnTo>
                  <a:lnTo>
                    <a:pt x="151720" y="485084"/>
                  </a:lnTo>
                  <a:lnTo>
                    <a:pt x="161448" y="433971"/>
                  </a:lnTo>
                  <a:lnTo>
                    <a:pt x="180027" y="399275"/>
                  </a:lnTo>
                  <a:lnTo>
                    <a:pt x="197330" y="384811"/>
                  </a:lnTo>
                  <a:lnTo>
                    <a:pt x="238729" y="365428"/>
                  </a:lnTo>
                  <a:lnTo>
                    <a:pt x="289392" y="365335"/>
                  </a:lnTo>
                  <a:lnTo>
                    <a:pt x="349464" y="3680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14095" y="7394160"/>
            <a:ext cx="3903404" cy="1311997"/>
            <a:chOff x="414095" y="7394160"/>
            <a:chExt cx="3903404" cy="1311997"/>
          </a:xfrm>
        </p:grpSpPr>
        <p:sp>
          <p:nvSpPr>
            <p:cNvPr id="63" name="Freeform 62"/>
            <p:cNvSpPr/>
            <p:nvPr/>
          </p:nvSpPr>
          <p:spPr>
            <a:xfrm>
              <a:off x="414095" y="7617212"/>
              <a:ext cx="33459" cy="223053"/>
            </a:xfrm>
            <a:custGeom>
              <a:avLst/>
              <a:gdLst/>
              <a:ahLst/>
              <a:cxnLst/>
              <a:rect l="0" t="0" r="0" b="0"/>
              <a:pathLst>
                <a:path w="33459" h="223053">
                  <a:moveTo>
                    <a:pt x="33458" y="0"/>
                  </a:moveTo>
                  <a:lnTo>
                    <a:pt x="33458" y="51831"/>
                  </a:lnTo>
                  <a:lnTo>
                    <a:pt x="27538" y="114467"/>
                  </a:lnTo>
                  <a:lnTo>
                    <a:pt x="14435" y="173331"/>
                  </a:lnTo>
                  <a:lnTo>
                    <a:pt x="0" y="223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69858" y="7394160"/>
              <a:ext cx="44612" cy="33459"/>
            </a:xfrm>
            <a:custGeom>
              <a:avLst/>
              <a:gdLst/>
              <a:ahLst/>
              <a:cxnLst/>
              <a:rect l="0" t="0" r="0" b="0"/>
              <a:pathLst>
                <a:path w="44612" h="33459">
                  <a:moveTo>
                    <a:pt x="0" y="0"/>
                  </a:moveTo>
                  <a:lnTo>
                    <a:pt x="44611" y="33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92537" y="7661822"/>
              <a:ext cx="178442" cy="245358"/>
            </a:xfrm>
            <a:custGeom>
              <a:avLst/>
              <a:gdLst/>
              <a:ahLst/>
              <a:cxnLst/>
              <a:rect l="0" t="0" r="0" b="0"/>
              <a:pathLst>
                <a:path w="178442" h="245358">
                  <a:moveTo>
                    <a:pt x="0" y="0"/>
                  </a:moveTo>
                  <a:lnTo>
                    <a:pt x="0" y="57355"/>
                  </a:lnTo>
                  <a:lnTo>
                    <a:pt x="5920" y="109638"/>
                  </a:lnTo>
                  <a:lnTo>
                    <a:pt x="21443" y="144425"/>
                  </a:lnTo>
                  <a:lnTo>
                    <a:pt x="26687" y="148328"/>
                  </a:lnTo>
                  <a:lnTo>
                    <a:pt x="31422" y="147214"/>
                  </a:lnTo>
                  <a:lnTo>
                    <a:pt x="39988" y="136062"/>
                  </a:lnTo>
                  <a:lnTo>
                    <a:pt x="65281" y="93967"/>
                  </a:lnTo>
                  <a:lnTo>
                    <a:pt x="86120" y="70939"/>
                  </a:lnTo>
                  <a:lnTo>
                    <a:pt x="93349" y="68358"/>
                  </a:lnTo>
                  <a:lnTo>
                    <a:pt x="100647" y="69117"/>
                  </a:lnTo>
                  <a:lnTo>
                    <a:pt x="107991" y="72101"/>
                  </a:lnTo>
                  <a:lnTo>
                    <a:pt x="119455" y="85330"/>
                  </a:lnTo>
                  <a:lnTo>
                    <a:pt x="140841" y="142452"/>
                  </a:lnTo>
                  <a:lnTo>
                    <a:pt x="156052" y="192399"/>
                  </a:lnTo>
                  <a:lnTo>
                    <a:pt x="167263" y="225122"/>
                  </a:lnTo>
                  <a:lnTo>
                    <a:pt x="178441" y="2453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52318" y="7605837"/>
              <a:ext cx="476290" cy="412869"/>
            </a:xfrm>
            <a:custGeom>
              <a:avLst/>
              <a:gdLst/>
              <a:ahLst/>
              <a:cxnLst/>
              <a:rect l="0" t="0" r="0" b="0"/>
              <a:pathLst>
                <a:path w="476290" h="412869">
                  <a:moveTo>
                    <a:pt x="152864" y="156359"/>
                  </a:moveTo>
                  <a:lnTo>
                    <a:pt x="146944" y="132677"/>
                  </a:lnTo>
                  <a:lnTo>
                    <a:pt x="140243" y="124462"/>
                  </a:lnTo>
                  <a:lnTo>
                    <a:pt x="119580" y="112029"/>
                  </a:lnTo>
                  <a:lnTo>
                    <a:pt x="108369" y="110696"/>
                  </a:lnTo>
                  <a:lnTo>
                    <a:pt x="86000" y="115824"/>
                  </a:lnTo>
                  <a:lnTo>
                    <a:pt x="52506" y="144486"/>
                  </a:lnTo>
                  <a:lnTo>
                    <a:pt x="24958" y="184371"/>
                  </a:lnTo>
                  <a:lnTo>
                    <a:pt x="7020" y="233502"/>
                  </a:lnTo>
                  <a:lnTo>
                    <a:pt x="0" y="295468"/>
                  </a:lnTo>
                  <a:lnTo>
                    <a:pt x="3552" y="321037"/>
                  </a:lnTo>
                  <a:lnTo>
                    <a:pt x="9952" y="330581"/>
                  </a:lnTo>
                  <a:lnTo>
                    <a:pt x="30280" y="344490"/>
                  </a:lnTo>
                  <a:lnTo>
                    <a:pt x="41401" y="346217"/>
                  </a:lnTo>
                  <a:lnTo>
                    <a:pt x="63671" y="341526"/>
                  </a:lnTo>
                  <a:lnTo>
                    <a:pt x="85961" y="324572"/>
                  </a:lnTo>
                  <a:lnTo>
                    <a:pt x="140733" y="265641"/>
                  </a:lnTo>
                  <a:lnTo>
                    <a:pt x="165338" y="222831"/>
                  </a:lnTo>
                  <a:lnTo>
                    <a:pt x="182131" y="170912"/>
                  </a:lnTo>
                  <a:lnTo>
                    <a:pt x="201130" y="112197"/>
                  </a:lnTo>
                  <a:lnTo>
                    <a:pt x="219771" y="56044"/>
                  </a:lnTo>
                  <a:lnTo>
                    <a:pt x="227625" y="19240"/>
                  </a:lnTo>
                  <a:lnTo>
                    <a:pt x="228728" y="5466"/>
                  </a:lnTo>
                  <a:lnTo>
                    <a:pt x="226984" y="0"/>
                  </a:lnTo>
                  <a:lnTo>
                    <a:pt x="223343" y="75"/>
                  </a:lnTo>
                  <a:lnTo>
                    <a:pt x="218438" y="3841"/>
                  </a:lnTo>
                  <a:lnTo>
                    <a:pt x="212987" y="27853"/>
                  </a:lnTo>
                  <a:lnTo>
                    <a:pt x="209919" y="83173"/>
                  </a:lnTo>
                  <a:lnTo>
                    <a:pt x="209201" y="126310"/>
                  </a:lnTo>
                  <a:lnTo>
                    <a:pt x="208882" y="174396"/>
                  </a:lnTo>
                  <a:lnTo>
                    <a:pt x="208740" y="221377"/>
                  </a:lnTo>
                  <a:lnTo>
                    <a:pt x="215269" y="283019"/>
                  </a:lnTo>
                  <a:lnTo>
                    <a:pt x="233759" y="342333"/>
                  </a:lnTo>
                  <a:lnTo>
                    <a:pt x="241491" y="349736"/>
                  </a:lnTo>
                  <a:lnTo>
                    <a:pt x="251602" y="353431"/>
                  </a:lnTo>
                  <a:lnTo>
                    <a:pt x="263300" y="354656"/>
                  </a:lnTo>
                  <a:lnTo>
                    <a:pt x="282906" y="349408"/>
                  </a:lnTo>
                  <a:lnTo>
                    <a:pt x="291604" y="344538"/>
                  </a:lnTo>
                  <a:lnTo>
                    <a:pt x="330973" y="290860"/>
                  </a:lnTo>
                  <a:lnTo>
                    <a:pt x="355059" y="245712"/>
                  </a:lnTo>
                  <a:lnTo>
                    <a:pt x="358294" y="244429"/>
                  </a:lnTo>
                  <a:lnTo>
                    <a:pt x="360450" y="249769"/>
                  </a:lnTo>
                  <a:lnTo>
                    <a:pt x="361607" y="269747"/>
                  </a:lnTo>
                  <a:lnTo>
                    <a:pt x="357770" y="301894"/>
                  </a:lnTo>
                  <a:lnTo>
                    <a:pt x="360829" y="323893"/>
                  </a:lnTo>
                  <a:lnTo>
                    <a:pt x="367097" y="331246"/>
                  </a:lnTo>
                  <a:lnTo>
                    <a:pt x="387279" y="339417"/>
                  </a:lnTo>
                  <a:lnTo>
                    <a:pt x="397122" y="339117"/>
                  </a:lnTo>
                  <a:lnTo>
                    <a:pt x="444400" y="320254"/>
                  </a:lnTo>
                  <a:lnTo>
                    <a:pt x="452551" y="321385"/>
                  </a:lnTo>
                  <a:lnTo>
                    <a:pt x="459225" y="325856"/>
                  </a:lnTo>
                  <a:lnTo>
                    <a:pt x="464913" y="332555"/>
                  </a:lnTo>
                  <a:lnTo>
                    <a:pt x="467466" y="340738"/>
                  </a:lnTo>
                  <a:lnTo>
                    <a:pt x="474209" y="403302"/>
                  </a:lnTo>
                  <a:lnTo>
                    <a:pt x="476289" y="4128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440133" y="7862569"/>
              <a:ext cx="122679" cy="191272"/>
            </a:xfrm>
            <a:custGeom>
              <a:avLst/>
              <a:gdLst/>
              <a:ahLst/>
              <a:cxnLst/>
              <a:rect l="0" t="0" r="0" b="0"/>
              <a:pathLst>
                <a:path w="122679" h="191272">
                  <a:moveTo>
                    <a:pt x="122678" y="0"/>
                  </a:moveTo>
                  <a:lnTo>
                    <a:pt x="98996" y="0"/>
                  </a:lnTo>
                  <a:lnTo>
                    <a:pt x="80760" y="6610"/>
                  </a:lnTo>
                  <a:lnTo>
                    <a:pt x="72428" y="11841"/>
                  </a:lnTo>
                  <a:lnTo>
                    <a:pt x="68112" y="21525"/>
                  </a:lnTo>
                  <a:lnTo>
                    <a:pt x="66621" y="48807"/>
                  </a:lnTo>
                  <a:lnTo>
                    <a:pt x="83425" y="100238"/>
                  </a:lnTo>
                  <a:lnTo>
                    <a:pt x="93562" y="141088"/>
                  </a:lnTo>
                  <a:lnTo>
                    <a:pt x="91976" y="165557"/>
                  </a:lnTo>
                  <a:lnTo>
                    <a:pt x="87340" y="174809"/>
                  </a:lnTo>
                  <a:lnTo>
                    <a:pt x="72275" y="188392"/>
                  </a:lnTo>
                  <a:lnTo>
                    <a:pt x="63054" y="191271"/>
                  </a:lnTo>
                  <a:lnTo>
                    <a:pt x="42894" y="191165"/>
                  </a:lnTo>
                  <a:lnTo>
                    <a:pt x="24846" y="183684"/>
                  </a:lnTo>
                  <a:lnTo>
                    <a:pt x="16564" y="178218"/>
                  </a:lnTo>
                  <a:lnTo>
                    <a:pt x="11043" y="170858"/>
                  </a:lnTo>
                  <a:lnTo>
                    <a:pt x="0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73699" y="7628365"/>
              <a:ext cx="357521" cy="395511"/>
            </a:xfrm>
            <a:custGeom>
              <a:avLst/>
              <a:gdLst/>
              <a:ahLst/>
              <a:cxnLst/>
              <a:rect l="0" t="0" r="0" b="0"/>
              <a:pathLst>
                <a:path w="357521" h="395511">
                  <a:moveTo>
                    <a:pt x="34096" y="0"/>
                  </a:moveTo>
                  <a:lnTo>
                    <a:pt x="34096" y="62091"/>
                  </a:lnTo>
                  <a:lnTo>
                    <a:pt x="32857" y="118237"/>
                  </a:lnTo>
                  <a:lnTo>
                    <a:pt x="25269" y="173020"/>
                  </a:lnTo>
                  <a:lnTo>
                    <a:pt x="23632" y="221445"/>
                  </a:lnTo>
                  <a:lnTo>
                    <a:pt x="17159" y="282214"/>
                  </a:lnTo>
                  <a:lnTo>
                    <a:pt x="7567" y="305522"/>
                  </a:lnTo>
                  <a:lnTo>
                    <a:pt x="0" y="319186"/>
                  </a:lnTo>
                  <a:lnTo>
                    <a:pt x="1452" y="319359"/>
                  </a:lnTo>
                  <a:lnTo>
                    <a:pt x="4898" y="316997"/>
                  </a:lnTo>
                  <a:lnTo>
                    <a:pt x="48152" y="256516"/>
                  </a:lnTo>
                  <a:lnTo>
                    <a:pt x="72148" y="240816"/>
                  </a:lnTo>
                  <a:lnTo>
                    <a:pt x="85487" y="234895"/>
                  </a:lnTo>
                  <a:lnTo>
                    <a:pt x="113525" y="234923"/>
                  </a:lnTo>
                  <a:lnTo>
                    <a:pt x="127941" y="238401"/>
                  </a:lnTo>
                  <a:lnTo>
                    <a:pt x="137552" y="245676"/>
                  </a:lnTo>
                  <a:lnTo>
                    <a:pt x="148231" y="266978"/>
                  </a:lnTo>
                  <a:lnTo>
                    <a:pt x="148322" y="306837"/>
                  </a:lnTo>
                  <a:lnTo>
                    <a:pt x="133846" y="367319"/>
                  </a:lnTo>
                  <a:lnTo>
                    <a:pt x="130336" y="378711"/>
                  </a:lnTo>
                  <a:lnTo>
                    <a:pt x="130474" y="382587"/>
                  </a:lnTo>
                  <a:lnTo>
                    <a:pt x="133045" y="381454"/>
                  </a:lnTo>
                  <a:lnTo>
                    <a:pt x="191454" y="322251"/>
                  </a:lnTo>
                  <a:lnTo>
                    <a:pt x="224052" y="301460"/>
                  </a:lnTo>
                  <a:lnTo>
                    <a:pt x="233844" y="300108"/>
                  </a:lnTo>
                  <a:lnTo>
                    <a:pt x="251334" y="305214"/>
                  </a:lnTo>
                  <a:lnTo>
                    <a:pt x="256989" y="312523"/>
                  </a:lnTo>
                  <a:lnTo>
                    <a:pt x="263273" y="333863"/>
                  </a:lnTo>
                  <a:lnTo>
                    <a:pt x="260890" y="367824"/>
                  </a:lnTo>
                  <a:lnTo>
                    <a:pt x="252202" y="386942"/>
                  </a:lnTo>
                  <a:lnTo>
                    <a:pt x="246415" y="395510"/>
                  </a:lnTo>
                  <a:lnTo>
                    <a:pt x="243797" y="395026"/>
                  </a:lnTo>
                  <a:lnTo>
                    <a:pt x="245460" y="333527"/>
                  </a:lnTo>
                  <a:lnTo>
                    <a:pt x="262457" y="271906"/>
                  </a:lnTo>
                  <a:lnTo>
                    <a:pt x="279033" y="212003"/>
                  </a:lnTo>
                  <a:lnTo>
                    <a:pt x="294240" y="158360"/>
                  </a:lnTo>
                  <a:lnTo>
                    <a:pt x="300463" y="148944"/>
                  </a:lnTo>
                  <a:lnTo>
                    <a:pt x="317291" y="135178"/>
                  </a:lnTo>
                  <a:lnTo>
                    <a:pt x="333858" y="128234"/>
                  </a:lnTo>
                  <a:lnTo>
                    <a:pt x="357520" y="1226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040444" y="7907179"/>
              <a:ext cx="91150" cy="178442"/>
            </a:xfrm>
            <a:custGeom>
              <a:avLst/>
              <a:gdLst/>
              <a:ahLst/>
              <a:cxnLst/>
              <a:rect l="0" t="0" r="0" b="0"/>
              <a:pathLst>
                <a:path w="91150" h="178442">
                  <a:moveTo>
                    <a:pt x="91149" y="0"/>
                  </a:moveTo>
                  <a:lnTo>
                    <a:pt x="35319" y="20262"/>
                  </a:lnTo>
                  <a:lnTo>
                    <a:pt x="18421" y="32136"/>
                  </a:lnTo>
                  <a:lnTo>
                    <a:pt x="5954" y="48980"/>
                  </a:lnTo>
                  <a:lnTo>
                    <a:pt x="894" y="58677"/>
                  </a:lnTo>
                  <a:lnTo>
                    <a:pt x="0" y="67619"/>
                  </a:lnTo>
                  <a:lnTo>
                    <a:pt x="5615" y="84163"/>
                  </a:lnTo>
                  <a:lnTo>
                    <a:pt x="11821" y="88328"/>
                  </a:lnTo>
                  <a:lnTo>
                    <a:pt x="28630" y="89650"/>
                  </a:lnTo>
                  <a:lnTo>
                    <a:pt x="58994" y="83427"/>
                  </a:lnTo>
                  <a:lnTo>
                    <a:pt x="65994" y="86598"/>
                  </a:lnTo>
                  <a:lnTo>
                    <a:pt x="70662" y="93668"/>
                  </a:lnTo>
                  <a:lnTo>
                    <a:pt x="73773" y="103338"/>
                  </a:lnTo>
                  <a:lnTo>
                    <a:pt x="73926" y="123997"/>
                  </a:lnTo>
                  <a:lnTo>
                    <a:pt x="72232" y="134710"/>
                  </a:lnTo>
                  <a:lnTo>
                    <a:pt x="76958" y="153223"/>
                  </a:lnTo>
                  <a:lnTo>
                    <a:pt x="91149" y="178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310328" y="7639517"/>
              <a:ext cx="111233" cy="524173"/>
            </a:xfrm>
            <a:custGeom>
              <a:avLst/>
              <a:gdLst/>
              <a:ahLst/>
              <a:cxnLst/>
              <a:rect l="0" t="0" r="0" b="0"/>
              <a:pathLst>
                <a:path w="111233" h="524173">
                  <a:moveTo>
                    <a:pt x="77774" y="0"/>
                  </a:moveTo>
                  <a:lnTo>
                    <a:pt x="65933" y="17762"/>
                  </a:lnTo>
                  <a:lnTo>
                    <a:pt x="50238" y="79918"/>
                  </a:lnTo>
                  <a:lnTo>
                    <a:pt x="30616" y="131994"/>
                  </a:lnTo>
                  <a:lnTo>
                    <a:pt x="14807" y="193407"/>
                  </a:lnTo>
                  <a:lnTo>
                    <a:pt x="3056" y="250516"/>
                  </a:lnTo>
                  <a:lnTo>
                    <a:pt x="699" y="302649"/>
                  </a:lnTo>
                  <a:lnTo>
                    <a:pt x="0" y="357335"/>
                  </a:lnTo>
                  <a:lnTo>
                    <a:pt x="3097" y="409475"/>
                  </a:lnTo>
                  <a:lnTo>
                    <a:pt x="11127" y="440977"/>
                  </a:lnTo>
                  <a:lnTo>
                    <a:pt x="27087" y="471500"/>
                  </a:lnTo>
                  <a:lnTo>
                    <a:pt x="49877" y="494979"/>
                  </a:lnTo>
                  <a:lnTo>
                    <a:pt x="74050" y="511197"/>
                  </a:lnTo>
                  <a:lnTo>
                    <a:pt x="111232" y="524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864373" y="7918332"/>
              <a:ext cx="170580" cy="180850"/>
            </a:xfrm>
            <a:custGeom>
              <a:avLst/>
              <a:gdLst/>
              <a:ahLst/>
              <a:cxnLst/>
              <a:rect l="0" t="0" r="0" b="0"/>
              <a:pathLst>
                <a:path w="170580" h="180850">
                  <a:moveTo>
                    <a:pt x="103663" y="0"/>
                  </a:moveTo>
                  <a:lnTo>
                    <a:pt x="47492" y="31046"/>
                  </a:lnTo>
                  <a:lnTo>
                    <a:pt x="20242" y="52432"/>
                  </a:lnTo>
                  <a:lnTo>
                    <a:pt x="2393" y="80385"/>
                  </a:lnTo>
                  <a:lnTo>
                    <a:pt x="0" y="104708"/>
                  </a:lnTo>
                  <a:lnTo>
                    <a:pt x="1096" y="118133"/>
                  </a:lnTo>
                  <a:lnTo>
                    <a:pt x="12229" y="142964"/>
                  </a:lnTo>
                  <a:lnTo>
                    <a:pt x="29568" y="163913"/>
                  </a:lnTo>
                  <a:lnTo>
                    <a:pt x="49666" y="177354"/>
                  </a:lnTo>
                  <a:lnTo>
                    <a:pt x="74295" y="180849"/>
                  </a:lnTo>
                  <a:lnTo>
                    <a:pt x="124573" y="172997"/>
                  </a:lnTo>
                  <a:lnTo>
                    <a:pt x="170579" y="156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006517" y="8007552"/>
              <a:ext cx="418776" cy="198286"/>
            </a:xfrm>
            <a:custGeom>
              <a:avLst/>
              <a:gdLst/>
              <a:ahLst/>
              <a:cxnLst/>
              <a:rect l="0" t="0" r="0" b="0"/>
              <a:pathLst>
                <a:path w="418776" h="198286">
                  <a:moveTo>
                    <a:pt x="95350" y="0"/>
                  </a:moveTo>
                  <a:lnTo>
                    <a:pt x="50128" y="15437"/>
                  </a:lnTo>
                  <a:lnTo>
                    <a:pt x="11929" y="41740"/>
                  </a:lnTo>
                  <a:lnTo>
                    <a:pt x="2511" y="62748"/>
                  </a:lnTo>
                  <a:lnTo>
                    <a:pt x="0" y="75290"/>
                  </a:lnTo>
                  <a:lnTo>
                    <a:pt x="3818" y="99138"/>
                  </a:lnTo>
                  <a:lnTo>
                    <a:pt x="19902" y="130161"/>
                  </a:lnTo>
                  <a:lnTo>
                    <a:pt x="26464" y="138820"/>
                  </a:lnTo>
                  <a:lnTo>
                    <a:pt x="46972" y="151745"/>
                  </a:lnTo>
                  <a:lnTo>
                    <a:pt x="73849" y="160380"/>
                  </a:lnTo>
                  <a:lnTo>
                    <a:pt x="106447" y="164219"/>
                  </a:lnTo>
                  <a:lnTo>
                    <a:pt x="120096" y="161525"/>
                  </a:lnTo>
                  <a:lnTo>
                    <a:pt x="141872" y="148618"/>
                  </a:lnTo>
                  <a:lnTo>
                    <a:pt x="148670" y="137493"/>
                  </a:lnTo>
                  <a:lnTo>
                    <a:pt x="156223" y="108610"/>
                  </a:lnTo>
                  <a:lnTo>
                    <a:pt x="152971" y="81729"/>
                  </a:lnTo>
                  <a:lnTo>
                    <a:pt x="130292" y="24027"/>
                  </a:lnTo>
                  <a:lnTo>
                    <a:pt x="113358" y="6135"/>
                  </a:lnTo>
                  <a:lnTo>
                    <a:pt x="108595" y="4090"/>
                  </a:lnTo>
                  <a:lnTo>
                    <a:pt x="106658" y="6444"/>
                  </a:lnTo>
                  <a:lnTo>
                    <a:pt x="106606" y="11731"/>
                  </a:lnTo>
                  <a:lnTo>
                    <a:pt x="119767" y="24215"/>
                  </a:lnTo>
                  <a:lnTo>
                    <a:pt x="181361" y="59732"/>
                  </a:lnTo>
                  <a:lnTo>
                    <a:pt x="233990" y="96689"/>
                  </a:lnTo>
                  <a:lnTo>
                    <a:pt x="252223" y="124891"/>
                  </a:lnTo>
                  <a:lnTo>
                    <a:pt x="259553" y="162712"/>
                  </a:lnTo>
                  <a:lnTo>
                    <a:pt x="265538" y="171673"/>
                  </a:lnTo>
                  <a:lnTo>
                    <a:pt x="274485" y="177646"/>
                  </a:lnTo>
                  <a:lnTo>
                    <a:pt x="285406" y="181629"/>
                  </a:lnTo>
                  <a:lnTo>
                    <a:pt x="336071" y="184074"/>
                  </a:lnTo>
                  <a:lnTo>
                    <a:pt x="355582" y="197054"/>
                  </a:lnTo>
                  <a:lnTo>
                    <a:pt x="365493" y="198285"/>
                  </a:lnTo>
                  <a:lnTo>
                    <a:pt x="386420" y="189739"/>
                  </a:lnTo>
                  <a:lnTo>
                    <a:pt x="401503" y="176854"/>
                  </a:lnTo>
                  <a:lnTo>
                    <a:pt x="418775" y="156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490711" y="7739890"/>
              <a:ext cx="481779" cy="583076"/>
            </a:xfrm>
            <a:custGeom>
              <a:avLst/>
              <a:gdLst/>
              <a:ahLst/>
              <a:cxnLst/>
              <a:rect l="0" t="0" r="0" b="0"/>
              <a:pathLst>
                <a:path w="481779" h="583076">
                  <a:moveTo>
                    <a:pt x="46107" y="0"/>
                  </a:moveTo>
                  <a:lnTo>
                    <a:pt x="57948" y="11841"/>
                  </a:lnTo>
                  <a:lnTo>
                    <a:pt x="63761" y="30873"/>
                  </a:lnTo>
                  <a:lnTo>
                    <a:pt x="75464" y="93838"/>
                  </a:lnTo>
                  <a:lnTo>
                    <a:pt x="77110" y="154475"/>
                  </a:lnTo>
                  <a:lnTo>
                    <a:pt x="71540" y="205487"/>
                  </a:lnTo>
                  <a:lnTo>
                    <a:pt x="69030" y="267130"/>
                  </a:lnTo>
                  <a:lnTo>
                    <a:pt x="62613" y="327038"/>
                  </a:lnTo>
                  <a:lnTo>
                    <a:pt x="50652" y="378938"/>
                  </a:lnTo>
                  <a:lnTo>
                    <a:pt x="43700" y="432332"/>
                  </a:lnTo>
                  <a:lnTo>
                    <a:pt x="27202" y="490369"/>
                  </a:lnTo>
                  <a:lnTo>
                    <a:pt x="19943" y="512866"/>
                  </a:lnTo>
                  <a:lnTo>
                    <a:pt x="15034" y="517873"/>
                  </a:lnTo>
                  <a:lnTo>
                    <a:pt x="9282" y="518734"/>
                  </a:lnTo>
                  <a:lnTo>
                    <a:pt x="2970" y="516828"/>
                  </a:lnTo>
                  <a:lnTo>
                    <a:pt x="0" y="511842"/>
                  </a:lnTo>
                  <a:lnTo>
                    <a:pt x="5" y="496387"/>
                  </a:lnTo>
                  <a:lnTo>
                    <a:pt x="12896" y="466785"/>
                  </a:lnTo>
                  <a:lnTo>
                    <a:pt x="32411" y="440391"/>
                  </a:lnTo>
                  <a:lnTo>
                    <a:pt x="71352" y="409268"/>
                  </a:lnTo>
                  <a:lnTo>
                    <a:pt x="111277" y="389202"/>
                  </a:lnTo>
                  <a:lnTo>
                    <a:pt x="169175" y="381166"/>
                  </a:lnTo>
                  <a:lnTo>
                    <a:pt x="210206" y="383079"/>
                  </a:lnTo>
                  <a:lnTo>
                    <a:pt x="234283" y="389592"/>
                  </a:lnTo>
                  <a:lnTo>
                    <a:pt x="257376" y="400747"/>
                  </a:lnTo>
                  <a:lnTo>
                    <a:pt x="273422" y="420575"/>
                  </a:lnTo>
                  <a:lnTo>
                    <a:pt x="279436" y="432802"/>
                  </a:lnTo>
                  <a:lnTo>
                    <a:pt x="282813" y="456301"/>
                  </a:lnTo>
                  <a:lnTo>
                    <a:pt x="281979" y="467772"/>
                  </a:lnTo>
                  <a:lnTo>
                    <a:pt x="286380" y="474180"/>
                  </a:lnTo>
                  <a:lnTo>
                    <a:pt x="294270" y="477213"/>
                  </a:lnTo>
                  <a:lnTo>
                    <a:pt x="356500" y="480492"/>
                  </a:lnTo>
                  <a:lnTo>
                    <a:pt x="385219" y="485344"/>
                  </a:lnTo>
                  <a:lnTo>
                    <a:pt x="396099" y="490852"/>
                  </a:lnTo>
                  <a:lnTo>
                    <a:pt x="411493" y="506884"/>
                  </a:lnTo>
                  <a:lnTo>
                    <a:pt x="414854" y="516364"/>
                  </a:lnTo>
                  <a:lnTo>
                    <a:pt x="415284" y="536811"/>
                  </a:lnTo>
                  <a:lnTo>
                    <a:pt x="411186" y="546229"/>
                  </a:lnTo>
                  <a:lnTo>
                    <a:pt x="396719" y="563302"/>
                  </a:lnTo>
                  <a:lnTo>
                    <a:pt x="395091" y="570086"/>
                  </a:lnTo>
                  <a:lnTo>
                    <a:pt x="397724" y="575847"/>
                  </a:lnTo>
                  <a:lnTo>
                    <a:pt x="403197" y="580927"/>
                  </a:lnTo>
                  <a:lnTo>
                    <a:pt x="410562" y="583075"/>
                  </a:lnTo>
                  <a:lnTo>
                    <a:pt x="428661" y="582156"/>
                  </a:lnTo>
                  <a:lnTo>
                    <a:pt x="445791" y="574313"/>
                  </a:lnTo>
                  <a:lnTo>
                    <a:pt x="461666" y="561327"/>
                  </a:lnTo>
                  <a:lnTo>
                    <a:pt x="476982" y="543163"/>
                  </a:lnTo>
                  <a:lnTo>
                    <a:pt x="480819" y="533115"/>
                  </a:lnTo>
                  <a:lnTo>
                    <a:pt x="481778" y="512037"/>
                  </a:lnTo>
                  <a:lnTo>
                    <a:pt x="469430" y="479270"/>
                  </a:lnTo>
                  <a:lnTo>
                    <a:pt x="440346" y="443797"/>
                  </a:lnTo>
                  <a:lnTo>
                    <a:pt x="440285" y="435892"/>
                  </a:lnTo>
                  <a:lnTo>
                    <a:pt x="447600" y="4126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145543" y="7851416"/>
              <a:ext cx="171956" cy="602240"/>
            </a:xfrm>
            <a:custGeom>
              <a:avLst/>
              <a:gdLst/>
              <a:ahLst/>
              <a:cxnLst/>
              <a:rect l="0" t="0" r="0" b="0"/>
              <a:pathLst>
                <a:path w="171956" h="602240">
                  <a:moveTo>
                    <a:pt x="71582" y="0"/>
                  </a:moveTo>
                  <a:lnTo>
                    <a:pt x="80409" y="51832"/>
                  </a:lnTo>
                  <a:lnTo>
                    <a:pt x="79223" y="83756"/>
                  </a:lnTo>
                  <a:lnTo>
                    <a:pt x="61572" y="141334"/>
                  </a:lnTo>
                  <a:lnTo>
                    <a:pt x="39865" y="200714"/>
                  </a:lnTo>
                  <a:lnTo>
                    <a:pt x="18951" y="253884"/>
                  </a:lnTo>
                  <a:lnTo>
                    <a:pt x="8899" y="308878"/>
                  </a:lnTo>
                  <a:lnTo>
                    <a:pt x="0" y="358493"/>
                  </a:lnTo>
                  <a:lnTo>
                    <a:pt x="1357" y="404586"/>
                  </a:lnTo>
                  <a:lnTo>
                    <a:pt x="15527" y="455556"/>
                  </a:lnTo>
                  <a:lnTo>
                    <a:pt x="35103" y="485002"/>
                  </a:lnTo>
                  <a:lnTo>
                    <a:pt x="92643" y="544996"/>
                  </a:lnTo>
                  <a:lnTo>
                    <a:pt x="109444" y="559450"/>
                  </a:lnTo>
                  <a:lnTo>
                    <a:pt x="171955" y="6022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37541" y="8375587"/>
              <a:ext cx="32691" cy="330570"/>
            </a:xfrm>
            <a:custGeom>
              <a:avLst/>
              <a:gdLst/>
              <a:ahLst/>
              <a:cxnLst/>
              <a:rect l="0" t="0" r="0" b="0"/>
              <a:pathLst>
                <a:path w="32691" h="330570">
                  <a:moveTo>
                    <a:pt x="32690" y="0"/>
                  </a:moveTo>
                  <a:lnTo>
                    <a:pt x="14907" y="60786"/>
                  </a:lnTo>
                  <a:lnTo>
                    <a:pt x="10486" y="112602"/>
                  </a:lnTo>
                  <a:lnTo>
                    <a:pt x="1823" y="168603"/>
                  </a:lnTo>
                  <a:lnTo>
                    <a:pt x="0" y="215594"/>
                  </a:lnTo>
                  <a:lnTo>
                    <a:pt x="2765" y="265452"/>
                  </a:lnTo>
                  <a:lnTo>
                    <a:pt x="8880" y="326707"/>
                  </a:lnTo>
                  <a:lnTo>
                    <a:pt x="9382" y="330569"/>
                  </a:lnTo>
                  <a:lnTo>
                    <a:pt x="10253" y="276620"/>
                  </a:lnTo>
                  <a:lnTo>
                    <a:pt x="10346" y="225017"/>
                  </a:lnTo>
                  <a:lnTo>
                    <a:pt x="16294" y="176408"/>
                  </a:lnTo>
                  <a:lnTo>
                    <a:pt x="19984" y="124693"/>
                  </a:lnTo>
                  <a:lnTo>
                    <a:pt x="20847" y="95073"/>
                  </a:lnTo>
                  <a:lnTo>
                    <a:pt x="21538" y="557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53172" y="8372132"/>
            <a:ext cx="2757799" cy="1743259"/>
            <a:chOff x="353172" y="8372132"/>
            <a:chExt cx="2757799" cy="1743259"/>
          </a:xfrm>
        </p:grpSpPr>
        <p:sp>
          <p:nvSpPr>
            <p:cNvPr id="77" name="Freeform 76"/>
            <p:cNvSpPr/>
            <p:nvPr/>
          </p:nvSpPr>
          <p:spPr>
            <a:xfrm>
              <a:off x="528380" y="8372132"/>
              <a:ext cx="287209" cy="538780"/>
            </a:xfrm>
            <a:custGeom>
              <a:avLst/>
              <a:gdLst/>
              <a:ahLst/>
              <a:cxnLst/>
              <a:rect l="0" t="0" r="0" b="0"/>
              <a:pathLst>
                <a:path w="287209" h="538780">
                  <a:moveTo>
                    <a:pt x="287208" y="36914"/>
                  </a:moveTo>
                  <a:lnTo>
                    <a:pt x="275367" y="19152"/>
                  </a:lnTo>
                  <a:lnTo>
                    <a:pt x="259640" y="7127"/>
                  </a:lnTo>
                  <a:lnTo>
                    <a:pt x="250242" y="2186"/>
                  </a:lnTo>
                  <a:lnTo>
                    <a:pt x="229886" y="0"/>
                  </a:lnTo>
                  <a:lnTo>
                    <a:pt x="180606" y="8693"/>
                  </a:lnTo>
                  <a:lnTo>
                    <a:pt x="149604" y="24697"/>
                  </a:lnTo>
                  <a:lnTo>
                    <a:pt x="88290" y="71700"/>
                  </a:lnTo>
                  <a:lnTo>
                    <a:pt x="41083" y="118644"/>
                  </a:lnTo>
                  <a:lnTo>
                    <a:pt x="25239" y="152003"/>
                  </a:lnTo>
                  <a:lnTo>
                    <a:pt x="12697" y="200025"/>
                  </a:lnTo>
                  <a:lnTo>
                    <a:pt x="2371" y="253495"/>
                  </a:lnTo>
                  <a:lnTo>
                    <a:pt x="0" y="309818"/>
                  </a:lnTo>
                  <a:lnTo>
                    <a:pt x="7835" y="370565"/>
                  </a:lnTo>
                  <a:lnTo>
                    <a:pt x="25301" y="421059"/>
                  </a:lnTo>
                  <a:lnTo>
                    <a:pt x="53406" y="475919"/>
                  </a:lnTo>
                  <a:lnTo>
                    <a:pt x="70531" y="494732"/>
                  </a:lnTo>
                  <a:lnTo>
                    <a:pt x="118609" y="523699"/>
                  </a:lnTo>
                  <a:lnTo>
                    <a:pt x="142881" y="532077"/>
                  </a:lnTo>
                  <a:lnTo>
                    <a:pt x="197988" y="538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81244" y="8631579"/>
              <a:ext cx="223939" cy="330446"/>
            </a:xfrm>
            <a:custGeom>
              <a:avLst/>
              <a:gdLst/>
              <a:ahLst/>
              <a:cxnLst/>
              <a:rect l="0" t="0" r="0" b="0"/>
              <a:pathLst>
                <a:path w="223939" h="330446">
                  <a:moveTo>
                    <a:pt x="223938" y="78586"/>
                  </a:moveTo>
                  <a:lnTo>
                    <a:pt x="202495" y="32017"/>
                  </a:lnTo>
                  <a:lnTo>
                    <a:pt x="170358" y="5858"/>
                  </a:lnTo>
                  <a:lnTo>
                    <a:pt x="146840" y="0"/>
                  </a:lnTo>
                  <a:lnTo>
                    <a:pt x="122757" y="2766"/>
                  </a:lnTo>
                  <a:lnTo>
                    <a:pt x="82570" y="19497"/>
                  </a:lnTo>
                  <a:lnTo>
                    <a:pt x="47807" y="48687"/>
                  </a:lnTo>
                  <a:lnTo>
                    <a:pt x="13230" y="102328"/>
                  </a:lnTo>
                  <a:lnTo>
                    <a:pt x="5398" y="116720"/>
                  </a:lnTo>
                  <a:lnTo>
                    <a:pt x="0" y="145928"/>
                  </a:lnTo>
                  <a:lnTo>
                    <a:pt x="296" y="160656"/>
                  </a:lnTo>
                  <a:lnTo>
                    <a:pt x="4210" y="172953"/>
                  </a:lnTo>
                  <a:lnTo>
                    <a:pt x="18473" y="193225"/>
                  </a:lnTo>
                  <a:lnTo>
                    <a:pt x="27481" y="198383"/>
                  </a:lnTo>
                  <a:lnTo>
                    <a:pt x="47403" y="200810"/>
                  </a:lnTo>
                  <a:lnTo>
                    <a:pt x="85440" y="195209"/>
                  </a:lnTo>
                  <a:lnTo>
                    <a:pt x="107034" y="185768"/>
                  </a:lnTo>
                  <a:lnTo>
                    <a:pt x="141090" y="159514"/>
                  </a:lnTo>
                  <a:lnTo>
                    <a:pt x="145162" y="158560"/>
                  </a:lnTo>
                  <a:lnTo>
                    <a:pt x="146637" y="161642"/>
                  </a:lnTo>
                  <a:lnTo>
                    <a:pt x="138307" y="212294"/>
                  </a:lnTo>
                  <a:lnTo>
                    <a:pt x="135426" y="272195"/>
                  </a:lnTo>
                  <a:lnTo>
                    <a:pt x="137511" y="303422"/>
                  </a:lnTo>
                  <a:lnTo>
                    <a:pt x="146699" y="325562"/>
                  </a:lnTo>
                  <a:lnTo>
                    <a:pt x="152618" y="329979"/>
                  </a:lnTo>
                  <a:lnTo>
                    <a:pt x="159043" y="330445"/>
                  </a:lnTo>
                  <a:lnTo>
                    <a:pt x="165805" y="328278"/>
                  </a:lnTo>
                  <a:lnTo>
                    <a:pt x="179926" y="312652"/>
                  </a:lnTo>
                  <a:lnTo>
                    <a:pt x="201633" y="2793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072404" y="8778584"/>
              <a:ext cx="278509" cy="151331"/>
            </a:xfrm>
            <a:custGeom>
              <a:avLst/>
              <a:gdLst/>
              <a:ahLst/>
              <a:cxnLst/>
              <a:rect l="0" t="0" r="0" b="0"/>
              <a:pathLst>
                <a:path w="278509" h="151331">
                  <a:moveTo>
                    <a:pt x="10846" y="20801"/>
                  </a:moveTo>
                  <a:lnTo>
                    <a:pt x="2019" y="81460"/>
                  </a:lnTo>
                  <a:lnTo>
                    <a:pt x="383" y="130474"/>
                  </a:lnTo>
                  <a:lnTo>
                    <a:pt x="0" y="151330"/>
                  </a:lnTo>
                  <a:lnTo>
                    <a:pt x="1023" y="135204"/>
                  </a:lnTo>
                  <a:lnTo>
                    <a:pt x="15228" y="77188"/>
                  </a:lnTo>
                  <a:lnTo>
                    <a:pt x="31834" y="43291"/>
                  </a:lnTo>
                  <a:lnTo>
                    <a:pt x="58370" y="15624"/>
                  </a:lnTo>
                  <a:lnTo>
                    <a:pt x="82361" y="6109"/>
                  </a:lnTo>
                  <a:lnTo>
                    <a:pt x="138151" y="0"/>
                  </a:lnTo>
                  <a:lnTo>
                    <a:pt x="188042" y="10783"/>
                  </a:lnTo>
                  <a:lnTo>
                    <a:pt x="242065" y="17833"/>
                  </a:lnTo>
                  <a:lnTo>
                    <a:pt x="278508" y="208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652032" y="8676708"/>
              <a:ext cx="55764" cy="289967"/>
            </a:xfrm>
            <a:custGeom>
              <a:avLst/>
              <a:gdLst/>
              <a:ahLst/>
              <a:cxnLst/>
              <a:rect l="0" t="0" r="0" b="0"/>
              <a:pathLst>
                <a:path w="55764" h="289967">
                  <a:moveTo>
                    <a:pt x="55763" y="0"/>
                  </a:moveTo>
                  <a:lnTo>
                    <a:pt x="43631" y="60658"/>
                  </a:lnTo>
                  <a:lnTo>
                    <a:pt x="33167" y="116280"/>
                  </a:lnTo>
                  <a:lnTo>
                    <a:pt x="25523" y="176545"/>
                  </a:lnTo>
                  <a:lnTo>
                    <a:pt x="19954" y="227033"/>
                  </a:lnTo>
                  <a:lnTo>
                    <a:pt x="0" y="2899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585116" y="8765928"/>
              <a:ext cx="200748" cy="55764"/>
            </a:xfrm>
            <a:custGeom>
              <a:avLst/>
              <a:gdLst/>
              <a:ahLst/>
              <a:cxnLst/>
              <a:rect l="0" t="0" r="0" b="0"/>
              <a:pathLst>
                <a:path w="200748" h="55764">
                  <a:moveTo>
                    <a:pt x="0" y="0"/>
                  </a:moveTo>
                  <a:lnTo>
                    <a:pt x="36967" y="31046"/>
                  </a:lnTo>
                  <a:lnTo>
                    <a:pt x="73876" y="46512"/>
                  </a:lnTo>
                  <a:lnTo>
                    <a:pt x="122125" y="53022"/>
                  </a:lnTo>
                  <a:lnTo>
                    <a:pt x="180076" y="55221"/>
                  </a:lnTo>
                  <a:lnTo>
                    <a:pt x="200747" y="557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97388" y="8754775"/>
              <a:ext cx="33459" cy="245358"/>
            </a:xfrm>
            <a:custGeom>
              <a:avLst/>
              <a:gdLst/>
              <a:ahLst/>
              <a:cxnLst/>
              <a:rect l="0" t="0" r="0" b="0"/>
              <a:pathLst>
                <a:path w="33459" h="245358">
                  <a:moveTo>
                    <a:pt x="33458" y="0"/>
                  </a:moveTo>
                  <a:lnTo>
                    <a:pt x="17935" y="62091"/>
                  </a:lnTo>
                  <a:lnTo>
                    <a:pt x="13163" y="110785"/>
                  </a:lnTo>
                  <a:lnTo>
                    <a:pt x="11749" y="164453"/>
                  </a:lnTo>
                  <a:lnTo>
                    <a:pt x="3606" y="224236"/>
                  </a:lnTo>
                  <a:lnTo>
                    <a:pt x="0" y="2453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30473" y="8838075"/>
              <a:ext cx="211900" cy="17075"/>
            </a:xfrm>
            <a:custGeom>
              <a:avLst/>
              <a:gdLst/>
              <a:ahLst/>
              <a:cxnLst/>
              <a:rect l="0" t="0" r="0" b="0"/>
              <a:pathLst>
                <a:path w="211900" h="17075">
                  <a:moveTo>
                    <a:pt x="0" y="5921"/>
                  </a:moveTo>
                  <a:lnTo>
                    <a:pt x="17762" y="0"/>
                  </a:lnTo>
                  <a:lnTo>
                    <a:pt x="67211" y="3466"/>
                  </a:lnTo>
                  <a:lnTo>
                    <a:pt x="117534" y="6432"/>
                  </a:lnTo>
                  <a:lnTo>
                    <a:pt x="180133" y="14604"/>
                  </a:lnTo>
                  <a:lnTo>
                    <a:pt x="211899" y="170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53172" y="9212031"/>
              <a:ext cx="217060" cy="635698"/>
            </a:xfrm>
            <a:custGeom>
              <a:avLst/>
              <a:gdLst/>
              <a:ahLst/>
              <a:cxnLst/>
              <a:rect l="0" t="0" r="0" b="0"/>
              <a:pathLst>
                <a:path w="217060" h="635698">
                  <a:moveTo>
                    <a:pt x="217059" y="0"/>
                  </a:moveTo>
                  <a:lnTo>
                    <a:pt x="154968" y="31045"/>
                  </a:lnTo>
                  <a:lnTo>
                    <a:pt x="100061" y="67403"/>
                  </a:lnTo>
                  <a:lnTo>
                    <a:pt x="48805" y="119224"/>
                  </a:lnTo>
                  <a:lnTo>
                    <a:pt x="18144" y="177987"/>
                  </a:lnTo>
                  <a:lnTo>
                    <a:pt x="9007" y="215069"/>
                  </a:lnTo>
                  <a:lnTo>
                    <a:pt x="0" y="272006"/>
                  </a:lnTo>
                  <a:lnTo>
                    <a:pt x="2856" y="332223"/>
                  </a:lnTo>
                  <a:lnTo>
                    <a:pt x="5717" y="383172"/>
                  </a:lnTo>
                  <a:lnTo>
                    <a:pt x="17157" y="445422"/>
                  </a:lnTo>
                  <a:lnTo>
                    <a:pt x="31350" y="505449"/>
                  </a:lnTo>
                  <a:lnTo>
                    <a:pt x="46086" y="563798"/>
                  </a:lnTo>
                  <a:lnTo>
                    <a:pt x="60930" y="609103"/>
                  </a:lnTo>
                  <a:lnTo>
                    <a:pt x="72076" y="6356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1757" y="9359809"/>
              <a:ext cx="245358" cy="438951"/>
            </a:xfrm>
            <a:custGeom>
              <a:avLst/>
              <a:gdLst/>
              <a:ahLst/>
              <a:cxnLst/>
              <a:rect l="0" t="0" r="0" b="0"/>
              <a:pathLst>
                <a:path w="245358" h="438951">
                  <a:moveTo>
                    <a:pt x="0" y="30664"/>
                  </a:moveTo>
                  <a:lnTo>
                    <a:pt x="0" y="92755"/>
                  </a:lnTo>
                  <a:lnTo>
                    <a:pt x="7665" y="152618"/>
                  </a:lnTo>
                  <a:lnTo>
                    <a:pt x="10119" y="212194"/>
                  </a:lnTo>
                  <a:lnTo>
                    <a:pt x="10694" y="255088"/>
                  </a:lnTo>
                  <a:lnTo>
                    <a:pt x="10949" y="298936"/>
                  </a:lnTo>
                  <a:lnTo>
                    <a:pt x="11092" y="362117"/>
                  </a:lnTo>
                  <a:lnTo>
                    <a:pt x="11135" y="416773"/>
                  </a:lnTo>
                  <a:lnTo>
                    <a:pt x="11145" y="438950"/>
                  </a:lnTo>
                  <a:lnTo>
                    <a:pt x="9913" y="381192"/>
                  </a:lnTo>
                  <a:lnTo>
                    <a:pt x="2325" y="319513"/>
                  </a:lnTo>
                  <a:lnTo>
                    <a:pt x="1034" y="275524"/>
                  </a:lnTo>
                  <a:lnTo>
                    <a:pt x="460" y="231189"/>
                  </a:lnTo>
                  <a:lnTo>
                    <a:pt x="136" y="176270"/>
                  </a:lnTo>
                  <a:lnTo>
                    <a:pt x="5961" y="116764"/>
                  </a:lnTo>
                  <a:lnTo>
                    <a:pt x="15535" y="57965"/>
                  </a:lnTo>
                  <a:lnTo>
                    <a:pt x="29210" y="26688"/>
                  </a:lnTo>
                  <a:lnTo>
                    <a:pt x="38061" y="13143"/>
                  </a:lnTo>
                  <a:lnTo>
                    <a:pt x="50158" y="5352"/>
                  </a:lnTo>
                  <a:lnTo>
                    <a:pt x="80121" y="0"/>
                  </a:lnTo>
                  <a:lnTo>
                    <a:pt x="107482" y="5057"/>
                  </a:lnTo>
                  <a:lnTo>
                    <a:pt x="119982" y="9875"/>
                  </a:lnTo>
                  <a:lnTo>
                    <a:pt x="140481" y="28446"/>
                  </a:lnTo>
                  <a:lnTo>
                    <a:pt x="156614" y="54461"/>
                  </a:lnTo>
                  <a:lnTo>
                    <a:pt x="171423" y="102703"/>
                  </a:lnTo>
                  <a:lnTo>
                    <a:pt x="175322" y="133727"/>
                  </a:lnTo>
                  <a:lnTo>
                    <a:pt x="170446" y="160733"/>
                  </a:lnTo>
                  <a:lnTo>
                    <a:pt x="158779" y="183888"/>
                  </a:lnTo>
                  <a:lnTo>
                    <a:pt x="100866" y="234546"/>
                  </a:lnTo>
                  <a:lnTo>
                    <a:pt x="83657" y="249739"/>
                  </a:lnTo>
                  <a:lnTo>
                    <a:pt x="80555" y="257261"/>
                  </a:lnTo>
                  <a:lnTo>
                    <a:pt x="80965" y="264753"/>
                  </a:lnTo>
                  <a:lnTo>
                    <a:pt x="88030" y="279687"/>
                  </a:lnTo>
                  <a:lnTo>
                    <a:pt x="107180" y="302028"/>
                  </a:lnTo>
                  <a:lnTo>
                    <a:pt x="170013" y="362915"/>
                  </a:lnTo>
                  <a:lnTo>
                    <a:pt x="180257" y="371125"/>
                  </a:lnTo>
                  <a:lnTo>
                    <a:pt x="204858" y="376943"/>
                  </a:lnTo>
                  <a:lnTo>
                    <a:pt x="227357" y="375398"/>
                  </a:lnTo>
                  <a:lnTo>
                    <a:pt x="233357" y="373252"/>
                  </a:lnTo>
                  <a:lnTo>
                    <a:pt x="245357" y="3652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2467" y="9646982"/>
              <a:ext cx="204242" cy="243797"/>
            </a:xfrm>
            <a:custGeom>
              <a:avLst/>
              <a:gdLst/>
              <a:ahLst/>
              <a:cxnLst/>
              <a:rect l="0" t="0" r="0" b="0"/>
              <a:pathLst>
                <a:path w="204242" h="243797">
                  <a:moveTo>
                    <a:pt x="92715" y="0"/>
                  </a:moveTo>
                  <a:lnTo>
                    <a:pt x="69033" y="5920"/>
                  </a:lnTo>
                  <a:lnTo>
                    <a:pt x="50797" y="18740"/>
                  </a:lnTo>
                  <a:lnTo>
                    <a:pt x="18896" y="57262"/>
                  </a:lnTo>
                  <a:lnTo>
                    <a:pt x="2138" y="89665"/>
                  </a:lnTo>
                  <a:lnTo>
                    <a:pt x="0" y="111723"/>
                  </a:lnTo>
                  <a:lnTo>
                    <a:pt x="1165" y="122810"/>
                  </a:lnTo>
                  <a:lnTo>
                    <a:pt x="6898" y="131440"/>
                  </a:lnTo>
                  <a:lnTo>
                    <a:pt x="26486" y="144334"/>
                  </a:lnTo>
                  <a:lnTo>
                    <a:pt x="48410" y="147586"/>
                  </a:lnTo>
                  <a:lnTo>
                    <a:pt x="69306" y="143661"/>
                  </a:lnTo>
                  <a:lnTo>
                    <a:pt x="86855" y="133656"/>
                  </a:lnTo>
                  <a:lnTo>
                    <a:pt x="92526" y="136193"/>
                  </a:lnTo>
                  <a:lnTo>
                    <a:pt x="96306" y="144079"/>
                  </a:lnTo>
                  <a:lnTo>
                    <a:pt x="102374" y="195335"/>
                  </a:lnTo>
                  <a:lnTo>
                    <a:pt x="109346" y="232600"/>
                  </a:lnTo>
                  <a:lnTo>
                    <a:pt x="114955" y="239331"/>
                  </a:lnTo>
                  <a:lnTo>
                    <a:pt x="122412" y="242579"/>
                  </a:lnTo>
                  <a:lnTo>
                    <a:pt x="131100" y="243505"/>
                  </a:lnTo>
                  <a:lnTo>
                    <a:pt x="138132" y="240404"/>
                  </a:lnTo>
                  <a:lnTo>
                    <a:pt x="149249" y="227046"/>
                  </a:lnTo>
                  <a:lnTo>
                    <a:pt x="170395" y="168671"/>
                  </a:lnTo>
                  <a:lnTo>
                    <a:pt x="174242" y="157058"/>
                  </a:lnTo>
                  <a:lnTo>
                    <a:pt x="176807" y="154272"/>
                  </a:lnTo>
                  <a:lnTo>
                    <a:pt x="178516" y="157371"/>
                  </a:lnTo>
                  <a:lnTo>
                    <a:pt x="181486" y="211281"/>
                  </a:lnTo>
                  <a:lnTo>
                    <a:pt x="181736" y="239299"/>
                  </a:lnTo>
                  <a:lnTo>
                    <a:pt x="184281" y="243796"/>
                  </a:lnTo>
                  <a:lnTo>
                    <a:pt x="188456" y="241838"/>
                  </a:lnTo>
                  <a:lnTo>
                    <a:pt x="204241" y="2230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50166" y="9535456"/>
              <a:ext cx="33458" cy="100374"/>
            </a:xfrm>
            <a:custGeom>
              <a:avLst/>
              <a:gdLst/>
              <a:ahLst/>
              <a:cxnLst/>
              <a:rect l="0" t="0" r="0" b="0"/>
              <a:pathLst>
                <a:path w="33458" h="100374">
                  <a:moveTo>
                    <a:pt x="0" y="100373"/>
                  </a:moveTo>
                  <a:lnTo>
                    <a:pt x="15436" y="43020"/>
                  </a:lnTo>
                  <a:lnTo>
                    <a:pt x="3345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189547" y="9501998"/>
              <a:ext cx="139061" cy="390342"/>
            </a:xfrm>
            <a:custGeom>
              <a:avLst/>
              <a:gdLst/>
              <a:ahLst/>
              <a:cxnLst/>
              <a:rect l="0" t="0" r="0" b="0"/>
              <a:pathLst>
                <a:path w="139061" h="390342">
                  <a:moveTo>
                    <a:pt x="72144" y="0"/>
                  </a:moveTo>
                  <a:lnTo>
                    <a:pt x="56622" y="52489"/>
                  </a:lnTo>
                  <a:lnTo>
                    <a:pt x="34611" y="102205"/>
                  </a:lnTo>
                  <a:lnTo>
                    <a:pt x="21094" y="150207"/>
                  </a:lnTo>
                  <a:lnTo>
                    <a:pt x="8730" y="211463"/>
                  </a:lnTo>
                  <a:lnTo>
                    <a:pt x="0" y="271293"/>
                  </a:lnTo>
                  <a:lnTo>
                    <a:pt x="1752" y="315964"/>
                  </a:lnTo>
                  <a:lnTo>
                    <a:pt x="16040" y="354672"/>
                  </a:lnTo>
                  <a:lnTo>
                    <a:pt x="41890" y="383764"/>
                  </a:lnTo>
                  <a:lnTo>
                    <a:pt x="54453" y="388435"/>
                  </a:lnTo>
                  <a:lnTo>
                    <a:pt x="109221" y="390332"/>
                  </a:lnTo>
                  <a:lnTo>
                    <a:pt x="139060" y="3903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362065" y="9836576"/>
              <a:ext cx="33458" cy="278815"/>
            </a:xfrm>
            <a:custGeom>
              <a:avLst/>
              <a:gdLst/>
              <a:ahLst/>
              <a:cxnLst/>
              <a:rect l="0" t="0" r="0" b="0"/>
              <a:pathLst>
                <a:path w="33458" h="278815">
                  <a:moveTo>
                    <a:pt x="33457" y="0"/>
                  </a:moveTo>
                  <a:lnTo>
                    <a:pt x="17934" y="62091"/>
                  </a:lnTo>
                  <a:lnTo>
                    <a:pt x="13162" y="110784"/>
                  </a:lnTo>
                  <a:lnTo>
                    <a:pt x="3885" y="173842"/>
                  </a:lnTo>
                  <a:lnTo>
                    <a:pt x="767" y="234030"/>
                  </a:lnTo>
                  <a:lnTo>
                    <a:pt x="0" y="2788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650434" y="9509605"/>
              <a:ext cx="166129" cy="293514"/>
            </a:xfrm>
            <a:custGeom>
              <a:avLst/>
              <a:gdLst/>
              <a:ahLst/>
              <a:cxnLst/>
              <a:rect l="0" t="0" r="0" b="0"/>
              <a:pathLst>
                <a:path w="166129" h="293514">
                  <a:moveTo>
                    <a:pt x="35055" y="148530"/>
                  </a:moveTo>
                  <a:lnTo>
                    <a:pt x="19532" y="204700"/>
                  </a:lnTo>
                  <a:lnTo>
                    <a:pt x="0" y="248983"/>
                  </a:lnTo>
                  <a:lnTo>
                    <a:pt x="62" y="271244"/>
                  </a:lnTo>
                  <a:lnTo>
                    <a:pt x="1813" y="274949"/>
                  </a:lnTo>
                  <a:lnTo>
                    <a:pt x="4219" y="273702"/>
                  </a:lnTo>
                  <a:lnTo>
                    <a:pt x="22906" y="239069"/>
                  </a:lnTo>
                  <a:lnTo>
                    <a:pt x="37376" y="181001"/>
                  </a:lnTo>
                  <a:lnTo>
                    <a:pt x="42283" y="136939"/>
                  </a:lnTo>
                  <a:lnTo>
                    <a:pt x="48350" y="73636"/>
                  </a:lnTo>
                  <a:lnTo>
                    <a:pt x="57995" y="22248"/>
                  </a:lnTo>
                  <a:lnTo>
                    <a:pt x="61501" y="8579"/>
                  </a:lnTo>
                  <a:lnTo>
                    <a:pt x="68795" y="1945"/>
                  </a:lnTo>
                  <a:lnTo>
                    <a:pt x="78615" y="0"/>
                  </a:lnTo>
                  <a:lnTo>
                    <a:pt x="90118" y="1182"/>
                  </a:lnTo>
                  <a:lnTo>
                    <a:pt x="109508" y="12409"/>
                  </a:lnTo>
                  <a:lnTo>
                    <a:pt x="125147" y="29790"/>
                  </a:lnTo>
                  <a:lnTo>
                    <a:pt x="145285" y="74544"/>
                  </a:lnTo>
                  <a:lnTo>
                    <a:pt x="163759" y="137685"/>
                  </a:lnTo>
                  <a:lnTo>
                    <a:pt x="166128" y="179463"/>
                  </a:lnTo>
                  <a:lnTo>
                    <a:pt x="158293" y="223233"/>
                  </a:lnTo>
                  <a:lnTo>
                    <a:pt x="139588" y="265116"/>
                  </a:lnTo>
                  <a:lnTo>
                    <a:pt x="121168" y="285437"/>
                  </a:lnTo>
                  <a:lnTo>
                    <a:pt x="113530" y="290607"/>
                  </a:lnTo>
                  <a:lnTo>
                    <a:pt x="107198" y="292815"/>
                  </a:lnTo>
                  <a:lnTo>
                    <a:pt x="90818" y="2935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696642" y="9624677"/>
              <a:ext cx="189595" cy="60705"/>
            </a:xfrm>
            <a:custGeom>
              <a:avLst/>
              <a:gdLst/>
              <a:ahLst/>
              <a:cxnLst/>
              <a:rect l="0" t="0" r="0" b="0"/>
              <a:pathLst>
                <a:path w="189595" h="60705">
                  <a:moveTo>
                    <a:pt x="0" y="0"/>
                  </a:moveTo>
                  <a:lnTo>
                    <a:pt x="57068" y="29141"/>
                  </a:lnTo>
                  <a:lnTo>
                    <a:pt x="111698" y="48248"/>
                  </a:lnTo>
                  <a:lnTo>
                    <a:pt x="154931" y="60704"/>
                  </a:lnTo>
                  <a:lnTo>
                    <a:pt x="189594" y="557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919830" y="9646982"/>
              <a:ext cx="174490" cy="256510"/>
            </a:xfrm>
            <a:custGeom>
              <a:avLst/>
              <a:gdLst/>
              <a:ahLst/>
              <a:cxnLst/>
              <a:rect l="0" t="0" r="0" b="0"/>
              <a:pathLst>
                <a:path w="174490" h="256510">
                  <a:moveTo>
                    <a:pt x="11016" y="0"/>
                  </a:moveTo>
                  <a:lnTo>
                    <a:pt x="3352" y="29189"/>
                  </a:lnTo>
                  <a:lnTo>
                    <a:pt x="553" y="88744"/>
                  </a:lnTo>
                  <a:lnTo>
                    <a:pt x="0" y="148607"/>
                  </a:lnTo>
                  <a:lnTo>
                    <a:pt x="5825" y="187363"/>
                  </a:lnTo>
                  <a:lnTo>
                    <a:pt x="11273" y="194303"/>
                  </a:lnTo>
                  <a:lnTo>
                    <a:pt x="18622" y="197689"/>
                  </a:lnTo>
                  <a:lnTo>
                    <a:pt x="27240" y="198709"/>
                  </a:lnTo>
                  <a:lnTo>
                    <a:pt x="35463" y="194430"/>
                  </a:lnTo>
                  <a:lnTo>
                    <a:pt x="97819" y="134549"/>
                  </a:lnTo>
                  <a:lnTo>
                    <a:pt x="116511" y="120519"/>
                  </a:lnTo>
                  <a:lnTo>
                    <a:pt x="141341" y="110153"/>
                  </a:lnTo>
                  <a:lnTo>
                    <a:pt x="151184" y="111849"/>
                  </a:lnTo>
                  <a:lnTo>
                    <a:pt x="158985" y="117937"/>
                  </a:lnTo>
                  <a:lnTo>
                    <a:pt x="165425" y="126952"/>
                  </a:lnTo>
                  <a:lnTo>
                    <a:pt x="174489" y="169244"/>
                  </a:lnTo>
                  <a:lnTo>
                    <a:pt x="168647" y="221234"/>
                  </a:lnTo>
                  <a:lnTo>
                    <a:pt x="158865" y="254085"/>
                  </a:lnTo>
                  <a:lnTo>
                    <a:pt x="156000" y="2565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165050" y="9635829"/>
              <a:ext cx="33459" cy="33459"/>
            </a:xfrm>
            <a:custGeom>
              <a:avLst/>
              <a:gdLst/>
              <a:ahLst/>
              <a:cxnLst/>
              <a:rect l="0" t="0" r="0" b="0"/>
              <a:pathLst>
                <a:path w="33459" h="33459">
                  <a:moveTo>
                    <a:pt x="0" y="0"/>
                  </a:moveTo>
                  <a:lnTo>
                    <a:pt x="33458" y="33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153417" y="9704451"/>
              <a:ext cx="408013" cy="221128"/>
            </a:xfrm>
            <a:custGeom>
              <a:avLst/>
              <a:gdLst/>
              <a:ahLst/>
              <a:cxnLst/>
              <a:rect l="0" t="0" r="0" b="0"/>
              <a:pathLst>
                <a:path w="408013" h="221128">
                  <a:moveTo>
                    <a:pt x="67396" y="87514"/>
                  </a:moveTo>
                  <a:lnTo>
                    <a:pt x="5362" y="145867"/>
                  </a:lnTo>
                  <a:lnTo>
                    <a:pt x="1257" y="157396"/>
                  </a:lnTo>
                  <a:lnTo>
                    <a:pt x="0" y="183423"/>
                  </a:lnTo>
                  <a:lnTo>
                    <a:pt x="3878" y="194825"/>
                  </a:lnTo>
                  <a:lnTo>
                    <a:pt x="18100" y="214102"/>
                  </a:lnTo>
                  <a:lnTo>
                    <a:pt x="27097" y="218994"/>
                  </a:lnTo>
                  <a:lnTo>
                    <a:pt x="47007" y="221127"/>
                  </a:lnTo>
                  <a:lnTo>
                    <a:pt x="68248" y="211334"/>
                  </a:lnTo>
                  <a:lnTo>
                    <a:pt x="79117" y="203519"/>
                  </a:lnTo>
                  <a:lnTo>
                    <a:pt x="94498" y="181617"/>
                  </a:lnTo>
                  <a:lnTo>
                    <a:pt x="104225" y="155360"/>
                  </a:lnTo>
                  <a:lnTo>
                    <a:pt x="108462" y="113950"/>
                  </a:lnTo>
                  <a:lnTo>
                    <a:pt x="96180" y="54601"/>
                  </a:lnTo>
                  <a:lnTo>
                    <a:pt x="79780" y="26681"/>
                  </a:lnTo>
                  <a:lnTo>
                    <a:pt x="59225" y="2712"/>
                  </a:lnTo>
                  <a:lnTo>
                    <a:pt x="58231" y="0"/>
                  </a:lnTo>
                  <a:lnTo>
                    <a:pt x="61286" y="671"/>
                  </a:lnTo>
                  <a:lnTo>
                    <a:pt x="116733" y="32939"/>
                  </a:lnTo>
                  <a:lnTo>
                    <a:pt x="176837" y="70322"/>
                  </a:lnTo>
                  <a:lnTo>
                    <a:pt x="194931" y="89787"/>
                  </a:lnTo>
                  <a:lnTo>
                    <a:pt x="204625" y="114134"/>
                  </a:lnTo>
                  <a:lnTo>
                    <a:pt x="207210" y="127566"/>
                  </a:lnTo>
                  <a:lnTo>
                    <a:pt x="211412" y="134042"/>
                  </a:lnTo>
                  <a:lnTo>
                    <a:pt x="216691" y="135882"/>
                  </a:lnTo>
                  <a:lnTo>
                    <a:pt x="272805" y="117018"/>
                  </a:lnTo>
                  <a:lnTo>
                    <a:pt x="286121" y="110901"/>
                  </a:lnTo>
                  <a:lnTo>
                    <a:pt x="297477" y="109301"/>
                  </a:lnTo>
                  <a:lnTo>
                    <a:pt x="316703" y="114133"/>
                  </a:lnTo>
                  <a:lnTo>
                    <a:pt x="321583" y="120130"/>
                  </a:lnTo>
                  <a:lnTo>
                    <a:pt x="323596" y="127845"/>
                  </a:lnTo>
                  <a:lnTo>
                    <a:pt x="323699" y="136706"/>
                  </a:lnTo>
                  <a:lnTo>
                    <a:pt x="327486" y="143853"/>
                  </a:lnTo>
                  <a:lnTo>
                    <a:pt x="341606" y="155099"/>
                  </a:lnTo>
                  <a:lnTo>
                    <a:pt x="350576" y="156115"/>
                  </a:lnTo>
                  <a:lnTo>
                    <a:pt x="402549" y="139537"/>
                  </a:lnTo>
                  <a:lnTo>
                    <a:pt x="407314" y="140784"/>
                  </a:lnTo>
                  <a:lnTo>
                    <a:pt x="408012" y="145332"/>
                  </a:lnTo>
                  <a:lnTo>
                    <a:pt x="390821" y="1990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633459" y="9702745"/>
              <a:ext cx="44611" cy="11153"/>
            </a:xfrm>
            <a:custGeom>
              <a:avLst/>
              <a:gdLst/>
              <a:ahLst/>
              <a:cxnLst/>
              <a:rect l="0" t="0" r="0" b="0"/>
              <a:pathLst>
                <a:path w="44611" h="11153">
                  <a:moveTo>
                    <a:pt x="0" y="11152"/>
                  </a:moveTo>
                  <a:lnTo>
                    <a:pt x="446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652190" y="9804668"/>
              <a:ext cx="159711" cy="95227"/>
            </a:xfrm>
            <a:custGeom>
              <a:avLst/>
              <a:gdLst/>
              <a:ahLst/>
              <a:cxnLst/>
              <a:rect l="0" t="0" r="0" b="0"/>
              <a:pathLst>
                <a:path w="159711" h="95227">
                  <a:moveTo>
                    <a:pt x="70489" y="9603"/>
                  </a:moveTo>
                  <a:lnTo>
                    <a:pt x="30790" y="775"/>
                  </a:lnTo>
                  <a:lnTo>
                    <a:pt x="18000" y="0"/>
                  </a:lnTo>
                  <a:lnTo>
                    <a:pt x="9474" y="5679"/>
                  </a:lnTo>
                  <a:lnTo>
                    <a:pt x="3790" y="15661"/>
                  </a:lnTo>
                  <a:lnTo>
                    <a:pt x="0" y="28512"/>
                  </a:lnTo>
                  <a:lnTo>
                    <a:pt x="2399" y="52704"/>
                  </a:lnTo>
                  <a:lnTo>
                    <a:pt x="6508" y="64360"/>
                  </a:lnTo>
                  <a:lnTo>
                    <a:pt x="20987" y="80615"/>
                  </a:lnTo>
                  <a:lnTo>
                    <a:pt x="30053" y="86684"/>
                  </a:lnTo>
                  <a:lnTo>
                    <a:pt x="66494" y="95226"/>
                  </a:lnTo>
                  <a:lnTo>
                    <a:pt x="108684" y="85916"/>
                  </a:lnTo>
                  <a:lnTo>
                    <a:pt x="159710" y="653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811900" y="9758507"/>
              <a:ext cx="111527" cy="200333"/>
            </a:xfrm>
            <a:custGeom>
              <a:avLst/>
              <a:gdLst/>
              <a:ahLst/>
              <a:cxnLst/>
              <a:rect l="0" t="0" r="0" b="0"/>
              <a:pathLst>
                <a:path w="111527" h="200333">
                  <a:moveTo>
                    <a:pt x="111526" y="0"/>
                  </a:moveTo>
                  <a:lnTo>
                    <a:pt x="64958" y="21444"/>
                  </a:lnTo>
                  <a:lnTo>
                    <a:pt x="50349" y="38032"/>
                  </a:lnTo>
                  <a:lnTo>
                    <a:pt x="44719" y="47660"/>
                  </a:lnTo>
                  <a:lnTo>
                    <a:pt x="41767" y="68271"/>
                  </a:lnTo>
                  <a:lnTo>
                    <a:pt x="45475" y="131761"/>
                  </a:lnTo>
                  <a:lnTo>
                    <a:pt x="49686" y="172733"/>
                  </a:lnTo>
                  <a:lnTo>
                    <a:pt x="42322" y="192840"/>
                  </a:lnTo>
                  <a:lnTo>
                    <a:pt x="35650" y="197953"/>
                  </a:lnTo>
                  <a:lnTo>
                    <a:pt x="27484" y="200125"/>
                  </a:lnTo>
                  <a:lnTo>
                    <a:pt x="18323" y="200332"/>
                  </a:lnTo>
                  <a:lnTo>
                    <a:pt x="12215" y="197992"/>
                  </a:lnTo>
                  <a:lnTo>
                    <a:pt x="8144" y="193954"/>
                  </a:lnTo>
                  <a:lnTo>
                    <a:pt x="0" y="178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867663" y="9479693"/>
              <a:ext cx="243308" cy="602241"/>
            </a:xfrm>
            <a:custGeom>
              <a:avLst/>
              <a:gdLst/>
              <a:ahLst/>
              <a:cxnLst/>
              <a:rect l="0" t="0" r="0" b="0"/>
              <a:pathLst>
                <a:path w="243308" h="602241">
                  <a:moveTo>
                    <a:pt x="211899" y="0"/>
                  </a:moveTo>
                  <a:lnTo>
                    <a:pt x="220726" y="39700"/>
                  </a:lnTo>
                  <a:lnTo>
                    <a:pt x="228513" y="88250"/>
                  </a:lnTo>
                  <a:lnTo>
                    <a:pt x="238438" y="140152"/>
                  </a:lnTo>
                  <a:lnTo>
                    <a:pt x="243307" y="190779"/>
                  </a:lnTo>
                  <a:lnTo>
                    <a:pt x="237287" y="252291"/>
                  </a:lnTo>
                  <a:lnTo>
                    <a:pt x="231509" y="312174"/>
                  </a:lnTo>
                  <a:lnTo>
                    <a:pt x="218802" y="365812"/>
                  </a:lnTo>
                  <a:lnTo>
                    <a:pt x="197372" y="423505"/>
                  </a:lnTo>
                  <a:lnTo>
                    <a:pt x="169552" y="478283"/>
                  </a:lnTo>
                  <a:lnTo>
                    <a:pt x="108680" y="535031"/>
                  </a:lnTo>
                  <a:lnTo>
                    <a:pt x="53187" y="576604"/>
                  </a:lnTo>
                  <a:lnTo>
                    <a:pt x="0" y="6022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820" y="5910868"/>
            <a:ext cx="420795" cy="280874"/>
            <a:chOff x="63820" y="5910868"/>
            <a:chExt cx="420795" cy="280874"/>
          </a:xfrm>
        </p:grpSpPr>
        <p:sp>
          <p:nvSpPr>
            <p:cNvPr id="100" name="Freeform 99"/>
            <p:cNvSpPr/>
            <p:nvPr/>
          </p:nvSpPr>
          <p:spPr>
            <a:xfrm>
              <a:off x="63820" y="5910868"/>
              <a:ext cx="261056" cy="280874"/>
            </a:xfrm>
            <a:custGeom>
              <a:avLst/>
              <a:gdLst/>
              <a:ahLst/>
              <a:cxnLst/>
              <a:rect l="0" t="0" r="0" b="0"/>
              <a:pathLst>
                <a:path w="261056" h="280874">
                  <a:moveTo>
                    <a:pt x="60308" y="0"/>
                  </a:moveTo>
                  <a:lnTo>
                    <a:pt x="60308" y="62090"/>
                  </a:lnTo>
                  <a:lnTo>
                    <a:pt x="51405" y="118237"/>
                  </a:lnTo>
                  <a:lnTo>
                    <a:pt x="37713" y="173020"/>
                  </a:lnTo>
                  <a:lnTo>
                    <a:pt x="23076" y="230930"/>
                  </a:lnTo>
                  <a:lnTo>
                    <a:pt x="11964" y="266691"/>
                  </a:lnTo>
                  <a:lnTo>
                    <a:pt x="8252" y="269493"/>
                  </a:lnTo>
                  <a:lnTo>
                    <a:pt x="4538" y="266404"/>
                  </a:lnTo>
                  <a:lnTo>
                    <a:pt x="823" y="259388"/>
                  </a:lnTo>
                  <a:lnTo>
                    <a:pt x="0" y="238374"/>
                  </a:lnTo>
                  <a:lnTo>
                    <a:pt x="9568" y="184497"/>
                  </a:lnTo>
                  <a:lnTo>
                    <a:pt x="25723" y="134936"/>
                  </a:lnTo>
                  <a:lnTo>
                    <a:pt x="51822" y="71834"/>
                  </a:lnTo>
                  <a:lnTo>
                    <a:pt x="66450" y="55470"/>
                  </a:lnTo>
                  <a:lnTo>
                    <a:pt x="85343" y="44066"/>
                  </a:lnTo>
                  <a:lnTo>
                    <a:pt x="93107" y="44248"/>
                  </a:lnTo>
                  <a:lnTo>
                    <a:pt x="99523" y="48085"/>
                  </a:lnTo>
                  <a:lnTo>
                    <a:pt x="109956" y="62264"/>
                  </a:lnTo>
                  <a:lnTo>
                    <a:pt x="121557" y="92385"/>
                  </a:lnTo>
                  <a:lnTo>
                    <a:pt x="129409" y="146342"/>
                  </a:lnTo>
                  <a:lnTo>
                    <a:pt x="142526" y="204732"/>
                  </a:lnTo>
                  <a:lnTo>
                    <a:pt x="160738" y="266717"/>
                  </a:lnTo>
                  <a:lnTo>
                    <a:pt x="164437" y="278185"/>
                  </a:lnTo>
                  <a:lnTo>
                    <a:pt x="168142" y="280873"/>
                  </a:lnTo>
                  <a:lnTo>
                    <a:pt x="171851" y="277709"/>
                  </a:lnTo>
                  <a:lnTo>
                    <a:pt x="190424" y="223686"/>
                  </a:lnTo>
                  <a:lnTo>
                    <a:pt x="205292" y="169983"/>
                  </a:lnTo>
                  <a:lnTo>
                    <a:pt x="220162" y="117290"/>
                  </a:lnTo>
                  <a:lnTo>
                    <a:pt x="238750" y="56522"/>
                  </a:lnTo>
                  <a:lnTo>
                    <a:pt x="249902" y="29139"/>
                  </a:lnTo>
                  <a:lnTo>
                    <a:pt x="261055" y="111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94600" y="5944325"/>
              <a:ext cx="90015" cy="186183"/>
            </a:xfrm>
            <a:custGeom>
              <a:avLst/>
              <a:gdLst/>
              <a:ahLst/>
              <a:cxnLst/>
              <a:rect l="0" t="0" r="0" b="0"/>
              <a:pathLst>
                <a:path w="90015" h="186183">
                  <a:moveTo>
                    <a:pt x="8343" y="0"/>
                  </a:moveTo>
                  <a:lnTo>
                    <a:pt x="14263" y="17761"/>
                  </a:lnTo>
                  <a:lnTo>
                    <a:pt x="12025" y="52489"/>
                  </a:lnTo>
                  <a:lnTo>
                    <a:pt x="0" y="114399"/>
                  </a:lnTo>
                  <a:lnTo>
                    <a:pt x="1327" y="156987"/>
                  </a:lnTo>
                  <a:lnTo>
                    <a:pt x="3666" y="171574"/>
                  </a:lnTo>
                  <a:lnTo>
                    <a:pt x="10182" y="180059"/>
                  </a:lnTo>
                  <a:lnTo>
                    <a:pt x="19482" y="184476"/>
                  </a:lnTo>
                  <a:lnTo>
                    <a:pt x="30639" y="186182"/>
                  </a:lnTo>
                  <a:lnTo>
                    <a:pt x="39316" y="182363"/>
                  </a:lnTo>
                  <a:lnTo>
                    <a:pt x="52262" y="164901"/>
                  </a:lnTo>
                  <a:lnTo>
                    <a:pt x="74678" y="102384"/>
                  </a:lnTo>
                  <a:lnTo>
                    <a:pt x="90014" y="50240"/>
                  </a:lnTo>
                  <a:lnTo>
                    <a:pt x="89406" y="12821"/>
                  </a:lnTo>
                  <a:lnTo>
                    <a:pt x="85929" y="7308"/>
                  </a:lnTo>
                  <a:lnTo>
                    <a:pt x="81133" y="6111"/>
                  </a:lnTo>
                  <a:lnTo>
                    <a:pt x="75457" y="7791"/>
                  </a:lnTo>
                  <a:lnTo>
                    <a:pt x="55628" y="21998"/>
                  </a:lnTo>
                  <a:lnTo>
                    <a:pt x="27964" y="57905"/>
                  </a:lnTo>
                  <a:lnTo>
                    <a:pt x="12586" y="94187"/>
                  </a:lnTo>
                  <a:lnTo>
                    <a:pt x="8343" y="1115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9346" y="7014973"/>
            <a:ext cx="365114" cy="328008"/>
            <a:chOff x="109346" y="7014973"/>
            <a:chExt cx="365114" cy="328008"/>
          </a:xfrm>
        </p:grpSpPr>
        <p:sp>
          <p:nvSpPr>
            <p:cNvPr id="103" name="Freeform 102"/>
            <p:cNvSpPr/>
            <p:nvPr/>
          </p:nvSpPr>
          <p:spPr>
            <a:xfrm>
              <a:off x="109346" y="7014973"/>
              <a:ext cx="204377" cy="328008"/>
            </a:xfrm>
            <a:custGeom>
              <a:avLst/>
              <a:gdLst/>
              <a:ahLst/>
              <a:cxnLst/>
              <a:rect l="0" t="0" r="0" b="0"/>
              <a:pathLst>
                <a:path w="204377" h="328008">
                  <a:moveTo>
                    <a:pt x="104003" y="89220"/>
                  </a:moveTo>
                  <a:lnTo>
                    <a:pt x="62117" y="151483"/>
                  </a:lnTo>
                  <a:lnTo>
                    <a:pt x="39140" y="205747"/>
                  </a:lnTo>
                  <a:lnTo>
                    <a:pt x="11975" y="262959"/>
                  </a:lnTo>
                  <a:lnTo>
                    <a:pt x="44" y="292290"/>
                  </a:lnTo>
                  <a:lnTo>
                    <a:pt x="0" y="291516"/>
                  </a:lnTo>
                  <a:lnTo>
                    <a:pt x="24270" y="228098"/>
                  </a:lnTo>
                  <a:lnTo>
                    <a:pt x="39899" y="179937"/>
                  </a:lnTo>
                  <a:lnTo>
                    <a:pt x="61462" y="125177"/>
                  </a:lnTo>
                  <a:lnTo>
                    <a:pt x="73774" y="89961"/>
                  </a:lnTo>
                  <a:lnTo>
                    <a:pt x="78894" y="85997"/>
                  </a:lnTo>
                  <a:lnTo>
                    <a:pt x="84785" y="87071"/>
                  </a:lnTo>
                  <a:lnTo>
                    <a:pt x="91191" y="91506"/>
                  </a:lnTo>
                  <a:lnTo>
                    <a:pt x="98309" y="112955"/>
                  </a:lnTo>
                  <a:lnTo>
                    <a:pt x="102878" y="171288"/>
                  </a:lnTo>
                  <a:lnTo>
                    <a:pt x="111445" y="230543"/>
                  </a:lnTo>
                  <a:lnTo>
                    <a:pt x="116534" y="273874"/>
                  </a:lnTo>
                  <a:lnTo>
                    <a:pt x="132637" y="309570"/>
                  </a:lnTo>
                  <a:lnTo>
                    <a:pt x="146056" y="328007"/>
                  </a:lnTo>
                  <a:lnTo>
                    <a:pt x="151865" y="327718"/>
                  </a:lnTo>
                  <a:lnTo>
                    <a:pt x="156977" y="321330"/>
                  </a:lnTo>
                  <a:lnTo>
                    <a:pt x="164722" y="296471"/>
                  </a:lnTo>
                  <a:lnTo>
                    <a:pt x="170322" y="244392"/>
                  </a:lnTo>
                  <a:lnTo>
                    <a:pt x="179383" y="184997"/>
                  </a:lnTo>
                  <a:lnTo>
                    <a:pt x="187460" y="126176"/>
                  </a:lnTo>
                  <a:lnTo>
                    <a:pt x="193324" y="71094"/>
                  </a:lnTo>
                  <a:lnTo>
                    <a:pt x="201826" y="26435"/>
                  </a:lnTo>
                  <a:lnTo>
                    <a:pt x="20437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47180" y="7048311"/>
              <a:ext cx="127280" cy="239383"/>
            </a:xfrm>
            <a:custGeom>
              <a:avLst/>
              <a:gdLst/>
              <a:ahLst/>
              <a:cxnLst/>
              <a:rect l="0" t="0" r="0" b="0"/>
              <a:pathLst>
                <a:path w="127280" h="239383">
                  <a:moveTo>
                    <a:pt x="66915" y="44730"/>
                  </a:moveTo>
                  <a:lnTo>
                    <a:pt x="25029" y="106993"/>
                  </a:lnTo>
                  <a:lnTo>
                    <a:pt x="5315" y="168035"/>
                  </a:lnTo>
                  <a:lnTo>
                    <a:pt x="2814" y="208349"/>
                  </a:lnTo>
                  <a:lnTo>
                    <a:pt x="6620" y="232693"/>
                  </a:lnTo>
                  <a:lnTo>
                    <a:pt x="13088" y="238193"/>
                  </a:lnTo>
                  <a:lnTo>
                    <a:pt x="22356" y="239382"/>
                  </a:lnTo>
                  <a:lnTo>
                    <a:pt x="43394" y="234093"/>
                  </a:lnTo>
                  <a:lnTo>
                    <a:pt x="61005" y="223482"/>
                  </a:lnTo>
                  <a:lnTo>
                    <a:pt x="73789" y="203895"/>
                  </a:lnTo>
                  <a:lnTo>
                    <a:pt x="98013" y="150934"/>
                  </a:lnTo>
                  <a:lnTo>
                    <a:pt x="117760" y="93980"/>
                  </a:lnTo>
                  <a:lnTo>
                    <a:pt x="127279" y="57257"/>
                  </a:lnTo>
                  <a:lnTo>
                    <a:pt x="125549" y="34188"/>
                  </a:lnTo>
                  <a:lnTo>
                    <a:pt x="117345" y="14848"/>
                  </a:lnTo>
                  <a:lnTo>
                    <a:pt x="111688" y="6221"/>
                  </a:lnTo>
                  <a:lnTo>
                    <a:pt x="102960" y="1709"/>
                  </a:lnTo>
                  <a:lnTo>
                    <a:pt x="80044" y="0"/>
                  </a:lnTo>
                  <a:lnTo>
                    <a:pt x="56641" y="9980"/>
                  </a:lnTo>
                  <a:lnTo>
                    <a:pt x="36326" y="26808"/>
                  </a:lnTo>
                  <a:lnTo>
                    <a:pt x="0" y="781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889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57200"/>
            <a:ext cx="5933821" cy="46793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6" name="Group 25"/>
          <p:cNvGrpSpPr/>
          <p:nvPr/>
        </p:nvGrpSpPr>
        <p:grpSpPr>
          <a:xfrm>
            <a:off x="6308835" y="115719"/>
            <a:ext cx="3818517" cy="1130541"/>
            <a:chOff x="6308835" y="115719"/>
            <a:chExt cx="3818517" cy="1130541"/>
          </a:xfrm>
        </p:grpSpPr>
        <p:sp>
          <p:nvSpPr>
            <p:cNvPr id="3" name="Freeform 2"/>
            <p:cNvSpPr/>
            <p:nvPr/>
          </p:nvSpPr>
          <p:spPr>
            <a:xfrm>
              <a:off x="6308835" y="115719"/>
              <a:ext cx="225776" cy="348586"/>
            </a:xfrm>
            <a:custGeom>
              <a:avLst/>
              <a:gdLst/>
              <a:ahLst/>
              <a:cxnLst/>
              <a:rect l="0" t="0" r="0" b="0"/>
              <a:pathLst>
                <a:path w="225776" h="348586">
                  <a:moveTo>
                    <a:pt x="46769" y="58178"/>
                  </a:moveTo>
                  <a:lnTo>
                    <a:pt x="33322" y="117093"/>
                  </a:lnTo>
                  <a:lnTo>
                    <a:pt x="35247" y="165947"/>
                  </a:lnTo>
                  <a:lnTo>
                    <a:pt x="36556" y="214986"/>
                  </a:lnTo>
                  <a:lnTo>
                    <a:pt x="39861" y="274459"/>
                  </a:lnTo>
                  <a:lnTo>
                    <a:pt x="42164" y="286093"/>
                  </a:lnTo>
                  <a:lnTo>
                    <a:pt x="41552" y="290629"/>
                  </a:lnTo>
                  <a:lnTo>
                    <a:pt x="38997" y="290432"/>
                  </a:lnTo>
                  <a:lnTo>
                    <a:pt x="35147" y="287081"/>
                  </a:lnTo>
                  <a:lnTo>
                    <a:pt x="6358" y="223991"/>
                  </a:lnTo>
                  <a:lnTo>
                    <a:pt x="24" y="160943"/>
                  </a:lnTo>
                  <a:lnTo>
                    <a:pt x="0" y="108664"/>
                  </a:lnTo>
                  <a:lnTo>
                    <a:pt x="3798" y="82763"/>
                  </a:lnTo>
                  <a:lnTo>
                    <a:pt x="22229" y="44948"/>
                  </a:lnTo>
                  <a:lnTo>
                    <a:pt x="48086" y="16807"/>
                  </a:lnTo>
                  <a:lnTo>
                    <a:pt x="81271" y="0"/>
                  </a:lnTo>
                  <a:lnTo>
                    <a:pt x="105756" y="476"/>
                  </a:lnTo>
                  <a:lnTo>
                    <a:pt x="118297" y="3608"/>
                  </a:lnTo>
                  <a:lnTo>
                    <a:pt x="127731" y="9990"/>
                  </a:lnTo>
                  <a:lnTo>
                    <a:pt x="141075" y="28531"/>
                  </a:lnTo>
                  <a:lnTo>
                    <a:pt x="149494" y="73367"/>
                  </a:lnTo>
                  <a:lnTo>
                    <a:pt x="144626" y="123079"/>
                  </a:lnTo>
                  <a:lnTo>
                    <a:pt x="125109" y="178878"/>
                  </a:lnTo>
                  <a:lnTo>
                    <a:pt x="105379" y="209441"/>
                  </a:lnTo>
                  <a:lnTo>
                    <a:pt x="106238" y="209471"/>
                  </a:lnTo>
                  <a:lnTo>
                    <a:pt x="123041" y="194094"/>
                  </a:lnTo>
                  <a:lnTo>
                    <a:pt x="143284" y="188358"/>
                  </a:lnTo>
                  <a:lnTo>
                    <a:pt x="179131" y="187992"/>
                  </a:lnTo>
                  <a:lnTo>
                    <a:pt x="198986" y="193160"/>
                  </a:lnTo>
                  <a:lnTo>
                    <a:pt x="214966" y="202613"/>
                  </a:lnTo>
                  <a:lnTo>
                    <a:pt x="220086" y="211360"/>
                  </a:lnTo>
                  <a:lnTo>
                    <a:pt x="225775" y="235391"/>
                  </a:lnTo>
                  <a:lnTo>
                    <a:pt x="222578" y="261100"/>
                  </a:lnTo>
                  <a:lnTo>
                    <a:pt x="212928" y="285765"/>
                  </a:lnTo>
                  <a:lnTo>
                    <a:pt x="189390" y="316683"/>
                  </a:lnTo>
                  <a:lnTo>
                    <a:pt x="162020" y="338844"/>
                  </a:lnTo>
                  <a:lnTo>
                    <a:pt x="143076" y="348585"/>
                  </a:lnTo>
                  <a:lnTo>
                    <a:pt x="135663" y="348392"/>
                  </a:lnTo>
                  <a:lnTo>
                    <a:pt x="129647" y="345043"/>
                  </a:lnTo>
                  <a:lnTo>
                    <a:pt x="124563" y="339589"/>
                  </a:lnTo>
                  <a:lnTo>
                    <a:pt x="122247" y="332734"/>
                  </a:lnTo>
                  <a:lnTo>
                    <a:pt x="122536" y="316529"/>
                  </a:lnTo>
                  <a:lnTo>
                    <a:pt x="133717" y="2803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6570238" y="309149"/>
              <a:ext cx="113838" cy="173898"/>
            </a:xfrm>
            <a:custGeom>
              <a:avLst/>
              <a:gdLst/>
              <a:ahLst/>
              <a:cxnLst/>
              <a:rect l="0" t="0" r="0" b="0"/>
              <a:pathLst>
                <a:path w="113838" h="173898">
                  <a:moveTo>
                    <a:pt x="46211" y="0"/>
                  </a:moveTo>
                  <a:lnTo>
                    <a:pt x="30826" y="10258"/>
                  </a:lnTo>
                  <a:lnTo>
                    <a:pt x="20409" y="23881"/>
                  </a:lnTo>
                  <a:lnTo>
                    <a:pt x="8509" y="55381"/>
                  </a:lnTo>
                  <a:lnTo>
                    <a:pt x="0" y="114109"/>
                  </a:lnTo>
                  <a:lnTo>
                    <a:pt x="3656" y="151173"/>
                  </a:lnTo>
                  <a:lnTo>
                    <a:pt x="8180" y="157674"/>
                  </a:lnTo>
                  <a:lnTo>
                    <a:pt x="14417" y="160935"/>
                  </a:lnTo>
                  <a:lnTo>
                    <a:pt x="21795" y="162035"/>
                  </a:lnTo>
                  <a:lnTo>
                    <a:pt x="28860" y="160622"/>
                  </a:lnTo>
                  <a:lnTo>
                    <a:pt x="42435" y="153327"/>
                  </a:lnTo>
                  <a:lnTo>
                    <a:pt x="62148" y="126892"/>
                  </a:lnTo>
                  <a:lnTo>
                    <a:pt x="76456" y="96995"/>
                  </a:lnTo>
                  <a:lnTo>
                    <a:pt x="80329" y="94720"/>
                  </a:lnTo>
                  <a:lnTo>
                    <a:pt x="83985" y="97497"/>
                  </a:lnTo>
                  <a:lnTo>
                    <a:pt x="94258" y="121919"/>
                  </a:lnTo>
                  <a:lnTo>
                    <a:pt x="113837" y="1738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6735817" y="309149"/>
              <a:ext cx="170460" cy="236937"/>
            </a:xfrm>
            <a:custGeom>
              <a:avLst/>
              <a:gdLst/>
              <a:ahLst/>
              <a:cxnLst/>
              <a:rect l="0" t="0" r="0" b="0"/>
              <a:pathLst>
                <a:path w="170460" h="236937">
                  <a:moveTo>
                    <a:pt x="6223" y="0"/>
                  </a:moveTo>
                  <a:lnTo>
                    <a:pt x="8370" y="37491"/>
                  </a:lnTo>
                  <a:lnTo>
                    <a:pt x="27242" y="84495"/>
                  </a:lnTo>
                  <a:lnTo>
                    <a:pt x="37034" y="107327"/>
                  </a:lnTo>
                  <a:lnTo>
                    <a:pt x="41473" y="148209"/>
                  </a:lnTo>
                  <a:lnTo>
                    <a:pt x="38707" y="171068"/>
                  </a:lnTo>
                  <a:lnTo>
                    <a:pt x="31037" y="189099"/>
                  </a:lnTo>
                  <a:lnTo>
                    <a:pt x="19399" y="204269"/>
                  </a:lnTo>
                  <a:lnTo>
                    <a:pt x="3492" y="218168"/>
                  </a:lnTo>
                  <a:lnTo>
                    <a:pt x="109" y="219512"/>
                  </a:lnTo>
                  <a:lnTo>
                    <a:pt x="0" y="217188"/>
                  </a:lnTo>
                  <a:lnTo>
                    <a:pt x="20381" y="185192"/>
                  </a:lnTo>
                  <a:lnTo>
                    <a:pt x="57135" y="145978"/>
                  </a:lnTo>
                  <a:lnTo>
                    <a:pt x="81421" y="123045"/>
                  </a:lnTo>
                  <a:lnTo>
                    <a:pt x="126756" y="59757"/>
                  </a:lnTo>
                  <a:lnTo>
                    <a:pt x="131662" y="49499"/>
                  </a:lnTo>
                  <a:lnTo>
                    <a:pt x="131713" y="41587"/>
                  </a:lnTo>
                  <a:lnTo>
                    <a:pt x="128528" y="35239"/>
                  </a:lnTo>
                  <a:lnTo>
                    <a:pt x="123183" y="29933"/>
                  </a:lnTo>
                  <a:lnTo>
                    <a:pt x="117473" y="30690"/>
                  </a:lnTo>
                  <a:lnTo>
                    <a:pt x="105404" y="42981"/>
                  </a:lnTo>
                  <a:lnTo>
                    <a:pt x="80163" y="93570"/>
                  </a:lnTo>
                  <a:lnTo>
                    <a:pt x="64152" y="138408"/>
                  </a:lnTo>
                  <a:lnTo>
                    <a:pt x="64775" y="178291"/>
                  </a:lnTo>
                  <a:lnTo>
                    <a:pt x="69101" y="200539"/>
                  </a:lnTo>
                  <a:lnTo>
                    <a:pt x="80327" y="218299"/>
                  </a:lnTo>
                  <a:lnTo>
                    <a:pt x="87829" y="226040"/>
                  </a:lnTo>
                  <a:lnTo>
                    <a:pt x="107614" y="234642"/>
                  </a:lnTo>
                  <a:lnTo>
                    <a:pt x="118902" y="236936"/>
                  </a:lnTo>
                  <a:lnTo>
                    <a:pt x="140031" y="233760"/>
                  </a:lnTo>
                  <a:lnTo>
                    <a:pt x="170459" y="2222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7041559" y="193218"/>
              <a:ext cx="106452" cy="367116"/>
            </a:xfrm>
            <a:custGeom>
              <a:avLst/>
              <a:gdLst/>
              <a:ahLst/>
              <a:cxnLst/>
              <a:rect l="0" t="0" r="0" b="0"/>
              <a:pathLst>
                <a:path w="106452" h="367116">
                  <a:moveTo>
                    <a:pt x="19292" y="0"/>
                  </a:moveTo>
                  <a:lnTo>
                    <a:pt x="3887" y="59296"/>
                  </a:lnTo>
                  <a:lnTo>
                    <a:pt x="744" y="122038"/>
                  </a:lnTo>
                  <a:lnTo>
                    <a:pt x="123" y="176415"/>
                  </a:lnTo>
                  <a:lnTo>
                    <a:pt x="0" y="230650"/>
                  </a:lnTo>
                  <a:lnTo>
                    <a:pt x="1052" y="280524"/>
                  </a:lnTo>
                  <a:lnTo>
                    <a:pt x="5103" y="309666"/>
                  </a:lnTo>
                  <a:lnTo>
                    <a:pt x="9833" y="320228"/>
                  </a:lnTo>
                  <a:lnTo>
                    <a:pt x="23676" y="334827"/>
                  </a:lnTo>
                  <a:lnTo>
                    <a:pt x="30802" y="335929"/>
                  </a:lnTo>
                  <a:lnTo>
                    <a:pt x="37700" y="333443"/>
                  </a:lnTo>
                  <a:lnTo>
                    <a:pt x="64196" y="311444"/>
                  </a:lnTo>
                  <a:lnTo>
                    <a:pt x="83645" y="282517"/>
                  </a:lnTo>
                  <a:lnTo>
                    <a:pt x="90103" y="277440"/>
                  </a:lnTo>
                  <a:lnTo>
                    <a:pt x="96556" y="276202"/>
                  </a:lnTo>
                  <a:lnTo>
                    <a:pt x="103005" y="277524"/>
                  </a:lnTo>
                  <a:lnTo>
                    <a:pt x="106230" y="283772"/>
                  </a:lnTo>
                  <a:lnTo>
                    <a:pt x="106451" y="342040"/>
                  </a:lnTo>
                  <a:lnTo>
                    <a:pt x="106240" y="3671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7196104" y="309149"/>
              <a:ext cx="318811" cy="270507"/>
            </a:xfrm>
            <a:custGeom>
              <a:avLst/>
              <a:gdLst/>
              <a:ahLst/>
              <a:cxnLst/>
              <a:rect l="0" t="0" r="0" b="0"/>
              <a:pathLst>
                <a:path w="318811" h="270507">
                  <a:moveTo>
                    <a:pt x="0" y="0"/>
                  </a:moveTo>
                  <a:lnTo>
                    <a:pt x="18575" y="53787"/>
                  </a:lnTo>
                  <a:lnTo>
                    <a:pt x="38121" y="113367"/>
                  </a:lnTo>
                  <a:lnTo>
                    <a:pt x="45287" y="147017"/>
                  </a:lnTo>
                  <a:lnTo>
                    <a:pt x="46293" y="159197"/>
                  </a:lnTo>
                  <a:lnTo>
                    <a:pt x="49110" y="165171"/>
                  </a:lnTo>
                  <a:lnTo>
                    <a:pt x="53136" y="167006"/>
                  </a:lnTo>
                  <a:lnTo>
                    <a:pt x="57966" y="166083"/>
                  </a:lnTo>
                  <a:lnTo>
                    <a:pt x="62259" y="162247"/>
                  </a:lnTo>
                  <a:lnTo>
                    <a:pt x="85354" y="129187"/>
                  </a:lnTo>
                  <a:lnTo>
                    <a:pt x="91253" y="126915"/>
                  </a:lnTo>
                  <a:lnTo>
                    <a:pt x="97332" y="127548"/>
                  </a:lnTo>
                  <a:lnTo>
                    <a:pt x="103532" y="130116"/>
                  </a:lnTo>
                  <a:lnTo>
                    <a:pt x="113282" y="144420"/>
                  </a:lnTo>
                  <a:lnTo>
                    <a:pt x="131684" y="199793"/>
                  </a:lnTo>
                  <a:lnTo>
                    <a:pt x="138318" y="220830"/>
                  </a:lnTo>
                  <a:lnTo>
                    <a:pt x="143737" y="226654"/>
                  </a:lnTo>
                  <a:lnTo>
                    <a:pt x="150570" y="229464"/>
                  </a:lnTo>
                  <a:lnTo>
                    <a:pt x="158346" y="230263"/>
                  </a:lnTo>
                  <a:lnTo>
                    <a:pt x="175572" y="222564"/>
                  </a:lnTo>
                  <a:lnTo>
                    <a:pt x="207743" y="196511"/>
                  </a:lnTo>
                  <a:lnTo>
                    <a:pt x="223046" y="172010"/>
                  </a:lnTo>
                  <a:lnTo>
                    <a:pt x="249663" y="110637"/>
                  </a:lnTo>
                  <a:lnTo>
                    <a:pt x="250170" y="103815"/>
                  </a:lnTo>
                  <a:lnTo>
                    <a:pt x="247288" y="100339"/>
                  </a:lnTo>
                  <a:lnTo>
                    <a:pt x="242146" y="99096"/>
                  </a:lnTo>
                  <a:lnTo>
                    <a:pt x="236571" y="101488"/>
                  </a:lnTo>
                  <a:lnTo>
                    <a:pt x="224652" y="112732"/>
                  </a:lnTo>
                  <a:lnTo>
                    <a:pt x="200581" y="160543"/>
                  </a:lnTo>
                  <a:lnTo>
                    <a:pt x="191839" y="186568"/>
                  </a:lnTo>
                  <a:lnTo>
                    <a:pt x="192963" y="209585"/>
                  </a:lnTo>
                  <a:lnTo>
                    <a:pt x="196269" y="220231"/>
                  </a:lnTo>
                  <a:lnTo>
                    <a:pt x="211391" y="237785"/>
                  </a:lnTo>
                  <a:lnTo>
                    <a:pt x="232426" y="251670"/>
                  </a:lnTo>
                  <a:lnTo>
                    <a:pt x="268406" y="264448"/>
                  </a:lnTo>
                  <a:lnTo>
                    <a:pt x="318810" y="2705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403908" y="685925"/>
              <a:ext cx="1178634" cy="19323"/>
            </a:xfrm>
            <a:custGeom>
              <a:avLst/>
              <a:gdLst/>
              <a:ahLst/>
              <a:cxnLst/>
              <a:rect l="0" t="0" r="0" b="0"/>
              <a:pathLst>
                <a:path w="1178634" h="19323">
                  <a:moveTo>
                    <a:pt x="0" y="19322"/>
                  </a:moveTo>
                  <a:lnTo>
                    <a:pt x="39638" y="6043"/>
                  </a:lnTo>
                  <a:lnTo>
                    <a:pt x="102650" y="1194"/>
                  </a:lnTo>
                  <a:lnTo>
                    <a:pt x="162209" y="236"/>
                  </a:lnTo>
                  <a:lnTo>
                    <a:pt x="225658" y="47"/>
                  </a:lnTo>
                  <a:lnTo>
                    <a:pt x="273797" y="14"/>
                  </a:lnTo>
                  <a:lnTo>
                    <a:pt x="323125" y="5"/>
                  </a:lnTo>
                  <a:lnTo>
                    <a:pt x="376981" y="2"/>
                  </a:lnTo>
                  <a:lnTo>
                    <a:pt x="428481" y="1"/>
                  </a:lnTo>
                  <a:lnTo>
                    <a:pt x="482981" y="1"/>
                  </a:lnTo>
                  <a:lnTo>
                    <a:pt x="534672" y="0"/>
                  </a:lnTo>
                  <a:lnTo>
                    <a:pt x="589227" y="0"/>
                  </a:lnTo>
                  <a:lnTo>
                    <a:pt x="639861" y="0"/>
                  </a:lnTo>
                  <a:lnTo>
                    <a:pt x="688856" y="0"/>
                  </a:lnTo>
                  <a:lnTo>
                    <a:pt x="737365" y="0"/>
                  </a:lnTo>
                  <a:lnTo>
                    <a:pt x="785730" y="0"/>
                  </a:lnTo>
                  <a:lnTo>
                    <a:pt x="834053" y="1074"/>
                  </a:lnTo>
                  <a:lnTo>
                    <a:pt x="882363" y="6640"/>
                  </a:lnTo>
                  <a:lnTo>
                    <a:pt x="943908" y="9065"/>
                  </a:lnTo>
                  <a:lnTo>
                    <a:pt x="997730" y="9543"/>
                  </a:lnTo>
                  <a:lnTo>
                    <a:pt x="1051856" y="9638"/>
                  </a:lnTo>
                  <a:lnTo>
                    <a:pt x="1101711" y="9654"/>
                  </a:lnTo>
                  <a:lnTo>
                    <a:pt x="1152386" y="9660"/>
                  </a:lnTo>
                  <a:lnTo>
                    <a:pt x="1178633" y="96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8166729" y="434741"/>
              <a:ext cx="159704" cy="175832"/>
            </a:xfrm>
            <a:custGeom>
              <a:avLst/>
              <a:gdLst/>
              <a:ahLst/>
              <a:cxnLst/>
              <a:rect l="0" t="0" r="0" b="0"/>
              <a:pathLst>
                <a:path w="159704" h="175832">
                  <a:moveTo>
                    <a:pt x="5128" y="28983"/>
                  </a:moveTo>
                  <a:lnTo>
                    <a:pt x="0" y="44369"/>
                  </a:lnTo>
                  <a:lnTo>
                    <a:pt x="3002" y="99410"/>
                  </a:lnTo>
                  <a:lnTo>
                    <a:pt x="7570" y="153856"/>
                  </a:lnTo>
                  <a:lnTo>
                    <a:pt x="9977" y="166977"/>
                  </a:lnTo>
                  <a:lnTo>
                    <a:pt x="14801" y="173578"/>
                  </a:lnTo>
                  <a:lnTo>
                    <a:pt x="21238" y="175831"/>
                  </a:lnTo>
                  <a:lnTo>
                    <a:pt x="28749" y="175186"/>
                  </a:lnTo>
                  <a:lnTo>
                    <a:pt x="35904" y="169389"/>
                  </a:lnTo>
                  <a:lnTo>
                    <a:pt x="69347" y="111906"/>
                  </a:lnTo>
                  <a:lnTo>
                    <a:pt x="76923" y="105734"/>
                  </a:lnTo>
                  <a:lnTo>
                    <a:pt x="85194" y="103766"/>
                  </a:lnTo>
                  <a:lnTo>
                    <a:pt x="93930" y="104601"/>
                  </a:lnTo>
                  <a:lnTo>
                    <a:pt x="100826" y="110524"/>
                  </a:lnTo>
                  <a:lnTo>
                    <a:pt x="128440" y="157971"/>
                  </a:lnTo>
                  <a:lnTo>
                    <a:pt x="134567" y="160060"/>
                  </a:lnTo>
                  <a:lnTo>
                    <a:pt x="140799" y="158232"/>
                  </a:lnTo>
                  <a:lnTo>
                    <a:pt x="147101" y="153792"/>
                  </a:lnTo>
                  <a:lnTo>
                    <a:pt x="151301" y="146539"/>
                  </a:lnTo>
                  <a:lnTo>
                    <a:pt x="157213" y="115817"/>
                  </a:lnTo>
                  <a:lnTo>
                    <a:pt x="159375" y="54307"/>
                  </a:lnTo>
                  <a:lnTo>
                    <a:pt x="154072" y="14067"/>
                  </a:lnTo>
                  <a:lnTo>
                    <a:pt x="154875" y="9378"/>
                  </a:lnTo>
                  <a:lnTo>
                    <a:pt x="15970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403805" y="251184"/>
              <a:ext cx="77202" cy="386438"/>
            </a:xfrm>
            <a:custGeom>
              <a:avLst/>
              <a:gdLst/>
              <a:ahLst/>
              <a:cxnLst/>
              <a:rect l="0" t="0" r="0" b="0"/>
              <a:pathLst>
                <a:path w="77202" h="386438">
                  <a:moveTo>
                    <a:pt x="9575" y="0"/>
                  </a:moveTo>
                  <a:lnTo>
                    <a:pt x="2936" y="25285"/>
                  </a:lnTo>
                  <a:lnTo>
                    <a:pt x="3374" y="85463"/>
                  </a:lnTo>
                  <a:lnTo>
                    <a:pt x="4876" y="135886"/>
                  </a:lnTo>
                  <a:lnTo>
                    <a:pt x="894" y="186903"/>
                  </a:lnTo>
                  <a:lnTo>
                    <a:pt x="108" y="244967"/>
                  </a:lnTo>
                  <a:lnTo>
                    <a:pt x="0" y="272394"/>
                  </a:lnTo>
                  <a:lnTo>
                    <a:pt x="2118" y="279279"/>
                  </a:lnTo>
                  <a:lnTo>
                    <a:pt x="5677" y="281722"/>
                  </a:lnTo>
                  <a:lnTo>
                    <a:pt x="10197" y="281203"/>
                  </a:lnTo>
                  <a:lnTo>
                    <a:pt x="14283" y="277637"/>
                  </a:lnTo>
                  <a:lnTo>
                    <a:pt x="21686" y="265088"/>
                  </a:lnTo>
                  <a:lnTo>
                    <a:pt x="27311" y="261527"/>
                  </a:lnTo>
                  <a:lnTo>
                    <a:pt x="42147" y="260432"/>
                  </a:lnTo>
                  <a:lnTo>
                    <a:pt x="48464" y="264864"/>
                  </a:lnTo>
                  <a:lnTo>
                    <a:pt x="58347" y="281237"/>
                  </a:lnTo>
                  <a:lnTo>
                    <a:pt x="69193" y="343905"/>
                  </a:lnTo>
                  <a:lnTo>
                    <a:pt x="77201" y="3864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35965" y="485670"/>
              <a:ext cx="99617" cy="127131"/>
            </a:xfrm>
            <a:custGeom>
              <a:avLst/>
              <a:gdLst/>
              <a:ahLst/>
              <a:cxnLst/>
              <a:rect l="0" t="0" r="0" b="0"/>
              <a:pathLst>
                <a:path w="99617" h="127131">
                  <a:moveTo>
                    <a:pt x="60973" y="16698"/>
                  </a:moveTo>
                  <a:lnTo>
                    <a:pt x="55844" y="1312"/>
                  </a:lnTo>
                  <a:lnTo>
                    <a:pt x="51113" y="0"/>
                  </a:lnTo>
                  <a:lnTo>
                    <a:pt x="37268" y="7130"/>
                  </a:lnTo>
                  <a:lnTo>
                    <a:pt x="16498" y="34377"/>
                  </a:lnTo>
                  <a:lnTo>
                    <a:pt x="1876" y="64516"/>
                  </a:lnTo>
                  <a:lnTo>
                    <a:pt x="0" y="86971"/>
                  </a:lnTo>
                  <a:lnTo>
                    <a:pt x="1002" y="98970"/>
                  </a:lnTo>
                  <a:lnTo>
                    <a:pt x="3818" y="104822"/>
                  </a:lnTo>
                  <a:lnTo>
                    <a:pt x="7841" y="106577"/>
                  </a:lnTo>
                  <a:lnTo>
                    <a:pt x="34853" y="99097"/>
                  </a:lnTo>
                  <a:lnTo>
                    <a:pt x="56692" y="85242"/>
                  </a:lnTo>
                  <a:lnTo>
                    <a:pt x="62412" y="84936"/>
                  </a:lnTo>
                  <a:lnTo>
                    <a:pt x="67300" y="87953"/>
                  </a:lnTo>
                  <a:lnTo>
                    <a:pt x="71631" y="93184"/>
                  </a:lnTo>
                  <a:lnTo>
                    <a:pt x="76444" y="110446"/>
                  </a:lnTo>
                  <a:lnTo>
                    <a:pt x="77728" y="121061"/>
                  </a:lnTo>
                  <a:lnTo>
                    <a:pt x="80730" y="125990"/>
                  </a:lnTo>
                  <a:lnTo>
                    <a:pt x="84879" y="127130"/>
                  </a:lnTo>
                  <a:lnTo>
                    <a:pt x="99616" y="122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741852" y="183557"/>
              <a:ext cx="19323" cy="358041"/>
            </a:xfrm>
            <a:custGeom>
              <a:avLst/>
              <a:gdLst/>
              <a:ahLst/>
              <a:cxnLst/>
              <a:rect l="0" t="0" r="0" b="0"/>
              <a:pathLst>
                <a:path w="19323" h="358041">
                  <a:moveTo>
                    <a:pt x="19322" y="0"/>
                  </a:moveTo>
                  <a:lnTo>
                    <a:pt x="5875" y="50598"/>
                  </a:lnTo>
                  <a:lnTo>
                    <a:pt x="1741" y="105280"/>
                  </a:lnTo>
                  <a:lnTo>
                    <a:pt x="344" y="167937"/>
                  </a:lnTo>
                  <a:lnTo>
                    <a:pt x="68" y="227385"/>
                  </a:lnTo>
                  <a:lnTo>
                    <a:pt x="20" y="281703"/>
                  </a:lnTo>
                  <a:lnTo>
                    <a:pt x="6" y="332863"/>
                  </a:lnTo>
                  <a:lnTo>
                    <a:pt x="2" y="358040"/>
                  </a:lnTo>
                  <a:lnTo>
                    <a:pt x="0" y="3574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74225" y="393104"/>
              <a:ext cx="135254" cy="31977"/>
            </a:xfrm>
            <a:custGeom>
              <a:avLst/>
              <a:gdLst/>
              <a:ahLst/>
              <a:cxnLst/>
              <a:rect l="0" t="0" r="0" b="0"/>
              <a:pathLst>
                <a:path w="135254" h="31977">
                  <a:moveTo>
                    <a:pt x="0" y="31976"/>
                  </a:moveTo>
                  <a:lnTo>
                    <a:pt x="23138" y="10985"/>
                  </a:lnTo>
                  <a:lnTo>
                    <a:pt x="40340" y="1894"/>
                  </a:lnTo>
                  <a:lnTo>
                    <a:pt x="61582" y="0"/>
                  </a:lnTo>
                  <a:lnTo>
                    <a:pt x="105076" y="7531"/>
                  </a:lnTo>
                  <a:lnTo>
                    <a:pt x="135253" y="223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162196" y="724658"/>
              <a:ext cx="656944" cy="48217"/>
            </a:xfrm>
            <a:custGeom>
              <a:avLst/>
              <a:gdLst/>
              <a:ahLst/>
              <a:cxnLst/>
              <a:rect l="0" t="0" r="0" b="0"/>
              <a:pathLst>
                <a:path w="656944" h="48217">
                  <a:moveTo>
                    <a:pt x="0" y="48216"/>
                  </a:moveTo>
                  <a:lnTo>
                    <a:pt x="10257" y="37958"/>
                  </a:lnTo>
                  <a:lnTo>
                    <a:pt x="72596" y="19579"/>
                  </a:lnTo>
                  <a:lnTo>
                    <a:pt x="132687" y="9816"/>
                  </a:lnTo>
                  <a:lnTo>
                    <a:pt x="186549" y="2186"/>
                  </a:lnTo>
                  <a:lnTo>
                    <a:pt x="243426" y="360"/>
                  </a:lnTo>
                  <a:lnTo>
                    <a:pt x="296009" y="0"/>
                  </a:lnTo>
                  <a:lnTo>
                    <a:pt x="347742" y="2791"/>
                  </a:lnTo>
                  <a:lnTo>
                    <a:pt x="409565" y="13361"/>
                  </a:lnTo>
                  <a:lnTo>
                    <a:pt x="464853" y="17493"/>
                  </a:lnTo>
                  <a:lnTo>
                    <a:pt x="516895" y="23846"/>
                  </a:lnTo>
                  <a:lnTo>
                    <a:pt x="574852" y="26823"/>
                  </a:lnTo>
                  <a:lnTo>
                    <a:pt x="635505" y="15316"/>
                  </a:lnTo>
                  <a:lnTo>
                    <a:pt x="642651" y="14475"/>
                  </a:lnTo>
                  <a:lnTo>
                    <a:pt x="647415" y="14987"/>
                  </a:lnTo>
                  <a:lnTo>
                    <a:pt x="656943" y="192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311846" y="525040"/>
              <a:ext cx="251185" cy="209191"/>
            </a:xfrm>
            <a:custGeom>
              <a:avLst/>
              <a:gdLst/>
              <a:ahLst/>
              <a:cxnLst/>
              <a:rect l="0" t="0" r="0" b="0"/>
              <a:pathLst>
                <a:path w="251185" h="209191">
                  <a:moveTo>
                    <a:pt x="0" y="6311"/>
                  </a:moveTo>
                  <a:lnTo>
                    <a:pt x="0" y="58856"/>
                  </a:lnTo>
                  <a:lnTo>
                    <a:pt x="0" y="119859"/>
                  </a:lnTo>
                  <a:lnTo>
                    <a:pt x="1074" y="167293"/>
                  </a:lnTo>
                  <a:lnTo>
                    <a:pt x="2863" y="166230"/>
                  </a:lnTo>
                  <a:lnTo>
                    <a:pt x="10509" y="138496"/>
                  </a:lnTo>
                  <a:lnTo>
                    <a:pt x="19574" y="89488"/>
                  </a:lnTo>
                  <a:lnTo>
                    <a:pt x="31920" y="39901"/>
                  </a:lnTo>
                  <a:lnTo>
                    <a:pt x="44243" y="14799"/>
                  </a:lnTo>
                  <a:lnTo>
                    <a:pt x="60454" y="65"/>
                  </a:lnTo>
                  <a:lnTo>
                    <a:pt x="67138" y="0"/>
                  </a:lnTo>
                  <a:lnTo>
                    <a:pt x="72669" y="4250"/>
                  </a:lnTo>
                  <a:lnTo>
                    <a:pt x="94385" y="47052"/>
                  </a:lnTo>
                  <a:lnTo>
                    <a:pt x="106069" y="105243"/>
                  </a:lnTo>
                  <a:lnTo>
                    <a:pt x="110430" y="107689"/>
                  </a:lnTo>
                  <a:lnTo>
                    <a:pt x="115484" y="106099"/>
                  </a:lnTo>
                  <a:lnTo>
                    <a:pt x="137983" y="108991"/>
                  </a:lnTo>
                  <a:lnTo>
                    <a:pt x="144587" y="114481"/>
                  </a:lnTo>
                  <a:lnTo>
                    <a:pt x="154787" y="132032"/>
                  </a:lnTo>
                  <a:lnTo>
                    <a:pt x="166565" y="166052"/>
                  </a:lnTo>
                  <a:lnTo>
                    <a:pt x="173302" y="172917"/>
                  </a:lnTo>
                  <a:lnTo>
                    <a:pt x="182088" y="176421"/>
                  </a:lnTo>
                  <a:lnTo>
                    <a:pt x="192238" y="177683"/>
                  </a:lnTo>
                  <a:lnTo>
                    <a:pt x="201152" y="174231"/>
                  </a:lnTo>
                  <a:lnTo>
                    <a:pt x="216782" y="158945"/>
                  </a:lnTo>
                  <a:lnTo>
                    <a:pt x="240386" y="112325"/>
                  </a:lnTo>
                  <a:lnTo>
                    <a:pt x="243985" y="102750"/>
                  </a:lnTo>
                  <a:lnTo>
                    <a:pt x="244238" y="99586"/>
                  </a:lnTo>
                  <a:lnTo>
                    <a:pt x="242259" y="100697"/>
                  </a:lnTo>
                  <a:lnTo>
                    <a:pt x="238794" y="104658"/>
                  </a:lnTo>
                  <a:lnTo>
                    <a:pt x="219024" y="160543"/>
                  </a:lnTo>
                  <a:lnTo>
                    <a:pt x="219590" y="194895"/>
                  </a:lnTo>
                  <a:lnTo>
                    <a:pt x="223681" y="201807"/>
                  </a:lnTo>
                  <a:lnTo>
                    <a:pt x="229628" y="205342"/>
                  </a:lnTo>
                  <a:lnTo>
                    <a:pt x="251184" y="2091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598594" y="608638"/>
              <a:ext cx="109351" cy="125593"/>
            </a:xfrm>
            <a:custGeom>
              <a:avLst/>
              <a:gdLst/>
              <a:ahLst/>
              <a:cxnLst/>
              <a:rect l="0" t="0" r="0" b="0"/>
              <a:pathLst>
                <a:path w="109351" h="125593">
                  <a:moveTo>
                    <a:pt x="70706" y="0"/>
                  </a:moveTo>
                  <a:lnTo>
                    <a:pt x="48641" y="8786"/>
                  </a:lnTo>
                  <a:lnTo>
                    <a:pt x="35495" y="18575"/>
                  </a:lnTo>
                  <a:lnTo>
                    <a:pt x="16024" y="46414"/>
                  </a:lnTo>
                  <a:lnTo>
                    <a:pt x="1786" y="81856"/>
                  </a:lnTo>
                  <a:lnTo>
                    <a:pt x="0" y="104007"/>
                  </a:lnTo>
                  <a:lnTo>
                    <a:pt x="1026" y="114422"/>
                  </a:lnTo>
                  <a:lnTo>
                    <a:pt x="6004" y="119219"/>
                  </a:lnTo>
                  <a:lnTo>
                    <a:pt x="13617" y="120270"/>
                  </a:lnTo>
                  <a:lnTo>
                    <a:pt x="22986" y="118824"/>
                  </a:lnTo>
                  <a:lnTo>
                    <a:pt x="41983" y="108629"/>
                  </a:lnTo>
                  <a:lnTo>
                    <a:pt x="67920" y="84785"/>
                  </a:lnTo>
                  <a:lnTo>
                    <a:pt x="75289" y="75845"/>
                  </a:lnTo>
                  <a:lnTo>
                    <a:pt x="82349" y="73106"/>
                  </a:lnTo>
                  <a:lnTo>
                    <a:pt x="89202" y="74500"/>
                  </a:lnTo>
                  <a:lnTo>
                    <a:pt x="95918" y="78649"/>
                  </a:lnTo>
                  <a:lnTo>
                    <a:pt x="100395" y="85709"/>
                  </a:lnTo>
                  <a:lnTo>
                    <a:pt x="109350" y="1255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794663" y="557789"/>
              <a:ext cx="87178" cy="215086"/>
            </a:xfrm>
            <a:custGeom>
              <a:avLst/>
              <a:gdLst/>
              <a:ahLst/>
              <a:cxnLst/>
              <a:rect l="0" t="0" r="0" b="0"/>
              <a:pathLst>
                <a:path w="87178" h="215086">
                  <a:moveTo>
                    <a:pt x="87177" y="12205"/>
                  </a:moveTo>
                  <a:lnTo>
                    <a:pt x="76920" y="1948"/>
                  </a:lnTo>
                  <a:lnTo>
                    <a:pt x="70678" y="0"/>
                  </a:lnTo>
                  <a:lnTo>
                    <a:pt x="55155" y="698"/>
                  </a:lnTo>
                  <a:lnTo>
                    <a:pt x="28311" y="12255"/>
                  </a:lnTo>
                  <a:lnTo>
                    <a:pt x="5092" y="34404"/>
                  </a:lnTo>
                  <a:lnTo>
                    <a:pt x="1324" y="43106"/>
                  </a:lnTo>
                  <a:lnTo>
                    <a:pt x="0" y="61362"/>
                  </a:lnTo>
                  <a:lnTo>
                    <a:pt x="3296" y="69666"/>
                  </a:lnTo>
                  <a:lnTo>
                    <a:pt x="15547" y="84617"/>
                  </a:lnTo>
                  <a:lnTo>
                    <a:pt x="47504" y="112781"/>
                  </a:lnTo>
                  <a:lnTo>
                    <a:pt x="58095" y="129899"/>
                  </a:lnTo>
                  <a:lnTo>
                    <a:pt x="59201" y="138973"/>
                  </a:lnTo>
                  <a:lnTo>
                    <a:pt x="54706" y="157642"/>
                  </a:lnTo>
                  <a:lnTo>
                    <a:pt x="40105" y="181128"/>
                  </a:lnTo>
                  <a:lnTo>
                    <a:pt x="229" y="2150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949467" y="7342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287516" y="927950"/>
              <a:ext cx="110133" cy="172340"/>
            </a:xfrm>
            <a:custGeom>
              <a:avLst/>
              <a:gdLst/>
              <a:ahLst/>
              <a:cxnLst/>
              <a:rect l="0" t="0" r="0" b="0"/>
              <a:pathLst>
                <a:path w="110133" h="172340">
                  <a:moveTo>
                    <a:pt x="24330" y="18820"/>
                  </a:moveTo>
                  <a:lnTo>
                    <a:pt x="8944" y="34206"/>
                  </a:lnTo>
                  <a:lnTo>
                    <a:pt x="1390" y="56072"/>
                  </a:lnTo>
                  <a:lnTo>
                    <a:pt x="0" y="98558"/>
                  </a:lnTo>
                  <a:lnTo>
                    <a:pt x="9148" y="150741"/>
                  </a:lnTo>
                  <a:lnTo>
                    <a:pt x="15282" y="159366"/>
                  </a:lnTo>
                  <a:lnTo>
                    <a:pt x="33548" y="171811"/>
                  </a:lnTo>
                  <a:lnTo>
                    <a:pt x="42284" y="172339"/>
                  </a:lnTo>
                  <a:lnTo>
                    <a:pt x="50254" y="169471"/>
                  </a:lnTo>
                  <a:lnTo>
                    <a:pt x="78470" y="146857"/>
                  </a:lnTo>
                  <a:lnTo>
                    <a:pt x="98218" y="117824"/>
                  </a:lnTo>
                  <a:lnTo>
                    <a:pt x="107408" y="76899"/>
                  </a:lnTo>
                  <a:lnTo>
                    <a:pt x="110132" y="35909"/>
                  </a:lnTo>
                  <a:lnTo>
                    <a:pt x="105043" y="15323"/>
                  </a:lnTo>
                  <a:lnTo>
                    <a:pt x="100681" y="6828"/>
                  </a:lnTo>
                  <a:lnTo>
                    <a:pt x="94552" y="2238"/>
                  </a:lnTo>
                  <a:lnTo>
                    <a:pt x="87246" y="251"/>
                  </a:lnTo>
                  <a:lnTo>
                    <a:pt x="79155" y="0"/>
                  </a:lnTo>
                  <a:lnTo>
                    <a:pt x="71614" y="3053"/>
                  </a:lnTo>
                  <a:lnTo>
                    <a:pt x="57510" y="15033"/>
                  </a:lnTo>
                  <a:lnTo>
                    <a:pt x="33991" y="671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466421" y="966092"/>
              <a:ext cx="96610" cy="135254"/>
            </a:xfrm>
            <a:custGeom>
              <a:avLst/>
              <a:gdLst/>
              <a:ahLst/>
              <a:cxnLst/>
              <a:rect l="0" t="0" r="0" b="0"/>
              <a:pathLst>
                <a:path w="96610" h="135254">
                  <a:moveTo>
                    <a:pt x="0" y="0"/>
                  </a:moveTo>
                  <a:lnTo>
                    <a:pt x="0" y="62105"/>
                  </a:lnTo>
                  <a:lnTo>
                    <a:pt x="5128" y="100102"/>
                  </a:lnTo>
                  <a:lnTo>
                    <a:pt x="9859" y="106452"/>
                  </a:lnTo>
                  <a:lnTo>
                    <a:pt x="16234" y="108538"/>
                  </a:lnTo>
                  <a:lnTo>
                    <a:pt x="23704" y="107782"/>
                  </a:lnTo>
                  <a:lnTo>
                    <a:pt x="37728" y="98355"/>
                  </a:lnTo>
                  <a:lnTo>
                    <a:pt x="44474" y="91332"/>
                  </a:lnTo>
                  <a:lnTo>
                    <a:pt x="52192" y="88798"/>
                  </a:lnTo>
                  <a:lnTo>
                    <a:pt x="69354" y="91706"/>
                  </a:lnTo>
                  <a:lnTo>
                    <a:pt x="76292" y="97634"/>
                  </a:lnTo>
                  <a:lnTo>
                    <a:pt x="96609" y="1352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630656" y="792196"/>
              <a:ext cx="9662" cy="202880"/>
            </a:xfrm>
            <a:custGeom>
              <a:avLst/>
              <a:gdLst/>
              <a:ahLst/>
              <a:cxnLst/>
              <a:rect l="0" t="0" r="0" b="0"/>
              <a:pathLst>
                <a:path w="9662" h="202880">
                  <a:moveTo>
                    <a:pt x="9661" y="0"/>
                  </a:moveTo>
                  <a:lnTo>
                    <a:pt x="2015" y="47761"/>
                  </a:lnTo>
                  <a:lnTo>
                    <a:pt x="398" y="107474"/>
                  </a:lnTo>
                  <a:lnTo>
                    <a:pt x="52" y="170768"/>
                  </a:lnTo>
                  <a:lnTo>
                    <a:pt x="0" y="202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9592013" y="953662"/>
              <a:ext cx="57966" cy="12431"/>
            </a:xfrm>
            <a:custGeom>
              <a:avLst/>
              <a:gdLst/>
              <a:ahLst/>
              <a:cxnLst/>
              <a:rect l="0" t="0" r="0" b="0"/>
              <a:pathLst>
                <a:path w="57966" h="12431">
                  <a:moveTo>
                    <a:pt x="0" y="12430"/>
                  </a:moveTo>
                  <a:lnTo>
                    <a:pt x="15385" y="2173"/>
                  </a:lnTo>
                  <a:lnTo>
                    <a:pt x="31527" y="0"/>
                  </a:lnTo>
                  <a:lnTo>
                    <a:pt x="57965" y="27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664509" y="946770"/>
              <a:ext cx="91741" cy="144915"/>
            </a:xfrm>
            <a:custGeom>
              <a:avLst/>
              <a:gdLst/>
              <a:ahLst/>
              <a:cxnLst/>
              <a:rect l="0" t="0" r="0" b="0"/>
              <a:pathLst>
                <a:path w="91741" h="144915">
                  <a:moveTo>
                    <a:pt x="91740" y="0"/>
                  </a:moveTo>
                  <a:lnTo>
                    <a:pt x="71225" y="0"/>
                  </a:lnTo>
                  <a:lnTo>
                    <a:pt x="43081" y="10258"/>
                  </a:lnTo>
                  <a:lnTo>
                    <a:pt x="14348" y="37151"/>
                  </a:lnTo>
                  <a:lnTo>
                    <a:pt x="3671" y="60165"/>
                  </a:lnTo>
                  <a:lnTo>
                    <a:pt x="0" y="83632"/>
                  </a:lnTo>
                  <a:lnTo>
                    <a:pt x="1946" y="104797"/>
                  </a:lnTo>
                  <a:lnTo>
                    <a:pt x="9252" y="122075"/>
                  </a:lnTo>
                  <a:lnTo>
                    <a:pt x="14206" y="129688"/>
                  </a:lnTo>
                  <a:lnTo>
                    <a:pt x="20729" y="134763"/>
                  </a:lnTo>
                  <a:lnTo>
                    <a:pt x="53096" y="1449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738270" y="979656"/>
              <a:ext cx="307807" cy="117345"/>
            </a:xfrm>
            <a:custGeom>
              <a:avLst/>
              <a:gdLst/>
              <a:ahLst/>
              <a:cxnLst/>
              <a:rect l="0" t="0" r="0" b="0"/>
              <a:pathLst>
                <a:path w="307807" h="117345">
                  <a:moveTo>
                    <a:pt x="8317" y="25080"/>
                  </a:moveTo>
                  <a:lnTo>
                    <a:pt x="671" y="59470"/>
                  </a:lnTo>
                  <a:lnTo>
                    <a:pt x="0" y="70549"/>
                  </a:lnTo>
                  <a:lnTo>
                    <a:pt x="4978" y="88583"/>
                  </a:lnTo>
                  <a:lnTo>
                    <a:pt x="9312" y="96398"/>
                  </a:lnTo>
                  <a:lnTo>
                    <a:pt x="15421" y="99461"/>
                  </a:lnTo>
                  <a:lnTo>
                    <a:pt x="22714" y="99357"/>
                  </a:lnTo>
                  <a:lnTo>
                    <a:pt x="30796" y="97140"/>
                  </a:lnTo>
                  <a:lnTo>
                    <a:pt x="45502" y="83227"/>
                  </a:lnTo>
                  <a:lnTo>
                    <a:pt x="67307" y="44437"/>
                  </a:lnTo>
                  <a:lnTo>
                    <a:pt x="68256" y="5172"/>
                  </a:lnTo>
                  <a:lnTo>
                    <a:pt x="67599" y="0"/>
                  </a:lnTo>
                  <a:lnTo>
                    <a:pt x="67160" y="846"/>
                  </a:lnTo>
                  <a:lnTo>
                    <a:pt x="67746" y="12162"/>
                  </a:lnTo>
                  <a:lnTo>
                    <a:pt x="71585" y="27926"/>
                  </a:lnTo>
                  <a:lnTo>
                    <a:pt x="77332" y="33418"/>
                  </a:lnTo>
                  <a:lnTo>
                    <a:pt x="95167" y="39520"/>
                  </a:lnTo>
                  <a:lnTo>
                    <a:pt x="103787" y="39000"/>
                  </a:lnTo>
                  <a:lnTo>
                    <a:pt x="127250" y="31232"/>
                  </a:lnTo>
                  <a:lnTo>
                    <a:pt x="144905" y="32466"/>
                  </a:lnTo>
                  <a:lnTo>
                    <a:pt x="151974" y="36444"/>
                  </a:lnTo>
                  <a:lnTo>
                    <a:pt x="162692" y="49453"/>
                  </a:lnTo>
                  <a:lnTo>
                    <a:pt x="181945" y="106000"/>
                  </a:lnTo>
                  <a:lnTo>
                    <a:pt x="188475" y="110156"/>
                  </a:lnTo>
                  <a:lnTo>
                    <a:pt x="204318" y="111912"/>
                  </a:lnTo>
                  <a:lnTo>
                    <a:pt x="219232" y="106251"/>
                  </a:lnTo>
                  <a:lnTo>
                    <a:pt x="233017" y="95506"/>
                  </a:lnTo>
                  <a:lnTo>
                    <a:pt x="265846" y="48030"/>
                  </a:lnTo>
                  <a:lnTo>
                    <a:pt x="270194" y="26693"/>
                  </a:lnTo>
                  <a:lnTo>
                    <a:pt x="269850" y="16494"/>
                  </a:lnTo>
                  <a:lnTo>
                    <a:pt x="266401" y="11842"/>
                  </a:lnTo>
                  <a:lnTo>
                    <a:pt x="260881" y="10887"/>
                  </a:lnTo>
                  <a:lnTo>
                    <a:pt x="253981" y="12398"/>
                  </a:lnTo>
                  <a:lnTo>
                    <a:pt x="240588" y="22664"/>
                  </a:lnTo>
                  <a:lnTo>
                    <a:pt x="228553" y="37961"/>
                  </a:lnTo>
                  <a:lnTo>
                    <a:pt x="208566" y="83469"/>
                  </a:lnTo>
                  <a:lnTo>
                    <a:pt x="208369" y="91916"/>
                  </a:lnTo>
                  <a:lnTo>
                    <a:pt x="213876" y="107025"/>
                  </a:lnTo>
                  <a:lnTo>
                    <a:pt x="221571" y="111913"/>
                  </a:lnTo>
                  <a:lnTo>
                    <a:pt x="244432" y="117344"/>
                  </a:lnTo>
                  <a:lnTo>
                    <a:pt x="277221" y="115273"/>
                  </a:lnTo>
                  <a:lnTo>
                    <a:pt x="307806" y="1023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292524" y="1179528"/>
              <a:ext cx="834828" cy="66732"/>
            </a:xfrm>
            <a:custGeom>
              <a:avLst/>
              <a:gdLst/>
              <a:ahLst/>
              <a:cxnLst/>
              <a:rect l="0" t="0" r="0" b="0"/>
              <a:pathLst>
                <a:path w="834828" h="66732">
                  <a:moveTo>
                    <a:pt x="0" y="8765"/>
                  </a:moveTo>
                  <a:lnTo>
                    <a:pt x="27433" y="2126"/>
                  </a:lnTo>
                  <a:lnTo>
                    <a:pt x="77066" y="0"/>
                  </a:lnTo>
                  <a:lnTo>
                    <a:pt x="136800" y="2144"/>
                  </a:lnTo>
                  <a:lnTo>
                    <a:pt x="199964" y="7457"/>
                  </a:lnTo>
                  <a:lnTo>
                    <a:pt x="253182" y="8378"/>
                  </a:lnTo>
                  <a:lnTo>
                    <a:pt x="304613" y="8651"/>
                  </a:lnTo>
                  <a:lnTo>
                    <a:pt x="358972" y="13860"/>
                  </a:lnTo>
                  <a:lnTo>
                    <a:pt x="410741" y="17073"/>
                  </a:lnTo>
                  <a:lnTo>
                    <a:pt x="460072" y="18025"/>
                  </a:lnTo>
                  <a:lnTo>
                    <a:pt x="508681" y="23436"/>
                  </a:lnTo>
                  <a:lnTo>
                    <a:pt x="566550" y="28242"/>
                  </a:lnTo>
                  <a:lnTo>
                    <a:pt x="622827" y="38415"/>
                  </a:lnTo>
                  <a:lnTo>
                    <a:pt x="683302" y="46225"/>
                  </a:lnTo>
                  <a:lnTo>
                    <a:pt x="737210" y="50038"/>
                  </a:lnTo>
                  <a:lnTo>
                    <a:pt x="794096" y="55681"/>
                  </a:lnTo>
                  <a:lnTo>
                    <a:pt x="833601" y="63435"/>
                  </a:lnTo>
                  <a:lnTo>
                    <a:pt x="834827" y="64534"/>
                  </a:lnTo>
                  <a:lnTo>
                    <a:pt x="830839" y="66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75949" y="521690"/>
            <a:ext cx="304827" cy="251185"/>
            <a:chOff x="5775949" y="521690"/>
            <a:chExt cx="304827" cy="251185"/>
          </a:xfrm>
        </p:grpSpPr>
        <p:sp>
          <p:nvSpPr>
            <p:cNvPr id="27" name="Freeform 26"/>
            <p:cNvSpPr/>
            <p:nvPr/>
          </p:nvSpPr>
          <p:spPr>
            <a:xfrm>
              <a:off x="5882218" y="521690"/>
              <a:ext cx="9663" cy="251185"/>
            </a:xfrm>
            <a:custGeom>
              <a:avLst/>
              <a:gdLst/>
              <a:ahLst/>
              <a:cxnLst/>
              <a:rect l="0" t="0" r="0" b="0"/>
              <a:pathLst>
                <a:path w="9663" h="251185">
                  <a:moveTo>
                    <a:pt x="0" y="0"/>
                  </a:moveTo>
                  <a:lnTo>
                    <a:pt x="5130" y="58915"/>
                  </a:lnTo>
                  <a:lnTo>
                    <a:pt x="7693" y="119975"/>
                  </a:lnTo>
                  <a:lnTo>
                    <a:pt x="2757" y="167700"/>
                  </a:lnTo>
                  <a:lnTo>
                    <a:pt x="3408" y="226185"/>
                  </a:lnTo>
                  <a:lnTo>
                    <a:pt x="7809" y="247713"/>
                  </a:lnTo>
                  <a:lnTo>
                    <a:pt x="9662" y="2511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775949" y="521690"/>
              <a:ext cx="231863" cy="241524"/>
            </a:xfrm>
            <a:custGeom>
              <a:avLst/>
              <a:gdLst/>
              <a:ahLst/>
              <a:cxnLst/>
              <a:rect l="0" t="0" r="0" b="0"/>
              <a:pathLst>
                <a:path w="231863" h="241524">
                  <a:moveTo>
                    <a:pt x="0" y="241523"/>
                  </a:moveTo>
                  <a:lnTo>
                    <a:pt x="53737" y="179467"/>
                  </a:lnTo>
                  <a:lnTo>
                    <a:pt x="112684" y="119212"/>
                  </a:lnTo>
                  <a:lnTo>
                    <a:pt x="164433" y="57592"/>
                  </a:lnTo>
                  <a:lnTo>
                    <a:pt x="199261" y="14740"/>
                  </a:lnTo>
                  <a:lnTo>
                    <a:pt x="212363" y="6551"/>
                  </a:lnTo>
                  <a:lnTo>
                    <a:pt x="23186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53236" y="589316"/>
              <a:ext cx="144915" cy="28984"/>
            </a:xfrm>
            <a:custGeom>
              <a:avLst/>
              <a:gdLst/>
              <a:ahLst/>
              <a:cxnLst/>
              <a:rect l="0" t="0" r="0" b="0"/>
              <a:pathLst>
                <a:path w="144915" h="28984">
                  <a:moveTo>
                    <a:pt x="0" y="28983"/>
                  </a:moveTo>
                  <a:lnTo>
                    <a:pt x="57148" y="13578"/>
                  </a:lnTo>
                  <a:lnTo>
                    <a:pt x="119468" y="5048"/>
                  </a:lnTo>
                  <a:lnTo>
                    <a:pt x="14491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69167" y="616285"/>
              <a:ext cx="111609" cy="156590"/>
            </a:xfrm>
            <a:custGeom>
              <a:avLst/>
              <a:gdLst/>
              <a:ahLst/>
              <a:cxnLst/>
              <a:rect l="0" t="0" r="0" b="0"/>
              <a:pathLst>
                <a:path w="111609" h="156590">
                  <a:moveTo>
                    <a:pt x="0" y="59980"/>
                  </a:moveTo>
                  <a:lnTo>
                    <a:pt x="50548" y="14560"/>
                  </a:lnTo>
                  <a:lnTo>
                    <a:pt x="77952" y="603"/>
                  </a:lnTo>
                  <a:lnTo>
                    <a:pt x="86318" y="0"/>
                  </a:lnTo>
                  <a:lnTo>
                    <a:pt x="101338" y="5055"/>
                  </a:lnTo>
                  <a:lnTo>
                    <a:pt x="106203" y="11555"/>
                  </a:lnTo>
                  <a:lnTo>
                    <a:pt x="111608" y="30228"/>
                  </a:lnTo>
                  <a:lnTo>
                    <a:pt x="107715" y="82063"/>
                  </a:lnTo>
                  <a:lnTo>
                    <a:pt x="98751" y="140597"/>
                  </a:lnTo>
                  <a:lnTo>
                    <a:pt x="96609" y="1565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1936" y="5448760"/>
            <a:ext cx="437422" cy="550673"/>
            <a:chOff x="191936" y="5448760"/>
            <a:chExt cx="437422" cy="550673"/>
          </a:xfrm>
        </p:grpSpPr>
        <p:sp>
          <p:nvSpPr>
            <p:cNvPr id="32" name="Freeform 31"/>
            <p:cNvSpPr/>
            <p:nvPr/>
          </p:nvSpPr>
          <p:spPr>
            <a:xfrm>
              <a:off x="278884" y="5448760"/>
              <a:ext cx="96610" cy="531352"/>
            </a:xfrm>
            <a:custGeom>
              <a:avLst/>
              <a:gdLst/>
              <a:ahLst/>
              <a:cxnLst/>
              <a:rect l="0" t="0" r="0" b="0"/>
              <a:pathLst>
                <a:path w="96610" h="531352">
                  <a:moveTo>
                    <a:pt x="0" y="0"/>
                  </a:moveTo>
                  <a:lnTo>
                    <a:pt x="13447" y="53786"/>
                  </a:lnTo>
                  <a:lnTo>
                    <a:pt x="21411" y="113366"/>
                  </a:lnTo>
                  <a:lnTo>
                    <a:pt x="32616" y="174583"/>
                  </a:lnTo>
                  <a:lnTo>
                    <a:pt x="41986" y="237194"/>
                  </a:lnTo>
                  <a:lnTo>
                    <a:pt x="51561" y="287949"/>
                  </a:lnTo>
                  <a:lnTo>
                    <a:pt x="61197" y="345567"/>
                  </a:lnTo>
                  <a:lnTo>
                    <a:pt x="70850" y="405099"/>
                  </a:lnTo>
                  <a:lnTo>
                    <a:pt x="80509" y="458400"/>
                  </a:lnTo>
                  <a:lnTo>
                    <a:pt x="93747" y="518775"/>
                  </a:lnTo>
                  <a:lnTo>
                    <a:pt x="96609" y="5313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0580" y="5526047"/>
              <a:ext cx="299489" cy="193220"/>
            </a:xfrm>
            <a:custGeom>
              <a:avLst/>
              <a:gdLst/>
              <a:ahLst/>
              <a:cxnLst/>
              <a:rect l="0" t="0" r="0" b="0"/>
              <a:pathLst>
                <a:path w="299489" h="193220">
                  <a:moveTo>
                    <a:pt x="0" y="193219"/>
                  </a:moveTo>
                  <a:lnTo>
                    <a:pt x="35103" y="144857"/>
                  </a:lnTo>
                  <a:lnTo>
                    <a:pt x="76270" y="119418"/>
                  </a:lnTo>
                  <a:lnTo>
                    <a:pt x="132301" y="94053"/>
                  </a:lnTo>
                  <a:lnTo>
                    <a:pt x="181419" y="65143"/>
                  </a:lnTo>
                  <a:lnTo>
                    <a:pt x="218916" y="46224"/>
                  </a:lnTo>
                  <a:lnTo>
                    <a:pt x="275849" y="12341"/>
                  </a:lnTo>
                  <a:lnTo>
                    <a:pt x="29948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1936" y="5622656"/>
              <a:ext cx="251185" cy="86950"/>
            </a:xfrm>
            <a:custGeom>
              <a:avLst/>
              <a:gdLst/>
              <a:ahLst/>
              <a:cxnLst/>
              <a:rect l="0" t="0" r="0" b="0"/>
              <a:pathLst>
                <a:path w="251185" h="86950">
                  <a:moveTo>
                    <a:pt x="0" y="0"/>
                  </a:moveTo>
                  <a:lnTo>
                    <a:pt x="10257" y="10258"/>
                  </a:lnTo>
                  <a:lnTo>
                    <a:pt x="48383" y="25245"/>
                  </a:lnTo>
                  <a:lnTo>
                    <a:pt x="104796" y="41796"/>
                  </a:lnTo>
                  <a:lnTo>
                    <a:pt x="162027" y="57957"/>
                  </a:lnTo>
                  <a:lnTo>
                    <a:pt x="217815" y="74066"/>
                  </a:lnTo>
                  <a:lnTo>
                    <a:pt x="251184" y="869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1424" y="5634724"/>
              <a:ext cx="137934" cy="364709"/>
            </a:xfrm>
            <a:custGeom>
              <a:avLst/>
              <a:gdLst/>
              <a:ahLst/>
              <a:cxnLst/>
              <a:rect l="0" t="0" r="0" b="0"/>
              <a:pathLst>
                <a:path w="137934" h="364709">
                  <a:moveTo>
                    <a:pt x="0" y="113524"/>
                  </a:moveTo>
                  <a:lnTo>
                    <a:pt x="60977" y="52547"/>
                  </a:lnTo>
                  <a:lnTo>
                    <a:pt x="120640" y="1203"/>
                  </a:lnTo>
                  <a:lnTo>
                    <a:pt x="126585" y="0"/>
                  </a:lnTo>
                  <a:lnTo>
                    <a:pt x="131621" y="2418"/>
                  </a:lnTo>
                  <a:lnTo>
                    <a:pt x="136052" y="7250"/>
                  </a:lnTo>
                  <a:lnTo>
                    <a:pt x="137933" y="14766"/>
                  </a:lnTo>
                  <a:lnTo>
                    <a:pt x="136101" y="63404"/>
                  </a:lnTo>
                  <a:lnTo>
                    <a:pt x="130292" y="119010"/>
                  </a:lnTo>
                  <a:lnTo>
                    <a:pt x="125447" y="171937"/>
                  </a:lnTo>
                  <a:lnTo>
                    <a:pt x="119228" y="229111"/>
                  </a:lnTo>
                  <a:lnTo>
                    <a:pt x="115835" y="284098"/>
                  </a:lnTo>
                  <a:lnTo>
                    <a:pt x="102613" y="343677"/>
                  </a:lnTo>
                  <a:lnTo>
                    <a:pt x="96610" y="3647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37006" y="5603335"/>
            <a:ext cx="5183346" cy="792196"/>
            <a:chOff x="1037006" y="5603335"/>
            <a:chExt cx="5183346" cy="792196"/>
          </a:xfrm>
        </p:grpSpPr>
        <p:sp>
          <p:nvSpPr>
            <p:cNvPr id="37" name="Freeform 36"/>
            <p:cNvSpPr/>
            <p:nvPr/>
          </p:nvSpPr>
          <p:spPr>
            <a:xfrm>
              <a:off x="1037006" y="5671449"/>
              <a:ext cx="254007" cy="327984"/>
            </a:xfrm>
            <a:custGeom>
              <a:avLst/>
              <a:gdLst/>
              <a:ahLst/>
              <a:cxnLst/>
              <a:rect l="0" t="0" r="0" b="0"/>
              <a:pathLst>
                <a:path w="254007" h="327984">
                  <a:moveTo>
                    <a:pt x="24413" y="76799"/>
                  </a:moveTo>
                  <a:lnTo>
                    <a:pt x="16095" y="138904"/>
                  </a:lnTo>
                  <a:lnTo>
                    <a:pt x="8378" y="197404"/>
                  </a:lnTo>
                  <a:lnTo>
                    <a:pt x="5740" y="257781"/>
                  </a:lnTo>
                  <a:lnTo>
                    <a:pt x="5219" y="311373"/>
                  </a:lnTo>
                  <a:lnTo>
                    <a:pt x="4103" y="315836"/>
                  </a:lnTo>
                  <a:lnTo>
                    <a:pt x="2286" y="314518"/>
                  </a:lnTo>
                  <a:lnTo>
                    <a:pt x="0" y="309346"/>
                  </a:lnTo>
                  <a:lnTo>
                    <a:pt x="2972" y="260334"/>
                  </a:lnTo>
                  <a:lnTo>
                    <a:pt x="5537" y="206082"/>
                  </a:lnTo>
                  <a:lnTo>
                    <a:pt x="18455" y="146184"/>
                  </a:lnTo>
                  <a:lnTo>
                    <a:pt x="37000" y="90628"/>
                  </a:lnTo>
                  <a:lnTo>
                    <a:pt x="60414" y="35758"/>
                  </a:lnTo>
                  <a:lnTo>
                    <a:pt x="84458" y="6793"/>
                  </a:lnTo>
                  <a:lnTo>
                    <a:pt x="94499" y="2219"/>
                  </a:lnTo>
                  <a:lnTo>
                    <a:pt x="117106" y="0"/>
                  </a:lnTo>
                  <a:lnTo>
                    <a:pt x="125925" y="3057"/>
                  </a:lnTo>
                  <a:lnTo>
                    <a:pt x="138587" y="15043"/>
                  </a:lnTo>
                  <a:lnTo>
                    <a:pt x="151751" y="45023"/>
                  </a:lnTo>
                  <a:lnTo>
                    <a:pt x="151463" y="100261"/>
                  </a:lnTo>
                  <a:lnTo>
                    <a:pt x="147430" y="156495"/>
                  </a:lnTo>
                  <a:lnTo>
                    <a:pt x="136615" y="213840"/>
                  </a:lnTo>
                  <a:lnTo>
                    <a:pt x="126289" y="251288"/>
                  </a:lnTo>
                  <a:lnTo>
                    <a:pt x="140150" y="209201"/>
                  </a:lnTo>
                  <a:lnTo>
                    <a:pt x="166863" y="147337"/>
                  </a:lnTo>
                  <a:lnTo>
                    <a:pt x="186850" y="106357"/>
                  </a:lnTo>
                  <a:lnTo>
                    <a:pt x="205171" y="82098"/>
                  </a:lnTo>
                  <a:lnTo>
                    <a:pt x="212545" y="80332"/>
                  </a:lnTo>
                  <a:lnTo>
                    <a:pt x="220681" y="82375"/>
                  </a:lnTo>
                  <a:lnTo>
                    <a:pt x="229325" y="86957"/>
                  </a:lnTo>
                  <a:lnTo>
                    <a:pt x="235088" y="95379"/>
                  </a:lnTo>
                  <a:lnTo>
                    <a:pt x="250225" y="152293"/>
                  </a:lnTo>
                  <a:lnTo>
                    <a:pt x="254006" y="214441"/>
                  </a:lnTo>
                  <a:lnTo>
                    <a:pt x="249281" y="263331"/>
                  </a:lnTo>
                  <a:lnTo>
                    <a:pt x="247141" y="313622"/>
                  </a:lnTo>
                  <a:lnTo>
                    <a:pt x="246614" y="3279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358020" y="5836036"/>
              <a:ext cx="118820" cy="163397"/>
            </a:xfrm>
            <a:custGeom>
              <a:avLst/>
              <a:gdLst/>
              <a:ahLst/>
              <a:cxnLst/>
              <a:rect l="0" t="0" r="0" b="0"/>
              <a:pathLst>
                <a:path w="118820" h="163397">
                  <a:moveTo>
                    <a:pt x="89836" y="28144"/>
                  </a:moveTo>
                  <a:lnTo>
                    <a:pt x="84707" y="7629"/>
                  </a:lnTo>
                  <a:lnTo>
                    <a:pt x="79976" y="2659"/>
                  </a:lnTo>
                  <a:lnTo>
                    <a:pt x="73602" y="419"/>
                  </a:lnTo>
                  <a:lnTo>
                    <a:pt x="66132" y="0"/>
                  </a:lnTo>
                  <a:lnTo>
                    <a:pt x="49244" y="5259"/>
                  </a:lnTo>
                  <a:lnTo>
                    <a:pt x="32078" y="15825"/>
                  </a:lnTo>
                  <a:lnTo>
                    <a:pt x="11417" y="39879"/>
                  </a:lnTo>
                  <a:lnTo>
                    <a:pt x="2027" y="58048"/>
                  </a:lnTo>
                  <a:lnTo>
                    <a:pt x="0" y="79720"/>
                  </a:lnTo>
                  <a:lnTo>
                    <a:pt x="963" y="91511"/>
                  </a:lnTo>
                  <a:lnTo>
                    <a:pt x="4825" y="100444"/>
                  </a:lnTo>
                  <a:lnTo>
                    <a:pt x="17703" y="113233"/>
                  </a:lnTo>
                  <a:lnTo>
                    <a:pt x="24572" y="114926"/>
                  </a:lnTo>
                  <a:lnTo>
                    <a:pt x="31299" y="113908"/>
                  </a:lnTo>
                  <a:lnTo>
                    <a:pt x="37930" y="111082"/>
                  </a:lnTo>
                  <a:lnTo>
                    <a:pt x="76921" y="70716"/>
                  </a:lnTo>
                  <a:lnTo>
                    <a:pt x="81226" y="70480"/>
                  </a:lnTo>
                  <a:lnTo>
                    <a:pt x="84096" y="74616"/>
                  </a:lnTo>
                  <a:lnTo>
                    <a:pt x="90153" y="129401"/>
                  </a:lnTo>
                  <a:lnTo>
                    <a:pt x="94628" y="151508"/>
                  </a:lnTo>
                  <a:lnTo>
                    <a:pt x="98398" y="157618"/>
                  </a:lnTo>
                  <a:lnTo>
                    <a:pt x="103058" y="160617"/>
                  </a:lnTo>
                  <a:lnTo>
                    <a:pt x="118819" y="1633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534804" y="5844858"/>
              <a:ext cx="135254" cy="260846"/>
            </a:xfrm>
            <a:custGeom>
              <a:avLst/>
              <a:gdLst/>
              <a:ahLst/>
              <a:cxnLst/>
              <a:rect l="0" t="0" r="0" b="0"/>
              <a:pathLst>
                <a:path w="135254" h="260846">
                  <a:moveTo>
                    <a:pt x="0" y="0"/>
                  </a:moveTo>
                  <a:lnTo>
                    <a:pt x="0" y="53786"/>
                  </a:lnTo>
                  <a:lnTo>
                    <a:pt x="0" y="116229"/>
                  </a:lnTo>
                  <a:lnTo>
                    <a:pt x="0" y="129011"/>
                  </a:lnTo>
                  <a:lnTo>
                    <a:pt x="2147" y="135385"/>
                  </a:lnTo>
                  <a:lnTo>
                    <a:pt x="5725" y="137488"/>
                  </a:lnTo>
                  <a:lnTo>
                    <a:pt x="10257" y="136742"/>
                  </a:lnTo>
                  <a:lnTo>
                    <a:pt x="14352" y="131952"/>
                  </a:lnTo>
                  <a:lnTo>
                    <a:pt x="36343" y="77138"/>
                  </a:lnTo>
                  <a:lnTo>
                    <a:pt x="64951" y="34091"/>
                  </a:lnTo>
                  <a:lnTo>
                    <a:pt x="72284" y="31315"/>
                  </a:lnTo>
                  <a:lnTo>
                    <a:pt x="80392" y="31611"/>
                  </a:lnTo>
                  <a:lnTo>
                    <a:pt x="89018" y="33955"/>
                  </a:lnTo>
                  <a:lnTo>
                    <a:pt x="95842" y="39811"/>
                  </a:lnTo>
                  <a:lnTo>
                    <a:pt x="106287" y="57769"/>
                  </a:lnTo>
                  <a:lnTo>
                    <a:pt x="121739" y="118635"/>
                  </a:lnTo>
                  <a:lnTo>
                    <a:pt x="130772" y="167303"/>
                  </a:lnTo>
                  <a:lnTo>
                    <a:pt x="134368" y="226106"/>
                  </a:lnTo>
                  <a:lnTo>
                    <a:pt x="135253" y="260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695363" y="5930335"/>
              <a:ext cx="80965" cy="156047"/>
            </a:xfrm>
            <a:custGeom>
              <a:avLst/>
              <a:gdLst/>
              <a:ahLst/>
              <a:cxnLst/>
              <a:rect l="0" t="0" r="0" b="0"/>
              <a:pathLst>
                <a:path w="80965" h="156047">
                  <a:moveTo>
                    <a:pt x="61642" y="11132"/>
                  </a:moveTo>
                  <a:lnTo>
                    <a:pt x="46256" y="875"/>
                  </a:lnTo>
                  <a:lnTo>
                    <a:pt x="39577" y="0"/>
                  </a:lnTo>
                  <a:lnTo>
                    <a:pt x="26431" y="4754"/>
                  </a:lnTo>
                  <a:lnTo>
                    <a:pt x="16294" y="16885"/>
                  </a:lnTo>
                  <a:lnTo>
                    <a:pt x="1040" y="56040"/>
                  </a:lnTo>
                  <a:lnTo>
                    <a:pt x="0" y="77249"/>
                  </a:lnTo>
                  <a:lnTo>
                    <a:pt x="1226" y="87413"/>
                  </a:lnTo>
                  <a:lnTo>
                    <a:pt x="5263" y="92042"/>
                  </a:lnTo>
                  <a:lnTo>
                    <a:pt x="11175" y="92981"/>
                  </a:lnTo>
                  <a:lnTo>
                    <a:pt x="18336" y="91460"/>
                  </a:lnTo>
                  <a:lnTo>
                    <a:pt x="43801" y="73935"/>
                  </a:lnTo>
                  <a:lnTo>
                    <a:pt x="61485" y="48347"/>
                  </a:lnTo>
                  <a:lnTo>
                    <a:pt x="74930" y="18364"/>
                  </a:lnTo>
                  <a:lnTo>
                    <a:pt x="71610" y="80501"/>
                  </a:lnTo>
                  <a:lnTo>
                    <a:pt x="72417" y="139100"/>
                  </a:lnTo>
                  <a:lnTo>
                    <a:pt x="74193" y="144748"/>
                  </a:lnTo>
                  <a:lnTo>
                    <a:pt x="80964" y="1560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801384" y="5885932"/>
              <a:ext cx="267445" cy="410990"/>
            </a:xfrm>
            <a:custGeom>
              <a:avLst/>
              <a:gdLst/>
              <a:ahLst/>
              <a:cxnLst/>
              <a:rect l="0" t="0" r="0" b="0"/>
              <a:pathLst>
                <a:path w="267445" h="410990">
                  <a:moveTo>
                    <a:pt x="119857" y="65196"/>
                  </a:moveTo>
                  <a:lnTo>
                    <a:pt x="128175" y="11409"/>
                  </a:lnTo>
                  <a:lnTo>
                    <a:pt x="125402" y="4649"/>
                  </a:lnTo>
                  <a:lnTo>
                    <a:pt x="120334" y="1215"/>
                  </a:lnTo>
                  <a:lnTo>
                    <a:pt x="113734" y="0"/>
                  </a:lnTo>
                  <a:lnTo>
                    <a:pt x="107187" y="2410"/>
                  </a:lnTo>
                  <a:lnTo>
                    <a:pt x="94188" y="13675"/>
                  </a:lnTo>
                  <a:lnTo>
                    <a:pt x="74800" y="43251"/>
                  </a:lnTo>
                  <a:lnTo>
                    <a:pt x="70491" y="66893"/>
                  </a:lnTo>
                  <a:lnTo>
                    <a:pt x="70845" y="79208"/>
                  </a:lnTo>
                  <a:lnTo>
                    <a:pt x="74301" y="88492"/>
                  </a:lnTo>
                  <a:lnTo>
                    <a:pt x="86729" y="101670"/>
                  </a:lnTo>
                  <a:lnTo>
                    <a:pt x="94551" y="103467"/>
                  </a:lnTo>
                  <a:lnTo>
                    <a:pt x="111830" y="99738"/>
                  </a:lnTo>
                  <a:lnTo>
                    <a:pt x="134534" y="85569"/>
                  </a:lnTo>
                  <a:lnTo>
                    <a:pt x="167974" y="52387"/>
                  </a:lnTo>
                  <a:lnTo>
                    <a:pt x="174477" y="43775"/>
                  </a:lnTo>
                  <a:lnTo>
                    <a:pt x="176666" y="43401"/>
                  </a:lnTo>
                  <a:lnTo>
                    <a:pt x="164577" y="95297"/>
                  </a:lnTo>
                  <a:lnTo>
                    <a:pt x="141145" y="151019"/>
                  </a:lnTo>
                  <a:lnTo>
                    <a:pt x="123336" y="206940"/>
                  </a:lnTo>
                  <a:lnTo>
                    <a:pt x="107010" y="263126"/>
                  </a:lnTo>
                  <a:lnTo>
                    <a:pt x="79339" y="325606"/>
                  </a:lnTo>
                  <a:lnTo>
                    <a:pt x="57665" y="377878"/>
                  </a:lnTo>
                  <a:lnTo>
                    <a:pt x="45342" y="400604"/>
                  </a:lnTo>
                  <a:lnTo>
                    <a:pt x="36904" y="406879"/>
                  </a:lnTo>
                  <a:lnTo>
                    <a:pt x="16078" y="410989"/>
                  </a:lnTo>
                  <a:lnTo>
                    <a:pt x="8807" y="407362"/>
                  </a:lnTo>
                  <a:lnTo>
                    <a:pt x="3959" y="400650"/>
                  </a:lnTo>
                  <a:lnTo>
                    <a:pt x="728" y="391882"/>
                  </a:lnTo>
                  <a:lnTo>
                    <a:pt x="0" y="373551"/>
                  </a:lnTo>
                  <a:lnTo>
                    <a:pt x="4328" y="355744"/>
                  </a:lnTo>
                  <a:lnTo>
                    <a:pt x="42970" y="299303"/>
                  </a:lnTo>
                  <a:lnTo>
                    <a:pt x="70597" y="275538"/>
                  </a:lnTo>
                  <a:lnTo>
                    <a:pt x="122888" y="238658"/>
                  </a:lnTo>
                  <a:lnTo>
                    <a:pt x="181773" y="194535"/>
                  </a:lnTo>
                  <a:lnTo>
                    <a:pt x="239324" y="147092"/>
                  </a:lnTo>
                  <a:lnTo>
                    <a:pt x="255561" y="121665"/>
                  </a:lnTo>
                  <a:lnTo>
                    <a:pt x="267171" y="93735"/>
                  </a:lnTo>
                  <a:lnTo>
                    <a:pt x="267444" y="85295"/>
                  </a:lnTo>
                  <a:lnTo>
                    <a:pt x="262023" y="70193"/>
                  </a:lnTo>
                  <a:lnTo>
                    <a:pt x="257572" y="67454"/>
                  </a:lnTo>
                  <a:lnTo>
                    <a:pt x="252457" y="67774"/>
                  </a:lnTo>
                  <a:lnTo>
                    <a:pt x="246901" y="70135"/>
                  </a:lnTo>
                  <a:lnTo>
                    <a:pt x="237864" y="81346"/>
                  </a:lnTo>
                  <a:lnTo>
                    <a:pt x="223317" y="119911"/>
                  </a:lnTo>
                  <a:lnTo>
                    <a:pt x="223624" y="156309"/>
                  </a:lnTo>
                  <a:lnTo>
                    <a:pt x="245449" y="2101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93304" y="5792753"/>
              <a:ext cx="217569" cy="361255"/>
            </a:xfrm>
            <a:custGeom>
              <a:avLst/>
              <a:gdLst/>
              <a:ahLst/>
              <a:cxnLst/>
              <a:rect l="0" t="0" r="0" b="0"/>
              <a:pathLst>
                <a:path w="217569" h="361255">
                  <a:moveTo>
                    <a:pt x="88782" y="264645"/>
                  </a:moveTo>
                  <a:lnTo>
                    <a:pt x="83653" y="249259"/>
                  </a:lnTo>
                  <a:lnTo>
                    <a:pt x="77849" y="245800"/>
                  </a:lnTo>
                  <a:lnTo>
                    <a:pt x="59949" y="244819"/>
                  </a:lnTo>
                  <a:lnTo>
                    <a:pt x="51312" y="248208"/>
                  </a:lnTo>
                  <a:lnTo>
                    <a:pt x="35989" y="260560"/>
                  </a:lnTo>
                  <a:lnTo>
                    <a:pt x="9733" y="294729"/>
                  </a:lnTo>
                  <a:lnTo>
                    <a:pt x="693" y="313439"/>
                  </a:lnTo>
                  <a:lnTo>
                    <a:pt x="0" y="321863"/>
                  </a:lnTo>
                  <a:lnTo>
                    <a:pt x="4954" y="336948"/>
                  </a:lnTo>
                  <a:lnTo>
                    <a:pt x="10355" y="339683"/>
                  </a:lnTo>
                  <a:lnTo>
                    <a:pt x="17175" y="339359"/>
                  </a:lnTo>
                  <a:lnTo>
                    <a:pt x="33341" y="332201"/>
                  </a:lnTo>
                  <a:lnTo>
                    <a:pt x="87930" y="283112"/>
                  </a:lnTo>
                  <a:lnTo>
                    <a:pt x="130288" y="225926"/>
                  </a:lnTo>
                  <a:lnTo>
                    <a:pt x="162619" y="166955"/>
                  </a:lnTo>
                  <a:lnTo>
                    <a:pt x="187097" y="111412"/>
                  </a:lnTo>
                  <a:lnTo>
                    <a:pt x="204513" y="56217"/>
                  </a:lnTo>
                  <a:lnTo>
                    <a:pt x="217555" y="6521"/>
                  </a:lnTo>
                  <a:lnTo>
                    <a:pt x="217568" y="1320"/>
                  </a:lnTo>
                  <a:lnTo>
                    <a:pt x="215430" y="0"/>
                  </a:lnTo>
                  <a:lnTo>
                    <a:pt x="211857" y="1267"/>
                  </a:lnTo>
                  <a:lnTo>
                    <a:pt x="205026" y="16987"/>
                  </a:lnTo>
                  <a:lnTo>
                    <a:pt x="189726" y="71692"/>
                  </a:lnTo>
                  <a:lnTo>
                    <a:pt x="180833" y="133071"/>
                  </a:lnTo>
                  <a:lnTo>
                    <a:pt x="170099" y="190867"/>
                  </a:lnTo>
                  <a:lnTo>
                    <a:pt x="164003" y="244744"/>
                  </a:lnTo>
                  <a:lnTo>
                    <a:pt x="157908" y="301862"/>
                  </a:lnTo>
                  <a:lnTo>
                    <a:pt x="156408" y="3612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638345" y="5603335"/>
              <a:ext cx="255769" cy="367139"/>
            </a:xfrm>
            <a:custGeom>
              <a:avLst/>
              <a:gdLst/>
              <a:ahLst/>
              <a:cxnLst/>
              <a:rect l="0" t="0" r="0" b="0"/>
              <a:pathLst>
                <a:path w="255769" h="367139">
                  <a:moveTo>
                    <a:pt x="26787" y="0"/>
                  </a:moveTo>
                  <a:lnTo>
                    <a:pt x="23924" y="39173"/>
                  </a:lnTo>
                  <a:lnTo>
                    <a:pt x="18021" y="101370"/>
                  </a:lnTo>
                  <a:lnTo>
                    <a:pt x="12115" y="162106"/>
                  </a:lnTo>
                  <a:lnTo>
                    <a:pt x="7310" y="224523"/>
                  </a:lnTo>
                  <a:lnTo>
                    <a:pt x="0" y="286788"/>
                  </a:lnTo>
                  <a:lnTo>
                    <a:pt x="1317" y="324708"/>
                  </a:lnTo>
                  <a:lnTo>
                    <a:pt x="3366" y="335623"/>
                  </a:lnTo>
                  <a:lnTo>
                    <a:pt x="7953" y="341827"/>
                  </a:lnTo>
                  <a:lnTo>
                    <a:pt x="14231" y="344889"/>
                  </a:lnTo>
                  <a:lnTo>
                    <a:pt x="21636" y="345857"/>
                  </a:lnTo>
                  <a:lnTo>
                    <a:pt x="35590" y="341208"/>
                  </a:lnTo>
                  <a:lnTo>
                    <a:pt x="62041" y="320729"/>
                  </a:lnTo>
                  <a:lnTo>
                    <a:pt x="86866" y="288298"/>
                  </a:lnTo>
                  <a:lnTo>
                    <a:pt x="107988" y="238168"/>
                  </a:lnTo>
                  <a:lnTo>
                    <a:pt x="104397" y="292176"/>
                  </a:lnTo>
                  <a:lnTo>
                    <a:pt x="109266" y="336687"/>
                  </a:lnTo>
                  <a:lnTo>
                    <a:pt x="122668" y="361558"/>
                  </a:lnTo>
                  <a:lnTo>
                    <a:pt x="130425" y="365557"/>
                  </a:lnTo>
                  <a:lnTo>
                    <a:pt x="150493" y="367138"/>
                  </a:lnTo>
                  <a:lnTo>
                    <a:pt x="159709" y="363910"/>
                  </a:lnTo>
                  <a:lnTo>
                    <a:pt x="175674" y="351736"/>
                  </a:lnTo>
                  <a:lnTo>
                    <a:pt x="187063" y="329866"/>
                  </a:lnTo>
                  <a:lnTo>
                    <a:pt x="213242" y="271961"/>
                  </a:lnTo>
                  <a:lnTo>
                    <a:pt x="235795" y="209447"/>
                  </a:lnTo>
                  <a:lnTo>
                    <a:pt x="245675" y="161530"/>
                  </a:lnTo>
                  <a:lnTo>
                    <a:pt x="255768" y="99573"/>
                  </a:lnTo>
                  <a:lnTo>
                    <a:pt x="255222" y="74311"/>
                  </a:lnTo>
                  <a:lnTo>
                    <a:pt x="239327" y="38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920676" y="5883501"/>
              <a:ext cx="14962" cy="86950"/>
            </a:xfrm>
            <a:custGeom>
              <a:avLst/>
              <a:gdLst/>
              <a:ahLst/>
              <a:cxnLst/>
              <a:rect l="0" t="0" r="0" b="0"/>
              <a:pathLst>
                <a:path w="14962" h="86950">
                  <a:moveTo>
                    <a:pt x="14961" y="0"/>
                  </a:moveTo>
                  <a:lnTo>
                    <a:pt x="7315" y="34390"/>
                  </a:lnTo>
                  <a:lnTo>
                    <a:pt x="0" y="82095"/>
                  </a:lnTo>
                  <a:lnTo>
                    <a:pt x="693" y="84786"/>
                  </a:lnTo>
                  <a:lnTo>
                    <a:pt x="5301" y="869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993603" y="5719266"/>
              <a:ext cx="57967" cy="48305"/>
            </a:xfrm>
            <a:custGeom>
              <a:avLst/>
              <a:gdLst/>
              <a:ahLst/>
              <a:cxnLst/>
              <a:rect l="0" t="0" r="0" b="0"/>
              <a:pathLst>
                <a:path w="57967" h="48305">
                  <a:moveTo>
                    <a:pt x="0" y="48304"/>
                  </a:moveTo>
                  <a:lnTo>
                    <a:pt x="5129" y="32918"/>
                  </a:lnTo>
                  <a:lnTo>
                    <a:pt x="10933" y="27313"/>
                  </a:lnTo>
                  <a:lnTo>
                    <a:pt x="5796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12925" y="5641978"/>
              <a:ext cx="115932" cy="512030"/>
            </a:xfrm>
            <a:custGeom>
              <a:avLst/>
              <a:gdLst/>
              <a:ahLst/>
              <a:cxnLst/>
              <a:rect l="0" t="0" r="0" b="0"/>
              <a:pathLst>
                <a:path w="115932" h="512030">
                  <a:moveTo>
                    <a:pt x="115931" y="0"/>
                  </a:moveTo>
                  <a:lnTo>
                    <a:pt x="107613" y="58915"/>
                  </a:lnTo>
                  <a:lnTo>
                    <a:pt x="101539" y="109414"/>
                  </a:lnTo>
                  <a:lnTo>
                    <a:pt x="98070" y="165168"/>
                  </a:lnTo>
                  <a:lnTo>
                    <a:pt x="90258" y="226281"/>
                  </a:lnTo>
                  <a:lnTo>
                    <a:pt x="84739" y="288288"/>
                  </a:lnTo>
                  <a:lnTo>
                    <a:pt x="73631" y="351425"/>
                  </a:lnTo>
                  <a:lnTo>
                    <a:pt x="57908" y="413552"/>
                  </a:lnTo>
                  <a:lnTo>
                    <a:pt x="45073" y="469200"/>
                  </a:lnTo>
                  <a:lnTo>
                    <a:pt x="30291" y="501128"/>
                  </a:lnTo>
                  <a:lnTo>
                    <a:pt x="24488" y="506908"/>
                  </a:lnTo>
                  <a:lnTo>
                    <a:pt x="18472" y="509688"/>
                  </a:lnTo>
                  <a:lnTo>
                    <a:pt x="0" y="5120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22586" y="61250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138517" y="5970450"/>
              <a:ext cx="38645" cy="77288"/>
            </a:xfrm>
            <a:custGeom>
              <a:avLst/>
              <a:gdLst/>
              <a:ahLst/>
              <a:cxnLst/>
              <a:rect l="0" t="0" r="0" b="0"/>
              <a:pathLst>
                <a:path w="38645" h="77288">
                  <a:moveTo>
                    <a:pt x="38644" y="0"/>
                  </a:moveTo>
                  <a:lnTo>
                    <a:pt x="13399" y="49435"/>
                  </a:lnTo>
                  <a:lnTo>
                    <a:pt x="2965" y="75722"/>
                  </a:lnTo>
                  <a:lnTo>
                    <a:pt x="0" y="772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225465" y="5767570"/>
              <a:ext cx="38645" cy="38645"/>
            </a:xfrm>
            <a:custGeom>
              <a:avLst/>
              <a:gdLst/>
              <a:ahLst/>
              <a:cxnLst/>
              <a:rect l="0" t="0" r="0" b="0"/>
              <a:pathLst>
                <a:path w="38645" h="38645">
                  <a:moveTo>
                    <a:pt x="0" y="38644"/>
                  </a:moveTo>
                  <a:lnTo>
                    <a:pt x="15386" y="33515"/>
                  </a:lnTo>
                  <a:lnTo>
                    <a:pt x="25802" y="22410"/>
                  </a:lnTo>
                  <a:lnTo>
                    <a:pt x="3864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83431" y="6163668"/>
              <a:ext cx="38644" cy="231863"/>
            </a:xfrm>
            <a:custGeom>
              <a:avLst/>
              <a:gdLst/>
              <a:ahLst/>
              <a:cxnLst/>
              <a:rect l="0" t="0" r="0" b="0"/>
              <a:pathLst>
                <a:path w="38644" h="231863">
                  <a:moveTo>
                    <a:pt x="38643" y="0"/>
                  </a:moveTo>
                  <a:lnTo>
                    <a:pt x="19071" y="61582"/>
                  </a:lnTo>
                  <a:lnTo>
                    <a:pt x="10900" y="122848"/>
                  </a:lnTo>
                  <a:lnTo>
                    <a:pt x="7043" y="173991"/>
                  </a:lnTo>
                  <a:lnTo>
                    <a:pt x="0" y="2318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19489" y="5934579"/>
              <a:ext cx="227667" cy="242935"/>
            </a:xfrm>
            <a:custGeom>
              <a:avLst/>
              <a:gdLst/>
              <a:ahLst/>
              <a:cxnLst/>
              <a:rect l="0" t="0" r="0" b="0"/>
              <a:pathLst>
                <a:path w="227667" h="242935">
                  <a:moveTo>
                    <a:pt x="24787" y="16549"/>
                  </a:moveTo>
                  <a:lnTo>
                    <a:pt x="8076" y="78131"/>
                  </a:lnTo>
                  <a:lnTo>
                    <a:pt x="5981" y="131882"/>
                  </a:lnTo>
                  <a:lnTo>
                    <a:pt x="0" y="172317"/>
                  </a:lnTo>
                  <a:lnTo>
                    <a:pt x="748" y="171920"/>
                  </a:lnTo>
                  <a:lnTo>
                    <a:pt x="2320" y="168434"/>
                  </a:lnTo>
                  <a:lnTo>
                    <a:pt x="10776" y="117482"/>
                  </a:lnTo>
                  <a:lnTo>
                    <a:pt x="32276" y="62488"/>
                  </a:lnTo>
                  <a:lnTo>
                    <a:pt x="63568" y="10711"/>
                  </a:lnTo>
                  <a:lnTo>
                    <a:pt x="69963" y="2996"/>
                  </a:lnTo>
                  <a:lnTo>
                    <a:pt x="77446" y="0"/>
                  </a:lnTo>
                  <a:lnTo>
                    <a:pt x="85656" y="149"/>
                  </a:lnTo>
                  <a:lnTo>
                    <a:pt x="94349" y="2395"/>
                  </a:lnTo>
                  <a:lnTo>
                    <a:pt x="100144" y="8187"/>
                  </a:lnTo>
                  <a:lnTo>
                    <a:pt x="115337" y="60280"/>
                  </a:lnTo>
                  <a:lnTo>
                    <a:pt x="112951" y="123065"/>
                  </a:lnTo>
                  <a:lnTo>
                    <a:pt x="112546" y="135864"/>
                  </a:lnTo>
                  <a:lnTo>
                    <a:pt x="114423" y="142250"/>
                  </a:lnTo>
                  <a:lnTo>
                    <a:pt x="117820" y="144360"/>
                  </a:lnTo>
                  <a:lnTo>
                    <a:pt x="122233" y="143621"/>
                  </a:lnTo>
                  <a:lnTo>
                    <a:pt x="132860" y="134211"/>
                  </a:lnTo>
                  <a:lnTo>
                    <a:pt x="157175" y="101930"/>
                  </a:lnTo>
                  <a:lnTo>
                    <a:pt x="164571" y="98159"/>
                  </a:lnTo>
                  <a:lnTo>
                    <a:pt x="172721" y="97792"/>
                  </a:lnTo>
                  <a:lnTo>
                    <a:pt x="181375" y="99693"/>
                  </a:lnTo>
                  <a:lnTo>
                    <a:pt x="187145" y="106329"/>
                  </a:lnTo>
                  <a:lnTo>
                    <a:pt x="193555" y="128013"/>
                  </a:lnTo>
                  <a:lnTo>
                    <a:pt x="198008" y="190705"/>
                  </a:lnTo>
                  <a:lnTo>
                    <a:pt x="203679" y="236893"/>
                  </a:lnTo>
                  <a:lnTo>
                    <a:pt x="207381" y="241806"/>
                  </a:lnTo>
                  <a:lnTo>
                    <a:pt x="211996" y="242934"/>
                  </a:lnTo>
                  <a:lnTo>
                    <a:pt x="217219" y="241539"/>
                  </a:lnTo>
                  <a:lnTo>
                    <a:pt x="220701" y="239536"/>
                  </a:lnTo>
                  <a:lnTo>
                    <a:pt x="223023" y="237127"/>
                  </a:lnTo>
                  <a:lnTo>
                    <a:pt x="227666" y="229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782142" y="6028415"/>
              <a:ext cx="60908" cy="149798"/>
            </a:xfrm>
            <a:custGeom>
              <a:avLst/>
              <a:gdLst/>
              <a:ahLst/>
              <a:cxnLst/>
              <a:rect l="0" t="0" r="0" b="0"/>
              <a:pathLst>
                <a:path w="60908" h="149798">
                  <a:moveTo>
                    <a:pt x="42301" y="28983"/>
                  </a:moveTo>
                  <a:lnTo>
                    <a:pt x="26915" y="34111"/>
                  </a:lnTo>
                  <a:lnTo>
                    <a:pt x="16498" y="45217"/>
                  </a:lnTo>
                  <a:lnTo>
                    <a:pt x="1065" y="83714"/>
                  </a:lnTo>
                  <a:lnTo>
                    <a:pt x="0" y="104833"/>
                  </a:lnTo>
                  <a:lnTo>
                    <a:pt x="8063" y="144630"/>
                  </a:lnTo>
                  <a:lnTo>
                    <a:pt x="11962" y="149018"/>
                  </a:lnTo>
                  <a:lnTo>
                    <a:pt x="16707" y="149797"/>
                  </a:lnTo>
                  <a:lnTo>
                    <a:pt x="22018" y="148170"/>
                  </a:lnTo>
                  <a:lnTo>
                    <a:pt x="33644" y="137773"/>
                  </a:lnTo>
                  <a:lnTo>
                    <a:pt x="49396" y="113816"/>
                  </a:lnTo>
                  <a:lnTo>
                    <a:pt x="56188" y="94596"/>
                  </a:lnTo>
                  <a:lnTo>
                    <a:pt x="60907" y="34735"/>
                  </a:lnTo>
                  <a:lnTo>
                    <a:pt x="55579" y="15080"/>
                  </a:lnTo>
                  <a:lnTo>
                    <a:pt x="48202" y="2408"/>
                  </a:lnTo>
                  <a:lnTo>
                    <a:pt x="46235" y="532"/>
                  </a:lnTo>
                  <a:lnTo>
                    <a:pt x="423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04121" y="6028415"/>
              <a:ext cx="161845" cy="347794"/>
            </a:xfrm>
            <a:custGeom>
              <a:avLst/>
              <a:gdLst/>
              <a:ahLst/>
              <a:cxnLst/>
              <a:rect l="0" t="0" r="0" b="0"/>
              <a:pathLst>
                <a:path w="161845" h="347794">
                  <a:moveTo>
                    <a:pt x="36252" y="0"/>
                  </a:moveTo>
                  <a:lnTo>
                    <a:pt x="11008" y="49436"/>
                  </a:lnTo>
                  <a:lnTo>
                    <a:pt x="2056" y="79770"/>
                  </a:lnTo>
                  <a:lnTo>
                    <a:pt x="0" y="119648"/>
                  </a:lnTo>
                  <a:lnTo>
                    <a:pt x="3323" y="142272"/>
                  </a:lnTo>
                  <a:lnTo>
                    <a:pt x="7859" y="148520"/>
                  </a:lnTo>
                  <a:lnTo>
                    <a:pt x="14103" y="151612"/>
                  </a:lnTo>
                  <a:lnTo>
                    <a:pt x="21486" y="152600"/>
                  </a:lnTo>
                  <a:lnTo>
                    <a:pt x="27482" y="150038"/>
                  </a:lnTo>
                  <a:lnTo>
                    <a:pt x="37006" y="138604"/>
                  </a:lnTo>
                  <a:lnTo>
                    <a:pt x="48403" y="114061"/>
                  </a:lnTo>
                  <a:lnTo>
                    <a:pt x="54014" y="110391"/>
                  </a:lnTo>
                  <a:lnTo>
                    <a:pt x="60975" y="110091"/>
                  </a:lnTo>
                  <a:lnTo>
                    <a:pt x="116877" y="123065"/>
                  </a:lnTo>
                  <a:lnTo>
                    <a:pt x="128646" y="123907"/>
                  </a:lnTo>
                  <a:lnTo>
                    <a:pt x="147447" y="119118"/>
                  </a:lnTo>
                  <a:lnTo>
                    <a:pt x="155467" y="114835"/>
                  </a:lnTo>
                  <a:lnTo>
                    <a:pt x="158666" y="109834"/>
                  </a:lnTo>
                  <a:lnTo>
                    <a:pt x="158652" y="104352"/>
                  </a:lnTo>
                  <a:lnTo>
                    <a:pt x="156496" y="98551"/>
                  </a:lnTo>
                  <a:lnTo>
                    <a:pt x="150765" y="95757"/>
                  </a:lnTo>
                  <a:lnTo>
                    <a:pt x="132947" y="95515"/>
                  </a:lnTo>
                  <a:lnTo>
                    <a:pt x="125404" y="99100"/>
                  </a:lnTo>
                  <a:lnTo>
                    <a:pt x="114161" y="111671"/>
                  </a:lnTo>
                  <a:lnTo>
                    <a:pt x="101797" y="136854"/>
                  </a:lnTo>
                  <a:lnTo>
                    <a:pt x="96463" y="174967"/>
                  </a:lnTo>
                  <a:lnTo>
                    <a:pt x="102374" y="233783"/>
                  </a:lnTo>
                  <a:lnTo>
                    <a:pt x="122115" y="293937"/>
                  </a:lnTo>
                  <a:lnTo>
                    <a:pt x="161844" y="3477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46132" y="5767570"/>
              <a:ext cx="115932" cy="425082"/>
            </a:xfrm>
            <a:custGeom>
              <a:avLst/>
              <a:gdLst/>
              <a:ahLst/>
              <a:cxnLst/>
              <a:rect l="0" t="0" r="0" b="0"/>
              <a:pathLst>
                <a:path w="115932" h="425082">
                  <a:moveTo>
                    <a:pt x="115931" y="0"/>
                  </a:moveTo>
                  <a:lnTo>
                    <a:pt x="99453" y="57148"/>
                  </a:lnTo>
                  <a:lnTo>
                    <a:pt x="83679" y="114340"/>
                  </a:lnTo>
                  <a:lnTo>
                    <a:pt x="78129" y="174536"/>
                  </a:lnTo>
                  <a:lnTo>
                    <a:pt x="69686" y="232821"/>
                  </a:lnTo>
                  <a:lnTo>
                    <a:pt x="57736" y="294152"/>
                  </a:lnTo>
                  <a:lnTo>
                    <a:pt x="45039" y="352584"/>
                  </a:lnTo>
                  <a:lnTo>
                    <a:pt x="31121" y="394063"/>
                  </a:lnTo>
                  <a:lnTo>
                    <a:pt x="15900" y="414936"/>
                  </a:lnTo>
                  <a:lnTo>
                    <a:pt x="0" y="4250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346132" y="6018754"/>
              <a:ext cx="125593" cy="38645"/>
            </a:xfrm>
            <a:custGeom>
              <a:avLst/>
              <a:gdLst/>
              <a:ahLst/>
              <a:cxnLst/>
              <a:rect l="0" t="0" r="0" b="0"/>
              <a:pathLst>
                <a:path w="125593" h="38645">
                  <a:moveTo>
                    <a:pt x="0" y="0"/>
                  </a:moveTo>
                  <a:lnTo>
                    <a:pt x="58720" y="19573"/>
                  </a:lnTo>
                  <a:lnTo>
                    <a:pt x="115057" y="35804"/>
                  </a:lnTo>
                  <a:lnTo>
                    <a:pt x="125592" y="386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45221" y="6091056"/>
              <a:ext cx="103074" cy="169270"/>
            </a:xfrm>
            <a:custGeom>
              <a:avLst/>
              <a:gdLst/>
              <a:ahLst/>
              <a:cxnLst/>
              <a:rect l="0" t="0" r="0" b="0"/>
              <a:pathLst>
                <a:path w="103074" h="169270">
                  <a:moveTo>
                    <a:pt x="74808" y="4985"/>
                  </a:moveTo>
                  <a:lnTo>
                    <a:pt x="20125" y="50405"/>
                  </a:lnTo>
                  <a:lnTo>
                    <a:pt x="5888" y="74620"/>
                  </a:lnTo>
                  <a:lnTo>
                    <a:pt x="0" y="107318"/>
                  </a:lnTo>
                  <a:lnTo>
                    <a:pt x="7210" y="128828"/>
                  </a:lnTo>
                  <a:lnTo>
                    <a:pt x="32949" y="163747"/>
                  </a:lnTo>
                  <a:lnTo>
                    <a:pt x="42609" y="167719"/>
                  </a:lnTo>
                  <a:lnTo>
                    <a:pt x="67653" y="169269"/>
                  </a:lnTo>
                  <a:lnTo>
                    <a:pt x="78626" y="163886"/>
                  </a:lnTo>
                  <a:lnTo>
                    <a:pt x="96542" y="143593"/>
                  </a:lnTo>
                  <a:lnTo>
                    <a:pt x="103073" y="119545"/>
                  </a:lnTo>
                  <a:lnTo>
                    <a:pt x="98520" y="69121"/>
                  </a:lnTo>
                  <a:lnTo>
                    <a:pt x="79571" y="19960"/>
                  </a:lnTo>
                  <a:lnTo>
                    <a:pt x="67622" y="2338"/>
                  </a:lnTo>
                  <a:lnTo>
                    <a:pt x="62503" y="0"/>
                  </a:lnTo>
                  <a:lnTo>
                    <a:pt x="58017" y="1662"/>
                  </a:lnTo>
                  <a:lnTo>
                    <a:pt x="45825" y="14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768380" y="6017979"/>
              <a:ext cx="138087" cy="138069"/>
            </a:xfrm>
            <a:custGeom>
              <a:avLst/>
              <a:gdLst/>
              <a:ahLst/>
              <a:cxnLst/>
              <a:rect l="0" t="0" r="0" b="0"/>
              <a:pathLst>
                <a:path w="138087" h="138069">
                  <a:moveTo>
                    <a:pt x="118764" y="87724"/>
                  </a:moveTo>
                  <a:lnTo>
                    <a:pt x="132211" y="47384"/>
                  </a:lnTo>
                  <a:lnTo>
                    <a:pt x="129750" y="29004"/>
                  </a:lnTo>
                  <a:lnTo>
                    <a:pt x="126088" y="19594"/>
                  </a:lnTo>
                  <a:lnTo>
                    <a:pt x="119353" y="12248"/>
                  </a:lnTo>
                  <a:lnTo>
                    <a:pt x="100420" y="1223"/>
                  </a:lnTo>
                  <a:lnTo>
                    <a:pt x="90433" y="0"/>
                  </a:lnTo>
                  <a:lnTo>
                    <a:pt x="70749" y="4367"/>
                  </a:lnTo>
                  <a:lnTo>
                    <a:pt x="41563" y="18895"/>
                  </a:lnTo>
                  <a:lnTo>
                    <a:pt x="17648" y="47054"/>
                  </a:lnTo>
                  <a:lnTo>
                    <a:pt x="2094" y="82591"/>
                  </a:lnTo>
                  <a:lnTo>
                    <a:pt x="0" y="104764"/>
                  </a:lnTo>
                  <a:lnTo>
                    <a:pt x="944" y="115185"/>
                  </a:lnTo>
                  <a:lnTo>
                    <a:pt x="5868" y="123206"/>
                  </a:lnTo>
                  <a:lnTo>
                    <a:pt x="22788" y="134981"/>
                  </a:lnTo>
                  <a:lnTo>
                    <a:pt x="41758" y="138068"/>
                  </a:lnTo>
                  <a:lnTo>
                    <a:pt x="51325" y="137388"/>
                  </a:lnTo>
                  <a:lnTo>
                    <a:pt x="70543" y="128045"/>
                  </a:lnTo>
                  <a:lnTo>
                    <a:pt x="96604" y="104680"/>
                  </a:lnTo>
                  <a:lnTo>
                    <a:pt x="115061" y="77362"/>
                  </a:lnTo>
                  <a:lnTo>
                    <a:pt x="119515" y="67934"/>
                  </a:lnTo>
                  <a:lnTo>
                    <a:pt x="121603" y="48872"/>
                  </a:lnTo>
                  <a:lnTo>
                    <a:pt x="120656" y="39280"/>
                  </a:lnTo>
                  <a:lnTo>
                    <a:pt x="118952" y="36106"/>
                  </a:lnTo>
                  <a:lnTo>
                    <a:pt x="116743" y="37210"/>
                  </a:lnTo>
                  <a:lnTo>
                    <a:pt x="114196" y="41167"/>
                  </a:lnTo>
                  <a:lnTo>
                    <a:pt x="114229" y="54150"/>
                  </a:lnTo>
                  <a:lnTo>
                    <a:pt x="115741" y="62121"/>
                  </a:lnTo>
                  <a:lnTo>
                    <a:pt x="118896" y="67434"/>
                  </a:lnTo>
                  <a:lnTo>
                    <a:pt x="123145" y="70977"/>
                  </a:lnTo>
                  <a:lnTo>
                    <a:pt x="138086" y="780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93699" y="5829472"/>
              <a:ext cx="125308" cy="269527"/>
            </a:xfrm>
            <a:custGeom>
              <a:avLst/>
              <a:gdLst/>
              <a:ahLst/>
              <a:cxnLst/>
              <a:rect l="0" t="0" r="0" b="0"/>
              <a:pathLst>
                <a:path w="125308" h="269527">
                  <a:moveTo>
                    <a:pt x="86663" y="15386"/>
                  </a:moveTo>
                  <a:lnTo>
                    <a:pt x="81535" y="0"/>
                  </a:lnTo>
                  <a:lnTo>
                    <a:pt x="80024" y="835"/>
                  </a:lnTo>
                  <a:lnTo>
                    <a:pt x="72271" y="54830"/>
                  </a:lnTo>
                  <a:lnTo>
                    <a:pt x="63674" y="110562"/>
                  </a:lnTo>
                  <a:lnTo>
                    <a:pt x="54328" y="164407"/>
                  </a:lnTo>
                  <a:lnTo>
                    <a:pt x="38341" y="225923"/>
                  </a:lnTo>
                  <a:lnTo>
                    <a:pt x="25474" y="266174"/>
                  </a:lnTo>
                  <a:lnTo>
                    <a:pt x="21181" y="269526"/>
                  </a:lnTo>
                  <a:lnTo>
                    <a:pt x="16173" y="268541"/>
                  </a:lnTo>
                  <a:lnTo>
                    <a:pt x="10687" y="264663"/>
                  </a:lnTo>
                  <a:lnTo>
                    <a:pt x="4591" y="248905"/>
                  </a:lnTo>
                  <a:lnTo>
                    <a:pt x="357" y="191448"/>
                  </a:lnTo>
                  <a:lnTo>
                    <a:pt x="0" y="166272"/>
                  </a:lnTo>
                  <a:lnTo>
                    <a:pt x="3125" y="158914"/>
                  </a:lnTo>
                  <a:lnTo>
                    <a:pt x="8429" y="155082"/>
                  </a:lnTo>
                  <a:lnTo>
                    <a:pt x="15185" y="153601"/>
                  </a:lnTo>
                  <a:lnTo>
                    <a:pt x="68955" y="158675"/>
                  </a:lnTo>
                  <a:lnTo>
                    <a:pt x="91674" y="157431"/>
                  </a:lnTo>
                  <a:lnTo>
                    <a:pt x="125307" y="1409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117902" y="5864180"/>
              <a:ext cx="290933" cy="386044"/>
            </a:xfrm>
            <a:custGeom>
              <a:avLst/>
              <a:gdLst/>
              <a:ahLst/>
              <a:cxnLst/>
              <a:rect l="0" t="0" r="0" b="0"/>
              <a:pathLst>
                <a:path w="290933" h="386044">
                  <a:moveTo>
                    <a:pt x="30087" y="0"/>
                  </a:moveTo>
                  <a:lnTo>
                    <a:pt x="16808" y="31924"/>
                  </a:lnTo>
                  <a:lnTo>
                    <a:pt x="9096" y="88801"/>
                  </a:lnTo>
                  <a:lnTo>
                    <a:pt x="2683" y="151720"/>
                  </a:lnTo>
                  <a:lnTo>
                    <a:pt x="1416" y="214759"/>
                  </a:lnTo>
                  <a:lnTo>
                    <a:pt x="3344" y="254226"/>
                  </a:lnTo>
                  <a:lnTo>
                    <a:pt x="13337" y="281545"/>
                  </a:lnTo>
                  <a:lnTo>
                    <a:pt x="12624" y="300101"/>
                  </a:lnTo>
                  <a:lnTo>
                    <a:pt x="0" y="337179"/>
                  </a:lnTo>
                  <a:lnTo>
                    <a:pt x="4550" y="352379"/>
                  </a:lnTo>
                  <a:lnTo>
                    <a:pt x="10915" y="355144"/>
                  </a:lnTo>
                  <a:lnTo>
                    <a:pt x="29438" y="352491"/>
                  </a:lnTo>
                  <a:lnTo>
                    <a:pt x="58877" y="338927"/>
                  </a:lnTo>
                  <a:lnTo>
                    <a:pt x="82867" y="316183"/>
                  </a:lnTo>
                  <a:lnTo>
                    <a:pt x="113914" y="262512"/>
                  </a:lnTo>
                  <a:lnTo>
                    <a:pt x="119942" y="242264"/>
                  </a:lnTo>
                  <a:lnTo>
                    <a:pt x="119043" y="222530"/>
                  </a:lnTo>
                  <a:lnTo>
                    <a:pt x="119447" y="222420"/>
                  </a:lnTo>
                  <a:lnTo>
                    <a:pt x="125530" y="280155"/>
                  </a:lnTo>
                  <a:lnTo>
                    <a:pt x="133105" y="341986"/>
                  </a:lnTo>
                  <a:lnTo>
                    <a:pt x="134912" y="373837"/>
                  </a:lnTo>
                  <a:lnTo>
                    <a:pt x="133247" y="382330"/>
                  </a:lnTo>
                  <a:lnTo>
                    <a:pt x="129990" y="385846"/>
                  </a:lnTo>
                  <a:lnTo>
                    <a:pt x="125672" y="386043"/>
                  </a:lnTo>
                  <a:lnTo>
                    <a:pt x="123866" y="381880"/>
                  </a:lnTo>
                  <a:lnTo>
                    <a:pt x="124723" y="365805"/>
                  </a:lnTo>
                  <a:lnTo>
                    <a:pt x="136369" y="337744"/>
                  </a:lnTo>
                  <a:lnTo>
                    <a:pt x="153416" y="314163"/>
                  </a:lnTo>
                  <a:lnTo>
                    <a:pt x="204633" y="273883"/>
                  </a:lnTo>
                  <a:lnTo>
                    <a:pt x="243416" y="264708"/>
                  </a:lnTo>
                  <a:lnTo>
                    <a:pt x="290932" y="2705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67600" y="6044865"/>
              <a:ext cx="124203" cy="167109"/>
            </a:xfrm>
            <a:custGeom>
              <a:avLst/>
              <a:gdLst/>
              <a:ahLst/>
              <a:cxnLst/>
              <a:rect l="0" t="0" r="0" b="0"/>
              <a:pathLst>
                <a:path w="124203" h="167109">
                  <a:moveTo>
                    <a:pt x="82757" y="99481"/>
                  </a:moveTo>
                  <a:lnTo>
                    <a:pt x="98143" y="89224"/>
                  </a:lnTo>
                  <a:lnTo>
                    <a:pt x="108559" y="75601"/>
                  </a:lnTo>
                  <a:lnTo>
                    <a:pt x="123993" y="40615"/>
                  </a:lnTo>
                  <a:lnTo>
                    <a:pt x="124202" y="32328"/>
                  </a:lnTo>
                  <a:lnTo>
                    <a:pt x="118710" y="17395"/>
                  </a:lnTo>
                  <a:lnTo>
                    <a:pt x="106250" y="6464"/>
                  </a:lnTo>
                  <a:lnTo>
                    <a:pt x="98418" y="2046"/>
                  </a:lnTo>
                  <a:lnTo>
                    <a:pt x="75405" y="0"/>
                  </a:lnTo>
                  <a:lnTo>
                    <a:pt x="50506" y="3743"/>
                  </a:lnTo>
                  <a:lnTo>
                    <a:pt x="32284" y="12562"/>
                  </a:lnTo>
                  <a:lnTo>
                    <a:pt x="9956" y="34726"/>
                  </a:lnTo>
                  <a:lnTo>
                    <a:pt x="2096" y="55315"/>
                  </a:lnTo>
                  <a:lnTo>
                    <a:pt x="0" y="66817"/>
                  </a:lnTo>
                  <a:lnTo>
                    <a:pt x="1823" y="75558"/>
                  </a:lnTo>
                  <a:lnTo>
                    <a:pt x="6259" y="82459"/>
                  </a:lnTo>
                  <a:lnTo>
                    <a:pt x="12436" y="88133"/>
                  </a:lnTo>
                  <a:lnTo>
                    <a:pt x="19775" y="90843"/>
                  </a:lnTo>
                  <a:lnTo>
                    <a:pt x="36516" y="90990"/>
                  </a:lnTo>
                  <a:lnTo>
                    <a:pt x="64047" y="79910"/>
                  </a:lnTo>
                  <a:lnTo>
                    <a:pt x="68136" y="79993"/>
                  </a:lnTo>
                  <a:lnTo>
                    <a:pt x="68716" y="83269"/>
                  </a:lnTo>
                  <a:lnTo>
                    <a:pt x="65782" y="96569"/>
                  </a:lnTo>
                  <a:lnTo>
                    <a:pt x="65204" y="127124"/>
                  </a:lnTo>
                  <a:lnTo>
                    <a:pt x="68873" y="147191"/>
                  </a:lnTo>
                  <a:lnTo>
                    <a:pt x="73501" y="153830"/>
                  </a:lnTo>
                  <a:lnTo>
                    <a:pt x="79806" y="158256"/>
                  </a:lnTo>
                  <a:lnTo>
                    <a:pt x="102078" y="1671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720483" y="6075249"/>
              <a:ext cx="94110" cy="185029"/>
            </a:xfrm>
            <a:custGeom>
              <a:avLst/>
              <a:gdLst/>
              <a:ahLst/>
              <a:cxnLst/>
              <a:rect l="0" t="0" r="0" b="0"/>
              <a:pathLst>
                <a:path w="94110" h="185029">
                  <a:moveTo>
                    <a:pt x="94109" y="11132"/>
                  </a:moveTo>
                  <a:lnTo>
                    <a:pt x="83852" y="874"/>
                  </a:lnTo>
                  <a:lnTo>
                    <a:pt x="77610" y="0"/>
                  </a:lnTo>
                  <a:lnTo>
                    <a:pt x="62087" y="4753"/>
                  </a:lnTo>
                  <a:lnTo>
                    <a:pt x="47316" y="16884"/>
                  </a:lnTo>
                  <a:lnTo>
                    <a:pt x="20341" y="56040"/>
                  </a:lnTo>
                  <a:lnTo>
                    <a:pt x="3125" y="98483"/>
                  </a:lnTo>
                  <a:lnTo>
                    <a:pt x="0" y="122232"/>
                  </a:lnTo>
                  <a:lnTo>
                    <a:pt x="4336" y="144238"/>
                  </a:lnTo>
                  <a:lnTo>
                    <a:pt x="8498" y="154614"/>
                  </a:lnTo>
                  <a:lnTo>
                    <a:pt x="15566" y="162606"/>
                  </a:lnTo>
                  <a:lnTo>
                    <a:pt x="42809" y="177908"/>
                  </a:lnTo>
                  <a:lnTo>
                    <a:pt x="65127" y="1850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846036" y="6105703"/>
              <a:ext cx="151735" cy="212541"/>
            </a:xfrm>
            <a:custGeom>
              <a:avLst/>
              <a:gdLst/>
              <a:ahLst/>
              <a:cxnLst/>
              <a:rect l="0" t="0" r="0" b="0"/>
              <a:pathLst>
                <a:path w="151735" h="212541">
                  <a:moveTo>
                    <a:pt x="65165" y="0"/>
                  </a:moveTo>
                  <a:lnTo>
                    <a:pt x="43100" y="8786"/>
                  </a:lnTo>
                  <a:lnTo>
                    <a:pt x="29955" y="18575"/>
                  </a:lnTo>
                  <a:lnTo>
                    <a:pt x="15612" y="41284"/>
                  </a:lnTo>
                  <a:lnTo>
                    <a:pt x="2222" y="85521"/>
                  </a:lnTo>
                  <a:lnTo>
                    <a:pt x="0" y="121829"/>
                  </a:lnTo>
                  <a:lnTo>
                    <a:pt x="3284" y="143241"/>
                  </a:lnTo>
                  <a:lnTo>
                    <a:pt x="11184" y="160629"/>
                  </a:lnTo>
                  <a:lnTo>
                    <a:pt x="16297" y="168272"/>
                  </a:lnTo>
                  <a:lnTo>
                    <a:pt x="33427" y="179627"/>
                  </a:lnTo>
                  <a:lnTo>
                    <a:pt x="44006" y="184157"/>
                  </a:lnTo>
                  <a:lnTo>
                    <a:pt x="67211" y="186328"/>
                  </a:lnTo>
                  <a:lnTo>
                    <a:pt x="91837" y="182642"/>
                  </a:lnTo>
                  <a:lnTo>
                    <a:pt x="127694" y="168497"/>
                  </a:lnTo>
                  <a:lnTo>
                    <a:pt x="145197" y="156826"/>
                  </a:lnTo>
                  <a:lnTo>
                    <a:pt x="149650" y="148562"/>
                  </a:lnTo>
                  <a:lnTo>
                    <a:pt x="151734" y="127929"/>
                  </a:lnTo>
                  <a:lnTo>
                    <a:pt x="146220" y="110171"/>
                  </a:lnTo>
                  <a:lnTo>
                    <a:pt x="141744" y="102430"/>
                  </a:lnTo>
                  <a:lnTo>
                    <a:pt x="135540" y="98343"/>
                  </a:lnTo>
                  <a:lnTo>
                    <a:pt x="120059" y="96664"/>
                  </a:lnTo>
                  <a:lnTo>
                    <a:pt x="112495" y="99866"/>
                  </a:lnTo>
                  <a:lnTo>
                    <a:pt x="98366" y="112011"/>
                  </a:lnTo>
                  <a:lnTo>
                    <a:pt x="90656" y="133868"/>
                  </a:lnTo>
                  <a:lnTo>
                    <a:pt x="88302" y="159326"/>
                  </a:lnTo>
                  <a:lnTo>
                    <a:pt x="90834" y="181375"/>
                  </a:lnTo>
                  <a:lnTo>
                    <a:pt x="98400" y="196184"/>
                  </a:lnTo>
                  <a:lnTo>
                    <a:pt x="113470" y="2125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009240" y="6228593"/>
              <a:ext cx="114503" cy="107639"/>
            </a:xfrm>
            <a:custGeom>
              <a:avLst/>
              <a:gdLst/>
              <a:ahLst/>
              <a:cxnLst/>
              <a:rect l="0" t="0" r="0" b="0"/>
              <a:pathLst>
                <a:path w="114503" h="107639">
                  <a:moveTo>
                    <a:pt x="114502" y="22024"/>
                  </a:moveTo>
                  <a:lnTo>
                    <a:pt x="98003" y="7671"/>
                  </a:lnTo>
                  <a:lnTo>
                    <a:pt x="82480" y="259"/>
                  </a:lnTo>
                  <a:lnTo>
                    <a:pt x="73832" y="0"/>
                  </a:lnTo>
                  <a:lnTo>
                    <a:pt x="55636" y="5437"/>
                  </a:lnTo>
                  <a:lnTo>
                    <a:pt x="49495" y="13113"/>
                  </a:lnTo>
                  <a:lnTo>
                    <a:pt x="42672" y="35954"/>
                  </a:lnTo>
                  <a:lnTo>
                    <a:pt x="40883" y="98837"/>
                  </a:lnTo>
                  <a:lnTo>
                    <a:pt x="36439" y="104363"/>
                  </a:lnTo>
                  <a:lnTo>
                    <a:pt x="30257" y="106972"/>
                  </a:lnTo>
                  <a:lnTo>
                    <a:pt x="22915" y="107638"/>
                  </a:lnTo>
                  <a:lnTo>
                    <a:pt x="9033" y="102654"/>
                  </a:lnTo>
                  <a:lnTo>
                    <a:pt x="2325" y="98319"/>
                  </a:lnTo>
                  <a:lnTo>
                    <a:pt x="0" y="92209"/>
                  </a:lnTo>
                  <a:lnTo>
                    <a:pt x="8231" y="606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114081" y="6201716"/>
              <a:ext cx="106271" cy="178461"/>
            </a:xfrm>
            <a:custGeom>
              <a:avLst/>
              <a:gdLst/>
              <a:ahLst/>
              <a:cxnLst/>
              <a:rect l="0" t="0" r="0" b="0"/>
              <a:pathLst>
                <a:path w="106271" h="178461">
                  <a:moveTo>
                    <a:pt x="106270" y="10257"/>
                  </a:moveTo>
                  <a:lnTo>
                    <a:pt x="96013" y="0"/>
                  </a:lnTo>
                  <a:lnTo>
                    <a:pt x="92991" y="1272"/>
                  </a:lnTo>
                  <a:lnTo>
                    <a:pt x="89634" y="14135"/>
                  </a:lnTo>
                  <a:lnTo>
                    <a:pt x="87478" y="65092"/>
                  </a:lnTo>
                  <a:lnTo>
                    <a:pt x="89915" y="123980"/>
                  </a:lnTo>
                  <a:lnTo>
                    <a:pt x="92561" y="149896"/>
                  </a:lnTo>
                  <a:lnTo>
                    <a:pt x="90158" y="172148"/>
                  </a:lnTo>
                  <a:lnTo>
                    <a:pt x="86941" y="177223"/>
                  </a:lnTo>
                  <a:lnTo>
                    <a:pt x="82649" y="178460"/>
                  </a:lnTo>
                  <a:lnTo>
                    <a:pt x="77642" y="177137"/>
                  </a:lnTo>
                  <a:lnTo>
                    <a:pt x="21224" y="138312"/>
                  </a:lnTo>
                  <a:lnTo>
                    <a:pt x="0" y="1261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486121" y="837730"/>
            <a:ext cx="280168" cy="205651"/>
            <a:chOff x="5486121" y="837730"/>
            <a:chExt cx="280168" cy="205651"/>
          </a:xfrm>
        </p:grpSpPr>
        <p:sp>
          <p:nvSpPr>
            <p:cNvPr id="66" name="Freeform 65"/>
            <p:cNvSpPr/>
            <p:nvPr/>
          </p:nvSpPr>
          <p:spPr>
            <a:xfrm>
              <a:off x="5486121" y="837730"/>
              <a:ext cx="115932" cy="118702"/>
            </a:xfrm>
            <a:custGeom>
              <a:avLst/>
              <a:gdLst/>
              <a:ahLst/>
              <a:cxnLst/>
              <a:rect l="0" t="0" r="0" b="0"/>
              <a:pathLst>
                <a:path w="115932" h="118702">
                  <a:moveTo>
                    <a:pt x="0" y="12431"/>
                  </a:moveTo>
                  <a:lnTo>
                    <a:pt x="15386" y="2174"/>
                  </a:lnTo>
                  <a:lnTo>
                    <a:pt x="34390" y="0"/>
                  </a:lnTo>
                  <a:lnTo>
                    <a:pt x="56075" y="3686"/>
                  </a:lnTo>
                  <a:lnTo>
                    <a:pt x="76447" y="12480"/>
                  </a:lnTo>
                  <a:lnTo>
                    <a:pt x="82094" y="18905"/>
                  </a:lnTo>
                  <a:lnTo>
                    <a:pt x="84785" y="26408"/>
                  </a:lnTo>
                  <a:lnTo>
                    <a:pt x="85506" y="34630"/>
                  </a:lnTo>
                  <a:lnTo>
                    <a:pt x="80583" y="49491"/>
                  </a:lnTo>
                  <a:lnTo>
                    <a:pt x="76264" y="56460"/>
                  </a:lnTo>
                  <a:lnTo>
                    <a:pt x="74328" y="72790"/>
                  </a:lnTo>
                  <a:lnTo>
                    <a:pt x="75314" y="81653"/>
                  </a:lnTo>
                  <a:lnTo>
                    <a:pt x="82136" y="97226"/>
                  </a:lnTo>
                  <a:lnTo>
                    <a:pt x="86960" y="104384"/>
                  </a:lnTo>
                  <a:lnTo>
                    <a:pt x="98046" y="112338"/>
                  </a:lnTo>
                  <a:lnTo>
                    <a:pt x="115931" y="1187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524765" y="1033719"/>
              <a:ext cx="9662" cy="1"/>
            </a:xfrm>
            <a:custGeom>
              <a:avLst/>
              <a:gdLst/>
              <a:ahLst/>
              <a:cxnLst/>
              <a:rect l="0" t="0" r="0" b="0"/>
              <a:pathLst>
                <a:path w="9662" h="1">
                  <a:moveTo>
                    <a:pt x="0" y="0"/>
                  </a:moveTo>
                  <a:lnTo>
                    <a:pt x="966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698661" y="875554"/>
              <a:ext cx="67628" cy="100200"/>
            </a:xfrm>
            <a:custGeom>
              <a:avLst/>
              <a:gdLst/>
              <a:ahLst/>
              <a:cxnLst/>
              <a:rect l="0" t="0" r="0" b="0"/>
              <a:pathLst>
                <a:path w="67628" h="100200">
                  <a:moveTo>
                    <a:pt x="0" y="22912"/>
                  </a:moveTo>
                  <a:lnTo>
                    <a:pt x="16499" y="8560"/>
                  </a:lnTo>
                  <a:lnTo>
                    <a:pt x="32022" y="1147"/>
                  </a:lnTo>
                  <a:lnTo>
                    <a:pt x="49656" y="0"/>
                  </a:lnTo>
                  <a:lnTo>
                    <a:pt x="58866" y="1196"/>
                  </a:lnTo>
                  <a:lnTo>
                    <a:pt x="61787" y="4141"/>
                  </a:lnTo>
                  <a:lnTo>
                    <a:pt x="60513" y="8251"/>
                  </a:lnTo>
                  <a:lnTo>
                    <a:pt x="40459" y="30273"/>
                  </a:lnTo>
                  <a:lnTo>
                    <a:pt x="37707" y="37480"/>
                  </a:lnTo>
                  <a:lnTo>
                    <a:pt x="37512" y="54076"/>
                  </a:lnTo>
                  <a:lnTo>
                    <a:pt x="46728" y="69323"/>
                  </a:lnTo>
                  <a:lnTo>
                    <a:pt x="61434" y="87115"/>
                  </a:lnTo>
                  <a:lnTo>
                    <a:pt x="67627" y="1001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708322" y="1043380"/>
              <a:ext cx="19323" cy="1"/>
            </a:xfrm>
            <a:custGeom>
              <a:avLst/>
              <a:gdLst/>
              <a:ahLst/>
              <a:cxnLst/>
              <a:rect l="0" t="0" r="0" b="0"/>
              <a:pathLst>
                <a:path w="19323" h="1">
                  <a:moveTo>
                    <a:pt x="0" y="0"/>
                  </a:moveTo>
                  <a:lnTo>
                    <a:pt x="193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7629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96900"/>
            <a:ext cx="509056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b-NO" sz="2700" smtClean="0">
                <a:solidFill>
                  <a:srgbClr val="000000"/>
                </a:solidFill>
                <a:latin typeface="Arial - 36"/>
              </a:rPr>
              <a:t>ECSEL - 6 impact points</a:t>
            </a:r>
          </a:p>
          <a:p>
            <a:r>
              <a:rPr lang="nb-NO" sz="2700" smtClean="0">
                <a:solidFill>
                  <a:srgbClr val="000000"/>
                </a:solidFill>
                <a:latin typeface="Arial - 36"/>
              </a:rPr>
              <a:t>p45 annual work plan</a:t>
            </a:r>
            <a:endParaRPr lang="nb-NO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900" y="3200400"/>
            <a:ext cx="871713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our impact, find one use case supporting it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 all other use cases, supportive...</a:t>
            </a:r>
            <a:endParaRPr lang="nb-NO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19439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419100"/>
            <a:ext cx="6609283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b-NO" sz="2700" smtClean="0">
                <a:solidFill>
                  <a:srgbClr val="000000"/>
                </a:solidFill>
                <a:latin typeface="Arial - 36"/>
              </a:rPr>
              <a:t>Next actions (Norway)</a:t>
            </a:r>
          </a:p>
          <a:p>
            <a:r>
              <a:rPr lang="nb-NO" sz="2700" smtClean="0">
                <a:solidFill>
                  <a:srgbClr val="000000"/>
                </a:solidFill>
                <a:latin typeface="Arial - 36"/>
              </a:rPr>
              <a:t>- phone conf 29June 0900-1000</a:t>
            </a:r>
          </a:p>
          <a:p>
            <a:r>
              <a:rPr lang="nb-NO" sz="2700" smtClean="0">
                <a:solidFill>
                  <a:srgbClr val="000000"/>
                </a:solidFill>
                <a:latin typeface="Arial - 36"/>
              </a:rPr>
              <a:t>(submission: 20 Sep)</a:t>
            </a:r>
          </a:p>
          <a:p>
            <a:r>
              <a:rPr lang="nb-NO" sz="2700" smtClean="0">
                <a:solidFill>
                  <a:srgbClr val="000000"/>
                </a:solidFill>
                <a:latin typeface="Arial - 36"/>
              </a:rPr>
              <a:t>project start 1May2017</a:t>
            </a:r>
            <a:endParaRPr lang="nb-NO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43699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66700"/>
            <a:ext cx="5714365" cy="3625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/>
          <p:cNvGrpSpPr/>
          <p:nvPr/>
        </p:nvGrpSpPr>
        <p:grpSpPr>
          <a:xfrm>
            <a:off x="5904984" y="534807"/>
            <a:ext cx="1581724" cy="519113"/>
            <a:chOff x="5904984" y="534807"/>
            <a:chExt cx="1581724" cy="519113"/>
          </a:xfrm>
        </p:grpSpPr>
        <p:sp>
          <p:nvSpPr>
            <p:cNvPr id="3" name="Freeform 2"/>
            <p:cNvSpPr/>
            <p:nvPr/>
          </p:nvSpPr>
          <p:spPr>
            <a:xfrm>
              <a:off x="5904984" y="784573"/>
              <a:ext cx="376401" cy="269347"/>
            </a:xfrm>
            <a:custGeom>
              <a:avLst/>
              <a:gdLst/>
              <a:ahLst/>
              <a:cxnLst/>
              <a:rect l="0" t="0" r="0" b="0"/>
              <a:pathLst>
                <a:path w="376401" h="269347">
                  <a:moveTo>
                    <a:pt x="0" y="269346"/>
                  </a:moveTo>
                  <a:lnTo>
                    <a:pt x="7607" y="250242"/>
                  </a:lnTo>
                  <a:lnTo>
                    <a:pt x="47587" y="205235"/>
                  </a:lnTo>
                  <a:lnTo>
                    <a:pt x="108963" y="153988"/>
                  </a:lnTo>
                  <a:lnTo>
                    <a:pt x="168043" y="109840"/>
                  </a:lnTo>
                  <a:lnTo>
                    <a:pt x="223151" y="75201"/>
                  </a:lnTo>
                  <a:lnTo>
                    <a:pt x="283298" y="40808"/>
                  </a:lnTo>
                  <a:lnTo>
                    <a:pt x="340230" y="8197"/>
                  </a:lnTo>
                  <a:lnTo>
                    <a:pt x="358465" y="551"/>
                  </a:lnTo>
                  <a:lnTo>
                    <a:pt x="364443" y="0"/>
                  </a:lnTo>
                  <a:lnTo>
                    <a:pt x="368429" y="1490"/>
                  </a:lnTo>
                  <a:lnTo>
                    <a:pt x="376400" y="100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6365028" y="534807"/>
              <a:ext cx="83646" cy="477291"/>
            </a:xfrm>
            <a:custGeom>
              <a:avLst/>
              <a:gdLst/>
              <a:ahLst/>
              <a:cxnLst/>
              <a:rect l="0" t="0" r="0" b="0"/>
              <a:pathLst>
                <a:path w="83646" h="477291">
                  <a:moveTo>
                    <a:pt x="83645" y="8881"/>
                  </a:moveTo>
                  <a:lnTo>
                    <a:pt x="74763" y="0"/>
                  </a:lnTo>
                  <a:lnTo>
                    <a:pt x="70289" y="1102"/>
                  </a:lnTo>
                  <a:lnTo>
                    <a:pt x="60360" y="12239"/>
                  </a:lnTo>
                  <a:lnTo>
                    <a:pt x="48761" y="48291"/>
                  </a:lnTo>
                  <a:lnTo>
                    <a:pt x="43878" y="98729"/>
                  </a:lnTo>
                  <a:lnTo>
                    <a:pt x="42431" y="154877"/>
                  </a:lnTo>
                  <a:lnTo>
                    <a:pt x="42872" y="213958"/>
                  </a:lnTo>
                  <a:lnTo>
                    <a:pt x="48466" y="274920"/>
                  </a:lnTo>
                  <a:lnTo>
                    <a:pt x="49846" y="327545"/>
                  </a:lnTo>
                  <a:lnTo>
                    <a:pt x="41043" y="385021"/>
                  </a:lnTo>
                  <a:lnTo>
                    <a:pt x="27779" y="440080"/>
                  </a:lnTo>
                  <a:lnTo>
                    <a:pt x="22259" y="458893"/>
                  </a:lnTo>
                  <a:lnTo>
                    <a:pt x="18557" y="465025"/>
                  </a:lnTo>
                  <a:lnTo>
                    <a:pt x="14231" y="469114"/>
                  </a:lnTo>
                  <a:lnTo>
                    <a:pt x="0" y="4772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6373393" y="744435"/>
              <a:ext cx="75281" cy="33458"/>
            </a:xfrm>
            <a:custGeom>
              <a:avLst/>
              <a:gdLst/>
              <a:ahLst/>
              <a:cxnLst/>
              <a:rect l="0" t="0" r="0" b="0"/>
              <a:pathLst>
                <a:path w="75281" h="33458">
                  <a:moveTo>
                    <a:pt x="0" y="33457"/>
                  </a:moveTo>
                  <a:lnTo>
                    <a:pt x="8881" y="24577"/>
                  </a:lnTo>
                  <a:lnTo>
                    <a:pt x="67674" y="2567"/>
                  </a:lnTo>
                  <a:lnTo>
                    <a:pt x="7528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6479746" y="734994"/>
              <a:ext cx="82823" cy="127163"/>
            </a:xfrm>
            <a:custGeom>
              <a:avLst/>
              <a:gdLst/>
              <a:ahLst/>
              <a:cxnLst/>
              <a:rect l="0" t="0" r="0" b="0"/>
              <a:pathLst>
                <a:path w="82823" h="127163">
                  <a:moveTo>
                    <a:pt x="44206" y="1076"/>
                  </a:moveTo>
                  <a:lnTo>
                    <a:pt x="16601" y="30540"/>
                  </a:lnTo>
                  <a:lnTo>
                    <a:pt x="0" y="68567"/>
                  </a:lnTo>
                  <a:lnTo>
                    <a:pt x="232" y="102136"/>
                  </a:lnTo>
                  <a:lnTo>
                    <a:pt x="3737" y="111201"/>
                  </a:lnTo>
                  <a:lnTo>
                    <a:pt x="15068" y="123752"/>
                  </a:lnTo>
                  <a:lnTo>
                    <a:pt x="21992" y="126541"/>
                  </a:lnTo>
                  <a:lnTo>
                    <a:pt x="37121" y="127162"/>
                  </a:lnTo>
                  <a:lnTo>
                    <a:pt x="50662" y="121861"/>
                  </a:lnTo>
                  <a:lnTo>
                    <a:pt x="62875" y="112380"/>
                  </a:lnTo>
                  <a:lnTo>
                    <a:pt x="74499" y="98872"/>
                  </a:lnTo>
                  <a:lnTo>
                    <a:pt x="80905" y="81097"/>
                  </a:lnTo>
                  <a:lnTo>
                    <a:pt x="82822" y="60805"/>
                  </a:lnTo>
                  <a:lnTo>
                    <a:pt x="80576" y="39394"/>
                  </a:lnTo>
                  <a:lnTo>
                    <a:pt x="74001" y="22444"/>
                  </a:lnTo>
                  <a:lnTo>
                    <a:pt x="69646" y="15321"/>
                  </a:lnTo>
                  <a:lnTo>
                    <a:pt x="57371" y="4929"/>
                  </a:lnTo>
                  <a:lnTo>
                    <a:pt x="50195" y="857"/>
                  </a:lnTo>
                  <a:lnTo>
                    <a:pt x="43552" y="0"/>
                  </a:lnTo>
                  <a:lnTo>
                    <a:pt x="31214" y="4006"/>
                  </a:lnTo>
                  <a:lnTo>
                    <a:pt x="27181" y="7676"/>
                  </a:lnTo>
                  <a:lnTo>
                    <a:pt x="19113" y="261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6609728" y="694248"/>
              <a:ext cx="81514" cy="167481"/>
            </a:xfrm>
            <a:custGeom>
              <a:avLst/>
              <a:gdLst/>
              <a:ahLst/>
              <a:cxnLst/>
              <a:rect l="0" t="0" r="0" b="0"/>
              <a:pathLst>
                <a:path w="81514" h="167481">
                  <a:moveTo>
                    <a:pt x="56420" y="0"/>
                  </a:moveTo>
                  <a:lnTo>
                    <a:pt x="37316" y="7607"/>
                  </a:lnTo>
                  <a:lnTo>
                    <a:pt x="25934" y="16083"/>
                  </a:lnTo>
                  <a:lnTo>
                    <a:pt x="17157" y="33480"/>
                  </a:lnTo>
                  <a:lnTo>
                    <a:pt x="1923" y="94972"/>
                  </a:lnTo>
                  <a:lnTo>
                    <a:pt x="0" y="129339"/>
                  </a:lnTo>
                  <a:lnTo>
                    <a:pt x="2843" y="148564"/>
                  </a:lnTo>
                  <a:lnTo>
                    <a:pt x="6761" y="155735"/>
                  </a:lnTo>
                  <a:lnTo>
                    <a:pt x="18550" y="166181"/>
                  </a:lnTo>
                  <a:lnTo>
                    <a:pt x="27455" y="167480"/>
                  </a:lnTo>
                  <a:lnTo>
                    <a:pt x="58474" y="161356"/>
                  </a:lnTo>
                  <a:lnTo>
                    <a:pt x="81513" y="1505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09132" y="761164"/>
              <a:ext cx="157763" cy="94679"/>
            </a:xfrm>
            <a:custGeom>
              <a:avLst/>
              <a:gdLst/>
              <a:ahLst/>
              <a:cxnLst/>
              <a:rect l="0" t="0" r="0" b="0"/>
              <a:pathLst>
                <a:path w="157763" h="94679">
                  <a:moveTo>
                    <a:pt x="7202" y="0"/>
                  </a:moveTo>
                  <a:lnTo>
                    <a:pt x="582" y="29774"/>
                  </a:lnTo>
                  <a:lnTo>
                    <a:pt x="0" y="39366"/>
                  </a:lnTo>
                  <a:lnTo>
                    <a:pt x="4311" y="54981"/>
                  </a:lnTo>
                  <a:lnTo>
                    <a:pt x="22225" y="80151"/>
                  </a:lnTo>
                  <a:lnTo>
                    <a:pt x="27441" y="82244"/>
                  </a:lnTo>
                  <a:lnTo>
                    <a:pt x="32777" y="81782"/>
                  </a:lnTo>
                  <a:lnTo>
                    <a:pt x="38193" y="79614"/>
                  </a:lnTo>
                  <a:lnTo>
                    <a:pt x="71358" y="45174"/>
                  </a:lnTo>
                  <a:lnTo>
                    <a:pt x="75996" y="45915"/>
                  </a:lnTo>
                  <a:lnTo>
                    <a:pt x="80016" y="51056"/>
                  </a:lnTo>
                  <a:lnTo>
                    <a:pt x="93147" y="88256"/>
                  </a:lnTo>
                  <a:lnTo>
                    <a:pt x="97957" y="93224"/>
                  </a:lnTo>
                  <a:lnTo>
                    <a:pt x="103951" y="94678"/>
                  </a:lnTo>
                  <a:lnTo>
                    <a:pt x="110736" y="93788"/>
                  </a:lnTo>
                  <a:lnTo>
                    <a:pt x="117117" y="89477"/>
                  </a:lnTo>
                  <a:lnTo>
                    <a:pt x="140716" y="55848"/>
                  </a:lnTo>
                  <a:lnTo>
                    <a:pt x="157762" y="25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50166" y="719341"/>
              <a:ext cx="76635" cy="192383"/>
            </a:xfrm>
            <a:custGeom>
              <a:avLst/>
              <a:gdLst/>
              <a:ahLst/>
              <a:cxnLst/>
              <a:rect l="0" t="0" r="0" b="0"/>
              <a:pathLst>
                <a:path w="76635" h="192383">
                  <a:moveTo>
                    <a:pt x="50186" y="0"/>
                  </a:moveTo>
                  <a:lnTo>
                    <a:pt x="43566" y="29775"/>
                  </a:lnTo>
                  <a:lnTo>
                    <a:pt x="44817" y="59938"/>
                  </a:lnTo>
                  <a:lnTo>
                    <a:pt x="46607" y="70629"/>
                  </a:lnTo>
                  <a:lnTo>
                    <a:pt x="50588" y="78685"/>
                  </a:lnTo>
                  <a:lnTo>
                    <a:pt x="72054" y="103249"/>
                  </a:lnTo>
                  <a:lnTo>
                    <a:pt x="75917" y="110655"/>
                  </a:lnTo>
                  <a:lnTo>
                    <a:pt x="76634" y="117451"/>
                  </a:lnTo>
                  <a:lnTo>
                    <a:pt x="72473" y="129959"/>
                  </a:lnTo>
                  <a:lnTo>
                    <a:pt x="59681" y="147451"/>
                  </a:lnTo>
                  <a:lnTo>
                    <a:pt x="15548" y="184929"/>
                  </a:lnTo>
                  <a:lnTo>
                    <a:pt x="0" y="1923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232309" y="711056"/>
              <a:ext cx="254399" cy="158846"/>
            </a:xfrm>
            <a:custGeom>
              <a:avLst/>
              <a:gdLst/>
              <a:ahLst/>
              <a:cxnLst/>
              <a:rect l="0" t="0" r="0" b="0"/>
              <a:pathLst>
                <a:path w="254399" h="158846">
                  <a:moveTo>
                    <a:pt x="69536" y="25014"/>
                  </a:moveTo>
                  <a:lnTo>
                    <a:pt x="51774" y="25014"/>
                  </a:lnTo>
                  <a:lnTo>
                    <a:pt x="38097" y="29971"/>
                  </a:lnTo>
                  <a:lnTo>
                    <a:pt x="25823" y="39299"/>
                  </a:lnTo>
                  <a:lnTo>
                    <a:pt x="14172" y="52739"/>
                  </a:lnTo>
                  <a:lnTo>
                    <a:pt x="1603" y="80421"/>
                  </a:lnTo>
                  <a:lnTo>
                    <a:pt x="0" y="101375"/>
                  </a:lnTo>
                  <a:lnTo>
                    <a:pt x="3314" y="122150"/>
                  </a:lnTo>
                  <a:lnTo>
                    <a:pt x="10983" y="140678"/>
                  </a:lnTo>
                  <a:lnTo>
                    <a:pt x="17490" y="146734"/>
                  </a:lnTo>
                  <a:lnTo>
                    <a:pt x="34632" y="153462"/>
                  </a:lnTo>
                  <a:lnTo>
                    <a:pt x="42549" y="152468"/>
                  </a:lnTo>
                  <a:lnTo>
                    <a:pt x="56303" y="143929"/>
                  </a:lnTo>
                  <a:lnTo>
                    <a:pt x="74495" y="119006"/>
                  </a:lnTo>
                  <a:lnTo>
                    <a:pt x="90618" y="82098"/>
                  </a:lnTo>
                  <a:lnTo>
                    <a:pt x="97985" y="47091"/>
                  </a:lnTo>
                  <a:lnTo>
                    <a:pt x="96740" y="27391"/>
                  </a:lnTo>
                  <a:lnTo>
                    <a:pt x="90611" y="11820"/>
                  </a:lnTo>
                  <a:lnTo>
                    <a:pt x="86374" y="5066"/>
                  </a:lnTo>
                  <a:lnTo>
                    <a:pt x="80762" y="1492"/>
                  </a:lnTo>
                  <a:lnTo>
                    <a:pt x="67090" y="0"/>
                  </a:lnTo>
                  <a:lnTo>
                    <a:pt x="60470" y="2762"/>
                  </a:lnTo>
                  <a:lnTo>
                    <a:pt x="48158" y="13265"/>
                  </a:lnTo>
                  <a:lnTo>
                    <a:pt x="41447" y="29706"/>
                  </a:lnTo>
                  <a:lnTo>
                    <a:pt x="39657" y="39295"/>
                  </a:lnTo>
                  <a:lnTo>
                    <a:pt x="42626" y="54905"/>
                  </a:lnTo>
                  <a:lnTo>
                    <a:pt x="46020" y="61671"/>
                  </a:lnTo>
                  <a:lnTo>
                    <a:pt x="52929" y="65251"/>
                  </a:lnTo>
                  <a:lnTo>
                    <a:pt x="72998" y="66751"/>
                  </a:lnTo>
                  <a:lnTo>
                    <a:pt x="101541" y="62371"/>
                  </a:lnTo>
                  <a:lnTo>
                    <a:pt x="145851" y="35530"/>
                  </a:lnTo>
                  <a:lnTo>
                    <a:pt x="165775" y="19249"/>
                  </a:lnTo>
                  <a:lnTo>
                    <a:pt x="170871" y="18383"/>
                  </a:lnTo>
                  <a:lnTo>
                    <a:pt x="175197" y="20593"/>
                  </a:lnTo>
                  <a:lnTo>
                    <a:pt x="179011" y="24855"/>
                  </a:lnTo>
                  <a:lnTo>
                    <a:pt x="183248" y="39504"/>
                  </a:lnTo>
                  <a:lnTo>
                    <a:pt x="198082" y="100163"/>
                  </a:lnTo>
                  <a:lnTo>
                    <a:pt x="202631" y="103924"/>
                  </a:lnTo>
                  <a:lnTo>
                    <a:pt x="208453" y="104573"/>
                  </a:lnTo>
                  <a:lnTo>
                    <a:pt x="221427" y="100337"/>
                  </a:lnTo>
                  <a:lnTo>
                    <a:pt x="250574" y="77260"/>
                  </a:lnTo>
                  <a:lnTo>
                    <a:pt x="253426" y="77503"/>
                  </a:lnTo>
                  <a:lnTo>
                    <a:pt x="254398" y="81383"/>
                  </a:lnTo>
                  <a:lnTo>
                    <a:pt x="247007" y="136693"/>
                  </a:lnTo>
                  <a:lnTo>
                    <a:pt x="245189" y="158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37169" y="582344"/>
            <a:ext cx="1965643" cy="429754"/>
            <a:chOff x="7837169" y="582344"/>
            <a:chExt cx="1965643" cy="429754"/>
          </a:xfrm>
        </p:grpSpPr>
        <p:sp>
          <p:nvSpPr>
            <p:cNvPr id="12" name="Freeform 11"/>
            <p:cNvSpPr/>
            <p:nvPr/>
          </p:nvSpPr>
          <p:spPr>
            <a:xfrm>
              <a:off x="7837169" y="582344"/>
              <a:ext cx="139882" cy="304287"/>
            </a:xfrm>
            <a:custGeom>
              <a:avLst/>
              <a:gdLst/>
              <a:ahLst/>
              <a:cxnLst/>
              <a:rect l="0" t="0" r="0" b="0"/>
              <a:pathLst>
                <a:path w="139882" h="304287">
                  <a:moveTo>
                    <a:pt x="0" y="36624"/>
                  </a:moveTo>
                  <a:lnTo>
                    <a:pt x="4440" y="23303"/>
                  </a:lnTo>
                  <a:lnTo>
                    <a:pt x="14055" y="14285"/>
                  </a:lnTo>
                  <a:lnTo>
                    <a:pt x="42946" y="922"/>
                  </a:lnTo>
                  <a:lnTo>
                    <a:pt x="61528" y="0"/>
                  </a:lnTo>
                  <a:lnTo>
                    <a:pt x="99309" y="6981"/>
                  </a:lnTo>
                  <a:lnTo>
                    <a:pt x="120710" y="19064"/>
                  </a:lnTo>
                  <a:lnTo>
                    <a:pt x="130478" y="31608"/>
                  </a:lnTo>
                  <a:lnTo>
                    <a:pt x="134383" y="38856"/>
                  </a:lnTo>
                  <a:lnTo>
                    <a:pt x="139881" y="71260"/>
                  </a:lnTo>
                  <a:lnTo>
                    <a:pt x="133731" y="96938"/>
                  </a:lnTo>
                  <a:lnTo>
                    <a:pt x="111506" y="137965"/>
                  </a:lnTo>
                  <a:lnTo>
                    <a:pt x="61338" y="199842"/>
                  </a:lnTo>
                  <a:lnTo>
                    <a:pt x="27055" y="256011"/>
                  </a:lnTo>
                  <a:lnTo>
                    <a:pt x="23612" y="263738"/>
                  </a:lnTo>
                  <a:lnTo>
                    <a:pt x="22267" y="279759"/>
                  </a:lnTo>
                  <a:lnTo>
                    <a:pt x="23209" y="287935"/>
                  </a:lnTo>
                  <a:lnTo>
                    <a:pt x="27554" y="293385"/>
                  </a:lnTo>
                  <a:lnTo>
                    <a:pt x="42296" y="299441"/>
                  </a:lnTo>
                  <a:lnTo>
                    <a:pt x="100373" y="3042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054644" y="752799"/>
              <a:ext cx="125468" cy="1"/>
            </a:xfrm>
            <a:custGeom>
              <a:avLst/>
              <a:gdLst/>
              <a:ahLst/>
              <a:cxnLst/>
              <a:rect l="0" t="0" r="0" b="0"/>
              <a:pathLst>
                <a:path w="125468" h="1">
                  <a:moveTo>
                    <a:pt x="0" y="0"/>
                  </a:moveTo>
                  <a:lnTo>
                    <a:pt x="57997" y="0"/>
                  </a:lnTo>
                  <a:lnTo>
                    <a:pt x="102295" y="0"/>
                  </a:lnTo>
                  <a:lnTo>
                    <a:pt x="12546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05577" y="592156"/>
              <a:ext cx="80027" cy="353026"/>
            </a:xfrm>
            <a:custGeom>
              <a:avLst/>
              <a:gdLst/>
              <a:ahLst/>
              <a:cxnLst/>
              <a:rect l="0" t="0" r="0" b="0"/>
              <a:pathLst>
                <a:path w="80027" h="353026">
                  <a:moveTo>
                    <a:pt x="0" y="35177"/>
                  </a:moveTo>
                  <a:lnTo>
                    <a:pt x="0" y="17415"/>
                  </a:lnTo>
                  <a:lnTo>
                    <a:pt x="2788" y="11254"/>
                  </a:lnTo>
                  <a:lnTo>
                    <a:pt x="13321" y="1929"/>
                  </a:lnTo>
                  <a:lnTo>
                    <a:pt x="20033" y="0"/>
                  </a:lnTo>
                  <a:lnTo>
                    <a:pt x="42801" y="1726"/>
                  </a:lnTo>
                  <a:lnTo>
                    <a:pt x="58986" y="5749"/>
                  </a:lnTo>
                  <a:lnTo>
                    <a:pt x="65347" y="9982"/>
                  </a:lnTo>
                  <a:lnTo>
                    <a:pt x="74892" y="22120"/>
                  </a:lnTo>
                  <a:lnTo>
                    <a:pt x="75022" y="30190"/>
                  </a:lnTo>
                  <a:lnTo>
                    <a:pt x="62811" y="58379"/>
                  </a:lnTo>
                  <a:lnTo>
                    <a:pt x="20874" y="118710"/>
                  </a:lnTo>
                  <a:lnTo>
                    <a:pt x="13924" y="136430"/>
                  </a:lnTo>
                  <a:lnTo>
                    <a:pt x="10836" y="156697"/>
                  </a:lnTo>
                  <a:lnTo>
                    <a:pt x="14420" y="173140"/>
                  </a:lnTo>
                  <a:lnTo>
                    <a:pt x="31865" y="198841"/>
                  </a:lnTo>
                  <a:lnTo>
                    <a:pt x="71434" y="233061"/>
                  </a:lnTo>
                  <a:lnTo>
                    <a:pt x="78217" y="249212"/>
                  </a:lnTo>
                  <a:lnTo>
                    <a:pt x="80026" y="258723"/>
                  </a:lnTo>
                  <a:lnTo>
                    <a:pt x="74601" y="279204"/>
                  </a:lnTo>
                  <a:lnTo>
                    <a:pt x="32502" y="342378"/>
                  </a:lnTo>
                  <a:lnTo>
                    <a:pt x="25094" y="3530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644079" y="777892"/>
              <a:ext cx="121543" cy="133832"/>
            </a:xfrm>
            <a:custGeom>
              <a:avLst/>
              <a:gdLst/>
              <a:ahLst/>
              <a:cxnLst/>
              <a:rect l="0" t="0" r="0" b="0"/>
              <a:pathLst>
                <a:path w="121543" h="133832">
                  <a:moveTo>
                    <a:pt x="4440" y="0"/>
                  </a:moveTo>
                  <a:lnTo>
                    <a:pt x="0" y="13322"/>
                  </a:lnTo>
                  <a:lnTo>
                    <a:pt x="1679" y="39367"/>
                  </a:lnTo>
                  <a:lnTo>
                    <a:pt x="8062" y="70629"/>
                  </a:lnTo>
                  <a:lnTo>
                    <a:pt x="12431" y="78685"/>
                  </a:lnTo>
                  <a:lnTo>
                    <a:pt x="24721" y="90115"/>
                  </a:lnTo>
                  <a:lnTo>
                    <a:pt x="31901" y="91676"/>
                  </a:lnTo>
                  <a:lnTo>
                    <a:pt x="47315" y="88453"/>
                  </a:lnTo>
                  <a:lnTo>
                    <a:pt x="67226" y="76189"/>
                  </a:lnTo>
                  <a:lnTo>
                    <a:pt x="72320" y="76815"/>
                  </a:lnTo>
                  <a:lnTo>
                    <a:pt x="76645" y="80951"/>
                  </a:lnTo>
                  <a:lnTo>
                    <a:pt x="95115" y="115990"/>
                  </a:lnTo>
                  <a:lnTo>
                    <a:pt x="121542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826498" y="777892"/>
              <a:ext cx="164963" cy="160377"/>
            </a:xfrm>
            <a:custGeom>
              <a:avLst/>
              <a:gdLst/>
              <a:ahLst/>
              <a:cxnLst/>
              <a:rect l="0" t="0" r="0" b="0"/>
              <a:pathLst>
                <a:path w="164963" h="160377">
                  <a:moveTo>
                    <a:pt x="14403" y="0"/>
                  </a:moveTo>
                  <a:lnTo>
                    <a:pt x="5523" y="13322"/>
                  </a:lnTo>
                  <a:lnTo>
                    <a:pt x="0" y="43808"/>
                  </a:lnTo>
                  <a:lnTo>
                    <a:pt x="3664" y="61602"/>
                  </a:lnTo>
                  <a:lnTo>
                    <a:pt x="12418" y="75707"/>
                  </a:lnTo>
                  <a:lnTo>
                    <a:pt x="48701" y="105639"/>
                  </a:lnTo>
                  <a:lnTo>
                    <a:pt x="52138" y="112248"/>
                  </a:lnTo>
                  <a:lnTo>
                    <a:pt x="52571" y="119443"/>
                  </a:lnTo>
                  <a:lnTo>
                    <a:pt x="48095" y="133942"/>
                  </a:lnTo>
                  <a:lnTo>
                    <a:pt x="39910" y="146582"/>
                  </a:lnTo>
                  <a:lnTo>
                    <a:pt x="27598" y="155917"/>
                  </a:lnTo>
                  <a:lnTo>
                    <a:pt x="18409" y="160376"/>
                  </a:lnTo>
                  <a:lnTo>
                    <a:pt x="77041" y="108924"/>
                  </a:lnTo>
                  <a:lnTo>
                    <a:pt x="133598" y="58776"/>
                  </a:lnTo>
                  <a:lnTo>
                    <a:pt x="144518" y="51216"/>
                  </a:lnTo>
                  <a:lnTo>
                    <a:pt x="144827" y="51803"/>
                  </a:lnTo>
                  <a:lnTo>
                    <a:pt x="143175" y="54052"/>
                  </a:lnTo>
                  <a:lnTo>
                    <a:pt x="127528" y="66099"/>
                  </a:lnTo>
                  <a:lnTo>
                    <a:pt x="123277" y="72877"/>
                  </a:lnTo>
                  <a:lnTo>
                    <a:pt x="118554" y="90322"/>
                  </a:lnTo>
                  <a:lnTo>
                    <a:pt x="120336" y="116603"/>
                  </a:lnTo>
                  <a:lnTo>
                    <a:pt x="126850" y="131131"/>
                  </a:lnTo>
                  <a:lnTo>
                    <a:pt x="131190" y="137607"/>
                  </a:lnTo>
                  <a:lnTo>
                    <a:pt x="136871" y="141925"/>
                  </a:lnTo>
                  <a:lnTo>
                    <a:pt x="164962" y="1505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186118" y="736070"/>
              <a:ext cx="98099" cy="158925"/>
            </a:xfrm>
            <a:custGeom>
              <a:avLst/>
              <a:gdLst/>
              <a:ahLst/>
              <a:cxnLst/>
              <a:rect l="0" t="0" r="0" b="0"/>
              <a:pathLst>
                <a:path w="98099" h="158925">
                  <a:moveTo>
                    <a:pt x="98098" y="0"/>
                  </a:moveTo>
                  <a:lnTo>
                    <a:pt x="84777" y="4441"/>
                  </a:lnTo>
                  <a:lnTo>
                    <a:pt x="39112" y="42947"/>
                  </a:lnTo>
                  <a:lnTo>
                    <a:pt x="13610" y="75502"/>
                  </a:lnTo>
                  <a:lnTo>
                    <a:pt x="2844" y="101369"/>
                  </a:lnTo>
                  <a:lnTo>
                    <a:pt x="0" y="121572"/>
                  </a:lnTo>
                  <a:lnTo>
                    <a:pt x="2030" y="130305"/>
                  </a:lnTo>
                  <a:lnTo>
                    <a:pt x="11721" y="144966"/>
                  </a:lnTo>
                  <a:lnTo>
                    <a:pt x="27799" y="152721"/>
                  </a:lnTo>
                  <a:lnTo>
                    <a:pt x="56276" y="1589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291703" y="802986"/>
              <a:ext cx="101252" cy="117103"/>
            </a:xfrm>
            <a:custGeom>
              <a:avLst/>
              <a:gdLst/>
              <a:ahLst/>
              <a:cxnLst/>
              <a:rect l="0" t="0" r="0" b="0"/>
              <a:pathLst>
                <a:path w="101252" h="117103">
                  <a:moveTo>
                    <a:pt x="76157" y="0"/>
                  </a:moveTo>
                  <a:lnTo>
                    <a:pt x="58395" y="0"/>
                  </a:lnTo>
                  <a:lnTo>
                    <a:pt x="44719" y="4956"/>
                  </a:lnTo>
                  <a:lnTo>
                    <a:pt x="32445" y="14285"/>
                  </a:lnTo>
                  <a:lnTo>
                    <a:pt x="3784" y="50966"/>
                  </a:lnTo>
                  <a:lnTo>
                    <a:pt x="0" y="67262"/>
                  </a:lnTo>
                  <a:lnTo>
                    <a:pt x="293" y="75511"/>
                  </a:lnTo>
                  <a:lnTo>
                    <a:pt x="3276" y="80081"/>
                  </a:lnTo>
                  <a:lnTo>
                    <a:pt x="8053" y="82198"/>
                  </a:lnTo>
                  <a:lnTo>
                    <a:pt x="14025" y="82680"/>
                  </a:lnTo>
                  <a:lnTo>
                    <a:pt x="28097" y="78259"/>
                  </a:lnTo>
                  <a:lnTo>
                    <a:pt x="73866" y="49714"/>
                  </a:lnTo>
                  <a:lnTo>
                    <a:pt x="80206" y="44295"/>
                  </a:lnTo>
                  <a:lnTo>
                    <a:pt x="85362" y="43471"/>
                  </a:lnTo>
                  <a:lnTo>
                    <a:pt x="89729" y="45709"/>
                  </a:lnTo>
                  <a:lnTo>
                    <a:pt x="93569" y="49990"/>
                  </a:lnTo>
                  <a:lnTo>
                    <a:pt x="95201" y="55632"/>
                  </a:lnTo>
                  <a:lnTo>
                    <a:pt x="94141" y="103811"/>
                  </a:lnTo>
                  <a:lnTo>
                    <a:pt x="95581" y="108242"/>
                  </a:lnTo>
                  <a:lnTo>
                    <a:pt x="101251" y="117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448810" y="777892"/>
              <a:ext cx="212443" cy="175990"/>
            </a:xfrm>
            <a:custGeom>
              <a:avLst/>
              <a:gdLst/>
              <a:ahLst/>
              <a:cxnLst/>
              <a:rect l="0" t="0" r="0" b="0"/>
              <a:pathLst>
                <a:path w="212443" h="175990">
                  <a:moveTo>
                    <a:pt x="77974" y="0"/>
                  </a:moveTo>
                  <a:lnTo>
                    <a:pt x="58870" y="14285"/>
                  </a:lnTo>
                  <a:lnTo>
                    <a:pt x="30631" y="50967"/>
                  </a:lnTo>
                  <a:lnTo>
                    <a:pt x="26883" y="69741"/>
                  </a:lnTo>
                  <a:lnTo>
                    <a:pt x="29245" y="89547"/>
                  </a:lnTo>
                  <a:lnTo>
                    <a:pt x="41024" y="115444"/>
                  </a:lnTo>
                  <a:lnTo>
                    <a:pt x="51019" y="129067"/>
                  </a:lnTo>
                  <a:lnTo>
                    <a:pt x="53499" y="136231"/>
                  </a:lnTo>
                  <a:lnTo>
                    <a:pt x="53776" y="151627"/>
                  </a:lnTo>
                  <a:lnTo>
                    <a:pt x="49760" y="158706"/>
                  </a:lnTo>
                  <a:lnTo>
                    <a:pt x="35385" y="171529"/>
                  </a:lnTo>
                  <a:lnTo>
                    <a:pt x="16604" y="175989"/>
                  </a:lnTo>
                  <a:lnTo>
                    <a:pt x="6391" y="175877"/>
                  </a:lnTo>
                  <a:lnTo>
                    <a:pt x="1442" y="173015"/>
                  </a:lnTo>
                  <a:lnTo>
                    <a:pt x="0" y="168318"/>
                  </a:lnTo>
                  <a:lnTo>
                    <a:pt x="898" y="162399"/>
                  </a:lnTo>
                  <a:lnTo>
                    <a:pt x="4285" y="157523"/>
                  </a:lnTo>
                  <a:lnTo>
                    <a:pt x="15484" y="149628"/>
                  </a:lnTo>
                  <a:lnTo>
                    <a:pt x="78388" y="128364"/>
                  </a:lnTo>
                  <a:lnTo>
                    <a:pt x="135705" y="110606"/>
                  </a:lnTo>
                  <a:lnTo>
                    <a:pt x="169821" y="88798"/>
                  </a:lnTo>
                  <a:lnTo>
                    <a:pt x="204177" y="55513"/>
                  </a:lnTo>
                  <a:lnTo>
                    <a:pt x="212442" y="40472"/>
                  </a:lnTo>
                  <a:lnTo>
                    <a:pt x="210371" y="35346"/>
                  </a:lnTo>
                  <a:lnTo>
                    <a:pt x="204343" y="31929"/>
                  </a:lnTo>
                  <a:lnTo>
                    <a:pt x="195678" y="29650"/>
                  </a:lnTo>
                  <a:lnTo>
                    <a:pt x="188043" y="30920"/>
                  </a:lnTo>
                  <a:lnTo>
                    <a:pt x="174602" y="39765"/>
                  </a:lnTo>
                  <a:lnTo>
                    <a:pt x="156585" y="60420"/>
                  </a:lnTo>
                  <a:lnTo>
                    <a:pt x="150087" y="78589"/>
                  </a:lnTo>
                  <a:lnTo>
                    <a:pt x="148355" y="88639"/>
                  </a:lnTo>
                  <a:lnTo>
                    <a:pt x="151386" y="104762"/>
                  </a:lnTo>
                  <a:lnTo>
                    <a:pt x="154797" y="111663"/>
                  </a:lnTo>
                  <a:lnTo>
                    <a:pt x="159859" y="116265"/>
                  </a:lnTo>
                  <a:lnTo>
                    <a:pt x="186712" y="1254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694073" y="786257"/>
              <a:ext cx="108739" cy="225841"/>
            </a:xfrm>
            <a:custGeom>
              <a:avLst/>
              <a:gdLst/>
              <a:ahLst/>
              <a:cxnLst/>
              <a:rect l="0" t="0" r="0" b="0"/>
              <a:pathLst>
                <a:path w="108739" h="225841">
                  <a:moveTo>
                    <a:pt x="108738" y="0"/>
                  </a:moveTo>
                  <a:lnTo>
                    <a:pt x="90976" y="0"/>
                  </a:lnTo>
                  <a:lnTo>
                    <a:pt x="66610" y="8881"/>
                  </a:lnTo>
                  <a:lnTo>
                    <a:pt x="46172" y="27725"/>
                  </a:lnTo>
                  <a:lnTo>
                    <a:pt x="39109" y="45470"/>
                  </a:lnTo>
                  <a:lnTo>
                    <a:pt x="36899" y="64819"/>
                  </a:lnTo>
                  <a:lnTo>
                    <a:pt x="39014" y="82713"/>
                  </a:lnTo>
                  <a:lnTo>
                    <a:pt x="49872" y="108461"/>
                  </a:lnTo>
                  <a:lnTo>
                    <a:pt x="74082" y="137322"/>
                  </a:lnTo>
                  <a:lnTo>
                    <a:pt x="79395" y="156138"/>
                  </a:lnTo>
                  <a:lnTo>
                    <a:pt x="78024" y="165432"/>
                  </a:lnTo>
                  <a:lnTo>
                    <a:pt x="69064" y="183192"/>
                  </a:lnTo>
                  <a:lnTo>
                    <a:pt x="50831" y="197901"/>
                  </a:lnTo>
                  <a:lnTo>
                    <a:pt x="0" y="225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20001" y="3094841"/>
            <a:ext cx="1639430" cy="501867"/>
            <a:chOff x="3220001" y="3094841"/>
            <a:chExt cx="1639430" cy="501867"/>
          </a:xfrm>
        </p:grpSpPr>
        <p:sp>
          <p:nvSpPr>
            <p:cNvPr id="22" name="Freeform 21"/>
            <p:cNvSpPr/>
            <p:nvPr/>
          </p:nvSpPr>
          <p:spPr>
            <a:xfrm>
              <a:off x="3220001" y="3119934"/>
              <a:ext cx="259298" cy="41823"/>
            </a:xfrm>
            <a:custGeom>
              <a:avLst/>
              <a:gdLst/>
              <a:ahLst/>
              <a:cxnLst/>
              <a:rect l="0" t="0" r="0" b="0"/>
              <a:pathLst>
                <a:path w="259298" h="41823">
                  <a:moveTo>
                    <a:pt x="0" y="0"/>
                  </a:moveTo>
                  <a:lnTo>
                    <a:pt x="29774" y="6621"/>
                  </a:lnTo>
                  <a:lnTo>
                    <a:pt x="88150" y="14813"/>
                  </a:lnTo>
                  <a:lnTo>
                    <a:pt x="142534" y="25265"/>
                  </a:lnTo>
                  <a:lnTo>
                    <a:pt x="205266" y="38127"/>
                  </a:lnTo>
                  <a:lnTo>
                    <a:pt x="259297" y="418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70934" y="3094841"/>
              <a:ext cx="76497" cy="142196"/>
            </a:xfrm>
            <a:custGeom>
              <a:avLst/>
              <a:gdLst/>
              <a:ahLst/>
              <a:cxnLst/>
              <a:rect l="0" t="0" r="0" b="0"/>
              <a:pathLst>
                <a:path w="76497" h="142196">
                  <a:moveTo>
                    <a:pt x="0" y="0"/>
                  </a:moveTo>
                  <a:lnTo>
                    <a:pt x="47620" y="20945"/>
                  </a:lnTo>
                  <a:lnTo>
                    <a:pt x="61748" y="31304"/>
                  </a:lnTo>
                  <a:lnTo>
                    <a:pt x="75710" y="52027"/>
                  </a:lnTo>
                  <a:lnTo>
                    <a:pt x="76496" y="59778"/>
                  </a:lnTo>
                  <a:lnTo>
                    <a:pt x="72413" y="75825"/>
                  </a:lnTo>
                  <a:lnTo>
                    <a:pt x="59663" y="96094"/>
                  </a:lnTo>
                  <a:lnTo>
                    <a:pt x="16729" y="1421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20374" y="3454512"/>
              <a:ext cx="259298" cy="19911"/>
            </a:xfrm>
            <a:custGeom>
              <a:avLst/>
              <a:gdLst/>
              <a:ahLst/>
              <a:cxnLst/>
              <a:rect l="0" t="0" r="0" b="0"/>
              <a:pathLst>
                <a:path w="259298" h="19911">
                  <a:moveTo>
                    <a:pt x="0" y="0"/>
                  </a:moveTo>
                  <a:lnTo>
                    <a:pt x="13321" y="4440"/>
                  </a:lnTo>
                  <a:lnTo>
                    <a:pt x="75069" y="818"/>
                  </a:lnTo>
                  <a:lnTo>
                    <a:pt x="135914" y="6728"/>
                  </a:lnTo>
                  <a:lnTo>
                    <a:pt x="197131" y="14826"/>
                  </a:lnTo>
                  <a:lnTo>
                    <a:pt x="219896" y="19910"/>
                  </a:lnTo>
                  <a:lnTo>
                    <a:pt x="237448" y="17833"/>
                  </a:lnTo>
                  <a:lnTo>
                    <a:pt x="259297" y="83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46214" y="3404325"/>
              <a:ext cx="100860" cy="158925"/>
            </a:xfrm>
            <a:custGeom>
              <a:avLst/>
              <a:gdLst/>
              <a:ahLst/>
              <a:cxnLst/>
              <a:rect l="0" t="0" r="0" b="0"/>
              <a:pathLst>
                <a:path w="100860" h="158925">
                  <a:moveTo>
                    <a:pt x="0" y="0"/>
                  </a:moveTo>
                  <a:lnTo>
                    <a:pt x="34926" y="16083"/>
                  </a:lnTo>
                  <a:lnTo>
                    <a:pt x="97133" y="64183"/>
                  </a:lnTo>
                  <a:lnTo>
                    <a:pt x="100072" y="70670"/>
                  </a:lnTo>
                  <a:lnTo>
                    <a:pt x="100859" y="85313"/>
                  </a:lnTo>
                  <a:lnTo>
                    <a:pt x="95632" y="98636"/>
                  </a:lnTo>
                  <a:lnTo>
                    <a:pt x="58551" y="1589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47333" y="3191936"/>
              <a:ext cx="83645" cy="330628"/>
            </a:xfrm>
            <a:custGeom>
              <a:avLst/>
              <a:gdLst/>
              <a:ahLst/>
              <a:cxnLst/>
              <a:rect l="0" t="0" r="0" b="0"/>
              <a:pathLst>
                <a:path w="83645" h="330628">
                  <a:moveTo>
                    <a:pt x="83644" y="11642"/>
                  </a:moveTo>
                  <a:lnTo>
                    <a:pt x="48718" y="0"/>
                  </a:lnTo>
                  <a:lnTo>
                    <a:pt x="32805" y="2131"/>
                  </a:lnTo>
                  <a:lnTo>
                    <a:pt x="24659" y="5302"/>
                  </a:lnTo>
                  <a:lnTo>
                    <a:pt x="13128" y="16259"/>
                  </a:lnTo>
                  <a:lnTo>
                    <a:pt x="8752" y="23085"/>
                  </a:lnTo>
                  <a:lnTo>
                    <a:pt x="6368" y="40582"/>
                  </a:lnTo>
                  <a:lnTo>
                    <a:pt x="10266" y="61680"/>
                  </a:lnTo>
                  <a:lnTo>
                    <a:pt x="34294" y="117790"/>
                  </a:lnTo>
                  <a:lnTo>
                    <a:pt x="52408" y="166003"/>
                  </a:lnTo>
                  <a:lnTo>
                    <a:pt x="68490" y="196411"/>
                  </a:lnTo>
                  <a:lnTo>
                    <a:pt x="73939" y="247441"/>
                  </a:lnTo>
                  <a:lnTo>
                    <a:pt x="74684" y="271958"/>
                  </a:lnTo>
                  <a:lnTo>
                    <a:pt x="67580" y="295247"/>
                  </a:lnTo>
                  <a:lnTo>
                    <a:pt x="61782" y="306662"/>
                  </a:lnTo>
                  <a:lnTo>
                    <a:pt x="45427" y="321823"/>
                  </a:lnTo>
                  <a:lnTo>
                    <a:pt x="35861" y="327167"/>
                  </a:lnTo>
                  <a:lnTo>
                    <a:pt x="17797" y="330627"/>
                  </a:lnTo>
                  <a:lnTo>
                    <a:pt x="9077" y="330248"/>
                  </a:lnTo>
                  <a:lnTo>
                    <a:pt x="4192" y="327208"/>
                  </a:lnTo>
                  <a:lnTo>
                    <a:pt x="1866" y="322393"/>
                  </a:lnTo>
                  <a:lnTo>
                    <a:pt x="0" y="3043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17251" y="3303952"/>
              <a:ext cx="122838" cy="225841"/>
            </a:xfrm>
            <a:custGeom>
              <a:avLst/>
              <a:gdLst/>
              <a:ahLst/>
              <a:cxnLst/>
              <a:rect l="0" t="0" r="0" b="0"/>
              <a:pathLst>
                <a:path w="122838" h="225841">
                  <a:moveTo>
                    <a:pt x="114473" y="0"/>
                  </a:moveTo>
                  <a:lnTo>
                    <a:pt x="80556" y="2478"/>
                  </a:lnTo>
                  <a:lnTo>
                    <a:pt x="72345" y="4440"/>
                  </a:lnTo>
                  <a:lnTo>
                    <a:pt x="47467" y="20523"/>
                  </a:lnTo>
                  <a:lnTo>
                    <a:pt x="22437" y="42946"/>
                  </a:lnTo>
                  <a:lnTo>
                    <a:pt x="6244" y="71688"/>
                  </a:lnTo>
                  <a:lnTo>
                    <a:pt x="0" y="108190"/>
                  </a:lnTo>
                  <a:lnTo>
                    <a:pt x="7031" y="143995"/>
                  </a:lnTo>
                  <a:lnTo>
                    <a:pt x="25327" y="178148"/>
                  </a:lnTo>
                  <a:lnTo>
                    <a:pt x="45422" y="195659"/>
                  </a:lnTo>
                  <a:lnTo>
                    <a:pt x="87306" y="217606"/>
                  </a:lnTo>
                  <a:lnTo>
                    <a:pt x="122837" y="2258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215828" y="3366331"/>
              <a:ext cx="102523" cy="161526"/>
            </a:xfrm>
            <a:custGeom>
              <a:avLst/>
              <a:gdLst/>
              <a:ahLst/>
              <a:cxnLst/>
              <a:rect l="0" t="0" r="0" b="0"/>
              <a:pathLst>
                <a:path w="102523" h="161526">
                  <a:moveTo>
                    <a:pt x="16269" y="12901"/>
                  </a:moveTo>
                  <a:lnTo>
                    <a:pt x="7389" y="21782"/>
                  </a:lnTo>
                  <a:lnTo>
                    <a:pt x="3028" y="36055"/>
                  </a:lnTo>
                  <a:lnTo>
                    <a:pt x="0" y="92916"/>
                  </a:lnTo>
                  <a:lnTo>
                    <a:pt x="4041" y="152048"/>
                  </a:lnTo>
                  <a:lnTo>
                    <a:pt x="9047" y="157711"/>
                  </a:lnTo>
                  <a:lnTo>
                    <a:pt x="16101" y="160557"/>
                  </a:lnTo>
                  <a:lnTo>
                    <a:pt x="24522" y="161525"/>
                  </a:lnTo>
                  <a:lnTo>
                    <a:pt x="41313" y="157643"/>
                  </a:lnTo>
                  <a:lnTo>
                    <a:pt x="63963" y="145008"/>
                  </a:lnTo>
                  <a:lnTo>
                    <a:pt x="76500" y="132954"/>
                  </a:lnTo>
                  <a:lnTo>
                    <a:pt x="93080" y="105268"/>
                  </a:lnTo>
                  <a:lnTo>
                    <a:pt x="100904" y="84313"/>
                  </a:lnTo>
                  <a:lnTo>
                    <a:pt x="102522" y="65086"/>
                  </a:lnTo>
                  <a:lnTo>
                    <a:pt x="99214" y="47247"/>
                  </a:lnTo>
                  <a:lnTo>
                    <a:pt x="86902" y="22458"/>
                  </a:lnTo>
                  <a:lnTo>
                    <a:pt x="76782" y="9094"/>
                  </a:lnTo>
                  <a:lnTo>
                    <a:pt x="61132" y="1915"/>
                  </a:lnTo>
                  <a:lnTo>
                    <a:pt x="51754" y="0"/>
                  </a:lnTo>
                  <a:lnTo>
                    <a:pt x="44573" y="1512"/>
                  </a:lnTo>
                  <a:lnTo>
                    <a:pt x="38856" y="5309"/>
                  </a:lnTo>
                  <a:lnTo>
                    <a:pt x="34115" y="10627"/>
                  </a:lnTo>
                  <a:lnTo>
                    <a:pt x="32813" y="17891"/>
                  </a:lnTo>
                  <a:lnTo>
                    <a:pt x="36324" y="35875"/>
                  </a:lnTo>
                  <a:lnTo>
                    <a:pt x="49727" y="630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437462" y="3404325"/>
              <a:ext cx="28840" cy="158925"/>
            </a:xfrm>
            <a:custGeom>
              <a:avLst/>
              <a:gdLst/>
              <a:ahLst/>
              <a:cxnLst/>
              <a:rect l="0" t="0" r="0" b="0"/>
              <a:pathLst>
                <a:path w="28840" h="158925">
                  <a:moveTo>
                    <a:pt x="28839" y="0"/>
                  </a:moveTo>
                  <a:lnTo>
                    <a:pt x="26361" y="33917"/>
                  </a:lnTo>
                  <a:lnTo>
                    <a:pt x="11893" y="92784"/>
                  </a:lnTo>
                  <a:lnTo>
                    <a:pt x="0" y="139337"/>
                  </a:lnTo>
                  <a:lnTo>
                    <a:pt x="3746" y="1589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432844" y="3329045"/>
              <a:ext cx="192383" cy="66917"/>
            </a:xfrm>
            <a:custGeom>
              <a:avLst/>
              <a:gdLst/>
              <a:ahLst/>
              <a:cxnLst/>
              <a:rect l="0" t="0" r="0" b="0"/>
              <a:pathLst>
                <a:path w="192383" h="66917">
                  <a:moveTo>
                    <a:pt x="0" y="0"/>
                  </a:moveTo>
                  <a:lnTo>
                    <a:pt x="57980" y="14267"/>
                  </a:lnTo>
                  <a:lnTo>
                    <a:pt x="120184" y="36447"/>
                  </a:lnTo>
                  <a:lnTo>
                    <a:pt x="182894" y="62542"/>
                  </a:lnTo>
                  <a:lnTo>
                    <a:pt x="192382" y="66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625226" y="3387596"/>
              <a:ext cx="41823" cy="209112"/>
            </a:xfrm>
            <a:custGeom>
              <a:avLst/>
              <a:gdLst/>
              <a:ahLst/>
              <a:cxnLst/>
              <a:rect l="0" t="0" r="0" b="0"/>
              <a:pathLst>
                <a:path w="41823" h="209112">
                  <a:moveTo>
                    <a:pt x="41822" y="0"/>
                  </a:moveTo>
                  <a:lnTo>
                    <a:pt x="41822" y="62817"/>
                  </a:lnTo>
                  <a:lnTo>
                    <a:pt x="39963" y="97197"/>
                  </a:lnTo>
                  <a:lnTo>
                    <a:pt x="22978" y="153297"/>
                  </a:lnTo>
                  <a:lnTo>
                    <a:pt x="11285" y="194231"/>
                  </a:lnTo>
                  <a:lnTo>
                    <a:pt x="0" y="2091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83404" y="3366725"/>
              <a:ext cx="276027" cy="87788"/>
            </a:xfrm>
            <a:custGeom>
              <a:avLst/>
              <a:gdLst/>
              <a:ahLst/>
              <a:cxnLst/>
              <a:rect l="0" t="0" r="0" b="0"/>
              <a:pathLst>
                <a:path w="276027" h="87788">
                  <a:moveTo>
                    <a:pt x="0" y="4142"/>
                  </a:moveTo>
                  <a:lnTo>
                    <a:pt x="52113" y="0"/>
                  </a:lnTo>
                  <a:lnTo>
                    <a:pt x="112536" y="4526"/>
                  </a:lnTo>
                  <a:lnTo>
                    <a:pt x="166887" y="19291"/>
                  </a:lnTo>
                  <a:lnTo>
                    <a:pt x="229748" y="52859"/>
                  </a:lnTo>
                  <a:lnTo>
                    <a:pt x="276026" y="877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8575" y="3845317"/>
            <a:ext cx="1739726" cy="621292"/>
            <a:chOff x="108575" y="3845317"/>
            <a:chExt cx="1739726" cy="621292"/>
          </a:xfrm>
        </p:grpSpPr>
        <p:sp>
          <p:nvSpPr>
            <p:cNvPr id="34" name="Freeform 33"/>
            <p:cNvSpPr/>
            <p:nvPr/>
          </p:nvSpPr>
          <p:spPr>
            <a:xfrm>
              <a:off x="427163" y="3845317"/>
              <a:ext cx="283508" cy="445639"/>
            </a:xfrm>
            <a:custGeom>
              <a:avLst/>
              <a:gdLst/>
              <a:ahLst/>
              <a:cxnLst/>
              <a:rect l="0" t="0" r="0" b="0"/>
              <a:pathLst>
                <a:path w="283508" h="445639">
                  <a:moveTo>
                    <a:pt x="7481" y="10688"/>
                  </a:moveTo>
                  <a:lnTo>
                    <a:pt x="21949" y="64005"/>
                  </a:lnTo>
                  <a:lnTo>
                    <a:pt x="29660" y="124657"/>
                  </a:lnTo>
                  <a:lnTo>
                    <a:pt x="31999" y="184896"/>
                  </a:lnTo>
                  <a:lnTo>
                    <a:pt x="32460" y="246258"/>
                  </a:lnTo>
                  <a:lnTo>
                    <a:pt x="30693" y="296863"/>
                  </a:lnTo>
                  <a:lnTo>
                    <a:pt x="23683" y="313220"/>
                  </a:lnTo>
                  <a:lnTo>
                    <a:pt x="20141" y="314608"/>
                  </a:lnTo>
                  <a:lnTo>
                    <a:pt x="16851" y="311815"/>
                  </a:lnTo>
                  <a:lnTo>
                    <a:pt x="13727" y="306236"/>
                  </a:lnTo>
                  <a:lnTo>
                    <a:pt x="3589" y="246728"/>
                  </a:lnTo>
                  <a:lnTo>
                    <a:pt x="0" y="191763"/>
                  </a:lnTo>
                  <a:lnTo>
                    <a:pt x="1769" y="129687"/>
                  </a:lnTo>
                  <a:lnTo>
                    <a:pt x="10793" y="72401"/>
                  </a:lnTo>
                  <a:lnTo>
                    <a:pt x="18789" y="39196"/>
                  </a:lnTo>
                  <a:lnTo>
                    <a:pt x="29235" y="23048"/>
                  </a:lnTo>
                  <a:lnTo>
                    <a:pt x="43172" y="10605"/>
                  </a:lnTo>
                  <a:lnTo>
                    <a:pt x="58660" y="1976"/>
                  </a:lnTo>
                  <a:lnTo>
                    <a:pt x="79794" y="0"/>
                  </a:lnTo>
                  <a:lnTo>
                    <a:pt x="102818" y="3150"/>
                  </a:lnTo>
                  <a:lnTo>
                    <a:pt x="130526" y="15373"/>
                  </a:lnTo>
                  <a:lnTo>
                    <a:pt x="144573" y="25471"/>
                  </a:lnTo>
                  <a:lnTo>
                    <a:pt x="162931" y="54928"/>
                  </a:lnTo>
                  <a:lnTo>
                    <a:pt x="175702" y="93086"/>
                  </a:lnTo>
                  <a:lnTo>
                    <a:pt x="176492" y="133823"/>
                  </a:lnTo>
                  <a:lnTo>
                    <a:pt x="161959" y="170883"/>
                  </a:lnTo>
                  <a:lnTo>
                    <a:pt x="137817" y="209103"/>
                  </a:lnTo>
                  <a:lnTo>
                    <a:pt x="119830" y="225717"/>
                  </a:lnTo>
                  <a:lnTo>
                    <a:pt x="119556" y="225603"/>
                  </a:lnTo>
                  <a:lnTo>
                    <a:pt x="121231" y="223668"/>
                  </a:lnTo>
                  <a:lnTo>
                    <a:pt x="124207" y="224237"/>
                  </a:lnTo>
                  <a:lnTo>
                    <a:pt x="132471" y="229826"/>
                  </a:lnTo>
                  <a:lnTo>
                    <a:pt x="143133" y="247863"/>
                  </a:lnTo>
                  <a:lnTo>
                    <a:pt x="151293" y="302824"/>
                  </a:lnTo>
                  <a:lnTo>
                    <a:pt x="160998" y="334238"/>
                  </a:lnTo>
                  <a:lnTo>
                    <a:pt x="180930" y="365392"/>
                  </a:lnTo>
                  <a:lnTo>
                    <a:pt x="197248" y="383653"/>
                  </a:lnTo>
                  <a:lnTo>
                    <a:pt x="205555" y="386656"/>
                  </a:lnTo>
                  <a:lnTo>
                    <a:pt x="227176" y="387515"/>
                  </a:lnTo>
                  <a:lnTo>
                    <a:pt x="236659" y="384585"/>
                  </a:lnTo>
                  <a:lnTo>
                    <a:pt x="252153" y="373893"/>
                  </a:lnTo>
                  <a:lnTo>
                    <a:pt x="271326" y="352198"/>
                  </a:lnTo>
                  <a:lnTo>
                    <a:pt x="278093" y="333786"/>
                  </a:lnTo>
                  <a:lnTo>
                    <a:pt x="279898" y="323672"/>
                  </a:lnTo>
                  <a:lnTo>
                    <a:pt x="276946" y="304998"/>
                  </a:lnTo>
                  <a:lnTo>
                    <a:pt x="273557" y="296115"/>
                  </a:lnTo>
                  <a:lnTo>
                    <a:pt x="268509" y="291123"/>
                  </a:lnTo>
                  <a:lnTo>
                    <a:pt x="262356" y="288724"/>
                  </a:lnTo>
                  <a:lnTo>
                    <a:pt x="255466" y="288054"/>
                  </a:lnTo>
                  <a:lnTo>
                    <a:pt x="249013" y="290395"/>
                  </a:lnTo>
                  <a:lnTo>
                    <a:pt x="236888" y="300432"/>
                  </a:lnTo>
                  <a:lnTo>
                    <a:pt x="230259" y="316665"/>
                  </a:lnTo>
                  <a:lnTo>
                    <a:pt x="228242" y="336271"/>
                  </a:lnTo>
                  <a:lnTo>
                    <a:pt x="233262" y="368210"/>
                  </a:lnTo>
                  <a:lnTo>
                    <a:pt x="247037" y="400288"/>
                  </a:lnTo>
                  <a:lnTo>
                    <a:pt x="283507" y="4456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84220" y="4020947"/>
              <a:ext cx="210842" cy="353653"/>
            </a:xfrm>
            <a:custGeom>
              <a:avLst/>
              <a:gdLst/>
              <a:ahLst/>
              <a:cxnLst/>
              <a:rect l="0" t="0" r="0" b="0"/>
              <a:pathLst>
                <a:path w="210842" h="353653">
                  <a:moveTo>
                    <a:pt x="110468" y="152906"/>
                  </a:moveTo>
                  <a:lnTo>
                    <a:pt x="106028" y="139585"/>
                  </a:lnTo>
                  <a:lnTo>
                    <a:pt x="100073" y="135661"/>
                  </a:lnTo>
                  <a:lnTo>
                    <a:pt x="81064" y="131301"/>
                  </a:lnTo>
                  <a:lnTo>
                    <a:pt x="71348" y="132926"/>
                  </a:lnTo>
                  <a:lnTo>
                    <a:pt x="45283" y="147606"/>
                  </a:lnTo>
                  <a:lnTo>
                    <a:pt x="25374" y="165999"/>
                  </a:lnTo>
                  <a:lnTo>
                    <a:pt x="8633" y="194167"/>
                  </a:lnTo>
                  <a:lnTo>
                    <a:pt x="771" y="215235"/>
                  </a:lnTo>
                  <a:lnTo>
                    <a:pt x="0" y="252436"/>
                  </a:lnTo>
                  <a:lnTo>
                    <a:pt x="3365" y="262011"/>
                  </a:lnTo>
                  <a:lnTo>
                    <a:pt x="14539" y="275128"/>
                  </a:lnTo>
                  <a:lnTo>
                    <a:pt x="21422" y="277139"/>
                  </a:lnTo>
                  <a:lnTo>
                    <a:pt x="44430" y="272018"/>
                  </a:lnTo>
                  <a:lnTo>
                    <a:pt x="67976" y="263272"/>
                  </a:lnTo>
                  <a:lnTo>
                    <a:pt x="103300" y="234378"/>
                  </a:lnTo>
                  <a:lnTo>
                    <a:pt x="128190" y="202663"/>
                  </a:lnTo>
                  <a:lnTo>
                    <a:pt x="158642" y="142038"/>
                  </a:lnTo>
                  <a:lnTo>
                    <a:pt x="181349" y="84026"/>
                  </a:lnTo>
                  <a:lnTo>
                    <a:pt x="191982" y="20566"/>
                  </a:lnTo>
                  <a:lnTo>
                    <a:pt x="192236" y="221"/>
                  </a:lnTo>
                  <a:lnTo>
                    <a:pt x="191003" y="0"/>
                  </a:lnTo>
                  <a:lnTo>
                    <a:pt x="189251" y="3570"/>
                  </a:lnTo>
                  <a:lnTo>
                    <a:pt x="186055" y="56652"/>
                  </a:lnTo>
                  <a:lnTo>
                    <a:pt x="185788" y="113737"/>
                  </a:lnTo>
                  <a:lnTo>
                    <a:pt x="185753" y="175388"/>
                  </a:lnTo>
                  <a:lnTo>
                    <a:pt x="185748" y="238077"/>
                  </a:lnTo>
                  <a:lnTo>
                    <a:pt x="192950" y="298942"/>
                  </a:lnTo>
                  <a:lnTo>
                    <a:pt x="210841" y="3536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95434" y="4198946"/>
              <a:ext cx="108739" cy="16730"/>
            </a:xfrm>
            <a:custGeom>
              <a:avLst/>
              <a:gdLst/>
              <a:ahLst/>
              <a:cxnLst/>
              <a:rect l="0" t="0" r="0" b="0"/>
              <a:pathLst>
                <a:path w="108739" h="16730">
                  <a:moveTo>
                    <a:pt x="0" y="0"/>
                  </a:moveTo>
                  <a:lnTo>
                    <a:pt x="59938" y="14469"/>
                  </a:lnTo>
                  <a:lnTo>
                    <a:pt x="108738" y="167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79452" y="4011650"/>
              <a:ext cx="197775" cy="346807"/>
            </a:xfrm>
            <a:custGeom>
              <a:avLst/>
              <a:gdLst/>
              <a:ahLst/>
              <a:cxnLst/>
              <a:rect l="0" t="0" r="0" b="0"/>
              <a:pathLst>
                <a:path w="197775" h="346807">
                  <a:moveTo>
                    <a:pt x="0" y="262576"/>
                  </a:moveTo>
                  <a:lnTo>
                    <a:pt x="62416" y="226205"/>
                  </a:lnTo>
                  <a:lnTo>
                    <a:pt x="125876" y="182039"/>
                  </a:lnTo>
                  <a:lnTo>
                    <a:pt x="164047" y="148290"/>
                  </a:lnTo>
                  <a:lnTo>
                    <a:pt x="190716" y="98725"/>
                  </a:lnTo>
                  <a:lnTo>
                    <a:pt x="197774" y="66772"/>
                  </a:lnTo>
                  <a:lnTo>
                    <a:pt x="195425" y="38201"/>
                  </a:lnTo>
                  <a:lnTo>
                    <a:pt x="184403" y="12077"/>
                  </a:lnTo>
                  <a:lnTo>
                    <a:pt x="177769" y="6356"/>
                  </a:lnTo>
                  <a:lnTo>
                    <a:pt x="160484" y="0"/>
                  </a:lnTo>
                  <a:lnTo>
                    <a:pt x="142888" y="2131"/>
                  </a:lnTo>
                  <a:lnTo>
                    <a:pt x="119786" y="13781"/>
                  </a:lnTo>
                  <a:lnTo>
                    <a:pt x="113315" y="18645"/>
                  </a:lnTo>
                  <a:lnTo>
                    <a:pt x="78225" y="76848"/>
                  </a:lnTo>
                  <a:lnTo>
                    <a:pt x="59306" y="140017"/>
                  </a:lnTo>
                  <a:lnTo>
                    <a:pt x="52888" y="178864"/>
                  </a:lnTo>
                  <a:lnTo>
                    <a:pt x="55160" y="232513"/>
                  </a:lnTo>
                  <a:lnTo>
                    <a:pt x="65488" y="286274"/>
                  </a:lnTo>
                  <a:lnTo>
                    <a:pt x="89767" y="329492"/>
                  </a:lnTo>
                  <a:lnTo>
                    <a:pt x="105572" y="341264"/>
                  </a:lnTo>
                  <a:lnTo>
                    <a:pt x="114992" y="345704"/>
                  </a:lnTo>
                  <a:lnTo>
                    <a:pt x="124060" y="346806"/>
                  </a:lnTo>
                  <a:lnTo>
                    <a:pt x="141570" y="343073"/>
                  </a:lnTo>
                  <a:lnTo>
                    <a:pt x="156168" y="332739"/>
                  </a:lnTo>
                  <a:lnTo>
                    <a:pt x="192382" y="2960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98671" y="4215675"/>
              <a:ext cx="6622" cy="125468"/>
            </a:xfrm>
            <a:custGeom>
              <a:avLst/>
              <a:gdLst/>
              <a:ahLst/>
              <a:cxnLst/>
              <a:rect l="0" t="0" r="0" b="0"/>
              <a:pathLst>
                <a:path w="6622" h="125468">
                  <a:moveTo>
                    <a:pt x="6621" y="0"/>
                  </a:moveTo>
                  <a:lnTo>
                    <a:pt x="0" y="29775"/>
                  </a:lnTo>
                  <a:lnTo>
                    <a:pt x="888" y="92420"/>
                  </a:lnTo>
                  <a:lnTo>
                    <a:pt x="6621" y="1254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555478" y="4123667"/>
              <a:ext cx="25095" cy="33458"/>
            </a:xfrm>
            <a:custGeom>
              <a:avLst/>
              <a:gdLst/>
              <a:ahLst/>
              <a:cxnLst/>
              <a:rect l="0" t="0" r="0" b="0"/>
              <a:pathLst>
                <a:path w="25095" h="33458">
                  <a:moveTo>
                    <a:pt x="0" y="0"/>
                  </a:moveTo>
                  <a:lnTo>
                    <a:pt x="15719" y="18197"/>
                  </a:lnTo>
                  <a:lnTo>
                    <a:pt x="25094" y="33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576682" y="4224039"/>
              <a:ext cx="104264" cy="150561"/>
            </a:xfrm>
            <a:custGeom>
              <a:avLst/>
              <a:gdLst/>
              <a:ahLst/>
              <a:cxnLst/>
              <a:rect l="0" t="0" r="0" b="0"/>
              <a:pathLst>
                <a:path w="104264" h="150561">
                  <a:moveTo>
                    <a:pt x="3889" y="0"/>
                  </a:moveTo>
                  <a:lnTo>
                    <a:pt x="3889" y="53771"/>
                  </a:lnTo>
                  <a:lnTo>
                    <a:pt x="0" y="86418"/>
                  </a:lnTo>
                  <a:lnTo>
                    <a:pt x="2226" y="87352"/>
                  </a:lnTo>
                  <a:lnTo>
                    <a:pt x="5569" y="86117"/>
                  </a:lnTo>
                  <a:lnTo>
                    <a:pt x="55845" y="48825"/>
                  </a:lnTo>
                  <a:lnTo>
                    <a:pt x="71591" y="47413"/>
                  </a:lnTo>
                  <a:lnTo>
                    <a:pt x="79693" y="48338"/>
                  </a:lnTo>
                  <a:lnTo>
                    <a:pt x="86024" y="51743"/>
                  </a:lnTo>
                  <a:lnTo>
                    <a:pt x="95537" y="62961"/>
                  </a:lnTo>
                  <a:lnTo>
                    <a:pt x="97516" y="69855"/>
                  </a:lnTo>
                  <a:lnTo>
                    <a:pt x="97237" y="84951"/>
                  </a:lnTo>
                  <a:lnTo>
                    <a:pt x="91344" y="117361"/>
                  </a:lnTo>
                  <a:lnTo>
                    <a:pt x="93254" y="133946"/>
                  </a:lnTo>
                  <a:lnTo>
                    <a:pt x="97202" y="143176"/>
                  </a:lnTo>
                  <a:lnTo>
                    <a:pt x="104263" y="1505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56225" y="4236150"/>
              <a:ext cx="92076" cy="230459"/>
            </a:xfrm>
            <a:custGeom>
              <a:avLst/>
              <a:gdLst/>
              <a:ahLst/>
              <a:cxnLst/>
              <a:rect l="0" t="0" r="0" b="0"/>
              <a:pathLst>
                <a:path w="92076" h="230459">
                  <a:moveTo>
                    <a:pt x="0" y="104992"/>
                  </a:moveTo>
                  <a:lnTo>
                    <a:pt x="57459" y="78946"/>
                  </a:lnTo>
                  <a:lnTo>
                    <a:pt x="73865" y="67393"/>
                  </a:lnTo>
                  <a:lnTo>
                    <a:pt x="87352" y="52965"/>
                  </a:lnTo>
                  <a:lnTo>
                    <a:pt x="90763" y="45214"/>
                  </a:lnTo>
                  <a:lnTo>
                    <a:pt x="92075" y="29166"/>
                  </a:lnTo>
                  <a:lnTo>
                    <a:pt x="87081" y="15219"/>
                  </a:lnTo>
                  <a:lnTo>
                    <a:pt x="83147" y="8897"/>
                  </a:lnTo>
                  <a:lnTo>
                    <a:pt x="76807" y="4683"/>
                  </a:lnTo>
                  <a:lnTo>
                    <a:pt x="59849" y="0"/>
                  </a:lnTo>
                  <a:lnTo>
                    <a:pt x="51981" y="610"/>
                  </a:lnTo>
                  <a:lnTo>
                    <a:pt x="38283" y="6245"/>
                  </a:lnTo>
                  <a:lnTo>
                    <a:pt x="28477" y="17423"/>
                  </a:lnTo>
                  <a:lnTo>
                    <a:pt x="21950" y="32615"/>
                  </a:lnTo>
                  <a:lnTo>
                    <a:pt x="19205" y="63926"/>
                  </a:lnTo>
                  <a:lnTo>
                    <a:pt x="28574" y="126329"/>
                  </a:lnTo>
                  <a:lnTo>
                    <a:pt x="51012" y="187132"/>
                  </a:lnTo>
                  <a:lnTo>
                    <a:pt x="62635" y="207485"/>
                  </a:lnTo>
                  <a:lnTo>
                    <a:pt x="92008" y="230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08575" y="3959949"/>
              <a:ext cx="100074" cy="123848"/>
            </a:xfrm>
            <a:custGeom>
              <a:avLst/>
              <a:gdLst/>
              <a:ahLst/>
              <a:cxnLst/>
              <a:rect l="0" t="0" r="0" b="0"/>
              <a:pathLst>
                <a:path w="100074" h="123848">
                  <a:moveTo>
                    <a:pt x="33314" y="13158"/>
                  </a:moveTo>
                  <a:lnTo>
                    <a:pt x="51075" y="17598"/>
                  </a:lnTo>
                  <a:lnTo>
                    <a:pt x="57237" y="21694"/>
                  </a:lnTo>
                  <a:lnTo>
                    <a:pt x="66561" y="33680"/>
                  </a:lnTo>
                  <a:lnTo>
                    <a:pt x="77036" y="56104"/>
                  </a:lnTo>
                  <a:lnTo>
                    <a:pt x="78149" y="72208"/>
                  </a:lnTo>
                  <a:lnTo>
                    <a:pt x="74616" y="88659"/>
                  </a:lnTo>
                  <a:lnTo>
                    <a:pt x="66850" y="105265"/>
                  </a:lnTo>
                  <a:lnTo>
                    <a:pt x="54724" y="116982"/>
                  </a:lnTo>
                  <a:lnTo>
                    <a:pt x="47588" y="121408"/>
                  </a:lnTo>
                  <a:lnTo>
                    <a:pt x="32223" y="123847"/>
                  </a:lnTo>
                  <a:lnTo>
                    <a:pt x="24222" y="123197"/>
                  </a:lnTo>
                  <a:lnTo>
                    <a:pt x="17959" y="119974"/>
                  </a:lnTo>
                  <a:lnTo>
                    <a:pt x="8521" y="108960"/>
                  </a:lnTo>
                  <a:lnTo>
                    <a:pt x="6186" y="92292"/>
                  </a:lnTo>
                  <a:lnTo>
                    <a:pt x="12259" y="51301"/>
                  </a:lnTo>
                  <a:lnTo>
                    <a:pt x="24184" y="27351"/>
                  </a:lnTo>
                  <a:lnTo>
                    <a:pt x="43930" y="8482"/>
                  </a:lnTo>
                  <a:lnTo>
                    <a:pt x="61886" y="1786"/>
                  </a:lnTo>
                  <a:lnTo>
                    <a:pt x="71879" y="0"/>
                  </a:lnTo>
                  <a:lnTo>
                    <a:pt x="87939" y="2973"/>
                  </a:lnTo>
                  <a:lnTo>
                    <a:pt x="94824" y="6367"/>
                  </a:lnTo>
                  <a:lnTo>
                    <a:pt x="98484" y="13278"/>
                  </a:lnTo>
                  <a:lnTo>
                    <a:pt x="100073" y="33348"/>
                  </a:lnTo>
                  <a:lnTo>
                    <a:pt x="95203" y="52800"/>
                  </a:lnTo>
                  <a:lnTo>
                    <a:pt x="85913" y="69811"/>
                  </a:lnTo>
                  <a:lnTo>
                    <a:pt x="65008" y="88908"/>
                  </a:lnTo>
                  <a:lnTo>
                    <a:pt x="49259" y="97321"/>
                  </a:lnTo>
                  <a:lnTo>
                    <a:pt x="30487" y="99201"/>
                  </a:lnTo>
                  <a:lnTo>
                    <a:pt x="20277" y="98401"/>
                  </a:lnTo>
                  <a:lnTo>
                    <a:pt x="12540" y="95080"/>
                  </a:lnTo>
                  <a:lnTo>
                    <a:pt x="1466" y="83955"/>
                  </a:lnTo>
                  <a:lnTo>
                    <a:pt x="0" y="77084"/>
                  </a:lnTo>
                  <a:lnTo>
                    <a:pt x="3328" y="62016"/>
                  </a:lnTo>
                  <a:lnTo>
                    <a:pt x="13481" y="48503"/>
                  </a:lnTo>
                  <a:lnTo>
                    <a:pt x="20092" y="42298"/>
                  </a:lnTo>
                  <a:lnTo>
                    <a:pt x="27287" y="39090"/>
                  </a:lnTo>
                  <a:lnTo>
                    <a:pt x="42717" y="38004"/>
                  </a:lnTo>
                  <a:lnTo>
                    <a:pt x="67079" y="47059"/>
                  </a:lnTo>
                  <a:lnTo>
                    <a:pt x="78680" y="61373"/>
                  </a:lnTo>
                  <a:lnTo>
                    <a:pt x="83075" y="70394"/>
                  </a:lnTo>
                  <a:lnTo>
                    <a:pt x="84146" y="79197"/>
                  </a:lnTo>
                  <a:lnTo>
                    <a:pt x="80380" y="96412"/>
                  </a:lnTo>
                  <a:lnTo>
                    <a:pt x="74914" y="102119"/>
                  </a:lnTo>
                  <a:lnTo>
                    <a:pt x="58928" y="108458"/>
                  </a:lnTo>
                  <a:lnTo>
                    <a:pt x="51319" y="108290"/>
                  </a:lnTo>
                  <a:lnTo>
                    <a:pt x="37908" y="103147"/>
                  </a:lnTo>
                  <a:lnTo>
                    <a:pt x="19908" y="85361"/>
                  </a:lnTo>
                  <a:lnTo>
                    <a:pt x="13415" y="67863"/>
                  </a:lnTo>
                  <a:lnTo>
                    <a:pt x="11683" y="57992"/>
                  </a:lnTo>
                  <a:lnTo>
                    <a:pt x="14716" y="39590"/>
                  </a:lnTo>
                  <a:lnTo>
                    <a:pt x="18127" y="30779"/>
                  </a:lnTo>
                  <a:lnTo>
                    <a:pt x="29352" y="18511"/>
                  </a:lnTo>
                  <a:lnTo>
                    <a:pt x="36249" y="13938"/>
                  </a:lnTo>
                  <a:lnTo>
                    <a:pt x="51347" y="11336"/>
                  </a:lnTo>
                  <a:lnTo>
                    <a:pt x="59277" y="11943"/>
                  </a:lnTo>
                  <a:lnTo>
                    <a:pt x="73044" y="17574"/>
                  </a:lnTo>
                  <a:lnTo>
                    <a:pt x="79318" y="21679"/>
                  </a:lnTo>
                  <a:lnTo>
                    <a:pt x="88767" y="33674"/>
                  </a:lnTo>
                  <a:lnTo>
                    <a:pt x="92587" y="40776"/>
                  </a:lnTo>
                  <a:lnTo>
                    <a:pt x="94354" y="58580"/>
                  </a:lnTo>
                  <a:lnTo>
                    <a:pt x="91865" y="884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91548" y="3914556"/>
            <a:ext cx="126849" cy="400151"/>
            <a:chOff x="2291548" y="3914556"/>
            <a:chExt cx="126849" cy="400151"/>
          </a:xfrm>
        </p:grpSpPr>
        <p:sp>
          <p:nvSpPr>
            <p:cNvPr id="44" name="Freeform 43"/>
            <p:cNvSpPr/>
            <p:nvPr/>
          </p:nvSpPr>
          <p:spPr>
            <a:xfrm>
              <a:off x="2291548" y="3914556"/>
              <a:ext cx="126849" cy="309484"/>
            </a:xfrm>
            <a:custGeom>
              <a:avLst/>
              <a:gdLst/>
              <a:ahLst/>
              <a:cxnLst/>
              <a:rect l="0" t="0" r="0" b="0"/>
              <a:pathLst>
                <a:path w="126849" h="309484">
                  <a:moveTo>
                    <a:pt x="0" y="0"/>
                  </a:moveTo>
                  <a:lnTo>
                    <a:pt x="56140" y="16125"/>
                  </a:lnTo>
                  <a:lnTo>
                    <a:pt x="112416" y="53484"/>
                  </a:lnTo>
                  <a:lnTo>
                    <a:pt x="123694" y="68381"/>
                  </a:lnTo>
                  <a:lnTo>
                    <a:pt x="126848" y="84295"/>
                  </a:lnTo>
                  <a:lnTo>
                    <a:pt x="126387" y="92442"/>
                  </a:lnTo>
                  <a:lnTo>
                    <a:pt x="118441" y="106452"/>
                  </a:lnTo>
                  <a:lnTo>
                    <a:pt x="90622" y="130591"/>
                  </a:lnTo>
                  <a:lnTo>
                    <a:pt x="52483" y="154722"/>
                  </a:lnTo>
                  <a:lnTo>
                    <a:pt x="46141" y="161699"/>
                  </a:lnTo>
                  <a:lnTo>
                    <a:pt x="42843" y="169139"/>
                  </a:lnTo>
                  <a:lnTo>
                    <a:pt x="41656" y="184839"/>
                  </a:lnTo>
                  <a:lnTo>
                    <a:pt x="46214" y="209354"/>
                  </a:lnTo>
                  <a:lnTo>
                    <a:pt x="84765" y="263759"/>
                  </a:lnTo>
                  <a:lnTo>
                    <a:pt x="125467" y="3094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83557" y="4299319"/>
              <a:ext cx="25094" cy="15388"/>
            </a:xfrm>
            <a:custGeom>
              <a:avLst/>
              <a:gdLst/>
              <a:ahLst/>
              <a:cxnLst/>
              <a:rect l="0" t="0" r="0" b="0"/>
              <a:pathLst>
                <a:path w="25094" h="15388">
                  <a:moveTo>
                    <a:pt x="0" y="0"/>
                  </a:moveTo>
                  <a:lnTo>
                    <a:pt x="4441" y="13322"/>
                  </a:lnTo>
                  <a:lnTo>
                    <a:pt x="7607" y="15387"/>
                  </a:lnTo>
                  <a:lnTo>
                    <a:pt x="11577" y="14905"/>
                  </a:lnTo>
                  <a:lnTo>
                    <a:pt x="25093" y="83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51592" y="3780725"/>
            <a:ext cx="1658113" cy="1184653"/>
            <a:chOff x="2751592" y="3780725"/>
            <a:chExt cx="1658113" cy="1184653"/>
          </a:xfrm>
        </p:grpSpPr>
        <p:sp>
          <p:nvSpPr>
            <p:cNvPr id="47" name="Freeform 46"/>
            <p:cNvSpPr/>
            <p:nvPr/>
          </p:nvSpPr>
          <p:spPr>
            <a:xfrm>
              <a:off x="2776686" y="3964742"/>
              <a:ext cx="234205" cy="192383"/>
            </a:xfrm>
            <a:custGeom>
              <a:avLst/>
              <a:gdLst/>
              <a:ahLst/>
              <a:cxnLst/>
              <a:rect l="0" t="0" r="0" b="0"/>
              <a:pathLst>
                <a:path w="234205" h="192383">
                  <a:moveTo>
                    <a:pt x="0" y="192382"/>
                  </a:moveTo>
                  <a:lnTo>
                    <a:pt x="59414" y="132968"/>
                  </a:lnTo>
                  <a:lnTo>
                    <a:pt x="116981" y="75401"/>
                  </a:lnTo>
                  <a:lnTo>
                    <a:pt x="176029" y="27995"/>
                  </a:lnTo>
                  <a:lnTo>
                    <a:pt x="23420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129601" y="3789089"/>
              <a:ext cx="90401" cy="167390"/>
            </a:xfrm>
            <a:custGeom>
              <a:avLst/>
              <a:gdLst/>
              <a:ahLst/>
              <a:cxnLst/>
              <a:rect l="0" t="0" r="0" b="0"/>
              <a:pathLst>
                <a:path w="90401" h="167390">
                  <a:moveTo>
                    <a:pt x="23484" y="0"/>
                  </a:moveTo>
                  <a:lnTo>
                    <a:pt x="3822" y="58986"/>
                  </a:lnTo>
                  <a:lnTo>
                    <a:pt x="0" y="88214"/>
                  </a:lnTo>
                  <a:lnTo>
                    <a:pt x="3308" y="115978"/>
                  </a:lnTo>
                  <a:lnTo>
                    <a:pt x="14615" y="141862"/>
                  </a:lnTo>
                  <a:lnTo>
                    <a:pt x="29737" y="162750"/>
                  </a:lnTo>
                  <a:lnTo>
                    <a:pt x="36947" y="166121"/>
                  </a:lnTo>
                  <a:lnTo>
                    <a:pt x="54871" y="167389"/>
                  </a:lnTo>
                  <a:lnTo>
                    <a:pt x="70272" y="162377"/>
                  </a:lnTo>
                  <a:lnTo>
                    <a:pt x="76981" y="158437"/>
                  </a:lnTo>
                  <a:lnTo>
                    <a:pt x="81454" y="153953"/>
                  </a:lnTo>
                  <a:lnTo>
                    <a:pt x="90400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89456" y="3864369"/>
              <a:ext cx="22181" cy="177384"/>
            </a:xfrm>
            <a:custGeom>
              <a:avLst/>
              <a:gdLst/>
              <a:ahLst/>
              <a:cxnLst/>
              <a:rect l="0" t="0" r="0" b="0"/>
              <a:pathLst>
                <a:path w="22181" h="177384">
                  <a:moveTo>
                    <a:pt x="22180" y="0"/>
                  </a:moveTo>
                  <a:lnTo>
                    <a:pt x="7712" y="53318"/>
                  </a:lnTo>
                  <a:lnTo>
                    <a:pt x="0" y="112110"/>
                  </a:lnTo>
                  <a:lnTo>
                    <a:pt x="141" y="158489"/>
                  </a:lnTo>
                  <a:lnTo>
                    <a:pt x="1911" y="169787"/>
                  </a:lnTo>
                  <a:lnTo>
                    <a:pt x="4950" y="175460"/>
                  </a:lnTo>
                  <a:lnTo>
                    <a:pt x="8835" y="177383"/>
                  </a:lnTo>
                  <a:lnTo>
                    <a:pt x="22180" y="175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72351" y="3859828"/>
              <a:ext cx="116316" cy="167478"/>
            </a:xfrm>
            <a:custGeom>
              <a:avLst/>
              <a:gdLst/>
              <a:ahLst/>
              <a:cxnLst/>
              <a:rect l="0" t="0" r="0" b="0"/>
              <a:pathLst>
                <a:path w="116316" h="167478">
                  <a:moveTo>
                    <a:pt x="22930" y="29634"/>
                  </a:moveTo>
                  <a:lnTo>
                    <a:pt x="14049" y="38515"/>
                  </a:lnTo>
                  <a:lnTo>
                    <a:pt x="4086" y="61799"/>
                  </a:lnTo>
                  <a:lnTo>
                    <a:pt x="0" y="108720"/>
                  </a:lnTo>
                  <a:lnTo>
                    <a:pt x="5809" y="141565"/>
                  </a:lnTo>
                  <a:lnTo>
                    <a:pt x="14081" y="157139"/>
                  </a:lnTo>
                  <a:lnTo>
                    <a:pt x="20748" y="162036"/>
                  </a:lnTo>
                  <a:lnTo>
                    <a:pt x="38070" y="167477"/>
                  </a:lnTo>
                  <a:lnTo>
                    <a:pt x="46964" y="166140"/>
                  </a:lnTo>
                  <a:lnTo>
                    <a:pt x="64281" y="157219"/>
                  </a:lnTo>
                  <a:lnTo>
                    <a:pt x="85265" y="136521"/>
                  </a:lnTo>
                  <a:lnTo>
                    <a:pt x="113156" y="83582"/>
                  </a:lnTo>
                  <a:lnTo>
                    <a:pt x="116315" y="64764"/>
                  </a:lnTo>
                  <a:lnTo>
                    <a:pt x="110770" y="29964"/>
                  </a:lnTo>
                  <a:lnTo>
                    <a:pt x="98936" y="9079"/>
                  </a:lnTo>
                  <a:lnTo>
                    <a:pt x="92188" y="4778"/>
                  </a:lnTo>
                  <a:lnTo>
                    <a:pt x="74777" y="0"/>
                  </a:lnTo>
                  <a:lnTo>
                    <a:pt x="57126" y="2832"/>
                  </a:lnTo>
                  <a:lnTo>
                    <a:pt x="48515" y="6190"/>
                  </a:lnTo>
                  <a:lnTo>
                    <a:pt x="42775" y="12146"/>
                  </a:lnTo>
                  <a:lnTo>
                    <a:pt x="34696" y="35502"/>
                  </a:lnTo>
                  <a:lnTo>
                    <a:pt x="31294" y="547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25779" y="4040293"/>
              <a:ext cx="137538" cy="152086"/>
            </a:xfrm>
            <a:custGeom>
              <a:avLst/>
              <a:gdLst/>
              <a:ahLst/>
              <a:cxnLst/>
              <a:rect l="0" t="0" r="0" b="0"/>
              <a:pathLst>
                <a:path w="137538" h="152086">
                  <a:moveTo>
                    <a:pt x="45528" y="24822"/>
                  </a:moveTo>
                  <a:lnTo>
                    <a:pt x="23671" y="80961"/>
                  </a:lnTo>
                  <a:lnTo>
                    <a:pt x="3732" y="141783"/>
                  </a:lnTo>
                  <a:lnTo>
                    <a:pt x="0" y="152085"/>
                  </a:lnTo>
                  <a:lnTo>
                    <a:pt x="1439" y="144272"/>
                  </a:lnTo>
                  <a:lnTo>
                    <a:pt x="22351" y="90693"/>
                  </a:lnTo>
                  <a:lnTo>
                    <a:pt x="58719" y="29389"/>
                  </a:lnTo>
                  <a:lnTo>
                    <a:pt x="80416" y="5522"/>
                  </a:lnTo>
                  <a:lnTo>
                    <a:pt x="89233" y="1732"/>
                  </a:lnTo>
                  <a:lnTo>
                    <a:pt x="108943" y="0"/>
                  </a:lnTo>
                  <a:lnTo>
                    <a:pt x="116616" y="3627"/>
                  </a:lnTo>
                  <a:lnTo>
                    <a:pt x="127619" y="17571"/>
                  </a:lnTo>
                  <a:lnTo>
                    <a:pt x="130651" y="36160"/>
                  </a:lnTo>
                  <a:lnTo>
                    <a:pt x="127970" y="55884"/>
                  </a:lnTo>
                  <a:lnTo>
                    <a:pt x="120584" y="73944"/>
                  </a:lnTo>
                  <a:lnTo>
                    <a:pt x="108626" y="86308"/>
                  </a:lnTo>
                  <a:lnTo>
                    <a:pt x="101534" y="90906"/>
                  </a:lnTo>
                  <a:lnTo>
                    <a:pt x="97735" y="91183"/>
                  </a:lnTo>
                  <a:lnTo>
                    <a:pt x="96132" y="88580"/>
                  </a:lnTo>
                  <a:lnTo>
                    <a:pt x="95993" y="84056"/>
                  </a:lnTo>
                  <a:lnTo>
                    <a:pt x="103274" y="71595"/>
                  </a:lnTo>
                  <a:lnTo>
                    <a:pt x="120569" y="53861"/>
                  </a:lnTo>
                  <a:lnTo>
                    <a:pt x="137537" y="41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662746" y="4065115"/>
              <a:ext cx="243139" cy="76555"/>
            </a:xfrm>
            <a:custGeom>
              <a:avLst/>
              <a:gdLst/>
              <a:ahLst/>
              <a:cxnLst/>
              <a:rect l="0" t="0" r="0" b="0"/>
              <a:pathLst>
                <a:path w="243139" h="76555">
                  <a:moveTo>
                    <a:pt x="42392" y="0"/>
                  </a:moveTo>
                  <a:lnTo>
                    <a:pt x="55713" y="8881"/>
                  </a:lnTo>
                  <a:lnTo>
                    <a:pt x="57778" y="9639"/>
                  </a:lnTo>
                  <a:lnTo>
                    <a:pt x="57296" y="8284"/>
                  </a:lnTo>
                  <a:lnTo>
                    <a:pt x="55117" y="5523"/>
                  </a:lnTo>
                  <a:lnTo>
                    <a:pt x="50875" y="4612"/>
                  </a:lnTo>
                  <a:lnTo>
                    <a:pt x="38727" y="6077"/>
                  </a:lnTo>
                  <a:lnTo>
                    <a:pt x="26513" y="12305"/>
                  </a:lnTo>
                  <a:lnTo>
                    <a:pt x="3526" y="31448"/>
                  </a:lnTo>
                  <a:lnTo>
                    <a:pt x="682" y="37694"/>
                  </a:lnTo>
                  <a:lnTo>
                    <a:pt x="0" y="52070"/>
                  </a:lnTo>
                  <a:lnTo>
                    <a:pt x="2978" y="57948"/>
                  </a:lnTo>
                  <a:lnTo>
                    <a:pt x="13722" y="66957"/>
                  </a:lnTo>
                  <a:lnTo>
                    <a:pt x="20490" y="68802"/>
                  </a:lnTo>
                  <a:lnTo>
                    <a:pt x="43338" y="66958"/>
                  </a:lnTo>
                  <a:lnTo>
                    <a:pt x="59541" y="62907"/>
                  </a:lnTo>
                  <a:lnTo>
                    <a:pt x="63119" y="64243"/>
                  </a:lnTo>
                  <a:lnTo>
                    <a:pt x="63645" y="67923"/>
                  </a:lnTo>
                  <a:lnTo>
                    <a:pt x="62137" y="73163"/>
                  </a:lnTo>
                  <a:lnTo>
                    <a:pt x="64849" y="75728"/>
                  </a:lnTo>
                  <a:lnTo>
                    <a:pt x="77776" y="76099"/>
                  </a:lnTo>
                  <a:lnTo>
                    <a:pt x="83640" y="73038"/>
                  </a:lnTo>
                  <a:lnTo>
                    <a:pt x="107361" y="40425"/>
                  </a:lnTo>
                  <a:lnTo>
                    <a:pt x="110798" y="39033"/>
                  </a:lnTo>
                  <a:lnTo>
                    <a:pt x="113089" y="41821"/>
                  </a:lnTo>
                  <a:lnTo>
                    <a:pt x="114617" y="47398"/>
                  </a:lnTo>
                  <a:lnTo>
                    <a:pt x="112326" y="73008"/>
                  </a:lnTo>
                  <a:lnTo>
                    <a:pt x="114108" y="76554"/>
                  </a:lnTo>
                  <a:lnTo>
                    <a:pt x="118084" y="76129"/>
                  </a:lnTo>
                  <a:lnTo>
                    <a:pt x="140058" y="59855"/>
                  </a:lnTo>
                  <a:lnTo>
                    <a:pt x="163228" y="39670"/>
                  </a:lnTo>
                  <a:lnTo>
                    <a:pt x="222115" y="9634"/>
                  </a:lnTo>
                  <a:lnTo>
                    <a:pt x="24313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04916" y="3948013"/>
              <a:ext cx="101342" cy="186962"/>
            </a:xfrm>
            <a:custGeom>
              <a:avLst/>
              <a:gdLst/>
              <a:ahLst/>
              <a:cxnLst/>
              <a:rect l="0" t="0" r="0" b="0"/>
              <a:pathLst>
                <a:path w="101342" h="186962">
                  <a:moveTo>
                    <a:pt x="84613" y="0"/>
                  </a:moveTo>
                  <a:lnTo>
                    <a:pt x="65188" y="59938"/>
                  </a:lnTo>
                  <a:lnTo>
                    <a:pt x="39647" y="121175"/>
                  </a:lnTo>
                  <a:lnTo>
                    <a:pt x="16514" y="180883"/>
                  </a:lnTo>
                  <a:lnTo>
                    <a:pt x="12262" y="185645"/>
                  </a:lnTo>
                  <a:lnTo>
                    <a:pt x="7568" y="186961"/>
                  </a:lnTo>
                  <a:lnTo>
                    <a:pt x="2580" y="185980"/>
                  </a:lnTo>
                  <a:lnTo>
                    <a:pt x="184" y="182538"/>
                  </a:lnTo>
                  <a:lnTo>
                    <a:pt x="0" y="171278"/>
                  </a:lnTo>
                  <a:lnTo>
                    <a:pt x="5122" y="149264"/>
                  </a:lnTo>
                  <a:lnTo>
                    <a:pt x="10243" y="145049"/>
                  </a:lnTo>
                  <a:lnTo>
                    <a:pt x="25846" y="142844"/>
                  </a:lnTo>
                  <a:lnTo>
                    <a:pt x="74476" y="146423"/>
                  </a:lnTo>
                  <a:lnTo>
                    <a:pt x="101341" y="1421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003324" y="4123667"/>
              <a:ext cx="203681" cy="152616"/>
            </a:xfrm>
            <a:custGeom>
              <a:avLst/>
              <a:gdLst/>
              <a:ahLst/>
              <a:cxnLst/>
              <a:rect l="0" t="0" r="0" b="0"/>
              <a:pathLst>
                <a:path w="203681" h="152616">
                  <a:moveTo>
                    <a:pt x="19663" y="0"/>
                  </a:moveTo>
                  <a:lnTo>
                    <a:pt x="2716" y="58686"/>
                  </a:lnTo>
                  <a:lnTo>
                    <a:pt x="0" y="67005"/>
                  </a:lnTo>
                  <a:lnTo>
                    <a:pt x="49" y="69763"/>
                  </a:lnTo>
                  <a:lnTo>
                    <a:pt x="1940" y="68814"/>
                  </a:lnTo>
                  <a:lnTo>
                    <a:pt x="38475" y="28665"/>
                  </a:lnTo>
                  <a:lnTo>
                    <a:pt x="46145" y="25615"/>
                  </a:lnTo>
                  <a:lnTo>
                    <a:pt x="62102" y="24705"/>
                  </a:lnTo>
                  <a:lnTo>
                    <a:pt x="67472" y="28552"/>
                  </a:lnTo>
                  <a:lnTo>
                    <a:pt x="71052" y="34834"/>
                  </a:lnTo>
                  <a:lnTo>
                    <a:pt x="74102" y="51727"/>
                  </a:lnTo>
                  <a:lnTo>
                    <a:pt x="73443" y="90385"/>
                  </a:lnTo>
                  <a:lnTo>
                    <a:pt x="75033" y="99290"/>
                  </a:lnTo>
                  <a:lnTo>
                    <a:pt x="84235" y="114142"/>
                  </a:lnTo>
                  <a:lnTo>
                    <a:pt x="90592" y="120705"/>
                  </a:lnTo>
                  <a:lnTo>
                    <a:pt x="98548" y="124151"/>
                  </a:lnTo>
                  <a:lnTo>
                    <a:pt x="117301" y="125501"/>
                  </a:lnTo>
                  <a:lnTo>
                    <a:pt x="148759" y="116595"/>
                  </a:lnTo>
                  <a:lnTo>
                    <a:pt x="163161" y="104795"/>
                  </a:lnTo>
                  <a:lnTo>
                    <a:pt x="168303" y="97744"/>
                  </a:lnTo>
                  <a:lnTo>
                    <a:pt x="168013" y="93044"/>
                  </a:lnTo>
                  <a:lnTo>
                    <a:pt x="164103" y="89910"/>
                  </a:lnTo>
                  <a:lnTo>
                    <a:pt x="157778" y="87821"/>
                  </a:lnTo>
                  <a:lnTo>
                    <a:pt x="151703" y="88288"/>
                  </a:lnTo>
                  <a:lnTo>
                    <a:pt x="139996" y="93762"/>
                  </a:lnTo>
                  <a:lnTo>
                    <a:pt x="131076" y="104870"/>
                  </a:lnTo>
                  <a:lnTo>
                    <a:pt x="127396" y="111735"/>
                  </a:lnTo>
                  <a:lnTo>
                    <a:pt x="125785" y="126798"/>
                  </a:lnTo>
                  <a:lnTo>
                    <a:pt x="126657" y="134719"/>
                  </a:lnTo>
                  <a:lnTo>
                    <a:pt x="130026" y="140928"/>
                  </a:lnTo>
                  <a:lnTo>
                    <a:pt x="141204" y="150306"/>
                  </a:lnTo>
                  <a:lnTo>
                    <a:pt x="160423" y="152615"/>
                  </a:lnTo>
                  <a:lnTo>
                    <a:pt x="187455" y="148690"/>
                  </a:lnTo>
                  <a:lnTo>
                    <a:pt x="203680" y="1421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23733" y="4186141"/>
              <a:ext cx="75281" cy="121670"/>
            </a:xfrm>
            <a:custGeom>
              <a:avLst/>
              <a:gdLst/>
              <a:ahLst/>
              <a:cxnLst/>
              <a:rect l="0" t="0" r="0" b="0"/>
              <a:pathLst>
                <a:path w="75281" h="121670">
                  <a:moveTo>
                    <a:pt x="75280" y="4441"/>
                  </a:moveTo>
                  <a:lnTo>
                    <a:pt x="61959" y="0"/>
                  </a:lnTo>
                  <a:lnTo>
                    <a:pt x="58034" y="3339"/>
                  </a:lnTo>
                  <a:lnTo>
                    <a:pt x="53675" y="19441"/>
                  </a:lnTo>
                  <a:lnTo>
                    <a:pt x="55660" y="45751"/>
                  </a:lnTo>
                  <a:lnTo>
                    <a:pt x="62799" y="79620"/>
                  </a:lnTo>
                  <a:lnTo>
                    <a:pt x="61058" y="96405"/>
                  </a:lnTo>
                  <a:lnTo>
                    <a:pt x="54709" y="110680"/>
                  </a:lnTo>
                  <a:lnTo>
                    <a:pt x="50413" y="117089"/>
                  </a:lnTo>
                  <a:lnTo>
                    <a:pt x="43832" y="120432"/>
                  </a:lnTo>
                  <a:lnTo>
                    <a:pt x="26606" y="121669"/>
                  </a:lnTo>
                  <a:lnTo>
                    <a:pt x="19596" y="119768"/>
                  </a:lnTo>
                  <a:lnTo>
                    <a:pt x="0" y="1048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952339" y="3780725"/>
              <a:ext cx="114734" cy="209112"/>
            </a:xfrm>
            <a:custGeom>
              <a:avLst/>
              <a:gdLst/>
              <a:ahLst/>
              <a:cxnLst/>
              <a:rect l="0" t="0" r="0" b="0"/>
              <a:pathLst>
                <a:path w="114734" h="209112">
                  <a:moveTo>
                    <a:pt x="0" y="0"/>
                  </a:moveTo>
                  <a:lnTo>
                    <a:pt x="54981" y="19424"/>
                  </a:lnTo>
                  <a:lnTo>
                    <a:pt x="85962" y="45894"/>
                  </a:lnTo>
                  <a:lnTo>
                    <a:pt x="106167" y="76084"/>
                  </a:lnTo>
                  <a:lnTo>
                    <a:pt x="112242" y="94225"/>
                  </a:lnTo>
                  <a:lnTo>
                    <a:pt x="114733" y="129634"/>
                  </a:lnTo>
                  <a:lnTo>
                    <a:pt x="109068" y="163153"/>
                  </a:lnTo>
                  <a:lnTo>
                    <a:pt x="93451" y="194972"/>
                  </a:lnTo>
                  <a:lnTo>
                    <a:pt x="83644" y="2091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977432" y="4265862"/>
              <a:ext cx="123317" cy="259298"/>
            </a:xfrm>
            <a:custGeom>
              <a:avLst/>
              <a:gdLst/>
              <a:ahLst/>
              <a:cxnLst/>
              <a:rect l="0" t="0" r="0" b="0"/>
              <a:pathLst>
                <a:path w="123317" h="259298">
                  <a:moveTo>
                    <a:pt x="16729" y="0"/>
                  </a:moveTo>
                  <a:lnTo>
                    <a:pt x="77257" y="60528"/>
                  </a:lnTo>
                  <a:lnTo>
                    <a:pt x="100213" y="88441"/>
                  </a:lnTo>
                  <a:lnTo>
                    <a:pt x="118206" y="129202"/>
                  </a:lnTo>
                  <a:lnTo>
                    <a:pt x="123316" y="161993"/>
                  </a:lnTo>
                  <a:lnTo>
                    <a:pt x="117075" y="181663"/>
                  </a:lnTo>
                  <a:lnTo>
                    <a:pt x="104079" y="198771"/>
                  </a:lnTo>
                  <a:lnTo>
                    <a:pt x="54782" y="230788"/>
                  </a:lnTo>
                  <a:lnTo>
                    <a:pt x="0" y="2592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51592" y="4316048"/>
              <a:ext cx="217960" cy="108739"/>
            </a:xfrm>
            <a:custGeom>
              <a:avLst/>
              <a:gdLst/>
              <a:ahLst/>
              <a:cxnLst/>
              <a:rect l="0" t="0" r="0" b="0"/>
              <a:pathLst>
                <a:path w="217960" h="108739">
                  <a:moveTo>
                    <a:pt x="0" y="0"/>
                  </a:moveTo>
                  <a:lnTo>
                    <a:pt x="63427" y="32123"/>
                  </a:lnTo>
                  <a:lnTo>
                    <a:pt x="123998" y="52122"/>
                  </a:lnTo>
                  <a:lnTo>
                    <a:pt x="187297" y="77194"/>
                  </a:lnTo>
                  <a:lnTo>
                    <a:pt x="213683" y="97964"/>
                  </a:lnTo>
                  <a:lnTo>
                    <a:pt x="216806" y="101555"/>
                  </a:lnTo>
                  <a:lnTo>
                    <a:pt x="217959" y="103950"/>
                  </a:lnTo>
                  <a:lnTo>
                    <a:pt x="217476" y="1087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194907" y="4402552"/>
              <a:ext cx="91372" cy="231346"/>
            </a:xfrm>
            <a:custGeom>
              <a:avLst/>
              <a:gdLst/>
              <a:ahLst/>
              <a:cxnLst/>
              <a:rect l="0" t="0" r="0" b="0"/>
              <a:pathLst>
                <a:path w="91372" h="231346">
                  <a:moveTo>
                    <a:pt x="0" y="89149"/>
                  </a:moveTo>
                  <a:lnTo>
                    <a:pt x="29464" y="47278"/>
                  </a:lnTo>
                  <a:lnTo>
                    <a:pt x="84978" y="35"/>
                  </a:lnTo>
                  <a:lnTo>
                    <a:pt x="89181" y="0"/>
                  </a:lnTo>
                  <a:lnTo>
                    <a:pt x="91053" y="3694"/>
                  </a:lnTo>
                  <a:lnTo>
                    <a:pt x="91371" y="9874"/>
                  </a:lnTo>
                  <a:lnTo>
                    <a:pt x="67107" y="66100"/>
                  </a:lnTo>
                  <a:lnTo>
                    <a:pt x="39989" y="120673"/>
                  </a:lnTo>
                  <a:lnTo>
                    <a:pt x="22798" y="173056"/>
                  </a:lnTo>
                  <a:lnTo>
                    <a:pt x="22968" y="208291"/>
                  </a:lnTo>
                  <a:lnTo>
                    <a:pt x="26465" y="215976"/>
                  </a:lnTo>
                  <a:lnTo>
                    <a:pt x="31584" y="221099"/>
                  </a:lnTo>
                  <a:lnTo>
                    <a:pt x="50187" y="2313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303645" y="4466326"/>
              <a:ext cx="95319" cy="184094"/>
            </a:xfrm>
            <a:custGeom>
              <a:avLst/>
              <a:gdLst/>
              <a:ahLst/>
              <a:cxnLst/>
              <a:rect l="0" t="0" r="0" b="0"/>
              <a:pathLst>
                <a:path w="95319" h="184094">
                  <a:moveTo>
                    <a:pt x="16729" y="83926"/>
                  </a:moveTo>
                  <a:lnTo>
                    <a:pt x="2260" y="145092"/>
                  </a:lnTo>
                  <a:lnTo>
                    <a:pt x="1507" y="155373"/>
                  </a:lnTo>
                  <a:lnTo>
                    <a:pt x="5626" y="171753"/>
                  </a:lnTo>
                  <a:lnTo>
                    <a:pt x="9327" y="178723"/>
                  </a:lnTo>
                  <a:lnTo>
                    <a:pt x="14583" y="182441"/>
                  </a:lnTo>
                  <a:lnTo>
                    <a:pt x="20874" y="183990"/>
                  </a:lnTo>
                  <a:lnTo>
                    <a:pt x="27857" y="184093"/>
                  </a:lnTo>
                  <a:lnTo>
                    <a:pt x="43050" y="174295"/>
                  </a:lnTo>
                  <a:lnTo>
                    <a:pt x="64801" y="147878"/>
                  </a:lnTo>
                  <a:lnTo>
                    <a:pt x="87841" y="100437"/>
                  </a:lnTo>
                  <a:lnTo>
                    <a:pt x="95318" y="69095"/>
                  </a:lnTo>
                  <a:lnTo>
                    <a:pt x="94099" y="47285"/>
                  </a:lnTo>
                  <a:lnTo>
                    <a:pt x="83747" y="18546"/>
                  </a:lnTo>
                  <a:lnTo>
                    <a:pt x="71608" y="5921"/>
                  </a:lnTo>
                  <a:lnTo>
                    <a:pt x="64468" y="1253"/>
                  </a:lnTo>
                  <a:lnTo>
                    <a:pt x="56919" y="0"/>
                  </a:lnTo>
                  <a:lnTo>
                    <a:pt x="41097" y="3564"/>
                  </a:lnTo>
                  <a:lnTo>
                    <a:pt x="27249" y="13823"/>
                  </a:lnTo>
                  <a:lnTo>
                    <a:pt x="15828" y="28605"/>
                  </a:lnTo>
                  <a:lnTo>
                    <a:pt x="0" y="671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505924" y="4554177"/>
              <a:ext cx="82113" cy="163365"/>
            </a:xfrm>
            <a:custGeom>
              <a:avLst/>
              <a:gdLst/>
              <a:ahLst/>
              <a:cxnLst/>
              <a:rect l="0" t="0" r="0" b="0"/>
              <a:pathLst>
                <a:path w="82113" h="163365">
                  <a:moveTo>
                    <a:pt x="82112" y="4440"/>
                  </a:moveTo>
                  <a:lnTo>
                    <a:pt x="68791" y="0"/>
                  </a:lnTo>
                  <a:lnTo>
                    <a:pt x="42745" y="1679"/>
                  </a:lnTo>
                  <a:lnTo>
                    <a:pt x="15924" y="12503"/>
                  </a:lnTo>
                  <a:lnTo>
                    <a:pt x="10105" y="19109"/>
                  </a:lnTo>
                  <a:lnTo>
                    <a:pt x="3640" y="36363"/>
                  </a:lnTo>
                  <a:lnTo>
                    <a:pt x="0" y="66977"/>
                  </a:lnTo>
                  <a:lnTo>
                    <a:pt x="7802" y="99591"/>
                  </a:lnTo>
                  <a:lnTo>
                    <a:pt x="21886" y="128359"/>
                  </a:lnTo>
                  <a:lnTo>
                    <a:pt x="42272" y="150101"/>
                  </a:lnTo>
                  <a:lnTo>
                    <a:pt x="57900" y="157469"/>
                  </a:lnTo>
                  <a:lnTo>
                    <a:pt x="82112" y="1633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602116" y="4628455"/>
              <a:ext cx="97129" cy="114370"/>
            </a:xfrm>
            <a:custGeom>
              <a:avLst/>
              <a:gdLst/>
              <a:ahLst/>
              <a:cxnLst/>
              <a:rect l="0" t="0" r="0" b="0"/>
              <a:pathLst>
                <a:path w="97129" h="114370">
                  <a:moveTo>
                    <a:pt x="44471" y="30535"/>
                  </a:moveTo>
                  <a:lnTo>
                    <a:pt x="25367" y="38142"/>
                  </a:lnTo>
                  <a:lnTo>
                    <a:pt x="13985" y="46618"/>
                  </a:lnTo>
                  <a:lnTo>
                    <a:pt x="1567" y="66280"/>
                  </a:lnTo>
                  <a:lnTo>
                    <a:pt x="0" y="81738"/>
                  </a:lnTo>
                  <a:lnTo>
                    <a:pt x="883" y="89764"/>
                  </a:lnTo>
                  <a:lnTo>
                    <a:pt x="9299" y="103638"/>
                  </a:lnTo>
                  <a:lnTo>
                    <a:pt x="15447" y="109940"/>
                  </a:lnTo>
                  <a:lnTo>
                    <a:pt x="22333" y="113212"/>
                  </a:lnTo>
                  <a:lnTo>
                    <a:pt x="37420" y="114369"/>
                  </a:lnTo>
                  <a:lnTo>
                    <a:pt x="61589" y="105355"/>
                  </a:lnTo>
                  <a:lnTo>
                    <a:pt x="81968" y="86472"/>
                  </a:lnTo>
                  <a:lnTo>
                    <a:pt x="95338" y="58778"/>
                  </a:lnTo>
                  <a:lnTo>
                    <a:pt x="97128" y="37821"/>
                  </a:lnTo>
                  <a:lnTo>
                    <a:pt x="96305" y="27028"/>
                  </a:lnTo>
                  <a:lnTo>
                    <a:pt x="87954" y="10079"/>
                  </a:lnTo>
                  <a:lnTo>
                    <a:pt x="81824" y="2957"/>
                  </a:lnTo>
                  <a:lnTo>
                    <a:pt x="77738" y="68"/>
                  </a:lnTo>
                  <a:lnTo>
                    <a:pt x="75013" y="0"/>
                  </a:lnTo>
                  <a:lnTo>
                    <a:pt x="69564" y="54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733245" y="4667355"/>
              <a:ext cx="80632" cy="133832"/>
            </a:xfrm>
            <a:custGeom>
              <a:avLst/>
              <a:gdLst/>
              <a:ahLst/>
              <a:cxnLst/>
              <a:rect l="0" t="0" r="0" b="0"/>
              <a:pathLst>
                <a:path w="80632" h="133832">
                  <a:moveTo>
                    <a:pt x="30444" y="0"/>
                  </a:moveTo>
                  <a:lnTo>
                    <a:pt x="7160" y="23284"/>
                  </a:lnTo>
                  <a:lnTo>
                    <a:pt x="1508" y="38849"/>
                  </a:lnTo>
                  <a:lnTo>
                    <a:pt x="0" y="48204"/>
                  </a:lnTo>
                  <a:lnTo>
                    <a:pt x="3282" y="66034"/>
                  </a:lnTo>
                  <a:lnTo>
                    <a:pt x="6760" y="74692"/>
                  </a:lnTo>
                  <a:lnTo>
                    <a:pt x="12796" y="79535"/>
                  </a:lnTo>
                  <a:lnTo>
                    <a:pt x="29416" y="82437"/>
                  </a:lnTo>
                  <a:lnTo>
                    <a:pt x="46716" y="78151"/>
                  </a:lnTo>
                  <a:lnTo>
                    <a:pt x="55233" y="74406"/>
                  </a:lnTo>
                  <a:lnTo>
                    <a:pt x="59981" y="74697"/>
                  </a:lnTo>
                  <a:lnTo>
                    <a:pt x="62217" y="77679"/>
                  </a:lnTo>
                  <a:lnTo>
                    <a:pt x="65538" y="114974"/>
                  </a:lnTo>
                  <a:lnTo>
                    <a:pt x="72684" y="128857"/>
                  </a:lnTo>
                  <a:lnTo>
                    <a:pt x="75333" y="132374"/>
                  </a:lnTo>
                  <a:lnTo>
                    <a:pt x="77099" y="133789"/>
                  </a:lnTo>
                  <a:lnTo>
                    <a:pt x="80631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65225" y="4692448"/>
              <a:ext cx="99212" cy="117107"/>
            </a:xfrm>
            <a:custGeom>
              <a:avLst/>
              <a:gdLst/>
              <a:ahLst/>
              <a:cxnLst/>
              <a:rect l="0" t="0" r="0" b="0"/>
              <a:pathLst>
                <a:path w="99212" h="117107">
                  <a:moveTo>
                    <a:pt x="7201" y="0"/>
                  </a:moveTo>
                  <a:lnTo>
                    <a:pt x="581" y="29774"/>
                  </a:lnTo>
                  <a:lnTo>
                    <a:pt x="0" y="39367"/>
                  </a:lnTo>
                  <a:lnTo>
                    <a:pt x="4311" y="54982"/>
                  </a:lnTo>
                  <a:lnTo>
                    <a:pt x="8063" y="61747"/>
                  </a:lnTo>
                  <a:lnTo>
                    <a:pt x="13352" y="64400"/>
                  </a:lnTo>
                  <a:lnTo>
                    <a:pt x="19666" y="64309"/>
                  </a:lnTo>
                  <a:lnTo>
                    <a:pt x="49834" y="55248"/>
                  </a:lnTo>
                  <a:lnTo>
                    <a:pt x="56999" y="55420"/>
                  </a:lnTo>
                  <a:lnTo>
                    <a:pt x="69917" y="60567"/>
                  </a:lnTo>
                  <a:lnTo>
                    <a:pt x="79376" y="74007"/>
                  </a:lnTo>
                  <a:lnTo>
                    <a:pt x="83199" y="82796"/>
                  </a:lnTo>
                  <a:lnTo>
                    <a:pt x="84969" y="102474"/>
                  </a:lnTo>
                  <a:lnTo>
                    <a:pt x="84516" y="117106"/>
                  </a:lnTo>
                  <a:lnTo>
                    <a:pt x="85697" y="117105"/>
                  </a:lnTo>
                  <a:lnTo>
                    <a:pt x="99211" y="920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982909" y="4597892"/>
              <a:ext cx="199003" cy="210536"/>
            </a:xfrm>
            <a:custGeom>
              <a:avLst/>
              <a:gdLst/>
              <a:ahLst/>
              <a:cxnLst/>
              <a:rect l="0" t="0" r="0" b="0"/>
              <a:pathLst>
                <a:path w="199003" h="210536">
                  <a:moveTo>
                    <a:pt x="65171" y="19276"/>
                  </a:moveTo>
                  <a:lnTo>
                    <a:pt x="65171" y="1514"/>
                  </a:lnTo>
                  <a:lnTo>
                    <a:pt x="64241" y="0"/>
                  </a:lnTo>
                  <a:lnTo>
                    <a:pt x="60731" y="8231"/>
                  </a:lnTo>
                  <a:lnTo>
                    <a:pt x="50703" y="60837"/>
                  </a:lnTo>
                  <a:lnTo>
                    <a:pt x="44448" y="114538"/>
                  </a:lnTo>
                  <a:lnTo>
                    <a:pt x="40011" y="170306"/>
                  </a:lnTo>
                  <a:lnTo>
                    <a:pt x="36021" y="191421"/>
                  </a:lnTo>
                  <a:lnTo>
                    <a:pt x="32726" y="196308"/>
                  </a:lnTo>
                  <a:lnTo>
                    <a:pt x="28671" y="197707"/>
                  </a:lnTo>
                  <a:lnTo>
                    <a:pt x="24108" y="196781"/>
                  </a:lnTo>
                  <a:lnTo>
                    <a:pt x="20138" y="193375"/>
                  </a:lnTo>
                  <a:lnTo>
                    <a:pt x="13247" y="182157"/>
                  </a:lnTo>
                  <a:lnTo>
                    <a:pt x="2181" y="145558"/>
                  </a:lnTo>
                  <a:lnTo>
                    <a:pt x="0" y="124349"/>
                  </a:lnTo>
                  <a:lnTo>
                    <a:pt x="3987" y="107487"/>
                  </a:lnTo>
                  <a:lnTo>
                    <a:pt x="7653" y="100389"/>
                  </a:lnTo>
                  <a:lnTo>
                    <a:pt x="14743" y="95656"/>
                  </a:lnTo>
                  <a:lnTo>
                    <a:pt x="45995" y="88996"/>
                  </a:lnTo>
                  <a:lnTo>
                    <a:pt x="101461" y="86561"/>
                  </a:lnTo>
                  <a:lnTo>
                    <a:pt x="109811" y="89226"/>
                  </a:lnTo>
                  <a:lnTo>
                    <a:pt x="116307" y="93791"/>
                  </a:lnTo>
                  <a:lnTo>
                    <a:pt x="126003" y="106298"/>
                  </a:lnTo>
                  <a:lnTo>
                    <a:pt x="133410" y="121150"/>
                  </a:lnTo>
                  <a:lnTo>
                    <a:pt x="138365" y="149628"/>
                  </a:lnTo>
                  <a:lnTo>
                    <a:pt x="133361" y="185877"/>
                  </a:lnTo>
                  <a:lnTo>
                    <a:pt x="128625" y="202988"/>
                  </a:lnTo>
                  <a:lnTo>
                    <a:pt x="129779" y="207737"/>
                  </a:lnTo>
                  <a:lnTo>
                    <a:pt x="133336" y="209973"/>
                  </a:lnTo>
                  <a:lnTo>
                    <a:pt x="138496" y="210535"/>
                  </a:lnTo>
                  <a:lnTo>
                    <a:pt x="143794" y="208121"/>
                  </a:lnTo>
                  <a:lnTo>
                    <a:pt x="160132" y="191403"/>
                  </a:lnTo>
                  <a:lnTo>
                    <a:pt x="171193" y="176633"/>
                  </a:lnTo>
                  <a:lnTo>
                    <a:pt x="177675" y="172508"/>
                  </a:lnTo>
                  <a:lnTo>
                    <a:pt x="192311" y="170404"/>
                  </a:lnTo>
                  <a:lnTo>
                    <a:pt x="196400" y="173003"/>
                  </a:lnTo>
                  <a:lnTo>
                    <a:pt x="198197" y="177523"/>
                  </a:lnTo>
                  <a:lnTo>
                    <a:pt x="198763" y="187293"/>
                  </a:lnTo>
                  <a:lnTo>
                    <a:pt x="199002" y="1865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257191" y="4608804"/>
              <a:ext cx="1" cy="25094"/>
            </a:xfrm>
            <a:custGeom>
              <a:avLst/>
              <a:gdLst/>
              <a:ahLst/>
              <a:cxnLst/>
              <a:rect l="0" t="0" r="0" b="0"/>
              <a:pathLst>
                <a:path w="1" h="25094">
                  <a:moveTo>
                    <a:pt x="0" y="0"/>
                  </a:moveTo>
                  <a:lnTo>
                    <a:pt x="0" y="25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226827" y="4759363"/>
              <a:ext cx="55458" cy="75281"/>
            </a:xfrm>
            <a:custGeom>
              <a:avLst/>
              <a:gdLst/>
              <a:ahLst/>
              <a:cxnLst/>
              <a:rect l="0" t="0" r="0" b="0"/>
              <a:pathLst>
                <a:path w="55458" h="75281">
                  <a:moveTo>
                    <a:pt x="5270" y="0"/>
                  </a:moveTo>
                  <a:lnTo>
                    <a:pt x="14151" y="8881"/>
                  </a:lnTo>
                  <a:lnTo>
                    <a:pt x="18626" y="9639"/>
                  </a:lnTo>
                  <a:lnTo>
                    <a:pt x="23468" y="8284"/>
                  </a:lnTo>
                  <a:lnTo>
                    <a:pt x="28555" y="5523"/>
                  </a:lnTo>
                  <a:lnTo>
                    <a:pt x="29158" y="5541"/>
                  </a:lnTo>
                  <a:lnTo>
                    <a:pt x="7349" y="23769"/>
                  </a:lnTo>
                  <a:lnTo>
                    <a:pt x="1547" y="39065"/>
                  </a:lnTo>
                  <a:lnTo>
                    <a:pt x="0" y="48349"/>
                  </a:lnTo>
                  <a:lnTo>
                    <a:pt x="3238" y="63621"/>
                  </a:lnTo>
                  <a:lnTo>
                    <a:pt x="6703" y="70295"/>
                  </a:lnTo>
                  <a:lnTo>
                    <a:pt x="11802" y="73816"/>
                  </a:lnTo>
                  <a:lnTo>
                    <a:pt x="37540" y="75267"/>
                  </a:lnTo>
                  <a:lnTo>
                    <a:pt x="55457" y="752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340835" y="4766454"/>
              <a:ext cx="68870" cy="198924"/>
            </a:xfrm>
            <a:custGeom>
              <a:avLst/>
              <a:gdLst/>
              <a:ahLst/>
              <a:cxnLst/>
              <a:rect l="0" t="0" r="0" b="0"/>
              <a:pathLst>
                <a:path w="68870" h="198924">
                  <a:moveTo>
                    <a:pt x="50187" y="9638"/>
                  </a:moveTo>
                  <a:lnTo>
                    <a:pt x="41306" y="757"/>
                  </a:lnTo>
                  <a:lnTo>
                    <a:pt x="35902" y="0"/>
                  </a:lnTo>
                  <a:lnTo>
                    <a:pt x="22462" y="4116"/>
                  </a:lnTo>
                  <a:lnTo>
                    <a:pt x="18692" y="9674"/>
                  </a:lnTo>
                  <a:lnTo>
                    <a:pt x="16982" y="25763"/>
                  </a:lnTo>
                  <a:lnTo>
                    <a:pt x="21244" y="55722"/>
                  </a:lnTo>
                  <a:lnTo>
                    <a:pt x="28339" y="72252"/>
                  </a:lnTo>
                  <a:lnTo>
                    <a:pt x="52215" y="123689"/>
                  </a:lnTo>
                  <a:lnTo>
                    <a:pt x="68452" y="170748"/>
                  </a:lnTo>
                  <a:lnTo>
                    <a:pt x="68869" y="180243"/>
                  </a:lnTo>
                  <a:lnTo>
                    <a:pt x="64376" y="195749"/>
                  </a:lnTo>
                  <a:lnTo>
                    <a:pt x="59646" y="198769"/>
                  </a:lnTo>
                  <a:lnTo>
                    <a:pt x="53705" y="198923"/>
                  </a:lnTo>
                  <a:lnTo>
                    <a:pt x="32022" y="190260"/>
                  </a:lnTo>
                  <a:lnTo>
                    <a:pt x="24136" y="185815"/>
                  </a:lnTo>
                  <a:lnTo>
                    <a:pt x="12895" y="173443"/>
                  </a:lnTo>
                  <a:lnTo>
                    <a:pt x="0" y="1518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964098" y="3303952"/>
            <a:ext cx="3579417" cy="1217890"/>
            <a:chOff x="5964098" y="3303952"/>
            <a:chExt cx="3579417" cy="1217890"/>
          </a:xfrm>
        </p:grpSpPr>
        <p:sp>
          <p:nvSpPr>
            <p:cNvPr id="70" name="Freeform 69"/>
            <p:cNvSpPr/>
            <p:nvPr/>
          </p:nvSpPr>
          <p:spPr>
            <a:xfrm>
              <a:off x="5964098" y="3303952"/>
              <a:ext cx="16167" cy="175654"/>
            </a:xfrm>
            <a:custGeom>
              <a:avLst/>
              <a:gdLst/>
              <a:ahLst/>
              <a:cxnLst/>
              <a:rect l="0" t="0" r="0" b="0"/>
              <a:pathLst>
                <a:path w="16167" h="175654">
                  <a:moveTo>
                    <a:pt x="16166" y="0"/>
                  </a:moveTo>
                  <a:lnTo>
                    <a:pt x="10418" y="21892"/>
                  </a:lnTo>
                  <a:lnTo>
                    <a:pt x="3706" y="77830"/>
                  </a:lnTo>
                  <a:lnTo>
                    <a:pt x="0" y="136278"/>
                  </a:lnTo>
                  <a:lnTo>
                    <a:pt x="617" y="158153"/>
                  </a:lnTo>
                  <a:lnTo>
                    <a:pt x="7802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013722" y="3354138"/>
              <a:ext cx="33459" cy="142197"/>
            </a:xfrm>
            <a:custGeom>
              <a:avLst/>
              <a:gdLst/>
              <a:ahLst/>
              <a:cxnLst/>
              <a:rect l="0" t="0" r="0" b="0"/>
              <a:pathLst>
                <a:path w="33459" h="142197">
                  <a:moveTo>
                    <a:pt x="33458" y="0"/>
                  </a:moveTo>
                  <a:lnTo>
                    <a:pt x="16511" y="59938"/>
                  </a:lnTo>
                  <a:lnTo>
                    <a:pt x="3689" y="117457"/>
                  </a:lnTo>
                  <a:lnTo>
                    <a:pt x="0" y="142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190011" y="3446147"/>
              <a:ext cx="108103" cy="377446"/>
            </a:xfrm>
            <a:custGeom>
              <a:avLst/>
              <a:gdLst/>
              <a:ahLst/>
              <a:cxnLst/>
              <a:rect l="0" t="0" r="0" b="0"/>
              <a:pathLst>
                <a:path w="108103" h="377446">
                  <a:moveTo>
                    <a:pt x="108102" y="0"/>
                  </a:moveTo>
                  <a:lnTo>
                    <a:pt x="94781" y="4440"/>
                  </a:lnTo>
                  <a:lnTo>
                    <a:pt x="83284" y="14056"/>
                  </a:lnTo>
                  <a:lnTo>
                    <a:pt x="50344" y="51865"/>
                  </a:lnTo>
                  <a:lnTo>
                    <a:pt x="30873" y="103749"/>
                  </a:lnTo>
                  <a:lnTo>
                    <a:pt x="30799" y="141234"/>
                  </a:lnTo>
                  <a:lnTo>
                    <a:pt x="36663" y="172890"/>
                  </a:lnTo>
                  <a:lnTo>
                    <a:pt x="48727" y="195487"/>
                  </a:lnTo>
                  <a:lnTo>
                    <a:pt x="80392" y="235640"/>
                  </a:lnTo>
                  <a:lnTo>
                    <a:pt x="86492" y="256528"/>
                  </a:lnTo>
                  <a:lnTo>
                    <a:pt x="87345" y="280372"/>
                  </a:lnTo>
                  <a:lnTo>
                    <a:pt x="77374" y="312837"/>
                  </a:lnTo>
                  <a:lnTo>
                    <a:pt x="61719" y="335055"/>
                  </a:lnTo>
                  <a:lnTo>
                    <a:pt x="21441" y="369691"/>
                  </a:lnTo>
                  <a:lnTo>
                    <a:pt x="6388" y="377445"/>
                  </a:lnTo>
                  <a:lnTo>
                    <a:pt x="2188" y="375238"/>
                  </a:lnTo>
                  <a:lnTo>
                    <a:pt x="317" y="369119"/>
                  </a:lnTo>
                  <a:lnTo>
                    <a:pt x="0" y="360394"/>
                  </a:lnTo>
                  <a:lnTo>
                    <a:pt x="7082" y="343264"/>
                  </a:lnTo>
                  <a:lnTo>
                    <a:pt x="32822" y="30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344681" y="3581242"/>
              <a:ext cx="137450" cy="206138"/>
            </a:xfrm>
            <a:custGeom>
              <a:avLst/>
              <a:gdLst/>
              <a:ahLst/>
              <a:cxnLst/>
              <a:rect l="0" t="0" r="0" b="0"/>
              <a:pathLst>
                <a:path w="137450" h="206138">
                  <a:moveTo>
                    <a:pt x="37076" y="115838"/>
                  </a:moveTo>
                  <a:lnTo>
                    <a:pt x="55250" y="95805"/>
                  </a:lnTo>
                  <a:lnTo>
                    <a:pt x="80566" y="53452"/>
                  </a:lnTo>
                  <a:lnTo>
                    <a:pt x="84287" y="34826"/>
                  </a:lnTo>
                  <a:lnTo>
                    <a:pt x="81940" y="7880"/>
                  </a:lnTo>
                  <a:lnTo>
                    <a:pt x="78138" y="2974"/>
                  </a:lnTo>
                  <a:lnTo>
                    <a:pt x="72815" y="632"/>
                  </a:lnTo>
                  <a:lnTo>
                    <a:pt x="66478" y="0"/>
                  </a:lnTo>
                  <a:lnTo>
                    <a:pt x="60395" y="3296"/>
                  </a:lnTo>
                  <a:lnTo>
                    <a:pt x="26942" y="43452"/>
                  </a:lnTo>
                  <a:lnTo>
                    <a:pt x="9696" y="87202"/>
                  </a:lnTo>
                  <a:lnTo>
                    <a:pt x="0" y="141678"/>
                  </a:lnTo>
                  <a:lnTo>
                    <a:pt x="7399" y="197194"/>
                  </a:lnTo>
                  <a:lnTo>
                    <a:pt x="13574" y="202604"/>
                  </a:lnTo>
                  <a:lnTo>
                    <a:pt x="32826" y="206137"/>
                  </a:lnTo>
                  <a:lnTo>
                    <a:pt x="65351" y="198459"/>
                  </a:lnTo>
                  <a:lnTo>
                    <a:pt x="102038" y="179213"/>
                  </a:lnTo>
                  <a:lnTo>
                    <a:pt x="121174" y="163014"/>
                  </a:lnTo>
                  <a:lnTo>
                    <a:pt x="137449" y="1409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529219" y="3579978"/>
              <a:ext cx="136930" cy="184138"/>
            </a:xfrm>
            <a:custGeom>
              <a:avLst/>
              <a:gdLst/>
              <a:ahLst/>
              <a:cxnLst/>
              <a:rect l="0" t="0" r="0" b="0"/>
              <a:pathLst>
                <a:path w="136930" h="184138">
                  <a:moveTo>
                    <a:pt x="86742" y="0"/>
                  </a:moveTo>
                  <a:lnTo>
                    <a:pt x="65779" y="8537"/>
                  </a:lnTo>
                  <a:lnTo>
                    <a:pt x="39122" y="28552"/>
                  </a:lnTo>
                  <a:lnTo>
                    <a:pt x="19554" y="57614"/>
                  </a:lnTo>
                  <a:lnTo>
                    <a:pt x="1008" y="107329"/>
                  </a:lnTo>
                  <a:lnTo>
                    <a:pt x="0" y="124841"/>
                  </a:lnTo>
                  <a:lnTo>
                    <a:pt x="6926" y="158801"/>
                  </a:lnTo>
                  <a:lnTo>
                    <a:pt x="16881" y="173120"/>
                  </a:lnTo>
                  <a:lnTo>
                    <a:pt x="23439" y="179541"/>
                  </a:lnTo>
                  <a:lnTo>
                    <a:pt x="31529" y="182892"/>
                  </a:lnTo>
                  <a:lnTo>
                    <a:pt x="50431" y="184137"/>
                  </a:lnTo>
                  <a:lnTo>
                    <a:pt x="77533" y="179613"/>
                  </a:lnTo>
                  <a:lnTo>
                    <a:pt x="98780" y="167946"/>
                  </a:lnTo>
                  <a:lnTo>
                    <a:pt x="121683" y="147351"/>
                  </a:lnTo>
                  <a:lnTo>
                    <a:pt x="136929" y="1254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718039" y="3596707"/>
              <a:ext cx="98670" cy="200747"/>
            </a:xfrm>
            <a:custGeom>
              <a:avLst/>
              <a:gdLst/>
              <a:ahLst/>
              <a:cxnLst/>
              <a:rect l="0" t="0" r="0" b="0"/>
              <a:pathLst>
                <a:path w="98670" h="200747">
                  <a:moveTo>
                    <a:pt x="6660" y="0"/>
                  </a:moveTo>
                  <a:lnTo>
                    <a:pt x="5730" y="56139"/>
                  </a:lnTo>
                  <a:lnTo>
                    <a:pt x="0" y="115204"/>
                  </a:lnTo>
                  <a:lnTo>
                    <a:pt x="3080" y="137015"/>
                  </a:lnTo>
                  <a:lnTo>
                    <a:pt x="7991" y="143388"/>
                  </a:lnTo>
                  <a:lnTo>
                    <a:pt x="14983" y="146708"/>
                  </a:lnTo>
                  <a:lnTo>
                    <a:pt x="23361" y="147992"/>
                  </a:lnTo>
                  <a:lnTo>
                    <a:pt x="30805" y="146060"/>
                  </a:lnTo>
                  <a:lnTo>
                    <a:pt x="61931" y="119848"/>
                  </a:lnTo>
                  <a:lnTo>
                    <a:pt x="79006" y="103149"/>
                  </a:lnTo>
                  <a:lnTo>
                    <a:pt x="82772" y="105012"/>
                  </a:lnTo>
                  <a:lnTo>
                    <a:pt x="86956" y="121952"/>
                  </a:lnTo>
                  <a:lnTo>
                    <a:pt x="92341" y="177588"/>
                  </a:lnTo>
                  <a:lnTo>
                    <a:pt x="98669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893151" y="3629594"/>
              <a:ext cx="155763" cy="125495"/>
            </a:xfrm>
            <a:custGeom>
              <a:avLst/>
              <a:gdLst/>
              <a:ahLst/>
              <a:cxnLst/>
              <a:rect l="0" t="0" r="0" b="0"/>
              <a:pathLst>
                <a:path w="155763" h="125495">
                  <a:moveTo>
                    <a:pt x="7201" y="8935"/>
                  </a:moveTo>
                  <a:lnTo>
                    <a:pt x="6271" y="66004"/>
                  </a:lnTo>
                  <a:lnTo>
                    <a:pt x="0" y="120633"/>
                  </a:lnTo>
                  <a:lnTo>
                    <a:pt x="541" y="125222"/>
                  </a:lnTo>
                  <a:lnTo>
                    <a:pt x="1832" y="125494"/>
                  </a:lnTo>
                  <a:lnTo>
                    <a:pt x="3622" y="122887"/>
                  </a:lnTo>
                  <a:lnTo>
                    <a:pt x="22969" y="64360"/>
                  </a:lnTo>
                  <a:lnTo>
                    <a:pt x="33972" y="35581"/>
                  </a:lnTo>
                  <a:lnTo>
                    <a:pt x="38989" y="31346"/>
                  </a:lnTo>
                  <a:lnTo>
                    <a:pt x="45122" y="30381"/>
                  </a:lnTo>
                  <a:lnTo>
                    <a:pt x="58442" y="34266"/>
                  </a:lnTo>
                  <a:lnTo>
                    <a:pt x="78250" y="45045"/>
                  </a:lnTo>
                  <a:lnTo>
                    <a:pt x="96710" y="48219"/>
                  </a:lnTo>
                  <a:lnTo>
                    <a:pt x="112349" y="44672"/>
                  </a:lnTo>
                  <a:lnTo>
                    <a:pt x="125496" y="35971"/>
                  </a:lnTo>
                  <a:lnTo>
                    <a:pt x="154763" y="4165"/>
                  </a:lnTo>
                  <a:lnTo>
                    <a:pt x="155762" y="1108"/>
                  </a:lnTo>
                  <a:lnTo>
                    <a:pt x="153641" y="0"/>
                  </a:lnTo>
                  <a:lnTo>
                    <a:pt x="149438" y="190"/>
                  </a:lnTo>
                  <a:lnTo>
                    <a:pt x="139811" y="10315"/>
                  </a:lnTo>
                  <a:lnTo>
                    <a:pt x="113919" y="57617"/>
                  </a:lnTo>
                  <a:lnTo>
                    <a:pt x="106367" y="79209"/>
                  </a:lnTo>
                  <a:lnTo>
                    <a:pt x="105840" y="88313"/>
                  </a:lnTo>
                  <a:lnTo>
                    <a:pt x="110211" y="103385"/>
                  </a:lnTo>
                  <a:lnTo>
                    <a:pt x="114909" y="107218"/>
                  </a:lnTo>
                  <a:lnTo>
                    <a:pt x="120829" y="108844"/>
                  </a:lnTo>
                  <a:lnTo>
                    <a:pt x="132982" y="108173"/>
                  </a:lnTo>
                  <a:lnTo>
                    <a:pt x="149397" y="1009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103305" y="3460010"/>
              <a:ext cx="177089" cy="345323"/>
            </a:xfrm>
            <a:custGeom>
              <a:avLst/>
              <a:gdLst/>
              <a:ahLst/>
              <a:cxnLst/>
              <a:rect l="0" t="0" r="0" b="0"/>
              <a:pathLst>
                <a:path w="177089" h="345323">
                  <a:moveTo>
                    <a:pt x="81438" y="153426"/>
                  </a:moveTo>
                  <a:lnTo>
                    <a:pt x="59235" y="157866"/>
                  </a:lnTo>
                  <a:lnTo>
                    <a:pt x="43379" y="167481"/>
                  </a:lnTo>
                  <a:lnTo>
                    <a:pt x="24002" y="191048"/>
                  </a:lnTo>
                  <a:lnTo>
                    <a:pt x="8966" y="224054"/>
                  </a:lnTo>
                  <a:lnTo>
                    <a:pt x="0" y="276837"/>
                  </a:lnTo>
                  <a:lnTo>
                    <a:pt x="2888" y="313703"/>
                  </a:lnTo>
                  <a:lnTo>
                    <a:pt x="9661" y="331849"/>
                  </a:lnTo>
                  <a:lnTo>
                    <a:pt x="14069" y="339290"/>
                  </a:lnTo>
                  <a:lnTo>
                    <a:pt x="19797" y="343321"/>
                  </a:lnTo>
                  <a:lnTo>
                    <a:pt x="26402" y="345080"/>
                  </a:lnTo>
                  <a:lnTo>
                    <a:pt x="33595" y="345322"/>
                  </a:lnTo>
                  <a:lnTo>
                    <a:pt x="46544" y="340635"/>
                  </a:lnTo>
                  <a:lnTo>
                    <a:pt x="52599" y="336783"/>
                  </a:lnTo>
                  <a:lnTo>
                    <a:pt x="74441" y="304720"/>
                  </a:lnTo>
                  <a:lnTo>
                    <a:pt x="99356" y="245899"/>
                  </a:lnTo>
                  <a:lnTo>
                    <a:pt x="125275" y="183055"/>
                  </a:lnTo>
                  <a:lnTo>
                    <a:pt x="141764" y="128127"/>
                  </a:lnTo>
                  <a:lnTo>
                    <a:pt x="161427" y="65280"/>
                  </a:lnTo>
                  <a:lnTo>
                    <a:pt x="176120" y="4144"/>
                  </a:lnTo>
                  <a:lnTo>
                    <a:pt x="177088" y="0"/>
                  </a:lnTo>
                  <a:lnTo>
                    <a:pt x="171263" y="56914"/>
                  </a:lnTo>
                  <a:lnTo>
                    <a:pt x="166303" y="109578"/>
                  </a:lnTo>
                  <a:lnTo>
                    <a:pt x="165323" y="164729"/>
                  </a:lnTo>
                  <a:lnTo>
                    <a:pt x="165130" y="217893"/>
                  </a:lnTo>
                  <a:lnTo>
                    <a:pt x="170837" y="274852"/>
                  </a:lnTo>
                  <a:lnTo>
                    <a:pt x="173446" y="3123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639060" y="3554885"/>
              <a:ext cx="106101" cy="172993"/>
            </a:xfrm>
            <a:custGeom>
              <a:avLst/>
              <a:gdLst/>
              <a:ahLst/>
              <a:cxnLst/>
              <a:rect l="0" t="0" r="0" b="0"/>
              <a:pathLst>
                <a:path w="106101" h="172993">
                  <a:moveTo>
                    <a:pt x="72642" y="0"/>
                  </a:moveTo>
                  <a:lnTo>
                    <a:pt x="10337" y="59414"/>
                  </a:lnTo>
                  <a:lnTo>
                    <a:pt x="3129" y="76593"/>
                  </a:lnTo>
                  <a:lnTo>
                    <a:pt x="0" y="106235"/>
                  </a:lnTo>
                  <a:lnTo>
                    <a:pt x="2562" y="124354"/>
                  </a:lnTo>
                  <a:lnTo>
                    <a:pt x="11755" y="141701"/>
                  </a:lnTo>
                  <a:lnTo>
                    <a:pt x="25135" y="156845"/>
                  </a:lnTo>
                  <a:lnTo>
                    <a:pt x="40375" y="166674"/>
                  </a:lnTo>
                  <a:lnTo>
                    <a:pt x="69071" y="172992"/>
                  </a:lnTo>
                  <a:lnTo>
                    <a:pt x="85306" y="169514"/>
                  </a:lnTo>
                  <a:lnTo>
                    <a:pt x="106100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778617" y="3579978"/>
              <a:ext cx="102818" cy="132364"/>
            </a:xfrm>
            <a:custGeom>
              <a:avLst/>
              <a:gdLst/>
              <a:ahLst/>
              <a:cxnLst/>
              <a:rect l="0" t="0" r="0" b="0"/>
              <a:pathLst>
                <a:path w="102818" h="132364">
                  <a:moveTo>
                    <a:pt x="33458" y="0"/>
                  </a:moveTo>
                  <a:lnTo>
                    <a:pt x="13797" y="63427"/>
                  </a:lnTo>
                  <a:lnTo>
                    <a:pt x="9974" y="95415"/>
                  </a:lnTo>
                  <a:lnTo>
                    <a:pt x="14038" y="114899"/>
                  </a:lnTo>
                  <a:lnTo>
                    <a:pt x="17723" y="123997"/>
                  </a:lnTo>
                  <a:lnTo>
                    <a:pt x="23897" y="129134"/>
                  </a:lnTo>
                  <a:lnTo>
                    <a:pt x="31731" y="131629"/>
                  </a:lnTo>
                  <a:lnTo>
                    <a:pt x="40672" y="132363"/>
                  </a:lnTo>
                  <a:lnTo>
                    <a:pt x="58040" y="125743"/>
                  </a:lnTo>
                  <a:lnTo>
                    <a:pt x="81015" y="106342"/>
                  </a:lnTo>
                  <a:lnTo>
                    <a:pt x="97116" y="82934"/>
                  </a:lnTo>
                  <a:lnTo>
                    <a:pt x="100990" y="74807"/>
                  </a:lnTo>
                  <a:lnTo>
                    <a:pt x="102817" y="55862"/>
                  </a:lnTo>
                  <a:lnTo>
                    <a:pt x="102003" y="45606"/>
                  </a:lnTo>
                  <a:lnTo>
                    <a:pt x="98672" y="37839"/>
                  </a:lnTo>
                  <a:lnTo>
                    <a:pt x="87535" y="26731"/>
                  </a:lnTo>
                  <a:lnTo>
                    <a:pt x="70813" y="23652"/>
                  </a:lnTo>
                  <a:lnTo>
                    <a:pt x="61149" y="24133"/>
                  </a:lnTo>
                  <a:lnTo>
                    <a:pt x="42978" y="32102"/>
                  </a:lnTo>
                  <a:lnTo>
                    <a:pt x="19550" y="52263"/>
                  </a:lnTo>
                  <a:lnTo>
                    <a:pt x="0" y="752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975984" y="3579978"/>
              <a:ext cx="204128" cy="167290"/>
            </a:xfrm>
            <a:custGeom>
              <a:avLst/>
              <a:gdLst/>
              <a:ahLst/>
              <a:cxnLst/>
              <a:rect l="0" t="0" r="0" b="0"/>
              <a:pathLst>
                <a:path w="204128" h="167290">
                  <a:moveTo>
                    <a:pt x="3380" y="0"/>
                  </a:moveTo>
                  <a:lnTo>
                    <a:pt x="10001" y="29775"/>
                  </a:lnTo>
                  <a:lnTo>
                    <a:pt x="8750" y="59938"/>
                  </a:lnTo>
                  <a:lnTo>
                    <a:pt x="0" y="98995"/>
                  </a:lnTo>
                  <a:lnTo>
                    <a:pt x="1127" y="102243"/>
                  </a:lnTo>
                  <a:lnTo>
                    <a:pt x="4667" y="101619"/>
                  </a:lnTo>
                  <a:lnTo>
                    <a:pt x="16034" y="92563"/>
                  </a:lnTo>
                  <a:lnTo>
                    <a:pt x="54131" y="54883"/>
                  </a:lnTo>
                  <a:lnTo>
                    <a:pt x="73025" y="50106"/>
                  </a:lnTo>
                  <a:lnTo>
                    <a:pt x="83267" y="50133"/>
                  </a:lnTo>
                  <a:lnTo>
                    <a:pt x="91025" y="53868"/>
                  </a:lnTo>
                  <a:lnTo>
                    <a:pt x="102124" y="67932"/>
                  </a:lnTo>
                  <a:lnTo>
                    <a:pt x="105197" y="86575"/>
                  </a:lnTo>
                  <a:lnTo>
                    <a:pt x="104716" y="96750"/>
                  </a:lnTo>
                  <a:lnTo>
                    <a:pt x="107183" y="102605"/>
                  </a:lnTo>
                  <a:lnTo>
                    <a:pt x="111616" y="105578"/>
                  </a:lnTo>
                  <a:lnTo>
                    <a:pt x="117360" y="106632"/>
                  </a:lnTo>
                  <a:lnTo>
                    <a:pt x="131177" y="100367"/>
                  </a:lnTo>
                  <a:lnTo>
                    <a:pt x="180332" y="65779"/>
                  </a:lnTo>
                  <a:lnTo>
                    <a:pt x="186405" y="66158"/>
                  </a:lnTo>
                  <a:lnTo>
                    <a:pt x="191383" y="69199"/>
                  </a:lnTo>
                  <a:lnTo>
                    <a:pt x="195630" y="74014"/>
                  </a:lnTo>
                  <a:lnTo>
                    <a:pt x="197872" y="91756"/>
                  </a:lnTo>
                  <a:lnTo>
                    <a:pt x="196969" y="144950"/>
                  </a:lnTo>
                  <a:lnTo>
                    <a:pt x="204127" y="16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240826" y="3602649"/>
              <a:ext cx="73116" cy="120543"/>
            </a:xfrm>
            <a:custGeom>
              <a:avLst/>
              <a:gdLst/>
              <a:ahLst/>
              <a:cxnLst/>
              <a:rect l="0" t="0" r="0" b="0"/>
              <a:pathLst>
                <a:path w="73116" h="120543">
                  <a:moveTo>
                    <a:pt x="22929" y="69338"/>
                  </a:moveTo>
                  <a:lnTo>
                    <a:pt x="36284" y="54124"/>
                  </a:lnTo>
                  <a:lnTo>
                    <a:pt x="46213" y="37173"/>
                  </a:lnTo>
                  <a:lnTo>
                    <a:pt x="49387" y="17247"/>
                  </a:lnTo>
                  <a:lnTo>
                    <a:pt x="48932" y="6730"/>
                  </a:lnTo>
                  <a:lnTo>
                    <a:pt x="45840" y="1576"/>
                  </a:lnTo>
                  <a:lnTo>
                    <a:pt x="40991" y="0"/>
                  </a:lnTo>
                  <a:lnTo>
                    <a:pt x="34970" y="807"/>
                  </a:lnTo>
                  <a:lnTo>
                    <a:pt x="23324" y="9139"/>
                  </a:lnTo>
                  <a:lnTo>
                    <a:pt x="17616" y="15265"/>
                  </a:lnTo>
                  <a:lnTo>
                    <a:pt x="5142" y="46088"/>
                  </a:lnTo>
                  <a:lnTo>
                    <a:pt x="0" y="80210"/>
                  </a:lnTo>
                  <a:lnTo>
                    <a:pt x="3754" y="97715"/>
                  </a:lnTo>
                  <a:lnTo>
                    <a:pt x="7358" y="104985"/>
                  </a:lnTo>
                  <a:lnTo>
                    <a:pt x="18797" y="115541"/>
                  </a:lnTo>
                  <a:lnTo>
                    <a:pt x="25751" y="119657"/>
                  </a:lnTo>
                  <a:lnTo>
                    <a:pt x="34104" y="120542"/>
                  </a:lnTo>
                  <a:lnTo>
                    <a:pt x="73115" y="1111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367174" y="3597759"/>
              <a:ext cx="72235" cy="115660"/>
            </a:xfrm>
            <a:custGeom>
              <a:avLst/>
              <a:gdLst/>
              <a:ahLst/>
              <a:cxnLst/>
              <a:rect l="0" t="0" r="0" b="0"/>
              <a:pathLst>
                <a:path w="72235" h="115660">
                  <a:moveTo>
                    <a:pt x="72234" y="32406"/>
                  </a:moveTo>
                  <a:lnTo>
                    <a:pt x="64627" y="13302"/>
                  </a:lnTo>
                  <a:lnTo>
                    <a:pt x="56151" y="1920"/>
                  </a:lnTo>
                  <a:lnTo>
                    <a:pt x="50359" y="0"/>
                  </a:lnTo>
                  <a:lnTo>
                    <a:pt x="36489" y="2823"/>
                  </a:lnTo>
                  <a:lnTo>
                    <a:pt x="30746" y="7108"/>
                  </a:lnTo>
                  <a:lnTo>
                    <a:pt x="21886" y="19304"/>
                  </a:lnTo>
                  <a:lnTo>
                    <a:pt x="3807" y="62277"/>
                  </a:lnTo>
                  <a:lnTo>
                    <a:pt x="0" y="85026"/>
                  </a:lnTo>
                  <a:lnTo>
                    <a:pt x="3264" y="102571"/>
                  </a:lnTo>
                  <a:lnTo>
                    <a:pt x="6737" y="109852"/>
                  </a:lnTo>
                  <a:lnTo>
                    <a:pt x="11841" y="113777"/>
                  </a:lnTo>
                  <a:lnTo>
                    <a:pt x="18031" y="115464"/>
                  </a:lnTo>
                  <a:lnTo>
                    <a:pt x="24946" y="115659"/>
                  </a:lnTo>
                  <a:lnTo>
                    <a:pt x="72234" y="909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447773" y="3329045"/>
              <a:ext cx="50187" cy="316003"/>
            </a:xfrm>
            <a:custGeom>
              <a:avLst/>
              <a:gdLst/>
              <a:ahLst/>
              <a:cxnLst/>
              <a:rect l="0" t="0" r="0" b="0"/>
              <a:pathLst>
                <a:path w="50187" h="316003">
                  <a:moveTo>
                    <a:pt x="50186" y="0"/>
                  </a:moveTo>
                  <a:lnTo>
                    <a:pt x="41668" y="61888"/>
                  </a:lnTo>
                  <a:lnTo>
                    <a:pt x="34301" y="123338"/>
                  </a:lnTo>
                  <a:lnTo>
                    <a:pt x="29128" y="178528"/>
                  </a:lnTo>
                  <a:lnTo>
                    <a:pt x="19004" y="234215"/>
                  </a:lnTo>
                  <a:lnTo>
                    <a:pt x="7829" y="296979"/>
                  </a:lnTo>
                  <a:lnTo>
                    <a:pt x="3479" y="315079"/>
                  </a:lnTo>
                  <a:lnTo>
                    <a:pt x="2319" y="316002"/>
                  </a:lnTo>
                  <a:lnTo>
                    <a:pt x="0" y="30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456137" y="3538156"/>
              <a:ext cx="80987" cy="142196"/>
            </a:xfrm>
            <a:custGeom>
              <a:avLst/>
              <a:gdLst/>
              <a:ahLst/>
              <a:cxnLst/>
              <a:rect l="0" t="0" r="0" b="0"/>
              <a:pathLst>
                <a:path w="80987" h="142196">
                  <a:moveTo>
                    <a:pt x="0" y="0"/>
                  </a:moveTo>
                  <a:lnTo>
                    <a:pt x="58986" y="24103"/>
                  </a:lnTo>
                  <a:lnTo>
                    <a:pt x="70516" y="39213"/>
                  </a:lnTo>
                  <a:lnTo>
                    <a:pt x="77810" y="59250"/>
                  </a:lnTo>
                  <a:lnTo>
                    <a:pt x="80986" y="94797"/>
                  </a:lnTo>
                  <a:lnTo>
                    <a:pt x="75279" y="142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606696" y="3462876"/>
              <a:ext cx="1" cy="25094"/>
            </a:xfrm>
            <a:custGeom>
              <a:avLst/>
              <a:gdLst/>
              <a:ahLst/>
              <a:cxnLst/>
              <a:rect l="0" t="0" r="0" b="0"/>
              <a:pathLst>
                <a:path w="1" h="25094">
                  <a:moveTo>
                    <a:pt x="0" y="0"/>
                  </a:moveTo>
                  <a:lnTo>
                    <a:pt x="0" y="250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640155" y="3620957"/>
              <a:ext cx="100374" cy="109582"/>
            </a:xfrm>
            <a:custGeom>
              <a:avLst/>
              <a:gdLst/>
              <a:ahLst/>
              <a:cxnLst/>
              <a:rect l="0" t="0" r="0" b="0"/>
              <a:pathLst>
                <a:path w="100374" h="109582">
                  <a:moveTo>
                    <a:pt x="0" y="843"/>
                  </a:moveTo>
                  <a:lnTo>
                    <a:pt x="4440" y="47412"/>
                  </a:lnTo>
                  <a:lnTo>
                    <a:pt x="7607" y="52335"/>
                  </a:lnTo>
                  <a:lnTo>
                    <a:pt x="11577" y="53759"/>
                  </a:lnTo>
                  <a:lnTo>
                    <a:pt x="16082" y="52849"/>
                  </a:lnTo>
                  <a:lnTo>
                    <a:pt x="26045" y="44403"/>
                  </a:lnTo>
                  <a:lnTo>
                    <a:pt x="39625" y="23973"/>
                  </a:lnTo>
                  <a:lnTo>
                    <a:pt x="43145" y="16263"/>
                  </a:lnTo>
                  <a:lnTo>
                    <a:pt x="54493" y="5218"/>
                  </a:lnTo>
                  <a:lnTo>
                    <a:pt x="61422" y="972"/>
                  </a:lnTo>
                  <a:lnTo>
                    <a:pt x="67900" y="0"/>
                  </a:lnTo>
                  <a:lnTo>
                    <a:pt x="74077" y="1210"/>
                  </a:lnTo>
                  <a:lnTo>
                    <a:pt x="80054" y="3876"/>
                  </a:lnTo>
                  <a:lnTo>
                    <a:pt x="89173" y="19230"/>
                  </a:lnTo>
                  <a:lnTo>
                    <a:pt x="97054" y="51521"/>
                  </a:lnTo>
                  <a:lnTo>
                    <a:pt x="100373" y="1095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773985" y="3479605"/>
              <a:ext cx="8366" cy="25094"/>
            </a:xfrm>
            <a:custGeom>
              <a:avLst/>
              <a:gdLst/>
              <a:ahLst/>
              <a:cxnLst/>
              <a:rect l="0" t="0" r="0" b="0"/>
              <a:pathLst>
                <a:path w="8366" h="25094">
                  <a:moveTo>
                    <a:pt x="0" y="25093"/>
                  </a:moveTo>
                  <a:lnTo>
                    <a:pt x="836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837183" y="3354138"/>
              <a:ext cx="181472" cy="608322"/>
            </a:xfrm>
            <a:custGeom>
              <a:avLst/>
              <a:gdLst/>
              <a:ahLst/>
              <a:cxnLst/>
              <a:rect l="0" t="0" r="0" b="0"/>
              <a:pathLst>
                <a:path w="181472" h="608322">
                  <a:moveTo>
                    <a:pt x="70633" y="0"/>
                  </a:moveTo>
                  <a:lnTo>
                    <a:pt x="63955" y="61888"/>
                  </a:lnTo>
                  <a:lnTo>
                    <a:pt x="48231" y="122409"/>
                  </a:lnTo>
                  <a:lnTo>
                    <a:pt x="31591" y="181134"/>
                  </a:lnTo>
                  <a:lnTo>
                    <a:pt x="14870" y="234881"/>
                  </a:lnTo>
                  <a:lnTo>
                    <a:pt x="9293" y="255261"/>
                  </a:lnTo>
                  <a:lnTo>
                    <a:pt x="6505" y="259395"/>
                  </a:lnTo>
                  <a:lnTo>
                    <a:pt x="3718" y="259363"/>
                  </a:lnTo>
                  <a:lnTo>
                    <a:pt x="929" y="256553"/>
                  </a:lnTo>
                  <a:lnTo>
                    <a:pt x="0" y="251892"/>
                  </a:lnTo>
                  <a:lnTo>
                    <a:pt x="1446" y="239277"/>
                  </a:lnTo>
                  <a:lnTo>
                    <a:pt x="5921" y="233869"/>
                  </a:lnTo>
                  <a:lnTo>
                    <a:pt x="20806" y="225381"/>
                  </a:lnTo>
                  <a:lnTo>
                    <a:pt x="37336" y="223468"/>
                  </a:lnTo>
                  <a:lnTo>
                    <a:pt x="70665" y="229812"/>
                  </a:lnTo>
                  <a:lnTo>
                    <a:pt x="91295" y="241784"/>
                  </a:lnTo>
                  <a:lnTo>
                    <a:pt x="95561" y="248551"/>
                  </a:lnTo>
                  <a:lnTo>
                    <a:pt x="101564" y="275837"/>
                  </a:lnTo>
                  <a:lnTo>
                    <a:pt x="102967" y="296698"/>
                  </a:lnTo>
                  <a:lnTo>
                    <a:pt x="107059" y="302819"/>
                  </a:lnTo>
                  <a:lnTo>
                    <a:pt x="113505" y="305970"/>
                  </a:lnTo>
                  <a:lnTo>
                    <a:pt x="121520" y="307142"/>
                  </a:lnTo>
                  <a:lnTo>
                    <a:pt x="135382" y="303486"/>
                  </a:lnTo>
                  <a:lnTo>
                    <a:pt x="163867" y="285994"/>
                  </a:lnTo>
                  <a:lnTo>
                    <a:pt x="169964" y="286389"/>
                  </a:lnTo>
                  <a:lnTo>
                    <a:pt x="174958" y="290370"/>
                  </a:lnTo>
                  <a:lnTo>
                    <a:pt x="179218" y="296741"/>
                  </a:lnTo>
                  <a:lnTo>
                    <a:pt x="181471" y="318691"/>
                  </a:lnTo>
                  <a:lnTo>
                    <a:pt x="172970" y="380986"/>
                  </a:lnTo>
                  <a:lnTo>
                    <a:pt x="159745" y="437609"/>
                  </a:lnTo>
                  <a:lnTo>
                    <a:pt x="143116" y="497441"/>
                  </a:lnTo>
                  <a:lnTo>
                    <a:pt x="117606" y="545584"/>
                  </a:lnTo>
                  <a:lnTo>
                    <a:pt x="78574" y="592094"/>
                  </a:lnTo>
                  <a:lnTo>
                    <a:pt x="62081" y="605785"/>
                  </a:lnTo>
                  <a:lnTo>
                    <a:pt x="54708" y="608321"/>
                  </a:lnTo>
                  <a:lnTo>
                    <a:pt x="47934" y="608152"/>
                  </a:lnTo>
                  <a:lnTo>
                    <a:pt x="41560" y="606182"/>
                  </a:lnTo>
                  <a:lnTo>
                    <a:pt x="36382" y="602079"/>
                  </a:lnTo>
                  <a:lnTo>
                    <a:pt x="28148" y="590087"/>
                  </a:lnTo>
                  <a:lnTo>
                    <a:pt x="10471" y="538706"/>
                  </a:lnTo>
                  <a:lnTo>
                    <a:pt x="5052" y="484222"/>
                  </a:lnTo>
                  <a:lnTo>
                    <a:pt x="3718" y="468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83157" y="3554885"/>
              <a:ext cx="134891" cy="212141"/>
            </a:xfrm>
            <a:custGeom>
              <a:avLst/>
              <a:gdLst/>
              <a:ahLst/>
              <a:cxnLst/>
              <a:rect l="0" t="0" r="0" b="0"/>
              <a:pathLst>
                <a:path w="134891" h="212141">
                  <a:moveTo>
                    <a:pt x="42881" y="108738"/>
                  </a:moveTo>
                  <a:lnTo>
                    <a:pt x="29526" y="123952"/>
                  </a:lnTo>
                  <a:lnTo>
                    <a:pt x="3557" y="171346"/>
                  </a:lnTo>
                  <a:lnTo>
                    <a:pt x="0" y="190467"/>
                  </a:lnTo>
                  <a:lnTo>
                    <a:pt x="354" y="199470"/>
                  </a:lnTo>
                  <a:lnTo>
                    <a:pt x="4306" y="205472"/>
                  </a:lnTo>
                  <a:lnTo>
                    <a:pt x="10659" y="209473"/>
                  </a:lnTo>
                  <a:lnTo>
                    <a:pt x="18612" y="212140"/>
                  </a:lnTo>
                  <a:lnTo>
                    <a:pt x="26702" y="211130"/>
                  </a:lnTo>
                  <a:lnTo>
                    <a:pt x="50479" y="197317"/>
                  </a:lnTo>
                  <a:lnTo>
                    <a:pt x="63607" y="186520"/>
                  </a:lnTo>
                  <a:lnTo>
                    <a:pt x="86249" y="146270"/>
                  </a:lnTo>
                  <a:lnTo>
                    <a:pt x="96520" y="116451"/>
                  </a:lnTo>
                  <a:lnTo>
                    <a:pt x="99249" y="92029"/>
                  </a:lnTo>
                  <a:lnTo>
                    <a:pt x="91904" y="56595"/>
                  </a:lnTo>
                  <a:lnTo>
                    <a:pt x="85787" y="47953"/>
                  </a:lnTo>
                  <a:lnTo>
                    <a:pt x="69075" y="35873"/>
                  </a:lnTo>
                  <a:lnTo>
                    <a:pt x="61273" y="34138"/>
                  </a:lnTo>
                  <a:lnTo>
                    <a:pt x="54213" y="34841"/>
                  </a:lnTo>
                  <a:lnTo>
                    <a:pt x="47648" y="37168"/>
                  </a:lnTo>
                  <a:lnTo>
                    <a:pt x="47918" y="38719"/>
                  </a:lnTo>
                  <a:lnTo>
                    <a:pt x="60610" y="40443"/>
                  </a:lnTo>
                  <a:lnTo>
                    <a:pt x="74304" y="36252"/>
                  </a:lnTo>
                  <a:lnTo>
                    <a:pt x="13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376225" y="3345774"/>
              <a:ext cx="167290" cy="543617"/>
            </a:xfrm>
            <a:custGeom>
              <a:avLst/>
              <a:gdLst/>
              <a:ahLst/>
              <a:cxnLst/>
              <a:rect l="0" t="0" r="0" b="0"/>
              <a:pathLst>
                <a:path w="167290" h="543617">
                  <a:moveTo>
                    <a:pt x="167289" y="0"/>
                  </a:moveTo>
                  <a:lnTo>
                    <a:pt x="144005" y="27724"/>
                  </a:lnTo>
                  <a:lnTo>
                    <a:pt x="123082" y="87153"/>
                  </a:lnTo>
                  <a:lnTo>
                    <a:pt x="117889" y="142290"/>
                  </a:lnTo>
                  <a:lnTo>
                    <a:pt x="121698" y="195705"/>
                  </a:lnTo>
                  <a:lnTo>
                    <a:pt x="124721" y="258095"/>
                  </a:lnTo>
                  <a:lnTo>
                    <a:pt x="125369" y="319744"/>
                  </a:lnTo>
                  <a:lnTo>
                    <a:pt x="118769" y="367859"/>
                  </a:lnTo>
                  <a:lnTo>
                    <a:pt x="110264" y="416827"/>
                  </a:lnTo>
                  <a:lnTo>
                    <a:pt x="91209" y="473468"/>
                  </a:lnTo>
                  <a:lnTo>
                    <a:pt x="69545" y="516290"/>
                  </a:lnTo>
                  <a:lnTo>
                    <a:pt x="48487" y="538565"/>
                  </a:lnTo>
                  <a:lnTo>
                    <a:pt x="40689" y="542131"/>
                  </a:lnTo>
                  <a:lnTo>
                    <a:pt x="24590" y="543616"/>
                  </a:lnTo>
                  <a:lnTo>
                    <a:pt x="13096" y="541178"/>
                  </a:lnTo>
                  <a:lnTo>
                    <a:pt x="0" y="5353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901264" y="3981471"/>
              <a:ext cx="157722" cy="402861"/>
            </a:xfrm>
            <a:custGeom>
              <a:avLst/>
              <a:gdLst/>
              <a:ahLst/>
              <a:cxnLst/>
              <a:rect l="0" t="0" r="0" b="0"/>
              <a:pathLst>
                <a:path w="157722" h="402861">
                  <a:moveTo>
                    <a:pt x="69736" y="0"/>
                  </a:moveTo>
                  <a:lnTo>
                    <a:pt x="52789" y="61165"/>
                  </a:lnTo>
                  <a:lnTo>
                    <a:pt x="44786" y="114658"/>
                  </a:lnTo>
                  <a:lnTo>
                    <a:pt x="33142" y="170122"/>
                  </a:lnTo>
                  <a:lnTo>
                    <a:pt x="26123" y="232466"/>
                  </a:lnTo>
                  <a:lnTo>
                    <a:pt x="11027" y="291868"/>
                  </a:lnTo>
                  <a:lnTo>
                    <a:pt x="0" y="326037"/>
                  </a:lnTo>
                  <a:lnTo>
                    <a:pt x="940" y="329814"/>
                  </a:lnTo>
                  <a:lnTo>
                    <a:pt x="4355" y="330472"/>
                  </a:lnTo>
                  <a:lnTo>
                    <a:pt x="9420" y="329052"/>
                  </a:lnTo>
                  <a:lnTo>
                    <a:pt x="69365" y="276918"/>
                  </a:lnTo>
                  <a:lnTo>
                    <a:pt x="105665" y="260388"/>
                  </a:lnTo>
                  <a:lnTo>
                    <a:pt x="125668" y="259162"/>
                  </a:lnTo>
                  <a:lnTo>
                    <a:pt x="141374" y="264194"/>
                  </a:lnTo>
                  <a:lnTo>
                    <a:pt x="148164" y="268138"/>
                  </a:lnTo>
                  <a:lnTo>
                    <a:pt x="152691" y="274485"/>
                  </a:lnTo>
                  <a:lnTo>
                    <a:pt x="157721" y="291451"/>
                  </a:lnTo>
                  <a:lnTo>
                    <a:pt x="154999" y="311383"/>
                  </a:lnTo>
                  <a:lnTo>
                    <a:pt x="146665" y="331704"/>
                  </a:lnTo>
                  <a:lnTo>
                    <a:pt x="115114" y="371581"/>
                  </a:lnTo>
                  <a:lnTo>
                    <a:pt x="64873" y="399689"/>
                  </a:lnTo>
                  <a:lnTo>
                    <a:pt x="43721" y="402860"/>
                  </a:lnTo>
                  <a:lnTo>
                    <a:pt x="32876" y="402404"/>
                  </a:lnTo>
                  <a:lnTo>
                    <a:pt x="27504" y="398383"/>
                  </a:lnTo>
                  <a:lnTo>
                    <a:pt x="25782" y="391985"/>
                  </a:lnTo>
                  <a:lnTo>
                    <a:pt x="29760" y="370175"/>
                  </a:lnTo>
                  <a:lnTo>
                    <a:pt x="36278" y="3513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147816" y="4240768"/>
              <a:ext cx="124304" cy="175655"/>
            </a:xfrm>
            <a:custGeom>
              <a:avLst/>
              <a:gdLst/>
              <a:ahLst/>
              <a:cxnLst/>
              <a:rect l="0" t="0" r="0" b="0"/>
              <a:pathLst>
                <a:path w="124304" h="175655">
                  <a:moveTo>
                    <a:pt x="7201" y="0"/>
                  </a:moveTo>
                  <a:lnTo>
                    <a:pt x="1453" y="21892"/>
                  </a:lnTo>
                  <a:lnTo>
                    <a:pt x="0" y="43808"/>
                  </a:lnTo>
                  <a:lnTo>
                    <a:pt x="4310" y="61602"/>
                  </a:lnTo>
                  <a:lnTo>
                    <a:pt x="8062" y="68950"/>
                  </a:lnTo>
                  <a:lnTo>
                    <a:pt x="13352" y="71989"/>
                  </a:lnTo>
                  <a:lnTo>
                    <a:pt x="19666" y="72157"/>
                  </a:lnTo>
                  <a:lnTo>
                    <a:pt x="33188" y="67386"/>
                  </a:lnTo>
                  <a:lnTo>
                    <a:pt x="62715" y="43938"/>
                  </a:lnTo>
                  <a:lnTo>
                    <a:pt x="67445" y="45092"/>
                  </a:lnTo>
                  <a:lnTo>
                    <a:pt x="71527" y="50508"/>
                  </a:lnTo>
                  <a:lnTo>
                    <a:pt x="84757" y="92589"/>
                  </a:lnTo>
                  <a:lnTo>
                    <a:pt x="95001" y="151933"/>
                  </a:lnTo>
                  <a:lnTo>
                    <a:pt x="99192" y="159840"/>
                  </a:lnTo>
                  <a:lnTo>
                    <a:pt x="103845" y="165111"/>
                  </a:lnTo>
                  <a:lnTo>
                    <a:pt x="124303" y="1756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340945" y="4299319"/>
              <a:ext cx="117157" cy="222523"/>
            </a:xfrm>
            <a:custGeom>
              <a:avLst/>
              <a:gdLst/>
              <a:ahLst/>
              <a:cxnLst/>
              <a:rect l="0" t="0" r="0" b="0"/>
              <a:pathLst>
                <a:path w="117157" h="222523">
                  <a:moveTo>
                    <a:pt x="23183" y="0"/>
                  </a:moveTo>
                  <a:lnTo>
                    <a:pt x="23183" y="58211"/>
                  </a:lnTo>
                  <a:lnTo>
                    <a:pt x="15981" y="120779"/>
                  </a:lnTo>
                  <a:lnTo>
                    <a:pt x="7718" y="184123"/>
                  </a:lnTo>
                  <a:lnTo>
                    <a:pt x="2388" y="219469"/>
                  </a:lnTo>
                  <a:lnTo>
                    <a:pt x="955" y="222522"/>
                  </a:lnTo>
                  <a:lnTo>
                    <a:pt x="0" y="219911"/>
                  </a:lnTo>
                  <a:lnTo>
                    <a:pt x="2907" y="173450"/>
                  </a:lnTo>
                  <a:lnTo>
                    <a:pt x="12431" y="121658"/>
                  </a:lnTo>
                  <a:lnTo>
                    <a:pt x="25741" y="78108"/>
                  </a:lnTo>
                  <a:lnTo>
                    <a:pt x="50434" y="37941"/>
                  </a:lnTo>
                  <a:lnTo>
                    <a:pt x="74009" y="14133"/>
                  </a:lnTo>
                  <a:lnTo>
                    <a:pt x="82160" y="10352"/>
                  </a:lnTo>
                  <a:lnTo>
                    <a:pt x="98652" y="8629"/>
                  </a:lnTo>
                  <a:lnTo>
                    <a:pt x="105095" y="12258"/>
                  </a:lnTo>
                  <a:lnTo>
                    <a:pt x="114732" y="26205"/>
                  </a:lnTo>
                  <a:lnTo>
                    <a:pt x="117156" y="42316"/>
                  </a:lnTo>
                  <a:lnTo>
                    <a:pt x="114206" y="57842"/>
                  </a:lnTo>
                  <a:lnTo>
                    <a:pt x="102095" y="77032"/>
                  </a:lnTo>
                  <a:lnTo>
                    <a:pt x="81350" y="97691"/>
                  </a:lnTo>
                  <a:lnTo>
                    <a:pt x="65005" y="1087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364506" y="3981471"/>
              <a:ext cx="143469" cy="374421"/>
            </a:xfrm>
            <a:custGeom>
              <a:avLst/>
              <a:gdLst/>
              <a:ahLst/>
              <a:cxnLst/>
              <a:rect l="0" t="0" r="0" b="0"/>
              <a:pathLst>
                <a:path w="143469" h="374421">
                  <a:moveTo>
                    <a:pt x="33080" y="0"/>
                  </a:moveTo>
                  <a:lnTo>
                    <a:pt x="28639" y="55449"/>
                  </a:lnTo>
                  <a:lnTo>
                    <a:pt x="22753" y="118805"/>
                  </a:lnTo>
                  <a:lnTo>
                    <a:pt x="16265" y="181281"/>
                  </a:lnTo>
                  <a:lnTo>
                    <a:pt x="9898" y="234765"/>
                  </a:lnTo>
                  <a:lnTo>
                    <a:pt x="2490" y="297304"/>
                  </a:lnTo>
                  <a:lnTo>
                    <a:pt x="0" y="358399"/>
                  </a:lnTo>
                  <a:lnTo>
                    <a:pt x="1733" y="363470"/>
                  </a:lnTo>
                  <a:lnTo>
                    <a:pt x="4747" y="363133"/>
                  </a:lnTo>
                  <a:lnTo>
                    <a:pt x="8615" y="359191"/>
                  </a:lnTo>
                  <a:lnTo>
                    <a:pt x="12913" y="344897"/>
                  </a:lnTo>
                  <a:lnTo>
                    <a:pt x="25148" y="290448"/>
                  </a:lnTo>
                  <a:lnTo>
                    <a:pt x="39642" y="244295"/>
                  </a:lnTo>
                  <a:lnTo>
                    <a:pt x="64246" y="212494"/>
                  </a:lnTo>
                  <a:lnTo>
                    <a:pt x="85066" y="195346"/>
                  </a:lnTo>
                  <a:lnTo>
                    <a:pt x="92830" y="192499"/>
                  </a:lnTo>
                  <a:lnTo>
                    <a:pt x="108893" y="191815"/>
                  </a:lnTo>
                  <a:lnTo>
                    <a:pt x="122847" y="197086"/>
                  </a:lnTo>
                  <a:lnTo>
                    <a:pt x="129170" y="201095"/>
                  </a:lnTo>
                  <a:lnTo>
                    <a:pt x="138674" y="215462"/>
                  </a:lnTo>
                  <a:lnTo>
                    <a:pt x="142510" y="224497"/>
                  </a:lnTo>
                  <a:lnTo>
                    <a:pt x="143468" y="259416"/>
                  </a:lnTo>
                  <a:lnTo>
                    <a:pt x="128789" y="310058"/>
                  </a:lnTo>
                  <a:lnTo>
                    <a:pt x="105510" y="343331"/>
                  </a:lnTo>
                  <a:lnTo>
                    <a:pt x="78779" y="372036"/>
                  </a:lnTo>
                  <a:lnTo>
                    <a:pt x="71911" y="374420"/>
                  </a:lnTo>
                  <a:lnTo>
                    <a:pt x="56844" y="372112"/>
                  </a:lnTo>
                  <a:lnTo>
                    <a:pt x="51711" y="367036"/>
                  </a:lnTo>
                  <a:lnTo>
                    <a:pt x="41444" y="3345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553375" y="4014929"/>
              <a:ext cx="121531" cy="392400"/>
            </a:xfrm>
            <a:custGeom>
              <a:avLst/>
              <a:gdLst/>
              <a:ahLst/>
              <a:cxnLst/>
              <a:rect l="0" t="0" r="0" b="0"/>
              <a:pathLst>
                <a:path w="121531" h="392400">
                  <a:moveTo>
                    <a:pt x="44958" y="0"/>
                  </a:moveTo>
                  <a:lnTo>
                    <a:pt x="39209" y="62817"/>
                  </a:lnTo>
                  <a:lnTo>
                    <a:pt x="32497" y="119717"/>
                  </a:lnTo>
                  <a:lnTo>
                    <a:pt x="19692" y="175630"/>
                  </a:lnTo>
                  <a:lnTo>
                    <a:pt x="11649" y="230484"/>
                  </a:lnTo>
                  <a:lnTo>
                    <a:pt x="0" y="275536"/>
                  </a:lnTo>
                  <a:lnTo>
                    <a:pt x="115" y="279417"/>
                  </a:lnTo>
                  <a:lnTo>
                    <a:pt x="2052" y="280146"/>
                  </a:lnTo>
                  <a:lnTo>
                    <a:pt x="9160" y="275998"/>
                  </a:lnTo>
                  <a:lnTo>
                    <a:pt x="56723" y="231478"/>
                  </a:lnTo>
                  <a:lnTo>
                    <a:pt x="66742" y="226810"/>
                  </a:lnTo>
                  <a:lnTo>
                    <a:pt x="87787" y="224102"/>
                  </a:lnTo>
                  <a:lnTo>
                    <a:pt x="98605" y="224681"/>
                  </a:lnTo>
                  <a:lnTo>
                    <a:pt x="106744" y="228785"/>
                  </a:lnTo>
                  <a:lnTo>
                    <a:pt x="118268" y="243258"/>
                  </a:lnTo>
                  <a:lnTo>
                    <a:pt x="121530" y="262082"/>
                  </a:lnTo>
                  <a:lnTo>
                    <a:pt x="118024" y="283769"/>
                  </a:lnTo>
                  <a:lnTo>
                    <a:pt x="85386" y="344730"/>
                  </a:lnTo>
                  <a:lnTo>
                    <a:pt x="53047" y="381606"/>
                  </a:lnTo>
                  <a:lnTo>
                    <a:pt x="36470" y="392035"/>
                  </a:lnTo>
                  <a:lnTo>
                    <a:pt x="30006" y="392399"/>
                  </a:lnTo>
                  <a:lnTo>
                    <a:pt x="24766" y="389854"/>
                  </a:lnTo>
                  <a:lnTo>
                    <a:pt x="20344" y="385369"/>
                  </a:lnTo>
                  <a:lnTo>
                    <a:pt x="17909" y="363037"/>
                  </a:lnTo>
                  <a:lnTo>
                    <a:pt x="25355" y="300805"/>
                  </a:lnTo>
                  <a:lnTo>
                    <a:pt x="28228" y="2843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757486" y="4048387"/>
              <a:ext cx="167609" cy="376400"/>
            </a:xfrm>
            <a:custGeom>
              <a:avLst/>
              <a:gdLst/>
              <a:ahLst/>
              <a:cxnLst/>
              <a:rect l="0" t="0" r="0" b="0"/>
              <a:pathLst>
                <a:path w="167609" h="376400">
                  <a:moveTo>
                    <a:pt x="8135" y="0"/>
                  </a:moveTo>
                  <a:lnTo>
                    <a:pt x="8135" y="55449"/>
                  </a:lnTo>
                  <a:lnTo>
                    <a:pt x="1514" y="109705"/>
                  </a:lnTo>
                  <a:lnTo>
                    <a:pt x="0" y="167416"/>
                  </a:lnTo>
                  <a:lnTo>
                    <a:pt x="2294" y="226518"/>
                  </a:lnTo>
                  <a:lnTo>
                    <a:pt x="15862" y="270584"/>
                  </a:lnTo>
                  <a:lnTo>
                    <a:pt x="31077" y="295066"/>
                  </a:lnTo>
                  <a:lnTo>
                    <a:pt x="44354" y="305554"/>
                  </a:lnTo>
                  <a:lnTo>
                    <a:pt x="51798" y="309652"/>
                  </a:lnTo>
                  <a:lnTo>
                    <a:pt x="67504" y="311727"/>
                  </a:lnTo>
                  <a:lnTo>
                    <a:pt x="84708" y="308622"/>
                  </a:lnTo>
                  <a:lnTo>
                    <a:pt x="114364" y="295494"/>
                  </a:lnTo>
                  <a:lnTo>
                    <a:pt x="140293" y="273429"/>
                  </a:lnTo>
                  <a:lnTo>
                    <a:pt x="163700" y="235619"/>
                  </a:lnTo>
                  <a:lnTo>
                    <a:pt x="167608" y="226783"/>
                  </a:lnTo>
                  <a:lnTo>
                    <a:pt x="167425" y="219033"/>
                  </a:lnTo>
                  <a:lnTo>
                    <a:pt x="164515" y="212008"/>
                  </a:lnTo>
                  <a:lnTo>
                    <a:pt x="159787" y="205466"/>
                  </a:lnTo>
                  <a:lnTo>
                    <a:pt x="153846" y="202963"/>
                  </a:lnTo>
                  <a:lnTo>
                    <a:pt x="147098" y="203153"/>
                  </a:lnTo>
                  <a:lnTo>
                    <a:pt x="139810" y="205139"/>
                  </a:lnTo>
                  <a:lnTo>
                    <a:pt x="124279" y="217259"/>
                  </a:lnTo>
                  <a:lnTo>
                    <a:pt x="116234" y="225696"/>
                  </a:lnTo>
                  <a:lnTo>
                    <a:pt x="100471" y="264211"/>
                  </a:lnTo>
                  <a:lnTo>
                    <a:pt x="94355" y="306499"/>
                  </a:lnTo>
                  <a:lnTo>
                    <a:pt x="101423" y="344019"/>
                  </a:lnTo>
                  <a:lnTo>
                    <a:pt x="108432" y="352954"/>
                  </a:lnTo>
                  <a:lnTo>
                    <a:pt x="128610" y="365359"/>
                  </a:lnTo>
                  <a:lnTo>
                    <a:pt x="167059" y="376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033283" y="4215675"/>
              <a:ext cx="108738" cy="236769"/>
            </a:xfrm>
            <a:custGeom>
              <a:avLst/>
              <a:gdLst/>
              <a:ahLst/>
              <a:cxnLst/>
              <a:rect l="0" t="0" r="0" b="0"/>
              <a:pathLst>
                <a:path w="108738" h="236769">
                  <a:moveTo>
                    <a:pt x="108737" y="0"/>
                  </a:moveTo>
                  <a:lnTo>
                    <a:pt x="45311" y="24103"/>
                  </a:lnTo>
                  <a:lnTo>
                    <a:pt x="31600" y="36735"/>
                  </a:lnTo>
                  <a:lnTo>
                    <a:pt x="26643" y="44007"/>
                  </a:lnTo>
                  <a:lnTo>
                    <a:pt x="19667" y="72003"/>
                  </a:lnTo>
                  <a:lnTo>
                    <a:pt x="21476" y="81460"/>
                  </a:lnTo>
                  <a:lnTo>
                    <a:pt x="37342" y="108091"/>
                  </a:lnTo>
                  <a:lnTo>
                    <a:pt x="89758" y="169729"/>
                  </a:lnTo>
                  <a:lnTo>
                    <a:pt x="96085" y="180068"/>
                  </a:lnTo>
                  <a:lnTo>
                    <a:pt x="98443" y="188820"/>
                  </a:lnTo>
                  <a:lnTo>
                    <a:pt x="98157" y="196513"/>
                  </a:lnTo>
                  <a:lnTo>
                    <a:pt x="96108" y="203500"/>
                  </a:lnTo>
                  <a:lnTo>
                    <a:pt x="86395" y="216221"/>
                  </a:lnTo>
                  <a:lnTo>
                    <a:pt x="71855" y="227141"/>
                  </a:lnTo>
                  <a:lnTo>
                    <a:pt x="53002" y="235092"/>
                  </a:lnTo>
                  <a:lnTo>
                    <a:pt x="34708" y="236768"/>
                  </a:lnTo>
                  <a:lnTo>
                    <a:pt x="25928" y="235913"/>
                  </a:lnTo>
                  <a:lnTo>
                    <a:pt x="19144" y="232555"/>
                  </a:lnTo>
                  <a:lnTo>
                    <a:pt x="0" y="209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298196" y="3989836"/>
              <a:ext cx="36207" cy="133832"/>
            </a:xfrm>
            <a:custGeom>
              <a:avLst/>
              <a:gdLst/>
              <a:ahLst/>
              <a:cxnLst/>
              <a:rect l="0" t="0" r="0" b="0"/>
              <a:pathLst>
                <a:path w="36207" h="133832">
                  <a:moveTo>
                    <a:pt x="36206" y="0"/>
                  </a:moveTo>
                  <a:lnTo>
                    <a:pt x="14350" y="56138"/>
                  </a:lnTo>
                  <a:lnTo>
                    <a:pt x="20" y="104495"/>
                  </a:lnTo>
                  <a:lnTo>
                    <a:pt x="0" y="112415"/>
                  </a:lnTo>
                  <a:lnTo>
                    <a:pt x="1846" y="118624"/>
                  </a:lnTo>
                  <a:lnTo>
                    <a:pt x="11113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359496" y="4040022"/>
              <a:ext cx="58552" cy="167290"/>
            </a:xfrm>
            <a:custGeom>
              <a:avLst/>
              <a:gdLst/>
              <a:ahLst/>
              <a:cxnLst/>
              <a:rect l="0" t="0" r="0" b="0"/>
              <a:pathLst>
                <a:path w="58552" h="167290">
                  <a:moveTo>
                    <a:pt x="58551" y="0"/>
                  </a:moveTo>
                  <a:lnTo>
                    <a:pt x="43354" y="62817"/>
                  </a:lnTo>
                  <a:lnTo>
                    <a:pt x="23424" y="119718"/>
                  </a:lnTo>
                  <a:lnTo>
                    <a:pt x="0" y="16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470034" y="3655258"/>
            <a:ext cx="480399" cy="334579"/>
            <a:chOff x="5470034" y="3655258"/>
            <a:chExt cx="480399" cy="334579"/>
          </a:xfrm>
        </p:grpSpPr>
        <p:sp>
          <p:nvSpPr>
            <p:cNvPr id="101" name="Freeform 100"/>
            <p:cNvSpPr/>
            <p:nvPr/>
          </p:nvSpPr>
          <p:spPr>
            <a:xfrm>
              <a:off x="5470034" y="3726625"/>
              <a:ext cx="434951" cy="45736"/>
            </a:xfrm>
            <a:custGeom>
              <a:avLst/>
              <a:gdLst/>
              <a:ahLst/>
              <a:cxnLst/>
              <a:rect l="0" t="0" r="0" b="0"/>
              <a:pathLst>
                <a:path w="434951" h="45736">
                  <a:moveTo>
                    <a:pt x="0" y="45735"/>
                  </a:moveTo>
                  <a:lnTo>
                    <a:pt x="40537" y="34158"/>
                  </a:lnTo>
                  <a:lnTo>
                    <a:pt x="83907" y="18871"/>
                  </a:lnTo>
                  <a:lnTo>
                    <a:pt x="137221" y="7832"/>
                  </a:lnTo>
                  <a:lnTo>
                    <a:pt x="192501" y="2209"/>
                  </a:lnTo>
                  <a:lnTo>
                    <a:pt x="229282" y="0"/>
                  </a:lnTo>
                  <a:lnTo>
                    <a:pt x="280011" y="3140"/>
                  </a:lnTo>
                  <a:lnTo>
                    <a:pt x="336121" y="4689"/>
                  </a:lnTo>
                  <a:lnTo>
                    <a:pt x="395385" y="11095"/>
                  </a:lnTo>
                  <a:lnTo>
                    <a:pt x="434950" y="39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553678" y="3850788"/>
              <a:ext cx="317849" cy="28675"/>
            </a:xfrm>
            <a:custGeom>
              <a:avLst/>
              <a:gdLst/>
              <a:ahLst/>
              <a:cxnLst/>
              <a:rect l="0" t="0" r="0" b="0"/>
              <a:pathLst>
                <a:path w="317849" h="28675">
                  <a:moveTo>
                    <a:pt x="0" y="13581"/>
                  </a:moveTo>
                  <a:lnTo>
                    <a:pt x="57998" y="243"/>
                  </a:lnTo>
                  <a:lnTo>
                    <a:pt x="109730" y="0"/>
                  </a:lnTo>
                  <a:lnTo>
                    <a:pt x="167075" y="11207"/>
                  </a:lnTo>
                  <a:lnTo>
                    <a:pt x="218535" y="22027"/>
                  </a:lnTo>
                  <a:lnTo>
                    <a:pt x="269007" y="28674"/>
                  </a:lnTo>
                  <a:lnTo>
                    <a:pt x="317848" y="219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821340" y="3655258"/>
              <a:ext cx="129093" cy="334579"/>
            </a:xfrm>
            <a:custGeom>
              <a:avLst/>
              <a:gdLst/>
              <a:ahLst/>
              <a:cxnLst/>
              <a:rect l="0" t="0" r="0" b="0"/>
              <a:pathLst>
                <a:path w="129093" h="334579">
                  <a:moveTo>
                    <a:pt x="58551" y="0"/>
                  </a:moveTo>
                  <a:lnTo>
                    <a:pt x="97875" y="43764"/>
                  </a:lnTo>
                  <a:lnTo>
                    <a:pt x="116406" y="86379"/>
                  </a:lnTo>
                  <a:lnTo>
                    <a:pt x="129092" y="134019"/>
                  </a:lnTo>
                  <a:lnTo>
                    <a:pt x="121687" y="191638"/>
                  </a:lnTo>
                  <a:lnTo>
                    <a:pt x="109580" y="227581"/>
                  </a:lnTo>
                  <a:lnTo>
                    <a:pt x="76767" y="272676"/>
                  </a:lnTo>
                  <a:lnTo>
                    <a:pt x="17489" y="322066"/>
                  </a:lnTo>
                  <a:lnTo>
                    <a:pt x="0" y="3345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466868" y="4692448"/>
            <a:ext cx="468391" cy="376401"/>
            <a:chOff x="5466868" y="4692448"/>
            <a:chExt cx="468391" cy="376401"/>
          </a:xfrm>
        </p:grpSpPr>
        <p:sp>
          <p:nvSpPr>
            <p:cNvPr id="105" name="Freeform 104"/>
            <p:cNvSpPr/>
            <p:nvPr/>
          </p:nvSpPr>
          <p:spPr>
            <a:xfrm>
              <a:off x="5466868" y="4733889"/>
              <a:ext cx="396295" cy="153220"/>
            </a:xfrm>
            <a:custGeom>
              <a:avLst/>
              <a:gdLst/>
              <a:ahLst/>
              <a:cxnLst/>
              <a:rect l="0" t="0" r="0" b="0"/>
              <a:pathLst>
                <a:path w="396295" h="153220">
                  <a:moveTo>
                    <a:pt x="36623" y="117483"/>
                  </a:moveTo>
                  <a:lnTo>
                    <a:pt x="23302" y="113043"/>
                  </a:lnTo>
                  <a:lnTo>
                    <a:pt x="14284" y="103428"/>
                  </a:lnTo>
                  <a:lnTo>
                    <a:pt x="922" y="74536"/>
                  </a:lnTo>
                  <a:lnTo>
                    <a:pt x="0" y="55954"/>
                  </a:lnTo>
                  <a:lnTo>
                    <a:pt x="3617" y="37162"/>
                  </a:lnTo>
                  <a:lnTo>
                    <a:pt x="16104" y="16133"/>
                  </a:lnTo>
                  <a:lnTo>
                    <a:pt x="26265" y="3974"/>
                  </a:lnTo>
                  <a:lnTo>
                    <a:pt x="33435" y="918"/>
                  </a:lnTo>
                  <a:lnTo>
                    <a:pt x="51316" y="0"/>
                  </a:lnTo>
                  <a:lnTo>
                    <a:pt x="66697" y="5168"/>
                  </a:lnTo>
                  <a:lnTo>
                    <a:pt x="91718" y="23632"/>
                  </a:lnTo>
                  <a:lnTo>
                    <a:pt x="120180" y="62269"/>
                  </a:lnTo>
                  <a:lnTo>
                    <a:pt x="142555" y="95321"/>
                  </a:lnTo>
                  <a:lnTo>
                    <a:pt x="187671" y="131192"/>
                  </a:lnTo>
                  <a:lnTo>
                    <a:pt x="244614" y="153219"/>
                  </a:lnTo>
                  <a:lnTo>
                    <a:pt x="307464" y="151569"/>
                  </a:lnTo>
                  <a:lnTo>
                    <a:pt x="340647" y="142246"/>
                  </a:lnTo>
                  <a:lnTo>
                    <a:pt x="396294" y="117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787882" y="4692448"/>
              <a:ext cx="147377" cy="376401"/>
            </a:xfrm>
            <a:custGeom>
              <a:avLst/>
              <a:gdLst/>
              <a:ahLst/>
              <a:cxnLst/>
              <a:rect l="0" t="0" r="0" b="0"/>
              <a:pathLst>
                <a:path w="147377" h="376401">
                  <a:moveTo>
                    <a:pt x="75280" y="0"/>
                  </a:moveTo>
                  <a:lnTo>
                    <a:pt x="115793" y="45470"/>
                  </a:lnTo>
                  <a:lnTo>
                    <a:pt x="142953" y="98065"/>
                  </a:lnTo>
                  <a:lnTo>
                    <a:pt x="147376" y="131185"/>
                  </a:lnTo>
                  <a:lnTo>
                    <a:pt x="138621" y="182384"/>
                  </a:lnTo>
                  <a:lnTo>
                    <a:pt x="108206" y="241262"/>
                  </a:lnTo>
                  <a:lnTo>
                    <a:pt x="83208" y="275120"/>
                  </a:lnTo>
                  <a:lnTo>
                    <a:pt x="27874" y="336214"/>
                  </a:lnTo>
                  <a:lnTo>
                    <a:pt x="0" y="376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237887" y="4715338"/>
            <a:ext cx="1214519" cy="539903"/>
            <a:chOff x="6237887" y="4715338"/>
            <a:chExt cx="1214519" cy="539903"/>
          </a:xfrm>
        </p:grpSpPr>
        <p:sp>
          <p:nvSpPr>
            <p:cNvPr id="108" name="Freeform 107"/>
            <p:cNvSpPr/>
            <p:nvPr/>
          </p:nvSpPr>
          <p:spPr>
            <a:xfrm>
              <a:off x="6237887" y="4853697"/>
              <a:ext cx="127142" cy="333522"/>
            </a:xfrm>
            <a:custGeom>
              <a:avLst/>
              <a:gdLst/>
              <a:ahLst/>
              <a:cxnLst/>
              <a:rect l="0" t="0" r="0" b="0"/>
              <a:pathLst>
                <a:path w="127142" h="333522">
                  <a:moveTo>
                    <a:pt x="127141" y="14404"/>
                  </a:moveTo>
                  <a:lnTo>
                    <a:pt x="113820" y="5523"/>
                  </a:lnTo>
                  <a:lnTo>
                    <a:pt x="87775" y="0"/>
                  </a:lnTo>
                  <a:lnTo>
                    <a:pt x="72160" y="3665"/>
                  </a:lnTo>
                  <a:lnTo>
                    <a:pt x="46990" y="21164"/>
                  </a:lnTo>
                  <a:lnTo>
                    <a:pt x="4181" y="82811"/>
                  </a:lnTo>
                  <a:lnTo>
                    <a:pt x="557" y="90678"/>
                  </a:lnTo>
                  <a:lnTo>
                    <a:pt x="0" y="98711"/>
                  </a:lnTo>
                  <a:lnTo>
                    <a:pt x="4338" y="115072"/>
                  </a:lnTo>
                  <a:lnTo>
                    <a:pt x="14940" y="126680"/>
                  </a:lnTo>
                  <a:lnTo>
                    <a:pt x="39063" y="138441"/>
                  </a:lnTo>
                  <a:lnTo>
                    <a:pt x="58255" y="146670"/>
                  </a:lnTo>
                  <a:lnTo>
                    <a:pt x="97348" y="178148"/>
                  </a:lnTo>
                  <a:lnTo>
                    <a:pt x="104606" y="194678"/>
                  </a:lnTo>
                  <a:lnTo>
                    <a:pt x="106542" y="204290"/>
                  </a:lnTo>
                  <a:lnTo>
                    <a:pt x="103735" y="224884"/>
                  </a:lnTo>
                  <a:lnTo>
                    <a:pt x="86788" y="268396"/>
                  </a:lnTo>
                  <a:lnTo>
                    <a:pt x="66547" y="297223"/>
                  </a:lnTo>
                  <a:lnTo>
                    <a:pt x="34729" y="324335"/>
                  </a:lnTo>
                  <a:lnTo>
                    <a:pt x="18224" y="332761"/>
                  </a:lnTo>
                  <a:lnTo>
                    <a:pt x="13637" y="333521"/>
                  </a:lnTo>
                  <a:lnTo>
                    <a:pt x="11509" y="332169"/>
                  </a:lnTo>
                  <a:lnTo>
                    <a:pt x="10039" y="3238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399307" y="4926652"/>
              <a:ext cx="153982" cy="328589"/>
            </a:xfrm>
            <a:custGeom>
              <a:avLst/>
              <a:gdLst/>
              <a:ahLst/>
              <a:cxnLst/>
              <a:rect l="0" t="0" r="0" b="0"/>
              <a:pathLst>
                <a:path w="153982" h="328589">
                  <a:moveTo>
                    <a:pt x="41001" y="0"/>
                  </a:moveTo>
                  <a:lnTo>
                    <a:pt x="33799" y="55449"/>
                  </a:lnTo>
                  <a:lnTo>
                    <a:pt x="32790" y="116326"/>
                  </a:lnTo>
                  <a:lnTo>
                    <a:pt x="32657" y="172763"/>
                  </a:lnTo>
                  <a:lnTo>
                    <a:pt x="32640" y="228615"/>
                  </a:lnTo>
                  <a:lnTo>
                    <a:pt x="28197" y="291102"/>
                  </a:lnTo>
                  <a:lnTo>
                    <a:pt x="20995" y="321799"/>
                  </a:lnTo>
                  <a:lnTo>
                    <a:pt x="17440" y="326988"/>
                  </a:lnTo>
                  <a:lnTo>
                    <a:pt x="13212" y="328588"/>
                  </a:lnTo>
                  <a:lnTo>
                    <a:pt x="8534" y="327797"/>
                  </a:lnTo>
                  <a:lnTo>
                    <a:pt x="5416" y="321692"/>
                  </a:lnTo>
                  <a:lnTo>
                    <a:pt x="0" y="265380"/>
                  </a:lnTo>
                  <a:lnTo>
                    <a:pt x="8386" y="202557"/>
                  </a:lnTo>
                  <a:lnTo>
                    <a:pt x="21595" y="145222"/>
                  </a:lnTo>
                  <a:lnTo>
                    <a:pt x="39152" y="84767"/>
                  </a:lnTo>
                  <a:lnTo>
                    <a:pt x="60944" y="50409"/>
                  </a:lnTo>
                  <a:lnTo>
                    <a:pt x="75887" y="35415"/>
                  </a:lnTo>
                  <a:lnTo>
                    <a:pt x="91823" y="25653"/>
                  </a:lnTo>
                  <a:lnTo>
                    <a:pt x="110677" y="23174"/>
                  </a:lnTo>
                  <a:lnTo>
                    <a:pt x="129590" y="26099"/>
                  </a:lnTo>
                  <a:lnTo>
                    <a:pt x="144191" y="33595"/>
                  </a:lnTo>
                  <a:lnTo>
                    <a:pt x="148828" y="40055"/>
                  </a:lnTo>
                  <a:lnTo>
                    <a:pt x="153981" y="57146"/>
                  </a:lnTo>
                  <a:lnTo>
                    <a:pt x="152441" y="83228"/>
                  </a:lnTo>
                  <a:lnTo>
                    <a:pt x="141659" y="108615"/>
                  </a:lnTo>
                  <a:lnTo>
                    <a:pt x="126692" y="129354"/>
                  </a:lnTo>
                  <a:lnTo>
                    <a:pt x="106045" y="142831"/>
                  </a:lnTo>
                  <a:lnTo>
                    <a:pt x="99234" y="143549"/>
                  </a:lnTo>
                  <a:lnTo>
                    <a:pt x="86709" y="139389"/>
                  </a:lnTo>
                  <a:lnTo>
                    <a:pt x="83555" y="134748"/>
                  </a:lnTo>
                  <a:lnTo>
                    <a:pt x="82823" y="1087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599232" y="4894209"/>
              <a:ext cx="100375" cy="141848"/>
            </a:xfrm>
            <a:custGeom>
              <a:avLst/>
              <a:gdLst/>
              <a:ahLst/>
              <a:cxnLst/>
              <a:rect l="0" t="0" r="0" b="0"/>
              <a:pathLst>
                <a:path w="100375" h="141848">
                  <a:moveTo>
                    <a:pt x="0" y="116088"/>
                  </a:moveTo>
                  <a:lnTo>
                    <a:pt x="34927" y="100005"/>
                  </a:lnTo>
                  <a:lnTo>
                    <a:pt x="58986" y="80343"/>
                  </a:lnTo>
                  <a:lnTo>
                    <a:pt x="89932" y="32242"/>
                  </a:lnTo>
                  <a:lnTo>
                    <a:pt x="93255" y="15625"/>
                  </a:lnTo>
                  <a:lnTo>
                    <a:pt x="92839" y="7290"/>
                  </a:lnTo>
                  <a:lnTo>
                    <a:pt x="88845" y="2663"/>
                  </a:lnTo>
                  <a:lnTo>
                    <a:pt x="82465" y="508"/>
                  </a:lnTo>
                  <a:lnTo>
                    <a:pt x="74493" y="0"/>
                  </a:lnTo>
                  <a:lnTo>
                    <a:pt x="67321" y="4309"/>
                  </a:lnTo>
                  <a:lnTo>
                    <a:pt x="36667" y="43964"/>
                  </a:lnTo>
                  <a:lnTo>
                    <a:pt x="24082" y="80157"/>
                  </a:lnTo>
                  <a:lnTo>
                    <a:pt x="23348" y="117317"/>
                  </a:lnTo>
                  <a:lnTo>
                    <a:pt x="26719" y="126201"/>
                  </a:lnTo>
                  <a:lnTo>
                    <a:pt x="37898" y="138550"/>
                  </a:lnTo>
                  <a:lnTo>
                    <a:pt x="45712" y="141286"/>
                  </a:lnTo>
                  <a:lnTo>
                    <a:pt x="64307" y="141847"/>
                  </a:lnTo>
                  <a:lnTo>
                    <a:pt x="100374" y="132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765220" y="4901559"/>
              <a:ext cx="142424" cy="141759"/>
            </a:xfrm>
            <a:custGeom>
              <a:avLst/>
              <a:gdLst/>
              <a:ahLst/>
              <a:cxnLst/>
              <a:rect l="0" t="0" r="0" b="0"/>
              <a:pathLst>
                <a:path w="142424" h="141759">
                  <a:moveTo>
                    <a:pt x="84946" y="0"/>
                  </a:moveTo>
                  <a:lnTo>
                    <a:pt x="67184" y="0"/>
                  </a:lnTo>
                  <a:lnTo>
                    <a:pt x="51029" y="7435"/>
                  </a:lnTo>
                  <a:lnTo>
                    <a:pt x="26258" y="29774"/>
                  </a:lnTo>
                  <a:lnTo>
                    <a:pt x="11464" y="50408"/>
                  </a:lnTo>
                  <a:lnTo>
                    <a:pt x="1790" y="75068"/>
                  </a:lnTo>
                  <a:lnTo>
                    <a:pt x="0" y="110637"/>
                  </a:lnTo>
                  <a:lnTo>
                    <a:pt x="8158" y="128479"/>
                  </a:lnTo>
                  <a:lnTo>
                    <a:pt x="14237" y="135839"/>
                  </a:lnTo>
                  <a:lnTo>
                    <a:pt x="21077" y="139817"/>
                  </a:lnTo>
                  <a:lnTo>
                    <a:pt x="36114" y="141758"/>
                  </a:lnTo>
                  <a:lnTo>
                    <a:pt x="64694" y="133185"/>
                  </a:lnTo>
                  <a:lnTo>
                    <a:pt x="107096" y="108285"/>
                  </a:lnTo>
                  <a:lnTo>
                    <a:pt x="136203" y="86343"/>
                  </a:lnTo>
                  <a:lnTo>
                    <a:pt x="140493" y="86373"/>
                  </a:lnTo>
                  <a:lnTo>
                    <a:pt x="142423" y="90110"/>
                  </a:lnTo>
                  <a:lnTo>
                    <a:pt x="142090" y="103247"/>
                  </a:lnTo>
                  <a:lnTo>
                    <a:pt x="135132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983996" y="4759363"/>
              <a:ext cx="16730" cy="25095"/>
            </a:xfrm>
            <a:custGeom>
              <a:avLst/>
              <a:gdLst/>
              <a:ahLst/>
              <a:cxnLst/>
              <a:rect l="0" t="0" r="0" b="0"/>
              <a:pathLst>
                <a:path w="16730" h="25095">
                  <a:moveTo>
                    <a:pt x="0" y="0"/>
                  </a:moveTo>
                  <a:lnTo>
                    <a:pt x="16729" y="25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992361" y="4715338"/>
              <a:ext cx="175654" cy="526636"/>
            </a:xfrm>
            <a:custGeom>
              <a:avLst/>
              <a:gdLst/>
              <a:ahLst/>
              <a:cxnLst/>
              <a:rect l="0" t="0" r="0" b="0"/>
              <a:pathLst>
                <a:path w="175654" h="526636">
                  <a:moveTo>
                    <a:pt x="175653" y="10568"/>
                  </a:moveTo>
                  <a:lnTo>
                    <a:pt x="166772" y="1687"/>
                  </a:lnTo>
                  <a:lnTo>
                    <a:pt x="161367" y="0"/>
                  </a:lnTo>
                  <a:lnTo>
                    <a:pt x="147928" y="605"/>
                  </a:lnTo>
                  <a:lnTo>
                    <a:pt x="132661" y="8928"/>
                  </a:lnTo>
                  <a:lnTo>
                    <a:pt x="124686" y="15051"/>
                  </a:lnTo>
                  <a:lnTo>
                    <a:pt x="104583" y="45870"/>
                  </a:lnTo>
                  <a:lnTo>
                    <a:pt x="81471" y="106444"/>
                  </a:lnTo>
                  <a:lnTo>
                    <a:pt x="76095" y="163748"/>
                  </a:lnTo>
                  <a:lnTo>
                    <a:pt x="70568" y="224498"/>
                  </a:lnTo>
                  <a:lnTo>
                    <a:pt x="74476" y="280918"/>
                  </a:lnTo>
                  <a:lnTo>
                    <a:pt x="79650" y="343484"/>
                  </a:lnTo>
                  <a:lnTo>
                    <a:pt x="81926" y="398308"/>
                  </a:lnTo>
                  <a:lnTo>
                    <a:pt x="74390" y="457878"/>
                  </a:lnTo>
                  <a:lnTo>
                    <a:pt x="64173" y="491932"/>
                  </a:lnTo>
                  <a:lnTo>
                    <a:pt x="53614" y="509828"/>
                  </a:lnTo>
                  <a:lnTo>
                    <a:pt x="39628" y="523977"/>
                  </a:lnTo>
                  <a:lnTo>
                    <a:pt x="31995" y="526635"/>
                  </a:lnTo>
                  <a:lnTo>
                    <a:pt x="16079" y="524631"/>
                  </a:lnTo>
                  <a:lnTo>
                    <a:pt x="10719" y="521495"/>
                  </a:lnTo>
                  <a:lnTo>
                    <a:pt x="7147" y="517545"/>
                  </a:lnTo>
                  <a:lnTo>
                    <a:pt x="0" y="5040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84743" y="4993568"/>
              <a:ext cx="25094" cy="58552"/>
            </a:xfrm>
            <a:custGeom>
              <a:avLst/>
              <a:gdLst/>
              <a:ahLst/>
              <a:cxnLst/>
              <a:rect l="0" t="0" r="0" b="0"/>
              <a:pathLst>
                <a:path w="25094" h="58552">
                  <a:moveTo>
                    <a:pt x="25093" y="0"/>
                  </a:moveTo>
                  <a:lnTo>
                    <a:pt x="13515" y="33916"/>
                  </a:lnTo>
                  <a:lnTo>
                    <a:pt x="0" y="58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251658" y="4834643"/>
              <a:ext cx="25094" cy="25095"/>
            </a:xfrm>
            <a:custGeom>
              <a:avLst/>
              <a:gdLst/>
              <a:ahLst/>
              <a:cxnLst/>
              <a:rect l="0" t="0" r="0" b="0"/>
              <a:pathLst>
                <a:path w="25094" h="25095">
                  <a:moveTo>
                    <a:pt x="0" y="0"/>
                  </a:moveTo>
                  <a:lnTo>
                    <a:pt x="25093" y="25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309145" y="4951745"/>
              <a:ext cx="143261" cy="140277"/>
            </a:xfrm>
            <a:custGeom>
              <a:avLst/>
              <a:gdLst/>
              <a:ahLst/>
              <a:cxnLst/>
              <a:rect l="0" t="0" r="0" b="0"/>
              <a:pathLst>
                <a:path w="143261" h="140277">
                  <a:moveTo>
                    <a:pt x="118167" y="0"/>
                  </a:moveTo>
                  <a:lnTo>
                    <a:pt x="71598" y="16083"/>
                  </a:lnTo>
                  <a:lnTo>
                    <a:pt x="35733" y="42104"/>
                  </a:lnTo>
                  <a:lnTo>
                    <a:pt x="23907" y="54959"/>
                  </a:lnTo>
                  <a:lnTo>
                    <a:pt x="0" y="99717"/>
                  </a:lnTo>
                  <a:lnTo>
                    <a:pt x="355" y="108300"/>
                  </a:lnTo>
                  <a:lnTo>
                    <a:pt x="8184" y="125272"/>
                  </a:lnTo>
                  <a:lnTo>
                    <a:pt x="15104" y="130913"/>
                  </a:lnTo>
                  <a:lnTo>
                    <a:pt x="32707" y="137181"/>
                  </a:lnTo>
                  <a:lnTo>
                    <a:pt x="81906" y="140276"/>
                  </a:lnTo>
                  <a:lnTo>
                    <a:pt x="143260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767648" y="4750999"/>
            <a:ext cx="2023448" cy="468409"/>
            <a:chOff x="7767648" y="4750999"/>
            <a:chExt cx="2023448" cy="468409"/>
          </a:xfrm>
        </p:grpSpPr>
        <p:sp>
          <p:nvSpPr>
            <p:cNvPr id="118" name="Freeform 117"/>
            <p:cNvSpPr/>
            <p:nvPr/>
          </p:nvSpPr>
          <p:spPr>
            <a:xfrm>
              <a:off x="7767648" y="4903663"/>
              <a:ext cx="102980" cy="198643"/>
            </a:xfrm>
            <a:custGeom>
              <a:avLst/>
              <a:gdLst/>
              <a:ahLst/>
              <a:cxnLst/>
              <a:rect l="0" t="0" r="0" b="0"/>
              <a:pathLst>
                <a:path w="102980" h="198643">
                  <a:moveTo>
                    <a:pt x="61156" y="56447"/>
                  </a:moveTo>
                  <a:lnTo>
                    <a:pt x="61156" y="9878"/>
                  </a:lnTo>
                  <a:lnTo>
                    <a:pt x="58368" y="4025"/>
                  </a:lnTo>
                  <a:lnTo>
                    <a:pt x="53721" y="1053"/>
                  </a:lnTo>
                  <a:lnTo>
                    <a:pt x="47835" y="0"/>
                  </a:lnTo>
                  <a:lnTo>
                    <a:pt x="42052" y="3017"/>
                  </a:lnTo>
                  <a:lnTo>
                    <a:pt x="30671" y="16281"/>
                  </a:lnTo>
                  <a:lnTo>
                    <a:pt x="9147" y="61765"/>
                  </a:lnTo>
                  <a:lnTo>
                    <a:pt x="0" y="99948"/>
                  </a:lnTo>
                  <a:lnTo>
                    <a:pt x="827" y="120391"/>
                  </a:lnTo>
                  <a:lnTo>
                    <a:pt x="4209" y="126028"/>
                  </a:lnTo>
                  <a:lnTo>
                    <a:pt x="9250" y="128857"/>
                  </a:lnTo>
                  <a:lnTo>
                    <a:pt x="15399" y="129813"/>
                  </a:lnTo>
                  <a:lnTo>
                    <a:pt x="21358" y="127663"/>
                  </a:lnTo>
                  <a:lnTo>
                    <a:pt x="66702" y="84333"/>
                  </a:lnTo>
                  <a:lnTo>
                    <a:pt x="72289" y="83402"/>
                  </a:lnTo>
                  <a:lnTo>
                    <a:pt x="77872" y="85569"/>
                  </a:lnTo>
                  <a:lnTo>
                    <a:pt x="83452" y="89803"/>
                  </a:lnTo>
                  <a:lnTo>
                    <a:pt x="89653" y="106898"/>
                  </a:lnTo>
                  <a:lnTo>
                    <a:pt x="94890" y="166321"/>
                  </a:lnTo>
                  <a:lnTo>
                    <a:pt x="102979" y="198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960341" y="4930576"/>
              <a:ext cx="102669" cy="138555"/>
            </a:xfrm>
            <a:custGeom>
              <a:avLst/>
              <a:gdLst/>
              <a:ahLst/>
              <a:cxnLst/>
              <a:rect l="0" t="0" r="0" b="0"/>
              <a:pathLst>
                <a:path w="102669" h="138555">
                  <a:moveTo>
                    <a:pt x="69210" y="4441"/>
                  </a:moveTo>
                  <a:lnTo>
                    <a:pt x="55888" y="0"/>
                  </a:lnTo>
                  <a:lnTo>
                    <a:pt x="50106" y="551"/>
                  </a:lnTo>
                  <a:lnTo>
                    <a:pt x="38724" y="6120"/>
                  </a:lnTo>
                  <a:lnTo>
                    <a:pt x="21866" y="28586"/>
                  </a:lnTo>
                  <a:lnTo>
                    <a:pt x="0" y="91279"/>
                  </a:lnTo>
                  <a:lnTo>
                    <a:pt x="168" y="120011"/>
                  </a:lnTo>
                  <a:lnTo>
                    <a:pt x="4595" y="127027"/>
                  </a:lnTo>
                  <a:lnTo>
                    <a:pt x="19426" y="137301"/>
                  </a:lnTo>
                  <a:lnTo>
                    <a:pt x="27656" y="138554"/>
                  </a:lnTo>
                  <a:lnTo>
                    <a:pt x="44236" y="134989"/>
                  </a:lnTo>
                  <a:lnTo>
                    <a:pt x="102668" y="964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122740" y="4750999"/>
              <a:ext cx="114881" cy="368036"/>
            </a:xfrm>
            <a:custGeom>
              <a:avLst/>
              <a:gdLst/>
              <a:ahLst/>
              <a:cxnLst/>
              <a:rect l="0" t="0" r="0" b="0"/>
              <a:pathLst>
                <a:path w="114881" h="368036">
                  <a:moveTo>
                    <a:pt x="23913" y="0"/>
                  </a:moveTo>
                  <a:lnTo>
                    <a:pt x="16711" y="62651"/>
                  </a:lnTo>
                  <a:lnTo>
                    <a:pt x="10029" y="115709"/>
                  </a:lnTo>
                  <a:lnTo>
                    <a:pt x="5268" y="178510"/>
                  </a:lnTo>
                  <a:lnTo>
                    <a:pt x="93" y="236421"/>
                  </a:lnTo>
                  <a:lnTo>
                    <a:pt x="0" y="281696"/>
                  </a:lnTo>
                  <a:lnTo>
                    <a:pt x="1466" y="282595"/>
                  </a:lnTo>
                  <a:lnTo>
                    <a:pt x="10447" y="268059"/>
                  </a:lnTo>
                  <a:lnTo>
                    <a:pt x="30134" y="238723"/>
                  </a:lnTo>
                  <a:lnTo>
                    <a:pt x="46409" y="220776"/>
                  </a:lnTo>
                  <a:lnTo>
                    <a:pt x="53780" y="217817"/>
                  </a:lnTo>
                  <a:lnTo>
                    <a:pt x="71885" y="217008"/>
                  </a:lnTo>
                  <a:lnTo>
                    <a:pt x="80058" y="220881"/>
                  </a:lnTo>
                  <a:lnTo>
                    <a:pt x="94096" y="235098"/>
                  </a:lnTo>
                  <a:lnTo>
                    <a:pt x="108009" y="264003"/>
                  </a:lnTo>
                  <a:lnTo>
                    <a:pt x="114880" y="324721"/>
                  </a:lnTo>
                  <a:lnTo>
                    <a:pt x="114529" y="345067"/>
                  </a:lnTo>
                  <a:lnTo>
                    <a:pt x="107557" y="368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305577" y="4999593"/>
              <a:ext cx="50188" cy="19069"/>
            </a:xfrm>
            <a:custGeom>
              <a:avLst/>
              <a:gdLst/>
              <a:ahLst/>
              <a:cxnLst/>
              <a:rect l="0" t="0" r="0" b="0"/>
              <a:pathLst>
                <a:path w="50188" h="19069">
                  <a:moveTo>
                    <a:pt x="0" y="19068"/>
                  </a:moveTo>
                  <a:lnTo>
                    <a:pt x="14285" y="6642"/>
                  </a:lnTo>
                  <a:lnTo>
                    <a:pt x="27724" y="224"/>
                  </a:lnTo>
                  <a:lnTo>
                    <a:pt x="33353" y="0"/>
                  </a:lnTo>
                  <a:lnTo>
                    <a:pt x="38035" y="1709"/>
                  </a:lnTo>
                  <a:lnTo>
                    <a:pt x="50187" y="10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330671" y="4909923"/>
              <a:ext cx="7847" cy="175654"/>
            </a:xfrm>
            <a:custGeom>
              <a:avLst/>
              <a:gdLst/>
              <a:ahLst/>
              <a:cxnLst/>
              <a:rect l="0" t="0" r="0" b="0"/>
              <a:pathLst>
                <a:path w="7847" h="175654">
                  <a:moveTo>
                    <a:pt x="0" y="0"/>
                  </a:moveTo>
                  <a:lnTo>
                    <a:pt x="2478" y="33917"/>
                  </a:lnTo>
                  <a:lnTo>
                    <a:pt x="7846" y="92784"/>
                  </a:lnTo>
                  <a:lnTo>
                    <a:pt x="5840" y="154036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355764" y="4776092"/>
              <a:ext cx="8365" cy="25095"/>
            </a:xfrm>
            <a:custGeom>
              <a:avLst/>
              <a:gdLst/>
              <a:ahLst/>
              <a:cxnLst/>
              <a:rect l="0" t="0" r="0" b="0"/>
              <a:pathLst>
                <a:path w="8365" h="25095">
                  <a:moveTo>
                    <a:pt x="0" y="25094"/>
                  </a:moveTo>
                  <a:lnTo>
                    <a:pt x="83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383016" y="4928163"/>
              <a:ext cx="81486" cy="174143"/>
            </a:xfrm>
            <a:custGeom>
              <a:avLst/>
              <a:gdLst/>
              <a:ahLst/>
              <a:cxnLst/>
              <a:rect l="0" t="0" r="0" b="0"/>
              <a:pathLst>
                <a:path w="81486" h="174143">
                  <a:moveTo>
                    <a:pt x="48028" y="48676"/>
                  </a:moveTo>
                  <a:lnTo>
                    <a:pt x="61348" y="39795"/>
                  </a:lnTo>
                  <a:lnTo>
                    <a:pt x="70367" y="28000"/>
                  </a:lnTo>
                  <a:lnTo>
                    <a:pt x="74073" y="20951"/>
                  </a:lnTo>
                  <a:lnTo>
                    <a:pt x="74685" y="14393"/>
                  </a:lnTo>
                  <a:lnTo>
                    <a:pt x="70408" y="2150"/>
                  </a:lnTo>
                  <a:lnTo>
                    <a:pt x="65736" y="0"/>
                  </a:lnTo>
                  <a:lnTo>
                    <a:pt x="59833" y="426"/>
                  </a:lnTo>
                  <a:lnTo>
                    <a:pt x="46769" y="5856"/>
                  </a:lnTo>
                  <a:lnTo>
                    <a:pt x="34766" y="14465"/>
                  </a:lnTo>
                  <a:lnTo>
                    <a:pt x="17559" y="43083"/>
                  </a:lnTo>
                  <a:lnTo>
                    <a:pt x="2699" y="93455"/>
                  </a:lnTo>
                  <a:lnTo>
                    <a:pt x="0" y="117215"/>
                  </a:lnTo>
                  <a:lnTo>
                    <a:pt x="3757" y="137689"/>
                  </a:lnTo>
                  <a:lnTo>
                    <a:pt x="7362" y="147052"/>
                  </a:lnTo>
                  <a:lnTo>
                    <a:pt x="13482" y="154223"/>
                  </a:lnTo>
                  <a:lnTo>
                    <a:pt x="30195" y="164670"/>
                  </a:lnTo>
                  <a:lnTo>
                    <a:pt x="81485" y="1741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64875" y="4953551"/>
              <a:ext cx="239730" cy="157120"/>
            </a:xfrm>
            <a:custGeom>
              <a:avLst/>
              <a:gdLst/>
              <a:ahLst/>
              <a:cxnLst/>
              <a:rect l="0" t="0" r="0" b="0"/>
              <a:pathLst>
                <a:path w="239730" h="157120">
                  <a:moveTo>
                    <a:pt x="0" y="14923"/>
                  </a:moveTo>
                  <a:lnTo>
                    <a:pt x="14266" y="76811"/>
                  </a:lnTo>
                  <a:lnTo>
                    <a:pt x="27925" y="122999"/>
                  </a:lnTo>
                  <a:lnTo>
                    <a:pt x="32557" y="126008"/>
                  </a:lnTo>
                  <a:lnTo>
                    <a:pt x="38433" y="125225"/>
                  </a:lnTo>
                  <a:lnTo>
                    <a:pt x="45139" y="121916"/>
                  </a:lnTo>
                  <a:lnTo>
                    <a:pt x="55068" y="108325"/>
                  </a:lnTo>
                  <a:lnTo>
                    <a:pt x="72033" y="52867"/>
                  </a:lnTo>
                  <a:lnTo>
                    <a:pt x="77864" y="29618"/>
                  </a:lnTo>
                  <a:lnTo>
                    <a:pt x="81649" y="24720"/>
                  </a:lnTo>
                  <a:lnTo>
                    <a:pt x="86031" y="24243"/>
                  </a:lnTo>
                  <a:lnTo>
                    <a:pt x="101080" y="34413"/>
                  </a:lnTo>
                  <a:lnTo>
                    <a:pt x="127258" y="54503"/>
                  </a:lnTo>
                  <a:lnTo>
                    <a:pt x="145470" y="57917"/>
                  </a:lnTo>
                  <a:lnTo>
                    <a:pt x="165026" y="55408"/>
                  </a:lnTo>
                  <a:lnTo>
                    <a:pt x="222095" y="28257"/>
                  </a:lnTo>
                  <a:lnTo>
                    <a:pt x="236877" y="17441"/>
                  </a:lnTo>
                  <a:lnTo>
                    <a:pt x="239703" y="11955"/>
                  </a:lnTo>
                  <a:lnTo>
                    <a:pt x="239729" y="6439"/>
                  </a:lnTo>
                  <a:lnTo>
                    <a:pt x="237887" y="902"/>
                  </a:lnTo>
                  <a:lnTo>
                    <a:pt x="233871" y="0"/>
                  </a:lnTo>
                  <a:lnTo>
                    <a:pt x="221974" y="6432"/>
                  </a:lnTo>
                  <a:lnTo>
                    <a:pt x="199601" y="25728"/>
                  </a:lnTo>
                  <a:lnTo>
                    <a:pt x="184194" y="53545"/>
                  </a:lnTo>
                  <a:lnTo>
                    <a:pt x="173743" y="80891"/>
                  </a:lnTo>
                  <a:lnTo>
                    <a:pt x="172635" y="98146"/>
                  </a:lnTo>
                  <a:lnTo>
                    <a:pt x="176171" y="115109"/>
                  </a:lnTo>
                  <a:lnTo>
                    <a:pt x="183937" y="131942"/>
                  </a:lnTo>
                  <a:lnTo>
                    <a:pt x="196063" y="143761"/>
                  </a:lnTo>
                  <a:lnTo>
                    <a:pt x="217475" y="1571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878729" y="4951745"/>
              <a:ext cx="197511" cy="167290"/>
            </a:xfrm>
            <a:custGeom>
              <a:avLst/>
              <a:gdLst/>
              <a:ahLst/>
              <a:cxnLst/>
              <a:rect l="0" t="0" r="0" b="0"/>
              <a:pathLst>
                <a:path w="197511" h="167290">
                  <a:moveTo>
                    <a:pt x="20723" y="0"/>
                  </a:moveTo>
                  <a:lnTo>
                    <a:pt x="7384" y="57998"/>
                  </a:lnTo>
                  <a:lnTo>
                    <a:pt x="0" y="118900"/>
                  </a:lnTo>
                  <a:lnTo>
                    <a:pt x="1365" y="148614"/>
                  </a:lnTo>
                  <a:lnTo>
                    <a:pt x="3171" y="152051"/>
                  </a:lnTo>
                  <a:lnTo>
                    <a:pt x="5303" y="151554"/>
                  </a:lnTo>
                  <a:lnTo>
                    <a:pt x="39670" y="91734"/>
                  </a:lnTo>
                  <a:lnTo>
                    <a:pt x="65599" y="47895"/>
                  </a:lnTo>
                  <a:lnTo>
                    <a:pt x="80632" y="35847"/>
                  </a:lnTo>
                  <a:lnTo>
                    <a:pt x="86685" y="35980"/>
                  </a:lnTo>
                  <a:lnTo>
                    <a:pt x="91650" y="39787"/>
                  </a:lnTo>
                  <a:lnTo>
                    <a:pt x="95889" y="46041"/>
                  </a:lnTo>
                  <a:lnTo>
                    <a:pt x="101855" y="72606"/>
                  </a:lnTo>
                  <a:lnTo>
                    <a:pt x="103624" y="108462"/>
                  </a:lnTo>
                  <a:lnTo>
                    <a:pt x="106660" y="115989"/>
                  </a:lnTo>
                  <a:lnTo>
                    <a:pt x="111473" y="120078"/>
                  </a:lnTo>
                  <a:lnTo>
                    <a:pt x="117468" y="121874"/>
                  </a:lnTo>
                  <a:lnTo>
                    <a:pt x="123325" y="119354"/>
                  </a:lnTo>
                  <a:lnTo>
                    <a:pt x="168473" y="70010"/>
                  </a:lnTo>
                  <a:lnTo>
                    <a:pt x="174056" y="68049"/>
                  </a:lnTo>
                  <a:lnTo>
                    <a:pt x="179637" y="68601"/>
                  </a:lnTo>
                  <a:lnTo>
                    <a:pt x="185217" y="70827"/>
                  </a:lnTo>
                  <a:lnTo>
                    <a:pt x="193895" y="83214"/>
                  </a:lnTo>
                  <a:lnTo>
                    <a:pt x="197510" y="91722"/>
                  </a:lnTo>
                  <a:lnTo>
                    <a:pt x="197167" y="144556"/>
                  </a:lnTo>
                  <a:lnTo>
                    <a:pt x="196376" y="16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160575" y="5018914"/>
              <a:ext cx="42201" cy="108486"/>
            </a:xfrm>
            <a:custGeom>
              <a:avLst/>
              <a:gdLst/>
              <a:ahLst/>
              <a:cxnLst/>
              <a:rect l="0" t="0" r="0" b="0"/>
              <a:pathLst>
                <a:path w="42201" h="108486">
                  <a:moveTo>
                    <a:pt x="31632" y="33205"/>
                  </a:moveTo>
                  <a:lnTo>
                    <a:pt x="40513" y="24324"/>
                  </a:lnTo>
                  <a:lnTo>
                    <a:pt x="42200" y="18920"/>
                  </a:lnTo>
                  <a:lnTo>
                    <a:pt x="41595" y="5480"/>
                  </a:lnTo>
                  <a:lnTo>
                    <a:pt x="38274" y="1710"/>
                  </a:lnTo>
                  <a:lnTo>
                    <a:pt x="33272" y="127"/>
                  </a:lnTo>
                  <a:lnTo>
                    <a:pt x="27149" y="0"/>
                  </a:lnTo>
                  <a:lnTo>
                    <a:pt x="22137" y="2704"/>
                  </a:lnTo>
                  <a:lnTo>
                    <a:pt x="14091" y="13143"/>
                  </a:lnTo>
                  <a:lnTo>
                    <a:pt x="4336" y="34695"/>
                  </a:lnTo>
                  <a:lnTo>
                    <a:pt x="0" y="63180"/>
                  </a:lnTo>
                  <a:lnTo>
                    <a:pt x="3156" y="90724"/>
                  </a:lnTo>
                  <a:lnTo>
                    <a:pt x="8001" y="96644"/>
                  </a:lnTo>
                  <a:lnTo>
                    <a:pt x="39997" y="108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302452" y="5043754"/>
              <a:ext cx="107467" cy="125468"/>
            </a:xfrm>
            <a:custGeom>
              <a:avLst/>
              <a:gdLst/>
              <a:ahLst/>
              <a:cxnLst/>
              <a:rect l="0" t="0" r="0" b="0"/>
              <a:pathLst>
                <a:path w="107467" h="125468">
                  <a:moveTo>
                    <a:pt x="15222" y="0"/>
                  </a:moveTo>
                  <a:lnTo>
                    <a:pt x="1884" y="62817"/>
                  </a:lnTo>
                  <a:lnTo>
                    <a:pt x="0" y="85850"/>
                  </a:lnTo>
                  <a:lnTo>
                    <a:pt x="3215" y="92550"/>
                  </a:lnTo>
                  <a:lnTo>
                    <a:pt x="9076" y="96087"/>
                  </a:lnTo>
                  <a:lnTo>
                    <a:pt x="16701" y="97516"/>
                  </a:lnTo>
                  <a:lnTo>
                    <a:pt x="32608" y="94147"/>
                  </a:lnTo>
                  <a:lnTo>
                    <a:pt x="48042" y="85524"/>
                  </a:lnTo>
                  <a:lnTo>
                    <a:pt x="75574" y="62227"/>
                  </a:lnTo>
                  <a:lnTo>
                    <a:pt x="83338" y="58213"/>
                  </a:lnTo>
                  <a:lnTo>
                    <a:pt x="90372" y="57397"/>
                  </a:lnTo>
                  <a:lnTo>
                    <a:pt x="103146" y="61446"/>
                  </a:lnTo>
                  <a:lnTo>
                    <a:pt x="106366" y="66057"/>
                  </a:lnTo>
                  <a:lnTo>
                    <a:pt x="107466" y="78616"/>
                  </a:lnTo>
                  <a:lnTo>
                    <a:pt x="98866" y="1254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537636" y="4776092"/>
              <a:ext cx="56065" cy="401494"/>
            </a:xfrm>
            <a:custGeom>
              <a:avLst/>
              <a:gdLst/>
              <a:ahLst/>
              <a:cxnLst/>
              <a:rect l="0" t="0" r="0" b="0"/>
              <a:pathLst>
                <a:path w="56065" h="401494">
                  <a:moveTo>
                    <a:pt x="56064" y="0"/>
                  </a:moveTo>
                  <a:lnTo>
                    <a:pt x="51624" y="59890"/>
                  </a:lnTo>
                  <a:lnTo>
                    <a:pt x="46616" y="113305"/>
                  </a:lnTo>
                  <a:lnTo>
                    <a:pt x="32133" y="167640"/>
                  </a:lnTo>
                  <a:lnTo>
                    <a:pt x="20047" y="223121"/>
                  </a:lnTo>
                  <a:lnTo>
                    <a:pt x="8712" y="277899"/>
                  </a:lnTo>
                  <a:lnTo>
                    <a:pt x="0" y="330438"/>
                  </a:lnTo>
                  <a:lnTo>
                    <a:pt x="2445" y="380642"/>
                  </a:lnTo>
                  <a:lnTo>
                    <a:pt x="6378" y="387592"/>
                  </a:lnTo>
                  <a:lnTo>
                    <a:pt x="11787" y="392226"/>
                  </a:lnTo>
                  <a:lnTo>
                    <a:pt x="30971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526784" y="4980763"/>
              <a:ext cx="100375" cy="4441"/>
            </a:xfrm>
            <a:custGeom>
              <a:avLst/>
              <a:gdLst/>
              <a:ahLst/>
              <a:cxnLst/>
              <a:rect l="0" t="0" r="0" b="0"/>
              <a:pathLst>
                <a:path w="100375" h="4441">
                  <a:moveTo>
                    <a:pt x="0" y="4440"/>
                  </a:moveTo>
                  <a:lnTo>
                    <a:pt x="13322" y="0"/>
                  </a:lnTo>
                  <a:lnTo>
                    <a:pt x="75069" y="3622"/>
                  </a:lnTo>
                  <a:lnTo>
                    <a:pt x="100374" y="44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727030" y="4960110"/>
              <a:ext cx="64066" cy="259298"/>
            </a:xfrm>
            <a:custGeom>
              <a:avLst/>
              <a:gdLst/>
              <a:ahLst/>
              <a:cxnLst/>
              <a:rect l="0" t="0" r="0" b="0"/>
              <a:pathLst>
                <a:path w="64066" h="259298">
                  <a:moveTo>
                    <a:pt x="59052" y="0"/>
                  </a:moveTo>
                  <a:lnTo>
                    <a:pt x="34200" y="7607"/>
                  </a:lnTo>
                  <a:lnTo>
                    <a:pt x="15340" y="21874"/>
                  </a:lnTo>
                  <a:lnTo>
                    <a:pt x="3688" y="35744"/>
                  </a:lnTo>
                  <a:lnTo>
                    <a:pt x="767" y="43347"/>
                  </a:lnTo>
                  <a:lnTo>
                    <a:pt x="0" y="59229"/>
                  </a:lnTo>
                  <a:lnTo>
                    <a:pt x="4792" y="88285"/>
                  </a:lnTo>
                  <a:lnTo>
                    <a:pt x="20980" y="115998"/>
                  </a:lnTo>
                  <a:lnTo>
                    <a:pt x="56104" y="159990"/>
                  </a:lnTo>
                  <a:lnTo>
                    <a:pt x="62389" y="181084"/>
                  </a:lnTo>
                  <a:lnTo>
                    <a:pt x="64065" y="193214"/>
                  </a:lnTo>
                  <a:lnTo>
                    <a:pt x="58491" y="214128"/>
                  </a:lnTo>
                  <a:lnTo>
                    <a:pt x="46721" y="230857"/>
                  </a:lnTo>
                  <a:lnTo>
                    <a:pt x="501" y="259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433551" y="5562349"/>
            <a:ext cx="2336703" cy="608751"/>
            <a:chOff x="5433551" y="5562349"/>
            <a:chExt cx="2336703" cy="608751"/>
          </a:xfrm>
        </p:grpSpPr>
        <p:sp>
          <p:nvSpPr>
            <p:cNvPr id="133" name="Freeform 132"/>
            <p:cNvSpPr/>
            <p:nvPr/>
          </p:nvSpPr>
          <p:spPr>
            <a:xfrm>
              <a:off x="5433551" y="5758269"/>
              <a:ext cx="454705" cy="215679"/>
            </a:xfrm>
            <a:custGeom>
              <a:avLst/>
              <a:gdLst/>
              <a:ahLst/>
              <a:cxnLst/>
              <a:rect l="0" t="0" r="0" b="0"/>
              <a:pathLst>
                <a:path w="454705" h="215679">
                  <a:moveTo>
                    <a:pt x="44847" y="138657"/>
                  </a:moveTo>
                  <a:lnTo>
                    <a:pt x="35966" y="147538"/>
                  </a:lnTo>
                  <a:lnTo>
                    <a:pt x="21693" y="151899"/>
                  </a:lnTo>
                  <a:lnTo>
                    <a:pt x="12682" y="153061"/>
                  </a:lnTo>
                  <a:lnTo>
                    <a:pt x="6675" y="150118"/>
                  </a:lnTo>
                  <a:lnTo>
                    <a:pt x="2670" y="144440"/>
                  </a:lnTo>
                  <a:lnTo>
                    <a:pt x="0" y="136936"/>
                  </a:lnTo>
                  <a:lnTo>
                    <a:pt x="1990" y="116207"/>
                  </a:lnTo>
                  <a:lnTo>
                    <a:pt x="9071" y="94293"/>
                  </a:lnTo>
                  <a:lnTo>
                    <a:pt x="51658" y="33912"/>
                  </a:lnTo>
                  <a:lnTo>
                    <a:pt x="66462" y="20542"/>
                  </a:lnTo>
                  <a:lnTo>
                    <a:pt x="99992" y="4423"/>
                  </a:lnTo>
                  <a:lnTo>
                    <a:pt x="122641" y="0"/>
                  </a:lnTo>
                  <a:lnTo>
                    <a:pt x="145098" y="2991"/>
                  </a:lnTo>
                  <a:lnTo>
                    <a:pt x="185366" y="15617"/>
                  </a:lnTo>
                  <a:lnTo>
                    <a:pt x="203026" y="31308"/>
                  </a:lnTo>
                  <a:lnTo>
                    <a:pt x="250637" y="91987"/>
                  </a:lnTo>
                  <a:lnTo>
                    <a:pt x="276502" y="130756"/>
                  </a:lnTo>
                  <a:lnTo>
                    <a:pt x="299334" y="171247"/>
                  </a:lnTo>
                  <a:lnTo>
                    <a:pt x="323503" y="196486"/>
                  </a:lnTo>
                  <a:lnTo>
                    <a:pt x="339700" y="207111"/>
                  </a:lnTo>
                  <a:lnTo>
                    <a:pt x="359291" y="214931"/>
                  </a:lnTo>
                  <a:lnTo>
                    <a:pt x="395661" y="215678"/>
                  </a:lnTo>
                  <a:lnTo>
                    <a:pt x="426987" y="205572"/>
                  </a:lnTo>
                  <a:lnTo>
                    <a:pt x="454704" y="188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871526" y="5771460"/>
              <a:ext cx="98914" cy="342943"/>
            </a:xfrm>
            <a:custGeom>
              <a:avLst/>
              <a:gdLst/>
              <a:ahLst/>
              <a:cxnLst/>
              <a:rect l="0" t="0" r="0" b="0"/>
              <a:pathLst>
                <a:path w="98914" h="342943">
                  <a:moveTo>
                    <a:pt x="16729" y="0"/>
                  </a:moveTo>
                  <a:lnTo>
                    <a:pt x="34491" y="4440"/>
                  </a:lnTo>
                  <a:lnTo>
                    <a:pt x="58858" y="20523"/>
                  </a:lnTo>
                  <a:lnTo>
                    <a:pt x="83736" y="42946"/>
                  </a:lnTo>
                  <a:lnTo>
                    <a:pt x="92980" y="64007"/>
                  </a:lnTo>
                  <a:lnTo>
                    <a:pt x="98913" y="115392"/>
                  </a:lnTo>
                  <a:lnTo>
                    <a:pt x="93408" y="174179"/>
                  </a:lnTo>
                  <a:lnTo>
                    <a:pt x="85092" y="205267"/>
                  </a:lnTo>
                  <a:lnTo>
                    <a:pt x="51651" y="263452"/>
                  </a:lnTo>
                  <a:lnTo>
                    <a:pt x="14793" y="323823"/>
                  </a:lnTo>
                  <a:lnTo>
                    <a:pt x="0" y="342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57037" y="5788189"/>
              <a:ext cx="16730" cy="209112"/>
            </a:xfrm>
            <a:custGeom>
              <a:avLst/>
              <a:gdLst/>
              <a:ahLst/>
              <a:cxnLst/>
              <a:rect l="0" t="0" r="0" b="0"/>
              <a:pathLst>
                <a:path w="16730" h="209112">
                  <a:moveTo>
                    <a:pt x="16729" y="0"/>
                  </a:moveTo>
                  <a:lnTo>
                    <a:pt x="15799" y="62817"/>
                  </a:lnTo>
                  <a:lnTo>
                    <a:pt x="9527" y="124158"/>
                  </a:lnTo>
                  <a:lnTo>
                    <a:pt x="1265" y="187609"/>
                  </a:lnTo>
                  <a:lnTo>
                    <a:pt x="0" y="209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490495" y="5604171"/>
              <a:ext cx="8365" cy="8366"/>
            </a:xfrm>
            <a:custGeom>
              <a:avLst/>
              <a:gdLst/>
              <a:ahLst/>
              <a:cxnLst/>
              <a:rect l="0" t="0" r="0" b="0"/>
              <a:pathLst>
                <a:path w="8365" h="8366">
                  <a:moveTo>
                    <a:pt x="0" y="0"/>
                  </a:moveTo>
                  <a:lnTo>
                    <a:pt x="8364" y="8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558099" y="5805640"/>
              <a:ext cx="191694" cy="183296"/>
            </a:xfrm>
            <a:custGeom>
              <a:avLst/>
              <a:gdLst/>
              <a:ahLst/>
              <a:cxnLst/>
              <a:rect l="0" t="0" r="0" b="0"/>
              <a:pathLst>
                <a:path w="191694" h="183296">
                  <a:moveTo>
                    <a:pt x="16040" y="24371"/>
                  </a:moveTo>
                  <a:lnTo>
                    <a:pt x="4543" y="51082"/>
                  </a:lnTo>
                  <a:lnTo>
                    <a:pt x="0" y="103019"/>
                  </a:lnTo>
                  <a:lnTo>
                    <a:pt x="2559" y="107473"/>
                  </a:lnTo>
                  <a:lnTo>
                    <a:pt x="7053" y="107653"/>
                  </a:lnTo>
                  <a:lnTo>
                    <a:pt x="12837" y="104986"/>
                  </a:lnTo>
                  <a:lnTo>
                    <a:pt x="24220" y="89631"/>
                  </a:lnTo>
                  <a:lnTo>
                    <a:pt x="63427" y="29204"/>
                  </a:lnTo>
                  <a:lnTo>
                    <a:pt x="80163" y="6596"/>
                  </a:lnTo>
                  <a:lnTo>
                    <a:pt x="86671" y="2297"/>
                  </a:lnTo>
                  <a:lnTo>
                    <a:pt x="101336" y="0"/>
                  </a:lnTo>
                  <a:lnTo>
                    <a:pt x="106362" y="3477"/>
                  </a:lnTo>
                  <a:lnTo>
                    <a:pt x="109712" y="9512"/>
                  </a:lnTo>
                  <a:lnTo>
                    <a:pt x="112505" y="26132"/>
                  </a:lnTo>
                  <a:lnTo>
                    <a:pt x="110649" y="45910"/>
                  </a:lnTo>
                  <a:lnTo>
                    <a:pt x="112571" y="50812"/>
                  </a:lnTo>
                  <a:lnTo>
                    <a:pt x="116640" y="52222"/>
                  </a:lnTo>
                  <a:lnTo>
                    <a:pt x="122141" y="51303"/>
                  </a:lnTo>
                  <a:lnTo>
                    <a:pt x="151002" y="33512"/>
                  </a:lnTo>
                  <a:lnTo>
                    <a:pt x="167103" y="32461"/>
                  </a:lnTo>
                  <a:lnTo>
                    <a:pt x="173441" y="36270"/>
                  </a:lnTo>
                  <a:lnTo>
                    <a:pt x="182962" y="50415"/>
                  </a:lnTo>
                  <a:lnTo>
                    <a:pt x="189968" y="102214"/>
                  </a:lnTo>
                  <a:lnTo>
                    <a:pt x="191352" y="153201"/>
                  </a:lnTo>
                  <a:lnTo>
                    <a:pt x="191693" y="1832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867005" y="5793968"/>
              <a:ext cx="162368" cy="377132"/>
            </a:xfrm>
            <a:custGeom>
              <a:avLst/>
              <a:gdLst/>
              <a:ahLst/>
              <a:cxnLst/>
              <a:rect l="0" t="0" r="0" b="0"/>
              <a:pathLst>
                <a:path w="162368" h="377132">
                  <a:moveTo>
                    <a:pt x="24983" y="153145"/>
                  </a:moveTo>
                  <a:lnTo>
                    <a:pt x="20543" y="209676"/>
                  </a:lnTo>
                  <a:lnTo>
                    <a:pt x="17135" y="262351"/>
                  </a:lnTo>
                  <a:lnTo>
                    <a:pt x="10938" y="317707"/>
                  </a:lnTo>
                  <a:lnTo>
                    <a:pt x="4166" y="373417"/>
                  </a:lnTo>
                  <a:lnTo>
                    <a:pt x="2741" y="377131"/>
                  </a:lnTo>
                  <a:lnTo>
                    <a:pt x="1790" y="375891"/>
                  </a:lnTo>
                  <a:lnTo>
                    <a:pt x="0" y="316485"/>
                  </a:lnTo>
                  <a:lnTo>
                    <a:pt x="6589" y="266128"/>
                  </a:lnTo>
                  <a:lnTo>
                    <a:pt x="16840" y="211434"/>
                  </a:lnTo>
                  <a:lnTo>
                    <a:pt x="27814" y="160322"/>
                  </a:lnTo>
                  <a:lnTo>
                    <a:pt x="45609" y="108679"/>
                  </a:lnTo>
                  <a:lnTo>
                    <a:pt x="78055" y="46696"/>
                  </a:lnTo>
                  <a:lnTo>
                    <a:pt x="105852" y="14406"/>
                  </a:lnTo>
                  <a:lnTo>
                    <a:pt x="127012" y="1647"/>
                  </a:lnTo>
                  <a:lnTo>
                    <a:pt x="142821" y="0"/>
                  </a:lnTo>
                  <a:lnTo>
                    <a:pt x="150940" y="862"/>
                  </a:lnTo>
                  <a:lnTo>
                    <a:pt x="156352" y="5154"/>
                  </a:lnTo>
                  <a:lnTo>
                    <a:pt x="162367" y="19836"/>
                  </a:lnTo>
                  <a:lnTo>
                    <a:pt x="160083" y="38753"/>
                  </a:lnTo>
                  <a:lnTo>
                    <a:pt x="145868" y="70304"/>
                  </a:lnTo>
                  <a:lnTo>
                    <a:pt x="111437" y="122431"/>
                  </a:lnTo>
                  <a:lnTo>
                    <a:pt x="100263" y="1364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112412" y="5796553"/>
              <a:ext cx="122519" cy="142197"/>
            </a:xfrm>
            <a:custGeom>
              <a:avLst/>
              <a:gdLst/>
              <a:ahLst/>
              <a:cxnLst/>
              <a:rect l="0" t="0" r="0" b="0"/>
              <a:pathLst>
                <a:path w="122519" h="142197">
                  <a:moveTo>
                    <a:pt x="72331" y="0"/>
                  </a:moveTo>
                  <a:lnTo>
                    <a:pt x="25762" y="16083"/>
                  </a:lnTo>
                  <a:lnTo>
                    <a:pt x="11980" y="28524"/>
                  </a:lnTo>
                  <a:lnTo>
                    <a:pt x="7004" y="35745"/>
                  </a:lnTo>
                  <a:lnTo>
                    <a:pt x="0" y="68110"/>
                  </a:lnTo>
                  <a:lnTo>
                    <a:pt x="1805" y="77006"/>
                  </a:lnTo>
                  <a:lnTo>
                    <a:pt x="5797" y="83865"/>
                  </a:lnTo>
                  <a:lnTo>
                    <a:pt x="11245" y="89368"/>
                  </a:lnTo>
                  <a:lnTo>
                    <a:pt x="17667" y="92107"/>
                  </a:lnTo>
                  <a:lnTo>
                    <a:pt x="32236" y="92672"/>
                  </a:lnTo>
                  <a:lnTo>
                    <a:pt x="56114" y="83325"/>
                  </a:lnTo>
                  <a:lnTo>
                    <a:pt x="80847" y="68783"/>
                  </a:lnTo>
                  <a:lnTo>
                    <a:pt x="87302" y="68161"/>
                  </a:lnTo>
                  <a:lnTo>
                    <a:pt x="92534" y="70534"/>
                  </a:lnTo>
                  <a:lnTo>
                    <a:pt x="100828" y="80606"/>
                  </a:lnTo>
                  <a:lnTo>
                    <a:pt x="122518" y="142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342567" y="5788189"/>
              <a:ext cx="134932" cy="169163"/>
            </a:xfrm>
            <a:custGeom>
              <a:avLst/>
              <a:gdLst/>
              <a:ahLst/>
              <a:cxnLst/>
              <a:rect l="0" t="0" r="0" b="0"/>
              <a:pathLst>
                <a:path w="134932" h="169163">
                  <a:moveTo>
                    <a:pt x="84745" y="0"/>
                  </a:moveTo>
                  <a:lnTo>
                    <a:pt x="59892" y="7607"/>
                  </a:lnTo>
                  <a:lnTo>
                    <a:pt x="29380" y="31304"/>
                  </a:lnTo>
                  <a:lnTo>
                    <a:pt x="7685" y="72204"/>
                  </a:lnTo>
                  <a:lnTo>
                    <a:pt x="0" y="94669"/>
                  </a:lnTo>
                  <a:lnTo>
                    <a:pt x="920" y="114567"/>
                  </a:lnTo>
                  <a:lnTo>
                    <a:pt x="12217" y="150059"/>
                  </a:lnTo>
                  <a:lnTo>
                    <a:pt x="17805" y="156731"/>
                  </a:lnTo>
                  <a:lnTo>
                    <a:pt x="33928" y="166623"/>
                  </a:lnTo>
                  <a:lnTo>
                    <a:pt x="58442" y="169162"/>
                  </a:lnTo>
                  <a:lnTo>
                    <a:pt x="84207" y="166262"/>
                  </a:lnTo>
                  <a:lnTo>
                    <a:pt x="134931" y="142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561142" y="5562349"/>
              <a:ext cx="66917" cy="401494"/>
            </a:xfrm>
            <a:custGeom>
              <a:avLst/>
              <a:gdLst/>
              <a:ahLst/>
              <a:cxnLst/>
              <a:rect l="0" t="0" r="0" b="0"/>
              <a:pathLst>
                <a:path w="66917" h="401494">
                  <a:moveTo>
                    <a:pt x="66916" y="0"/>
                  </a:moveTo>
                  <a:lnTo>
                    <a:pt x="64437" y="33917"/>
                  </a:lnTo>
                  <a:lnTo>
                    <a:pt x="55274" y="84768"/>
                  </a:lnTo>
                  <a:lnTo>
                    <a:pt x="45443" y="144104"/>
                  </a:lnTo>
                  <a:lnTo>
                    <a:pt x="40059" y="200572"/>
                  </a:lnTo>
                  <a:lnTo>
                    <a:pt x="30322" y="256475"/>
                  </a:lnTo>
                  <a:lnTo>
                    <a:pt x="19449" y="311336"/>
                  </a:lnTo>
                  <a:lnTo>
                    <a:pt x="5568" y="370333"/>
                  </a:lnTo>
                  <a:lnTo>
                    <a:pt x="0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519320" y="5738002"/>
              <a:ext cx="250934" cy="25095"/>
            </a:xfrm>
            <a:custGeom>
              <a:avLst/>
              <a:gdLst/>
              <a:ahLst/>
              <a:cxnLst/>
              <a:rect l="0" t="0" r="0" b="0"/>
              <a:pathLst>
                <a:path w="250934" h="25095">
                  <a:moveTo>
                    <a:pt x="0" y="0"/>
                  </a:moveTo>
                  <a:lnTo>
                    <a:pt x="62651" y="0"/>
                  </a:lnTo>
                  <a:lnTo>
                    <a:pt x="124418" y="5749"/>
                  </a:lnTo>
                  <a:lnTo>
                    <a:pt x="181493" y="12461"/>
                  </a:lnTo>
                  <a:lnTo>
                    <a:pt x="237934" y="22787"/>
                  </a:lnTo>
                  <a:lnTo>
                    <a:pt x="250933" y="25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09551" y="4886294"/>
            <a:ext cx="2375699" cy="1196172"/>
            <a:chOff x="409551" y="4886294"/>
            <a:chExt cx="2375699" cy="1196172"/>
          </a:xfrm>
        </p:grpSpPr>
        <p:sp>
          <p:nvSpPr>
            <p:cNvPr id="144" name="Freeform 143"/>
            <p:cNvSpPr/>
            <p:nvPr/>
          </p:nvSpPr>
          <p:spPr>
            <a:xfrm>
              <a:off x="509924" y="5001932"/>
              <a:ext cx="41823" cy="351307"/>
            </a:xfrm>
            <a:custGeom>
              <a:avLst/>
              <a:gdLst/>
              <a:ahLst/>
              <a:cxnLst/>
              <a:rect l="0" t="0" r="0" b="0"/>
              <a:pathLst>
                <a:path w="41823" h="351307">
                  <a:moveTo>
                    <a:pt x="41822" y="0"/>
                  </a:moveTo>
                  <a:lnTo>
                    <a:pt x="34233" y="62817"/>
                  </a:lnTo>
                  <a:lnTo>
                    <a:pt x="33611" y="115914"/>
                  </a:lnTo>
                  <a:lnTo>
                    <a:pt x="29047" y="170462"/>
                  </a:lnTo>
                  <a:lnTo>
                    <a:pt x="23136" y="225890"/>
                  </a:lnTo>
                  <a:lnTo>
                    <a:pt x="16643" y="280680"/>
                  </a:lnTo>
                  <a:lnTo>
                    <a:pt x="2310" y="341910"/>
                  </a:lnTo>
                  <a:lnTo>
                    <a:pt x="0" y="3513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34644" y="4886294"/>
              <a:ext cx="351307" cy="73817"/>
            </a:xfrm>
            <a:custGeom>
              <a:avLst/>
              <a:gdLst/>
              <a:ahLst/>
              <a:cxnLst/>
              <a:rect l="0" t="0" r="0" b="0"/>
              <a:pathLst>
                <a:path w="351307" h="73817">
                  <a:moveTo>
                    <a:pt x="0" y="31994"/>
                  </a:moveTo>
                  <a:lnTo>
                    <a:pt x="4440" y="18672"/>
                  </a:lnTo>
                  <a:lnTo>
                    <a:pt x="9466" y="13819"/>
                  </a:lnTo>
                  <a:lnTo>
                    <a:pt x="24963" y="5948"/>
                  </a:lnTo>
                  <a:lnTo>
                    <a:pt x="82448" y="0"/>
                  </a:lnTo>
                  <a:lnTo>
                    <a:pt x="144092" y="3169"/>
                  </a:lnTo>
                  <a:lnTo>
                    <a:pt x="207249" y="15508"/>
                  </a:lnTo>
                  <a:lnTo>
                    <a:pt x="264629" y="34986"/>
                  </a:lnTo>
                  <a:lnTo>
                    <a:pt x="324161" y="55001"/>
                  </a:lnTo>
                  <a:lnTo>
                    <a:pt x="351306" y="73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09551" y="5336510"/>
              <a:ext cx="250934" cy="4819"/>
            </a:xfrm>
            <a:custGeom>
              <a:avLst/>
              <a:gdLst/>
              <a:ahLst/>
              <a:cxnLst/>
              <a:rect l="0" t="0" r="0" b="0"/>
              <a:pathLst>
                <a:path w="250934" h="4819">
                  <a:moveTo>
                    <a:pt x="0" y="0"/>
                  </a:moveTo>
                  <a:lnTo>
                    <a:pt x="34318" y="4818"/>
                  </a:lnTo>
                  <a:lnTo>
                    <a:pt x="88874" y="1227"/>
                  </a:lnTo>
                  <a:lnTo>
                    <a:pt x="148288" y="161"/>
                  </a:lnTo>
                  <a:lnTo>
                    <a:pt x="203877" y="31"/>
                  </a:lnTo>
                  <a:lnTo>
                    <a:pt x="25093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44501" y="5231462"/>
              <a:ext cx="184019" cy="111941"/>
            </a:xfrm>
            <a:custGeom>
              <a:avLst/>
              <a:gdLst/>
              <a:ahLst/>
              <a:cxnLst/>
              <a:rect l="0" t="0" r="0" b="0"/>
              <a:pathLst>
                <a:path w="184019" h="111941">
                  <a:moveTo>
                    <a:pt x="0" y="29768"/>
                  </a:moveTo>
                  <a:lnTo>
                    <a:pt x="5749" y="86836"/>
                  </a:lnTo>
                  <a:lnTo>
                    <a:pt x="7202" y="108416"/>
                  </a:lnTo>
                  <a:lnTo>
                    <a:pt x="8519" y="111940"/>
                  </a:lnTo>
                  <a:lnTo>
                    <a:pt x="10326" y="110572"/>
                  </a:lnTo>
                  <a:lnTo>
                    <a:pt x="17310" y="85928"/>
                  </a:lnTo>
                  <a:lnTo>
                    <a:pt x="27996" y="32084"/>
                  </a:lnTo>
                  <a:lnTo>
                    <a:pt x="40720" y="3915"/>
                  </a:lnTo>
                  <a:lnTo>
                    <a:pt x="45735" y="450"/>
                  </a:lnTo>
                  <a:lnTo>
                    <a:pt x="50936" y="0"/>
                  </a:lnTo>
                  <a:lnTo>
                    <a:pt x="56263" y="1558"/>
                  </a:lnTo>
                  <a:lnTo>
                    <a:pt x="60743" y="6314"/>
                  </a:lnTo>
                  <a:lnTo>
                    <a:pt x="68200" y="21512"/>
                  </a:lnTo>
                  <a:lnTo>
                    <a:pt x="76826" y="78959"/>
                  </a:lnTo>
                  <a:lnTo>
                    <a:pt x="79099" y="90443"/>
                  </a:lnTo>
                  <a:lnTo>
                    <a:pt x="82473" y="95311"/>
                  </a:lnTo>
                  <a:lnTo>
                    <a:pt x="86581" y="95768"/>
                  </a:lnTo>
                  <a:lnTo>
                    <a:pt x="103722" y="83091"/>
                  </a:lnTo>
                  <a:lnTo>
                    <a:pt x="134493" y="49388"/>
                  </a:lnTo>
                  <a:lnTo>
                    <a:pt x="150240" y="22260"/>
                  </a:lnTo>
                  <a:lnTo>
                    <a:pt x="154993" y="18257"/>
                  </a:lnTo>
                  <a:lnTo>
                    <a:pt x="160021" y="17447"/>
                  </a:lnTo>
                  <a:lnTo>
                    <a:pt x="165232" y="18765"/>
                  </a:lnTo>
                  <a:lnTo>
                    <a:pt x="169635" y="22433"/>
                  </a:lnTo>
                  <a:lnTo>
                    <a:pt x="177006" y="33943"/>
                  </a:lnTo>
                  <a:lnTo>
                    <a:pt x="182633" y="68869"/>
                  </a:lnTo>
                  <a:lnTo>
                    <a:pt x="184018" y="966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125154" y="5213386"/>
              <a:ext cx="219747" cy="329522"/>
            </a:xfrm>
            <a:custGeom>
              <a:avLst/>
              <a:gdLst/>
              <a:ahLst/>
              <a:cxnLst/>
              <a:rect l="0" t="0" r="0" b="0"/>
              <a:pathLst>
                <a:path w="219747" h="329522">
                  <a:moveTo>
                    <a:pt x="62289" y="47844"/>
                  </a:moveTo>
                  <a:lnTo>
                    <a:pt x="50647" y="103293"/>
                  </a:lnTo>
                  <a:lnTo>
                    <a:pt x="37131" y="164170"/>
                  </a:lnTo>
                  <a:lnTo>
                    <a:pt x="28995" y="220606"/>
                  </a:lnTo>
                  <a:lnTo>
                    <a:pt x="14660" y="280937"/>
                  </a:lnTo>
                  <a:lnTo>
                    <a:pt x="919" y="328164"/>
                  </a:lnTo>
                  <a:lnTo>
                    <a:pt x="0" y="329521"/>
                  </a:lnTo>
                  <a:lnTo>
                    <a:pt x="4076" y="305717"/>
                  </a:lnTo>
                  <a:lnTo>
                    <a:pt x="19157" y="255572"/>
                  </a:lnTo>
                  <a:lnTo>
                    <a:pt x="35801" y="196478"/>
                  </a:lnTo>
                  <a:lnTo>
                    <a:pt x="52169" y="137785"/>
                  </a:lnTo>
                  <a:lnTo>
                    <a:pt x="77845" y="83922"/>
                  </a:lnTo>
                  <a:lnTo>
                    <a:pt x="107674" y="33491"/>
                  </a:lnTo>
                  <a:lnTo>
                    <a:pt x="122424" y="19469"/>
                  </a:lnTo>
                  <a:lnTo>
                    <a:pt x="150843" y="5565"/>
                  </a:lnTo>
                  <a:lnTo>
                    <a:pt x="182808" y="0"/>
                  </a:lnTo>
                  <a:lnTo>
                    <a:pt x="202285" y="6133"/>
                  </a:lnTo>
                  <a:lnTo>
                    <a:pt x="211383" y="11672"/>
                  </a:lnTo>
                  <a:lnTo>
                    <a:pt x="216518" y="20012"/>
                  </a:lnTo>
                  <a:lnTo>
                    <a:pt x="219746" y="41670"/>
                  </a:lnTo>
                  <a:lnTo>
                    <a:pt x="216338" y="71107"/>
                  </a:lnTo>
                  <a:lnTo>
                    <a:pt x="209443" y="86374"/>
                  </a:lnTo>
                  <a:lnTo>
                    <a:pt x="189871" y="111321"/>
                  </a:lnTo>
                  <a:lnTo>
                    <a:pt x="164735" y="132947"/>
                  </a:lnTo>
                  <a:lnTo>
                    <a:pt x="144376" y="141430"/>
                  </a:lnTo>
                  <a:lnTo>
                    <a:pt x="112476" y="1482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398832" y="5233487"/>
              <a:ext cx="123612" cy="153210"/>
            </a:xfrm>
            <a:custGeom>
              <a:avLst/>
              <a:gdLst/>
              <a:ahLst/>
              <a:cxnLst/>
              <a:rect l="0" t="0" r="0" b="0"/>
              <a:pathLst>
                <a:path w="123612" h="153210">
                  <a:moveTo>
                    <a:pt x="106460" y="44471"/>
                  </a:moveTo>
                  <a:lnTo>
                    <a:pt x="102019" y="31150"/>
                  </a:lnTo>
                  <a:lnTo>
                    <a:pt x="92404" y="19654"/>
                  </a:lnTo>
                  <a:lnTo>
                    <a:pt x="71316" y="5209"/>
                  </a:lnTo>
                  <a:lnTo>
                    <a:pt x="63513" y="1567"/>
                  </a:lnTo>
                  <a:lnTo>
                    <a:pt x="47409" y="0"/>
                  </a:lnTo>
                  <a:lnTo>
                    <a:pt x="31887" y="3331"/>
                  </a:lnTo>
                  <a:lnTo>
                    <a:pt x="18792" y="11006"/>
                  </a:lnTo>
                  <a:lnTo>
                    <a:pt x="9255" y="23093"/>
                  </a:lnTo>
                  <a:lnTo>
                    <a:pt x="2848" y="38687"/>
                  </a:lnTo>
                  <a:lnTo>
                    <a:pt x="0" y="58010"/>
                  </a:lnTo>
                  <a:lnTo>
                    <a:pt x="3691" y="74033"/>
                  </a:lnTo>
                  <a:lnTo>
                    <a:pt x="7278" y="80908"/>
                  </a:lnTo>
                  <a:lnTo>
                    <a:pt x="23654" y="91025"/>
                  </a:lnTo>
                  <a:lnTo>
                    <a:pt x="45493" y="96761"/>
                  </a:lnTo>
                  <a:lnTo>
                    <a:pt x="100932" y="90678"/>
                  </a:lnTo>
                  <a:lnTo>
                    <a:pt x="109281" y="92005"/>
                  </a:lnTo>
                  <a:lnTo>
                    <a:pt x="115775" y="95678"/>
                  </a:lnTo>
                  <a:lnTo>
                    <a:pt x="121034" y="100914"/>
                  </a:lnTo>
                  <a:lnTo>
                    <a:pt x="123611" y="108122"/>
                  </a:lnTo>
                  <a:lnTo>
                    <a:pt x="123188" y="1532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625119" y="5227772"/>
              <a:ext cx="131107" cy="171275"/>
            </a:xfrm>
            <a:custGeom>
              <a:avLst/>
              <a:gdLst/>
              <a:ahLst/>
              <a:cxnLst/>
              <a:rect l="0" t="0" r="0" b="0"/>
              <a:pathLst>
                <a:path w="131107" h="171275">
                  <a:moveTo>
                    <a:pt x="97648" y="0"/>
                  </a:moveTo>
                  <a:lnTo>
                    <a:pt x="79886" y="0"/>
                  </a:lnTo>
                  <a:lnTo>
                    <a:pt x="51079" y="13321"/>
                  </a:lnTo>
                  <a:lnTo>
                    <a:pt x="23440" y="39366"/>
                  </a:lnTo>
                  <a:lnTo>
                    <a:pt x="6473" y="70628"/>
                  </a:lnTo>
                  <a:lnTo>
                    <a:pt x="0" y="103435"/>
                  </a:lnTo>
                  <a:lnTo>
                    <a:pt x="6963" y="136700"/>
                  </a:lnTo>
                  <a:lnTo>
                    <a:pt x="20788" y="154003"/>
                  </a:lnTo>
                  <a:lnTo>
                    <a:pt x="29679" y="161220"/>
                  </a:lnTo>
                  <a:lnTo>
                    <a:pt x="56906" y="169238"/>
                  </a:lnTo>
                  <a:lnTo>
                    <a:pt x="98897" y="171274"/>
                  </a:lnTo>
                  <a:lnTo>
                    <a:pt x="131106" y="1672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923513" y="4968474"/>
              <a:ext cx="50188" cy="401494"/>
            </a:xfrm>
            <a:custGeom>
              <a:avLst/>
              <a:gdLst/>
              <a:ahLst/>
              <a:cxnLst/>
              <a:rect l="0" t="0" r="0" b="0"/>
              <a:pathLst>
                <a:path w="50188" h="401494">
                  <a:moveTo>
                    <a:pt x="50187" y="0"/>
                  </a:moveTo>
                  <a:lnTo>
                    <a:pt x="50187" y="60972"/>
                  </a:lnTo>
                  <a:lnTo>
                    <a:pt x="43566" y="117054"/>
                  </a:lnTo>
                  <a:lnTo>
                    <a:pt x="41123" y="179537"/>
                  </a:lnTo>
                  <a:lnTo>
                    <a:pt x="35247" y="231942"/>
                  </a:lnTo>
                  <a:lnTo>
                    <a:pt x="27016" y="291528"/>
                  </a:lnTo>
                  <a:lnTo>
                    <a:pt x="16558" y="345281"/>
                  </a:lnTo>
                  <a:lnTo>
                    <a:pt x="0" y="4014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881691" y="5230388"/>
              <a:ext cx="158925" cy="5749"/>
            </a:xfrm>
            <a:custGeom>
              <a:avLst/>
              <a:gdLst/>
              <a:ahLst/>
              <a:cxnLst/>
              <a:rect l="0" t="0" r="0" b="0"/>
              <a:pathLst>
                <a:path w="158925" h="5749">
                  <a:moveTo>
                    <a:pt x="0" y="5748"/>
                  </a:moveTo>
                  <a:lnTo>
                    <a:pt x="22822" y="0"/>
                  </a:lnTo>
                  <a:lnTo>
                    <a:pt x="80614" y="379"/>
                  </a:lnTo>
                  <a:lnTo>
                    <a:pt x="125498" y="4157"/>
                  </a:lnTo>
                  <a:lnTo>
                    <a:pt x="158924" y="57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232997" y="5222953"/>
              <a:ext cx="50188" cy="4820"/>
            </a:xfrm>
            <a:custGeom>
              <a:avLst/>
              <a:gdLst/>
              <a:ahLst/>
              <a:cxnLst/>
              <a:rect l="0" t="0" r="0" b="0"/>
              <a:pathLst>
                <a:path w="50188" h="4820">
                  <a:moveTo>
                    <a:pt x="0" y="4819"/>
                  </a:moveTo>
                  <a:lnTo>
                    <a:pt x="24853" y="0"/>
                  </a:lnTo>
                  <a:lnTo>
                    <a:pt x="50187" y="48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299913" y="5353238"/>
              <a:ext cx="16730" cy="1"/>
            </a:xfrm>
            <a:custGeom>
              <a:avLst/>
              <a:gdLst/>
              <a:ahLst/>
              <a:cxnLst/>
              <a:rect l="0" t="0" r="0" b="0"/>
              <a:pathLst>
                <a:path w="16730" h="1">
                  <a:moveTo>
                    <a:pt x="0" y="0"/>
                  </a:moveTo>
                  <a:lnTo>
                    <a:pt x="1672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35764" y="5598423"/>
              <a:ext cx="259298" cy="47571"/>
            </a:xfrm>
            <a:custGeom>
              <a:avLst/>
              <a:gdLst/>
              <a:ahLst/>
              <a:cxnLst/>
              <a:rect l="0" t="0" r="0" b="0"/>
              <a:pathLst>
                <a:path w="259298" h="47571">
                  <a:moveTo>
                    <a:pt x="0" y="5748"/>
                  </a:moveTo>
                  <a:lnTo>
                    <a:pt x="21892" y="0"/>
                  </a:lnTo>
                  <a:lnTo>
                    <a:pt x="73993" y="379"/>
                  </a:lnTo>
                  <a:lnTo>
                    <a:pt x="128620" y="9128"/>
                  </a:lnTo>
                  <a:lnTo>
                    <a:pt x="190761" y="25317"/>
                  </a:lnTo>
                  <a:lnTo>
                    <a:pt x="251799" y="45094"/>
                  </a:lnTo>
                  <a:lnTo>
                    <a:pt x="259297" y="475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301234" y="5604171"/>
              <a:ext cx="145508" cy="217477"/>
            </a:xfrm>
            <a:custGeom>
              <a:avLst/>
              <a:gdLst/>
              <a:ahLst/>
              <a:cxnLst/>
              <a:rect l="0" t="0" r="0" b="0"/>
              <a:pathLst>
                <a:path w="145508" h="217477">
                  <a:moveTo>
                    <a:pt x="128778" y="0"/>
                  </a:moveTo>
                  <a:lnTo>
                    <a:pt x="111016" y="0"/>
                  </a:lnTo>
                  <a:lnTo>
                    <a:pt x="86649" y="8881"/>
                  </a:lnTo>
                  <a:lnTo>
                    <a:pt x="33981" y="46526"/>
                  </a:lnTo>
                  <a:lnTo>
                    <a:pt x="19730" y="68309"/>
                  </a:lnTo>
                  <a:lnTo>
                    <a:pt x="741" y="121665"/>
                  </a:lnTo>
                  <a:lnTo>
                    <a:pt x="0" y="140506"/>
                  </a:lnTo>
                  <a:lnTo>
                    <a:pt x="1104" y="149434"/>
                  </a:lnTo>
                  <a:lnTo>
                    <a:pt x="9765" y="166788"/>
                  </a:lnTo>
                  <a:lnTo>
                    <a:pt x="15978" y="175320"/>
                  </a:lnTo>
                  <a:lnTo>
                    <a:pt x="46924" y="196207"/>
                  </a:lnTo>
                  <a:lnTo>
                    <a:pt x="76643" y="209728"/>
                  </a:lnTo>
                  <a:lnTo>
                    <a:pt x="132583" y="216455"/>
                  </a:lnTo>
                  <a:lnTo>
                    <a:pt x="145507" y="217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454884" y="5676614"/>
              <a:ext cx="177390" cy="163624"/>
            </a:xfrm>
            <a:custGeom>
              <a:avLst/>
              <a:gdLst/>
              <a:ahLst/>
              <a:cxnLst/>
              <a:rect l="0" t="0" r="0" b="0"/>
              <a:pathLst>
                <a:path w="177390" h="163624">
                  <a:moveTo>
                    <a:pt x="42043" y="69753"/>
                  </a:moveTo>
                  <a:lnTo>
                    <a:pt x="4355" y="93037"/>
                  </a:lnTo>
                  <a:lnTo>
                    <a:pt x="1119" y="100145"/>
                  </a:lnTo>
                  <a:lnTo>
                    <a:pt x="0" y="117957"/>
                  </a:lnTo>
                  <a:lnTo>
                    <a:pt x="7558" y="135787"/>
                  </a:lnTo>
                  <a:lnTo>
                    <a:pt x="13477" y="144445"/>
                  </a:lnTo>
                  <a:lnTo>
                    <a:pt x="29966" y="156544"/>
                  </a:lnTo>
                  <a:lnTo>
                    <a:pt x="39568" y="161071"/>
                  </a:lnTo>
                  <a:lnTo>
                    <a:pt x="62629" y="163623"/>
                  </a:lnTo>
                  <a:lnTo>
                    <a:pt x="106416" y="157689"/>
                  </a:lnTo>
                  <a:lnTo>
                    <a:pt x="137739" y="141348"/>
                  </a:lnTo>
                  <a:lnTo>
                    <a:pt x="161683" y="114407"/>
                  </a:lnTo>
                  <a:lnTo>
                    <a:pt x="176110" y="78440"/>
                  </a:lnTo>
                  <a:lnTo>
                    <a:pt x="177389" y="42793"/>
                  </a:lnTo>
                  <a:lnTo>
                    <a:pt x="167442" y="13127"/>
                  </a:lnTo>
                  <a:lnTo>
                    <a:pt x="160959" y="6909"/>
                  </a:lnTo>
                  <a:lnTo>
                    <a:pt x="143842" y="0"/>
                  </a:lnTo>
                  <a:lnTo>
                    <a:pt x="126321" y="1886"/>
                  </a:lnTo>
                  <a:lnTo>
                    <a:pt x="110170" y="8920"/>
                  </a:lnTo>
                  <a:lnTo>
                    <a:pt x="96795" y="18242"/>
                  </a:lnTo>
                  <a:lnTo>
                    <a:pt x="93415" y="24260"/>
                  </a:lnTo>
                  <a:lnTo>
                    <a:pt x="92137" y="38381"/>
                  </a:lnTo>
                  <a:lnTo>
                    <a:pt x="94956" y="44191"/>
                  </a:lnTo>
                  <a:lnTo>
                    <a:pt x="117323" y="613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714134" y="5729638"/>
              <a:ext cx="242838" cy="117103"/>
            </a:xfrm>
            <a:custGeom>
              <a:avLst/>
              <a:gdLst/>
              <a:ahLst/>
              <a:cxnLst/>
              <a:rect l="0" t="0" r="0" b="0"/>
              <a:pathLst>
                <a:path w="242838" h="117103">
                  <a:moveTo>
                    <a:pt x="25362" y="0"/>
                  </a:moveTo>
                  <a:lnTo>
                    <a:pt x="1259" y="58986"/>
                  </a:lnTo>
                  <a:lnTo>
                    <a:pt x="0" y="66276"/>
                  </a:lnTo>
                  <a:lnTo>
                    <a:pt x="1018" y="72995"/>
                  </a:lnTo>
                  <a:lnTo>
                    <a:pt x="3557" y="79333"/>
                  </a:lnTo>
                  <a:lnTo>
                    <a:pt x="8037" y="80770"/>
                  </a:lnTo>
                  <a:lnTo>
                    <a:pt x="13812" y="78940"/>
                  </a:lnTo>
                  <a:lnTo>
                    <a:pt x="63047" y="37133"/>
                  </a:lnTo>
                  <a:lnTo>
                    <a:pt x="102175" y="2866"/>
                  </a:lnTo>
                  <a:lnTo>
                    <a:pt x="109099" y="981"/>
                  </a:lnTo>
                  <a:lnTo>
                    <a:pt x="115574" y="1583"/>
                  </a:lnTo>
                  <a:lnTo>
                    <a:pt x="121749" y="3843"/>
                  </a:lnTo>
                  <a:lnTo>
                    <a:pt x="124936" y="8139"/>
                  </a:lnTo>
                  <a:lnTo>
                    <a:pt x="126132" y="13790"/>
                  </a:lnTo>
                  <a:lnTo>
                    <a:pt x="128248" y="65647"/>
                  </a:lnTo>
                  <a:lnTo>
                    <a:pt x="130199" y="74434"/>
                  </a:lnTo>
                  <a:lnTo>
                    <a:pt x="134287" y="78433"/>
                  </a:lnTo>
                  <a:lnTo>
                    <a:pt x="139801" y="79241"/>
                  </a:lnTo>
                  <a:lnTo>
                    <a:pt x="173124" y="67182"/>
                  </a:lnTo>
                  <a:lnTo>
                    <a:pt x="208827" y="49688"/>
                  </a:lnTo>
                  <a:lnTo>
                    <a:pt x="225863" y="49345"/>
                  </a:lnTo>
                  <a:lnTo>
                    <a:pt x="231521" y="53343"/>
                  </a:lnTo>
                  <a:lnTo>
                    <a:pt x="235293" y="59726"/>
                  </a:lnTo>
                  <a:lnTo>
                    <a:pt x="240602" y="86471"/>
                  </a:lnTo>
                  <a:lnTo>
                    <a:pt x="242837" y="117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053627" y="5720719"/>
              <a:ext cx="164372" cy="316695"/>
            </a:xfrm>
            <a:custGeom>
              <a:avLst/>
              <a:gdLst/>
              <a:ahLst/>
              <a:cxnLst/>
              <a:rect l="0" t="0" r="0" b="0"/>
              <a:pathLst>
                <a:path w="164372" h="316695">
                  <a:moveTo>
                    <a:pt x="78997" y="34012"/>
                  </a:moveTo>
                  <a:lnTo>
                    <a:pt x="64730" y="95900"/>
                  </a:lnTo>
                  <a:lnTo>
                    <a:pt x="48299" y="156421"/>
                  </a:lnTo>
                  <a:lnTo>
                    <a:pt x="31596" y="215145"/>
                  </a:lnTo>
                  <a:lnTo>
                    <a:pt x="12081" y="276412"/>
                  </a:lnTo>
                  <a:lnTo>
                    <a:pt x="0" y="316694"/>
                  </a:lnTo>
                  <a:lnTo>
                    <a:pt x="12517" y="258691"/>
                  </a:lnTo>
                  <a:lnTo>
                    <a:pt x="25150" y="197258"/>
                  </a:lnTo>
                  <a:lnTo>
                    <a:pt x="30566" y="144980"/>
                  </a:lnTo>
                  <a:lnTo>
                    <a:pt x="43912" y="88210"/>
                  </a:lnTo>
                  <a:lnTo>
                    <a:pt x="75086" y="25882"/>
                  </a:lnTo>
                  <a:lnTo>
                    <a:pt x="90270" y="10882"/>
                  </a:lnTo>
                  <a:lnTo>
                    <a:pt x="109410" y="1117"/>
                  </a:lnTo>
                  <a:lnTo>
                    <a:pt x="118790" y="0"/>
                  </a:lnTo>
                  <a:lnTo>
                    <a:pt x="136646" y="3716"/>
                  </a:lnTo>
                  <a:lnTo>
                    <a:pt x="143452" y="8238"/>
                  </a:lnTo>
                  <a:lnTo>
                    <a:pt x="153493" y="20698"/>
                  </a:lnTo>
                  <a:lnTo>
                    <a:pt x="164371" y="47829"/>
                  </a:lnTo>
                  <a:lnTo>
                    <a:pt x="163100" y="66175"/>
                  </a:lnTo>
                  <a:lnTo>
                    <a:pt x="156340" y="82694"/>
                  </a:lnTo>
                  <a:lnTo>
                    <a:pt x="147139" y="96231"/>
                  </a:lnTo>
                  <a:lnTo>
                    <a:pt x="141154" y="99656"/>
                  </a:lnTo>
                  <a:lnTo>
                    <a:pt x="112455" y="1009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249555" y="5707559"/>
              <a:ext cx="108910" cy="130817"/>
            </a:xfrm>
            <a:custGeom>
              <a:avLst/>
              <a:gdLst/>
              <a:ahLst/>
              <a:cxnLst/>
              <a:rect l="0" t="0" r="0" b="0"/>
              <a:pathLst>
                <a:path w="108910" h="130817">
                  <a:moveTo>
                    <a:pt x="108909" y="30443"/>
                  </a:moveTo>
                  <a:lnTo>
                    <a:pt x="81184" y="7159"/>
                  </a:lnTo>
                  <a:lnTo>
                    <a:pt x="49062" y="0"/>
                  </a:lnTo>
                  <a:lnTo>
                    <a:pt x="18994" y="2319"/>
                  </a:lnTo>
                  <a:lnTo>
                    <a:pt x="11790" y="7047"/>
                  </a:lnTo>
                  <a:lnTo>
                    <a:pt x="1308" y="22213"/>
                  </a:lnTo>
                  <a:lnTo>
                    <a:pt x="0" y="31462"/>
                  </a:lnTo>
                  <a:lnTo>
                    <a:pt x="3503" y="51652"/>
                  </a:lnTo>
                  <a:lnTo>
                    <a:pt x="16212" y="68061"/>
                  </a:lnTo>
                  <a:lnTo>
                    <a:pt x="34252" y="80619"/>
                  </a:lnTo>
                  <a:lnTo>
                    <a:pt x="78172" y="103851"/>
                  </a:lnTo>
                  <a:lnTo>
                    <a:pt x="81912" y="110051"/>
                  </a:lnTo>
                  <a:lnTo>
                    <a:pt x="83589" y="124376"/>
                  </a:lnTo>
                  <a:lnTo>
                    <a:pt x="82735" y="128381"/>
                  </a:lnTo>
                  <a:lnTo>
                    <a:pt x="81236" y="130122"/>
                  </a:lnTo>
                  <a:lnTo>
                    <a:pt x="75451" y="130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430780" y="5687816"/>
              <a:ext cx="153524" cy="158925"/>
            </a:xfrm>
            <a:custGeom>
              <a:avLst/>
              <a:gdLst/>
              <a:ahLst/>
              <a:cxnLst/>
              <a:rect l="0" t="0" r="0" b="0"/>
              <a:pathLst>
                <a:path w="153524" h="158925">
                  <a:moveTo>
                    <a:pt x="11328" y="0"/>
                  </a:moveTo>
                  <a:lnTo>
                    <a:pt x="17949" y="29775"/>
                  </a:lnTo>
                  <a:lnTo>
                    <a:pt x="16698" y="59937"/>
                  </a:lnTo>
                  <a:lnTo>
                    <a:pt x="2701" y="116489"/>
                  </a:lnTo>
                  <a:lnTo>
                    <a:pt x="0" y="125058"/>
                  </a:lnTo>
                  <a:lnTo>
                    <a:pt x="59" y="132629"/>
                  </a:lnTo>
                  <a:lnTo>
                    <a:pt x="5080" y="145998"/>
                  </a:lnTo>
                  <a:lnTo>
                    <a:pt x="8092" y="147519"/>
                  </a:lnTo>
                  <a:lnTo>
                    <a:pt x="11030" y="145744"/>
                  </a:lnTo>
                  <a:lnTo>
                    <a:pt x="49672" y="87959"/>
                  </a:lnTo>
                  <a:lnTo>
                    <a:pt x="66886" y="64270"/>
                  </a:lnTo>
                  <a:lnTo>
                    <a:pt x="88200" y="49919"/>
                  </a:lnTo>
                  <a:lnTo>
                    <a:pt x="95104" y="50937"/>
                  </a:lnTo>
                  <a:lnTo>
                    <a:pt x="101566" y="55334"/>
                  </a:lnTo>
                  <a:lnTo>
                    <a:pt x="112773" y="70132"/>
                  </a:lnTo>
                  <a:lnTo>
                    <a:pt x="139009" y="130970"/>
                  </a:lnTo>
                  <a:lnTo>
                    <a:pt x="149223" y="147233"/>
                  </a:lnTo>
                  <a:lnTo>
                    <a:pt x="153523" y="1589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585912" y="5687816"/>
              <a:ext cx="199338" cy="394650"/>
            </a:xfrm>
            <a:custGeom>
              <a:avLst/>
              <a:gdLst/>
              <a:ahLst/>
              <a:cxnLst/>
              <a:rect l="0" t="0" r="0" b="0"/>
              <a:pathLst>
                <a:path w="199338" h="394650">
                  <a:moveTo>
                    <a:pt x="73672" y="0"/>
                  </a:moveTo>
                  <a:lnTo>
                    <a:pt x="55515" y="43730"/>
                  </a:lnTo>
                  <a:lnTo>
                    <a:pt x="57036" y="72954"/>
                  </a:lnTo>
                  <a:lnTo>
                    <a:pt x="61012" y="90975"/>
                  </a:lnTo>
                  <a:lnTo>
                    <a:pt x="65232" y="97825"/>
                  </a:lnTo>
                  <a:lnTo>
                    <a:pt x="77355" y="107915"/>
                  </a:lnTo>
                  <a:lnTo>
                    <a:pt x="99856" y="118820"/>
                  </a:lnTo>
                  <a:lnTo>
                    <a:pt x="107857" y="119176"/>
                  </a:lnTo>
                  <a:lnTo>
                    <a:pt x="124182" y="114616"/>
                  </a:lnTo>
                  <a:lnTo>
                    <a:pt x="165723" y="82215"/>
                  </a:lnTo>
                  <a:lnTo>
                    <a:pt x="194706" y="54344"/>
                  </a:lnTo>
                  <a:lnTo>
                    <a:pt x="198042" y="52958"/>
                  </a:lnTo>
                  <a:lnTo>
                    <a:pt x="199337" y="54823"/>
                  </a:lnTo>
                  <a:lnTo>
                    <a:pt x="199271" y="58853"/>
                  </a:lnTo>
                  <a:lnTo>
                    <a:pt x="180306" y="115537"/>
                  </a:lnTo>
                  <a:lnTo>
                    <a:pt x="165770" y="175251"/>
                  </a:lnTo>
                  <a:lnTo>
                    <a:pt x="154546" y="229168"/>
                  </a:lnTo>
                  <a:lnTo>
                    <a:pt x="135012" y="292460"/>
                  </a:lnTo>
                  <a:lnTo>
                    <a:pt x="118902" y="328633"/>
                  </a:lnTo>
                  <a:lnTo>
                    <a:pt x="93862" y="362420"/>
                  </a:lnTo>
                  <a:lnTo>
                    <a:pt x="64339" y="386064"/>
                  </a:lnTo>
                  <a:lnTo>
                    <a:pt x="48148" y="394016"/>
                  </a:lnTo>
                  <a:lnTo>
                    <a:pt x="40856" y="394649"/>
                  </a:lnTo>
                  <a:lnTo>
                    <a:pt x="27798" y="390396"/>
                  </a:lnTo>
                  <a:lnTo>
                    <a:pt x="9996" y="373112"/>
                  </a:lnTo>
                  <a:lnTo>
                    <a:pt x="3549" y="353252"/>
                  </a:lnTo>
                  <a:lnTo>
                    <a:pt x="0" y="290980"/>
                  </a:lnTo>
                  <a:lnTo>
                    <a:pt x="3134" y="270590"/>
                  </a:lnTo>
                  <a:lnTo>
                    <a:pt x="15060" y="254713"/>
                  </a:lnTo>
                  <a:lnTo>
                    <a:pt x="23444" y="247876"/>
                  </a:lnTo>
                  <a:lnTo>
                    <a:pt x="45152" y="240280"/>
                  </a:lnTo>
                  <a:lnTo>
                    <a:pt x="68431" y="237834"/>
                  </a:lnTo>
                  <a:lnTo>
                    <a:pt x="88071" y="239844"/>
                  </a:lnTo>
                  <a:lnTo>
                    <a:pt x="103616" y="246314"/>
                  </a:lnTo>
                  <a:lnTo>
                    <a:pt x="123858" y="2592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68848" y="5980571"/>
              <a:ext cx="267663" cy="66916"/>
            </a:xfrm>
            <a:custGeom>
              <a:avLst/>
              <a:gdLst/>
              <a:ahLst/>
              <a:cxnLst/>
              <a:rect l="0" t="0" r="0" b="0"/>
              <a:pathLst>
                <a:path w="267663" h="66916">
                  <a:moveTo>
                    <a:pt x="0" y="0"/>
                  </a:moveTo>
                  <a:lnTo>
                    <a:pt x="59890" y="4440"/>
                  </a:lnTo>
                  <a:lnTo>
                    <a:pt x="112375" y="14267"/>
                  </a:lnTo>
                  <a:lnTo>
                    <a:pt x="169822" y="27925"/>
                  </a:lnTo>
                  <a:lnTo>
                    <a:pt x="225328" y="51816"/>
                  </a:lnTo>
                  <a:lnTo>
                    <a:pt x="267662" y="66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710670" y="6071324"/>
            <a:ext cx="3546522" cy="1322837"/>
            <a:chOff x="710670" y="6071324"/>
            <a:chExt cx="3546522" cy="1322837"/>
          </a:xfrm>
        </p:grpSpPr>
        <p:sp>
          <p:nvSpPr>
            <p:cNvPr id="165" name="Freeform 164"/>
            <p:cNvSpPr/>
            <p:nvPr/>
          </p:nvSpPr>
          <p:spPr>
            <a:xfrm>
              <a:off x="1323325" y="6071324"/>
              <a:ext cx="206274" cy="289764"/>
            </a:xfrm>
            <a:custGeom>
              <a:avLst/>
              <a:gdLst/>
              <a:ahLst/>
              <a:cxnLst/>
              <a:rect l="0" t="0" r="0" b="0"/>
              <a:pathLst>
                <a:path w="206274" h="289764">
                  <a:moveTo>
                    <a:pt x="148509" y="176909"/>
                  </a:moveTo>
                  <a:lnTo>
                    <a:pt x="136867" y="134781"/>
                  </a:lnTo>
                  <a:lnTo>
                    <a:pt x="132383" y="128377"/>
                  </a:lnTo>
                  <a:lnTo>
                    <a:pt x="119966" y="118783"/>
                  </a:lnTo>
                  <a:lnTo>
                    <a:pt x="92860" y="112598"/>
                  </a:lnTo>
                  <a:lnTo>
                    <a:pt x="74519" y="116108"/>
                  </a:lnTo>
                  <a:lnTo>
                    <a:pt x="35586" y="137946"/>
                  </a:lnTo>
                  <a:lnTo>
                    <a:pt x="21492" y="155565"/>
                  </a:lnTo>
                  <a:lnTo>
                    <a:pt x="4871" y="192726"/>
                  </a:lnTo>
                  <a:lnTo>
                    <a:pt x="0" y="222901"/>
                  </a:lnTo>
                  <a:lnTo>
                    <a:pt x="2997" y="255386"/>
                  </a:lnTo>
                  <a:lnTo>
                    <a:pt x="9796" y="272507"/>
                  </a:lnTo>
                  <a:lnTo>
                    <a:pt x="14212" y="279675"/>
                  </a:lnTo>
                  <a:lnTo>
                    <a:pt x="21802" y="284454"/>
                  </a:lnTo>
                  <a:lnTo>
                    <a:pt x="42628" y="289763"/>
                  </a:lnTo>
                  <a:lnTo>
                    <a:pt x="64895" y="287166"/>
                  </a:lnTo>
                  <a:lnTo>
                    <a:pt x="87183" y="277957"/>
                  </a:lnTo>
                  <a:lnTo>
                    <a:pt x="140731" y="233026"/>
                  </a:lnTo>
                  <a:lnTo>
                    <a:pt x="162324" y="201522"/>
                  </a:lnTo>
                  <a:lnTo>
                    <a:pt x="191786" y="143423"/>
                  </a:lnTo>
                  <a:lnTo>
                    <a:pt x="203079" y="101451"/>
                  </a:lnTo>
                  <a:lnTo>
                    <a:pt x="206273" y="46348"/>
                  </a:lnTo>
                  <a:lnTo>
                    <a:pt x="202464" y="3554"/>
                  </a:lnTo>
                  <a:lnTo>
                    <a:pt x="200279" y="0"/>
                  </a:lnTo>
                  <a:lnTo>
                    <a:pt x="197892" y="419"/>
                  </a:lnTo>
                  <a:lnTo>
                    <a:pt x="195372" y="3486"/>
                  </a:lnTo>
                  <a:lnTo>
                    <a:pt x="179131" y="58412"/>
                  </a:lnTo>
                  <a:lnTo>
                    <a:pt x="168946" y="111163"/>
                  </a:lnTo>
                  <a:lnTo>
                    <a:pt x="165970" y="164266"/>
                  </a:lnTo>
                  <a:lnTo>
                    <a:pt x="165382" y="223462"/>
                  </a:lnTo>
                  <a:lnTo>
                    <a:pt x="173602" y="285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603169" y="6239865"/>
              <a:ext cx="120838" cy="144098"/>
            </a:xfrm>
            <a:custGeom>
              <a:avLst/>
              <a:gdLst/>
              <a:ahLst/>
              <a:cxnLst/>
              <a:rect l="0" t="0" r="0" b="0"/>
              <a:pathLst>
                <a:path w="120838" h="144098">
                  <a:moveTo>
                    <a:pt x="52682" y="8368"/>
                  </a:moveTo>
                  <a:lnTo>
                    <a:pt x="34921" y="8368"/>
                  </a:lnTo>
                  <a:lnTo>
                    <a:pt x="27830" y="11156"/>
                  </a:lnTo>
                  <a:lnTo>
                    <a:pt x="14995" y="21689"/>
                  </a:lnTo>
                  <a:lnTo>
                    <a:pt x="1759" y="43295"/>
                  </a:lnTo>
                  <a:lnTo>
                    <a:pt x="0" y="61686"/>
                  </a:lnTo>
                  <a:lnTo>
                    <a:pt x="3245" y="81322"/>
                  </a:lnTo>
                  <a:lnTo>
                    <a:pt x="21193" y="125164"/>
                  </a:lnTo>
                  <a:lnTo>
                    <a:pt x="32182" y="137106"/>
                  </a:lnTo>
                  <a:lnTo>
                    <a:pt x="39015" y="141592"/>
                  </a:lnTo>
                  <a:lnTo>
                    <a:pt x="54043" y="144097"/>
                  </a:lnTo>
                  <a:lnTo>
                    <a:pt x="70016" y="141184"/>
                  </a:lnTo>
                  <a:lnTo>
                    <a:pt x="86409" y="133693"/>
                  </a:lnTo>
                  <a:lnTo>
                    <a:pt x="98032" y="121689"/>
                  </a:lnTo>
                  <a:lnTo>
                    <a:pt x="117507" y="86824"/>
                  </a:lnTo>
                  <a:lnTo>
                    <a:pt x="120837" y="65852"/>
                  </a:lnTo>
                  <a:lnTo>
                    <a:pt x="118290" y="45069"/>
                  </a:lnTo>
                  <a:lnTo>
                    <a:pt x="110962" y="26539"/>
                  </a:lnTo>
                  <a:lnTo>
                    <a:pt x="91946" y="4871"/>
                  </a:lnTo>
                  <a:lnTo>
                    <a:pt x="83505" y="1390"/>
                  </a:lnTo>
                  <a:lnTo>
                    <a:pt x="64213" y="0"/>
                  </a:lnTo>
                  <a:lnTo>
                    <a:pt x="57581" y="3719"/>
                  </a:lnTo>
                  <a:lnTo>
                    <a:pt x="53160" y="9915"/>
                  </a:lnTo>
                  <a:lnTo>
                    <a:pt x="44318" y="334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753269" y="6289996"/>
              <a:ext cx="228796" cy="158984"/>
            </a:xfrm>
            <a:custGeom>
              <a:avLst/>
              <a:gdLst/>
              <a:ahLst/>
              <a:cxnLst/>
              <a:rect l="0" t="0" r="0" b="0"/>
              <a:pathLst>
                <a:path w="228796" h="158984">
                  <a:moveTo>
                    <a:pt x="28049" y="16788"/>
                  </a:moveTo>
                  <a:lnTo>
                    <a:pt x="20442" y="35892"/>
                  </a:lnTo>
                  <a:lnTo>
                    <a:pt x="1185" y="68572"/>
                  </a:lnTo>
                  <a:lnTo>
                    <a:pt x="0" y="84414"/>
                  </a:lnTo>
                  <a:lnTo>
                    <a:pt x="985" y="92542"/>
                  </a:lnTo>
                  <a:lnTo>
                    <a:pt x="4430" y="96101"/>
                  </a:lnTo>
                  <a:lnTo>
                    <a:pt x="9515" y="96616"/>
                  </a:lnTo>
                  <a:lnTo>
                    <a:pt x="15693" y="95100"/>
                  </a:lnTo>
                  <a:lnTo>
                    <a:pt x="27514" y="85980"/>
                  </a:lnTo>
                  <a:lnTo>
                    <a:pt x="67052" y="25959"/>
                  </a:lnTo>
                  <a:lnTo>
                    <a:pt x="83802" y="4738"/>
                  </a:lnTo>
                  <a:lnTo>
                    <a:pt x="90311" y="1320"/>
                  </a:lnTo>
                  <a:lnTo>
                    <a:pt x="104978" y="0"/>
                  </a:lnTo>
                  <a:lnTo>
                    <a:pt x="110005" y="4666"/>
                  </a:lnTo>
                  <a:lnTo>
                    <a:pt x="115590" y="22244"/>
                  </a:lnTo>
                  <a:lnTo>
                    <a:pt x="119469" y="75690"/>
                  </a:lnTo>
                  <a:lnTo>
                    <a:pt x="119666" y="86726"/>
                  </a:lnTo>
                  <a:lnTo>
                    <a:pt x="121655" y="91295"/>
                  </a:lnTo>
                  <a:lnTo>
                    <a:pt x="124840" y="91552"/>
                  </a:lnTo>
                  <a:lnTo>
                    <a:pt x="128822" y="88936"/>
                  </a:lnTo>
                  <a:lnTo>
                    <a:pt x="170603" y="28800"/>
                  </a:lnTo>
                  <a:lnTo>
                    <a:pt x="183105" y="14072"/>
                  </a:lnTo>
                  <a:lnTo>
                    <a:pt x="189971" y="10330"/>
                  </a:lnTo>
                  <a:lnTo>
                    <a:pt x="205034" y="8651"/>
                  </a:lnTo>
                  <a:lnTo>
                    <a:pt x="211096" y="12293"/>
                  </a:lnTo>
                  <a:lnTo>
                    <a:pt x="220309" y="26253"/>
                  </a:lnTo>
                  <a:lnTo>
                    <a:pt x="226281" y="55012"/>
                  </a:lnTo>
                  <a:lnTo>
                    <a:pt x="221844" y="109057"/>
                  </a:lnTo>
                  <a:lnTo>
                    <a:pt x="223328" y="137374"/>
                  </a:lnTo>
                  <a:lnTo>
                    <a:pt x="228795" y="1589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013714" y="6306347"/>
              <a:ext cx="118911" cy="176091"/>
            </a:xfrm>
            <a:custGeom>
              <a:avLst/>
              <a:gdLst/>
              <a:ahLst/>
              <a:cxnLst/>
              <a:rect l="0" t="0" r="0" b="0"/>
              <a:pathLst>
                <a:path w="118911" h="176091">
                  <a:moveTo>
                    <a:pt x="102181" y="17166"/>
                  </a:moveTo>
                  <a:lnTo>
                    <a:pt x="97741" y="3845"/>
                  </a:lnTo>
                  <a:lnTo>
                    <a:pt x="92715" y="850"/>
                  </a:lnTo>
                  <a:lnTo>
                    <a:pt x="77218" y="0"/>
                  </a:lnTo>
                  <a:lnTo>
                    <a:pt x="52033" y="9188"/>
                  </a:lnTo>
                  <a:lnTo>
                    <a:pt x="26913" y="23683"/>
                  </a:lnTo>
                  <a:lnTo>
                    <a:pt x="15134" y="36791"/>
                  </a:lnTo>
                  <a:lnTo>
                    <a:pt x="0" y="67925"/>
                  </a:lnTo>
                  <a:lnTo>
                    <a:pt x="603" y="75169"/>
                  </a:lnTo>
                  <a:lnTo>
                    <a:pt x="8708" y="88175"/>
                  </a:lnTo>
                  <a:lnTo>
                    <a:pt x="14772" y="91457"/>
                  </a:lnTo>
                  <a:lnTo>
                    <a:pt x="28946" y="92626"/>
                  </a:lnTo>
                  <a:lnTo>
                    <a:pt x="52600" y="88059"/>
                  </a:lnTo>
                  <a:lnTo>
                    <a:pt x="84643" y="71511"/>
                  </a:lnTo>
                  <a:lnTo>
                    <a:pt x="97794" y="61147"/>
                  </a:lnTo>
                  <a:lnTo>
                    <a:pt x="102045" y="62286"/>
                  </a:lnTo>
                  <a:lnTo>
                    <a:pt x="104878" y="67692"/>
                  </a:lnTo>
                  <a:lnTo>
                    <a:pt x="107097" y="85162"/>
                  </a:lnTo>
                  <a:lnTo>
                    <a:pt x="97916" y="141870"/>
                  </a:lnTo>
                  <a:lnTo>
                    <a:pt x="99666" y="159023"/>
                  </a:lnTo>
                  <a:lnTo>
                    <a:pt x="102363" y="164712"/>
                  </a:lnTo>
                  <a:lnTo>
                    <a:pt x="106020" y="168505"/>
                  </a:lnTo>
                  <a:lnTo>
                    <a:pt x="118910" y="176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216422" y="6382064"/>
              <a:ext cx="8212" cy="117103"/>
            </a:xfrm>
            <a:custGeom>
              <a:avLst/>
              <a:gdLst/>
              <a:ahLst/>
              <a:cxnLst/>
              <a:rect l="0" t="0" r="0" b="0"/>
              <a:pathLst>
                <a:path w="8212" h="117103">
                  <a:moveTo>
                    <a:pt x="8211" y="0"/>
                  </a:moveTo>
                  <a:lnTo>
                    <a:pt x="1591" y="29774"/>
                  </a:lnTo>
                  <a:lnTo>
                    <a:pt x="0" y="92419"/>
                  </a:lnTo>
                  <a:lnTo>
                    <a:pt x="844" y="109849"/>
                  </a:lnTo>
                  <a:lnTo>
                    <a:pt x="2370" y="113196"/>
                  </a:lnTo>
                  <a:lnTo>
                    <a:pt x="8211" y="117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258090" y="6264962"/>
              <a:ext cx="50188" cy="8365"/>
            </a:xfrm>
            <a:custGeom>
              <a:avLst/>
              <a:gdLst/>
              <a:ahLst/>
              <a:cxnLst/>
              <a:rect l="0" t="0" r="0" b="0"/>
              <a:pathLst>
                <a:path w="50188" h="8365">
                  <a:moveTo>
                    <a:pt x="0" y="0"/>
                  </a:moveTo>
                  <a:lnTo>
                    <a:pt x="24853" y="929"/>
                  </a:lnTo>
                  <a:lnTo>
                    <a:pt x="50187" y="83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313364" y="6422187"/>
              <a:ext cx="181380" cy="160624"/>
            </a:xfrm>
            <a:custGeom>
              <a:avLst/>
              <a:gdLst/>
              <a:ahLst/>
              <a:cxnLst/>
              <a:rect l="0" t="0" r="0" b="0"/>
              <a:pathLst>
                <a:path w="181380" h="160624">
                  <a:moveTo>
                    <a:pt x="11642" y="35157"/>
                  </a:moveTo>
                  <a:lnTo>
                    <a:pt x="0" y="70083"/>
                  </a:lnTo>
                  <a:lnTo>
                    <a:pt x="2022" y="73311"/>
                  </a:lnTo>
                  <a:lnTo>
                    <a:pt x="7087" y="73604"/>
                  </a:lnTo>
                  <a:lnTo>
                    <a:pt x="20770" y="68973"/>
                  </a:lnTo>
                  <a:lnTo>
                    <a:pt x="83479" y="18337"/>
                  </a:lnTo>
                  <a:lnTo>
                    <a:pt x="119700" y="545"/>
                  </a:lnTo>
                  <a:lnTo>
                    <a:pt x="128291" y="0"/>
                  </a:lnTo>
                  <a:lnTo>
                    <a:pt x="145272" y="4352"/>
                  </a:lnTo>
                  <a:lnTo>
                    <a:pt x="159634" y="14960"/>
                  </a:lnTo>
                  <a:lnTo>
                    <a:pt x="171284" y="28968"/>
                  </a:lnTo>
                  <a:lnTo>
                    <a:pt x="179559" y="44488"/>
                  </a:lnTo>
                  <a:lnTo>
                    <a:pt x="181379" y="65637"/>
                  </a:lnTo>
                  <a:lnTo>
                    <a:pt x="179253" y="123055"/>
                  </a:lnTo>
                  <a:lnTo>
                    <a:pt x="178931" y="1606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10670" y="6699912"/>
              <a:ext cx="276028" cy="41823"/>
            </a:xfrm>
            <a:custGeom>
              <a:avLst/>
              <a:gdLst/>
              <a:ahLst/>
              <a:cxnLst/>
              <a:rect l="0" t="0" r="0" b="0"/>
              <a:pathLst>
                <a:path w="276028" h="41823">
                  <a:moveTo>
                    <a:pt x="0" y="0"/>
                  </a:moveTo>
                  <a:lnTo>
                    <a:pt x="21892" y="5748"/>
                  </a:lnTo>
                  <a:lnTo>
                    <a:pt x="71515" y="7848"/>
                  </a:lnTo>
                  <a:lnTo>
                    <a:pt x="134740" y="12703"/>
                  </a:lnTo>
                  <a:lnTo>
                    <a:pt x="196919" y="25298"/>
                  </a:lnTo>
                  <a:lnTo>
                    <a:pt x="254739" y="39362"/>
                  </a:lnTo>
                  <a:lnTo>
                    <a:pt x="276027" y="418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296181" y="6708277"/>
              <a:ext cx="41823" cy="351149"/>
            </a:xfrm>
            <a:custGeom>
              <a:avLst/>
              <a:gdLst/>
              <a:ahLst/>
              <a:cxnLst/>
              <a:rect l="0" t="0" r="0" b="0"/>
              <a:pathLst>
                <a:path w="41823" h="351149">
                  <a:moveTo>
                    <a:pt x="41822" y="0"/>
                  </a:moveTo>
                  <a:lnTo>
                    <a:pt x="34620" y="51008"/>
                  </a:lnTo>
                  <a:lnTo>
                    <a:pt x="32758" y="111481"/>
                  </a:lnTo>
                  <a:lnTo>
                    <a:pt x="26848" y="166139"/>
                  </a:lnTo>
                  <a:lnTo>
                    <a:pt x="20140" y="220749"/>
                  </a:lnTo>
                  <a:lnTo>
                    <a:pt x="17402" y="273919"/>
                  </a:lnTo>
                  <a:lnTo>
                    <a:pt x="10167" y="336136"/>
                  </a:lnTo>
                  <a:lnTo>
                    <a:pt x="9566" y="346769"/>
                  </a:lnTo>
                  <a:lnTo>
                    <a:pt x="8236" y="351070"/>
                  </a:lnTo>
                  <a:lnTo>
                    <a:pt x="6420" y="351148"/>
                  </a:lnTo>
                  <a:lnTo>
                    <a:pt x="4280" y="348412"/>
                  </a:lnTo>
                  <a:lnTo>
                    <a:pt x="1902" y="340417"/>
                  </a:lnTo>
                  <a:lnTo>
                    <a:pt x="0" y="3262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304545" y="6683377"/>
              <a:ext cx="284392" cy="33265"/>
            </a:xfrm>
            <a:custGeom>
              <a:avLst/>
              <a:gdLst/>
              <a:ahLst/>
              <a:cxnLst/>
              <a:rect l="0" t="0" r="0" b="0"/>
              <a:pathLst>
                <a:path w="284392" h="33265">
                  <a:moveTo>
                    <a:pt x="0" y="33264"/>
                  </a:moveTo>
                  <a:lnTo>
                    <a:pt x="8881" y="19943"/>
                  </a:lnTo>
                  <a:lnTo>
                    <a:pt x="23154" y="10924"/>
                  </a:lnTo>
                  <a:lnTo>
                    <a:pt x="43749" y="4748"/>
                  </a:lnTo>
                  <a:lnTo>
                    <a:pt x="97449" y="782"/>
                  </a:lnTo>
                  <a:lnTo>
                    <a:pt x="157727" y="0"/>
                  </a:lnTo>
                  <a:lnTo>
                    <a:pt x="208756" y="4304"/>
                  </a:lnTo>
                  <a:lnTo>
                    <a:pt x="271218" y="7662"/>
                  </a:lnTo>
                  <a:lnTo>
                    <a:pt x="284391" y="81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379309" y="6791921"/>
              <a:ext cx="159441" cy="58552"/>
            </a:xfrm>
            <a:custGeom>
              <a:avLst/>
              <a:gdLst/>
              <a:ahLst/>
              <a:cxnLst/>
              <a:rect l="0" t="0" r="0" b="0"/>
              <a:pathLst>
                <a:path w="159441" h="58552">
                  <a:moveTo>
                    <a:pt x="8880" y="0"/>
                  </a:moveTo>
                  <a:lnTo>
                    <a:pt x="0" y="8881"/>
                  </a:lnTo>
                  <a:lnTo>
                    <a:pt x="172" y="14285"/>
                  </a:lnTo>
                  <a:lnTo>
                    <a:pt x="7798" y="27725"/>
                  </a:lnTo>
                  <a:lnTo>
                    <a:pt x="25438" y="38035"/>
                  </a:lnTo>
                  <a:lnTo>
                    <a:pt x="63973" y="46586"/>
                  </a:lnTo>
                  <a:lnTo>
                    <a:pt x="123324" y="55461"/>
                  </a:lnTo>
                  <a:lnTo>
                    <a:pt x="159440" y="5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285418" y="6942481"/>
              <a:ext cx="203146" cy="139478"/>
            </a:xfrm>
            <a:custGeom>
              <a:avLst/>
              <a:gdLst/>
              <a:ahLst/>
              <a:cxnLst/>
              <a:rect l="0" t="0" r="0" b="0"/>
              <a:pathLst>
                <a:path w="203146" h="139478">
                  <a:moveTo>
                    <a:pt x="10763" y="0"/>
                  </a:moveTo>
                  <a:lnTo>
                    <a:pt x="1882" y="17762"/>
                  </a:lnTo>
                  <a:lnTo>
                    <a:pt x="0" y="36395"/>
                  </a:lnTo>
                  <a:lnTo>
                    <a:pt x="800" y="46568"/>
                  </a:lnTo>
                  <a:lnTo>
                    <a:pt x="9123" y="65308"/>
                  </a:lnTo>
                  <a:lnTo>
                    <a:pt x="23045" y="82000"/>
                  </a:lnTo>
                  <a:lnTo>
                    <a:pt x="68545" y="113730"/>
                  </a:lnTo>
                  <a:lnTo>
                    <a:pt x="124275" y="133020"/>
                  </a:lnTo>
                  <a:lnTo>
                    <a:pt x="154373" y="139477"/>
                  </a:lnTo>
                  <a:lnTo>
                    <a:pt x="174033" y="139128"/>
                  </a:lnTo>
                  <a:lnTo>
                    <a:pt x="203145" y="1254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515265" y="6900659"/>
              <a:ext cx="148952" cy="227698"/>
            </a:xfrm>
            <a:custGeom>
              <a:avLst/>
              <a:gdLst/>
              <a:ahLst/>
              <a:cxnLst/>
              <a:rect l="0" t="0" r="0" b="0"/>
              <a:pathLst>
                <a:path w="148952" h="227698">
                  <a:moveTo>
                    <a:pt x="23484" y="0"/>
                  </a:moveTo>
                  <a:lnTo>
                    <a:pt x="6538" y="62416"/>
                  </a:lnTo>
                  <a:lnTo>
                    <a:pt x="0" y="115077"/>
                  </a:lnTo>
                  <a:lnTo>
                    <a:pt x="4457" y="169298"/>
                  </a:lnTo>
                  <a:lnTo>
                    <a:pt x="7933" y="203407"/>
                  </a:lnTo>
                  <a:lnTo>
                    <a:pt x="15334" y="219277"/>
                  </a:lnTo>
                  <a:lnTo>
                    <a:pt x="20839" y="222394"/>
                  </a:lnTo>
                  <a:lnTo>
                    <a:pt x="27297" y="222612"/>
                  </a:lnTo>
                  <a:lnTo>
                    <a:pt x="34390" y="220900"/>
                  </a:lnTo>
                  <a:lnTo>
                    <a:pt x="47229" y="211562"/>
                  </a:lnTo>
                  <a:lnTo>
                    <a:pt x="94734" y="151376"/>
                  </a:lnTo>
                  <a:lnTo>
                    <a:pt x="98866" y="149246"/>
                  </a:lnTo>
                  <a:lnTo>
                    <a:pt x="101620" y="151542"/>
                  </a:lnTo>
                  <a:lnTo>
                    <a:pt x="104680" y="164007"/>
                  </a:lnTo>
                  <a:lnTo>
                    <a:pt x="111247" y="208495"/>
                  </a:lnTo>
                  <a:lnTo>
                    <a:pt x="115450" y="215206"/>
                  </a:lnTo>
                  <a:lnTo>
                    <a:pt x="127556" y="225141"/>
                  </a:lnTo>
                  <a:lnTo>
                    <a:pt x="132829" y="227232"/>
                  </a:lnTo>
                  <a:lnTo>
                    <a:pt x="137273" y="227697"/>
                  </a:lnTo>
                  <a:lnTo>
                    <a:pt x="148951" y="2258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715565" y="6975939"/>
              <a:ext cx="264117" cy="193313"/>
            </a:xfrm>
            <a:custGeom>
              <a:avLst/>
              <a:gdLst/>
              <a:ahLst/>
              <a:cxnLst/>
              <a:rect l="0" t="0" r="0" b="0"/>
              <a:pathLst>
                <a:path w="264117" h="193313">
                  <a:moveTo>
                    <a:pt x="7202" y="8364"/>
                  </a:moveTo>
                  <a:lnTo>
                    <a:pt x="0" y="66575"/>
                  </a:lnTo>
                  <a:lnTo>
                    <a:pt x="5611" y="125055"/>
                  </a:lnTo>
                  <a:lnTo>
                    <a:pt x="6141" y="136345"/>
                  </a:lnTo>
                  <a:lnTo>
                    <a:pt x="9283" y="141083"/>
                  </a:lnTo>
                  <a:lnTo>
                    <a:pt x="14166" y="141453"/>
                  </a:lnTo>
                  <a:lnTo>
                    <a:pt x="27026" y="134430"/>
                  </a:lnTo>
                  <a:lnTo>
                    <a:pt x="82663" y="88146"/>
                  </a:lnTo>
                  <a:lnTo>
                    <a:pt x="139305" y="67311"/>
                  </a:lnTo>
                  <a:lnTo>
                    <a:pt x="168093" y="61147"/>
                  </a:lnTo>
                  <a:lnTo>
                    <a:pt x="178590" y="60282"/>
                  </a:lnTo>
                  <a:lnTo>
                    <a:pt x="184658" y="62493"/>
                  </a:lnTo>
                  <a:lnTo>
                    <a:pt x="187775" y="66755"/>
                  </a:lnTo>
                  <a:lnTo>
                    <a:pt x="188923" y="72385"/>
                  </a:lnTo>
                  <a:lnTo>
                    <a:pt x="187830" y="77996"/>
                  </a:lnTo>
                  <a:lnTo>
                    <a:pt x="159715" y="132817"/>
                  </a:lnTo>
                  <a:lnTo>
                    <a:pt x="153983" y="151038"/>
                  </a:lnTo>
                  <a:lnTo>
                    <a:pt x="151435" y="171529"/>
                  </a:lnTo>
                  <a:lnTo>
                    <a:pt x="153544" y="179409"/>
                  </a:lnTo>
                  <a:lnTo>
                    <a:pt x="157738" y="185592"/>
                  </a:lnTo>
                  <a:lnTo>
                    <a:pt x="163322" y="190643"/>
                  </a:lnTo>
                  <a:lnTo>
                    <a:pt x="169833" y="193082"/>
                  </a:lnTo>
                  <a:lnTo>
                    <a:pt x="184503" y="193312"/>
                  </a:lnTo>
                  <a:lnTo>
                    <a:pt x="200316" y="185360"/>
                  </a:lnTo>
                  <a:lnTo>
                    <a:pt x="228746" y="161977"/>
                  </a:lnTo>
                  <a:lnTo>
                    <a:pt x="251331" y="127033"/>
                  </a:lnTo>
                  <a:lnTo>
                    <a:pt x="261592" y="98979"/>
                  </a:lnTo>
                  <a:lnTo>
                    <a:pt x="264116" y="62991"/>
                  </a:lnTo>
                  <a:lnTo>
                    <a:pt x="258461" y="29300"/>
                  </a:lnTo>
                  <a:lnTo>
                    <a:pt x="250225" y="10234"/>
                  </a:lnTo>
                  <a:lnTo>
                    <a:pt x="246356" y="4964"/>
                  </a:lnTo>
                  <a:lnTo>
                    <a:pt x="242847" y="2379"/>
                  </a:lnTo>
                  <a:lnTo>
                    <a:pt x="2330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945146" y="7075222"/>
              <a:ext cx="394311" cy="285098"/>
            </a:xfrm>
            <a:custGeom>
              <a:avLst/>
              <a:gdLst/>
              <a:ahLst/>
              <a:cxnLst/>
              <a:rect l="0" t="0" r="0" b="0"/>
              <a:pathLst>
                <a:path w="394311" h="285098">
                  <a:moveTo>
                    <a:pt x="95469" y="101463"/>
                  </a:moveTo>
                  <a:lnTo>
                    <a:pt x="79387" y="136389"/>
                  </a:lnTo>
                  <a:lnTo>
                    <a:pt x="39313" y="194046"/>
                  </a:lnTo>
                  <a:lnTo>
                    <a:pt x="26785" y="216257"/>
                  </a:lnTo>
                  <a:lnTo>
                    <a:pt x="17545" y="231480"/>
                  </a:lnTo>
                  <a:lnTo>
                    <a:pt x="1058" y="283510"/>
                  </a:lnTo>
                  <a:lnTo>
                    <a:pt x="0" y="285097"/>
                  </a:lnTo>
                  <a:lnTo>
                    <a:pt x="3881" y="265127"/>
                  </a:lnTo>
                  <a:lnTo>
                    <a:pt x="26556" y="207854"/>
                  </a:lnTo>
                  <a:lnTo>
                    <a:pt x="52091" y="152178"/>
                  </a:lnTo>
                  <a:lnTo>
                    <a:pt x="84425" y="94307"/>
                  </a:lnTo>
                  <a:lnTo>
                    <a:pt x="128931" y="35329"/>
                  </a:lnTo>
                  <a:lnTo>
                    <a:pt x="142870" y="23742"/>
                  </a:lnTo>
                  <a:lnTo>
                    <a:pt x="198447" y="0"/>
                  </a:lnTo>
                  <a:lnTo>
                    <a:pt x="218376" y="915"/>
                  </a:lnTo>
                  <a:lnTo>
                    <a:pt x="235598" y="7518"/>
                  </a:lnTo>
                  <a:lnTo>
                    <a:pt x="255743" y="22615"/>
                  </a:lnTo>
                  <a:lnTo>
                    <a:pt x="272555" y="45263"/>
                  </a:lnTo>
                  <a:lnTo>
                    <a:pt x="282906" y="75104"/>
                  </a:lnTo>
                  <a:lnTo>
                    <a:pt x="285653" y="96563"/>
                  </a:lnTo>
                  <a:lnTo>
                    <a:pt x="281918" y="116013"/>
                  </a:lnTo>
                  <a:lnTo>
                    <a:pt x="273132" y="133023"/>
                  </a:lnTo>
                  <a:lnTo>
                    <a:pt x="259934" y="146779"/>
                  </a:lnTo>
                  <a:lnTo>
                    <a:pt x="236828" y="160533"/>
                  </a:lnTo>
                  <a:lnTo>
                    <a:pt x="232460" y="160360"/>
                  </a:lnTo>
                  <a:lnTo>
                    <a:pt x="230477" y="157456"/>
                  </a:lnTo>
                  <a:lnTo>
                    <a:pt x="230753" y="146795"/>
                  </a:lnTo>
                  <a:lnTo>
                    <a:pt x="233973" y="132763"/>
                  </a:lnTo>
                  <a:lnTo>
                    <a:pt x="239851" y="127906"/>
                  </a:lnTo>
                  <a:lnTo>
                    <a:pt x="302106" y="112367"/>
                  </a:lnTo>
                  <a:lnTo>
                    <a:pt x="361128" y="94936"/>
                  </a:lnTo>
                  <a:lnTo>
                    <a:pt x="393170" y="70301"/>
                  </a:lnTo>
                  <a:lnTo>
                    <a:pt x="394310" y="65818"/>
                  </a:lnTo>
                  <a:lnTo>
                    <a:pt x="392281" y="61900"/>
                  </a:lnTo>
                  <a:lnTo>
                    <a:pt x="382592" y="55068"/>
                  </a:lnTo>
                  <a:lnTo>
                    <a:pt x="368993" y="48935"/>
                  </a:lnTo>
                  <a:lnTo>
                    <a:pt x="353654" y="48067"/>
                  </a:lnTo>
                  <a:lnTo>
                    <a:pt x="338473" y="51709"/>
                  </a:lnTo>
                  <a:lnTo>
                    <a:pt x="325530" y="59523"/>
                  </a:lnTo>
                  <a:lnTo>
                    <a:pt x="316060" y="71670"/>
                  </a:lnTo>
                  <a:lnTo>
                    <a:pt x="312233" y="78813"/>
                  </a:lnTo>
                  <a:lnTo>
                    <a:pt x="311541" y="87293"/>
                  </a:lnTo>
                  <a:lnTo>
                    <a:pt x="324096" y="133972"/>
                  </a:lnTo>
                  <a:lnTo>
                    <a:pt x="346402" y="1683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642725" y="7074179"/>
              <a:ext cx="150691" cy="169422"/>
            </a:xfrm>
            <a:custGeom>
              <a:avLst/>
              <a:gdLst/>
              <a:ahLst/>
              <a:cxnLst/>
              <a:rect l="0" t="0" r="0" b="0"/>
              <a:pathLst>
                <a:path w="150691" h="169422">
                  <a:moveTo>
                    <a:pt x="117232" y="52319"/>
                  </a:moveTo>
                  <a:lnTo>
                    <a:pt x="121672" y="38998"/>
                  </a:lnTo>
                  <a:lnTo>
                    <a:pt x="121374" y="25023"/>
                  </a:lnTo>
                  <a:lnTo>
                    <a:pt x="119993" y="17393"/>
                  </a:lnTo>
                  <a:lnTo>
                    <a:pt x="116285" y="11377"/>
                  </a:lnTo>
                  <a:lnTo>
                    <a:pt x="104729" y="2214"/>
                  </a:lnTo>
                  <a:lnTo>
                    <a:pt x="85342" y="0"/>
                  </a:lnTo>
                  <a:lnTo>
                    <a:pt x="62166" y="3043"/>
                  </a:lnTo>
                  <a:lnTo>
                    <a:pt x="39473" y="10592"/>
                  </a:lnTo>
                  <a:lnTo>
                    <a:pt x="21953" y="22621"/>
                  </a:lnTo>
                  <a:lnTo>
                    <a:pt x="8900" y="38191"/>
                  </a:lnTo>
                  <a:lnTo>
                    <a:pt x="0" y="57502"/>
                  </a:lnTo>
                  <a:lnTo>
                    <a:pt x="382" y="78477"/>
                  </a:lnTo>
                  <a:lnTo>
                    <a:pt x="3086" y="89274"/>
                  </a:lnTo>
                  <a:lnTo>
                    <a:pt x="10465" y="96473"/>
                  </a:lnTo>
                  <a:lnTo>
                    <a:pt x="33534" y="104472"/>
                  </a:lnTo>
                  <a:lnTo>
                    <a:pt x="64551" y="104535"/>
                  </a:lnTo>
                  <a:lnTo>
                    <a:pt x="95840" y="94226"/>
                  </a:lnTo>
                  <a:lnTo>
                    <a:pt x="110203" y="82097"/>
                  </a:lnTo>
                  <a:lnTo>
                    <a:pt x="116896" y="72989"/>
                  </a:lnTo>
                  <a:lnTo>
                    <a:pt x="105851" y="96863"/>
                  </a:lnTo>
                  <a:lnTo>
                    <a:pt x="106528" y="128922"/>
                  </a:lnTo>
                  <a:lnTo>
                    <a:pt x="112784" y="147084"/>
                  </a:lnTo>
                  <a:lnTo>
                    <a:pt x="117055" y="154530"/>
                  </a:lnTo>
                  <a:lnTo>
                    <a:pt x="122690" y="159494"/>
                  </a:lnTo>
                  <a:lnTo>
                    <a:pt x="150690" y="169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860330" y="7123220"/>
              <a:ext cx="100374" cy="142155"/>
            </a:xfrm>
            <a:custGeom>
              <a:avLst/>
              <a:gdLst/>
              <a:ahLst/>
              <a:cxnLst/>
              <a:rect l="0" t="0" r="0" b="0"/>
              <a:pathLst>
                <a:path w="100374" h="142155">
                  <a:moveTo>
                    <a:pt x="100373" y="11643"/>
                  </a:moveTo>
                  <a:lnTo>
                    <a:pt x="58245" y="0"/>
                  </a:lnTo>
                  <a:lnTo>
                    <a:pt x="52771" y="2023"/>
                  </a:lnTo>
                  <a:lnTo>
                    <a:pt x="49121" y="7088"/>
                  </a:lnTo>
                  <a:lnTo>
                    <a:pt x="46688" y="14182"/>
                  </a:lnTo>
                  <a:lnTo>
                    <a:pt x="48941" y="31979"/>
                  </a:lnTo>
                  <a:lnTo>
                    <a:pt x="63964" y="90358"/>
                  </a:lnTo>
                  <a:lnTo>
                    <a:pt x="69631" y="113853"/>
                  </a:lnTo>
                  <a:lnTo>
                    <a:pt x="67813" y="131730"/>
                  </a:lnTo>
                  <a:lnTo>
                    <a:pt x="64726" y="139100"/>
                  </a:lnTo>
                  <a:lnTo>
                    <a:pt x="58950" y="142154"/>
                  </a:lnTo>
                  <a:lnTo>
                    <a:pt x="42619" y="140591"/>
                  </a:lnTo>
                  <a:lnTo>
                    <a:pt x="27926" y="131222"/>
                  </a:lnTo>
                  <a:lnTo>
                    <a:pt x="16129" y="117764"/>
                  </a:lnTo>
                  <a:lnTo>
                    <a:pt x="0" y="869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277291" y="6976115"/>
              <a:ext cx="141605" cy="225664"/>
            </a:xfrm>
            <a:custGeom>
              <a:avLst/>
              <a:gdLst/>
              <a:ahLst/>
              <a:cxnLst/>
              <a:rect l="0" t="0" r="0" b="0"/>
              <a:pathLst>
                <a:path w="141605" h="225664">
                  <a:moveTo>
                    <a:pt x="118363" y="91833"/>
                  </a:moveTo>
                  <a:lnTo>
                    <a:pt x="137207" y="56906"/>
                  </a:lnTo>
                  <a:lnTo>
                    <a:pt x="141604" y="28406"/>
                  </a:lnTo>
                  <a:lnTo>
                    <a:pt x="139433" y="19808"/>
                  </a:lnTo>
                  <a:lnTo>
                    <a:pt x="129586" y="5298"/>
                  </a:lnTo>
                  <a:lnTo>
                    <a:pt x="121198" y="1614"/>
                  </a:lnTo>
                  <a:lnTo>
                    <a:pt x="99487" y="0"/>
                  </a:lnTo>
                  <a:lnTo>
                    <a:pt x="65578" y="8757"/>
                  </a:lnTo>
                  <a:lnTo>
                    <a:pt x="36427" y="23123"/>
                  </a:lnTo>
                  <a:lnTo>
                    <a:pt x="21227" y="38680"/>
                  </a:lnTo>
                  <a:lnTo>
                    <a:pt x="764" y="74518"/>
                  </a:lnTo>
                  <a:lnTo>
                    <a:pt x="0" y="82148"/>
                  </a:lnTo>
                  <a:lnTo>
                    <a:pt x="4108" y="95583"/>
                  </a:lnTo>
                  <a:lnTo>
                    <a:pt x="21312" y="113597"/>
                  </a:lnTo>
                  <a:lnTo>
                    <a:pt x="29498" y="116565"/>
                  </a:lnTo>
                  <a:lnTo>
                    <a:pt x="48508" y="117385"/>
                  </a:lnTo>
                  <a:lnTo>
                    <a:pt x="75670" y="112621"/>
                  </a:lnTo>
                  <a:lnTo>
                    <a:pt x="90404" y="102930"/>
                  </a:lnTo>
                  <a:lnTo>
                    <a:pt x="96936" y="96443"/>
                  </a:lnTo>
                  <a:lnTo>
                    <a:pt x="100361" y="94906"/>
                  </a:lnTo>
                  <a:lnTo>
                    <a:pt x="101714" y="96670"/>
                  </a:lnTo>
                  <a:lnTo>
                    <a:pt x="94437" y="158874"/>
                  </a:lnTo>
                  <a:lnTo>
                    <a:pt x="98056" y="198646"/>
                  </a:lnTo>
                  <a:lnTo>
                    <a:pt x="101107" y="207651"/>
                  </a:lnTo>
                  <a:lnTo>
                    <a:pt x="105000" y="213655"/>
                  </a:lnTo>
                  <a:lnTo>
                    <a:pt x="118363" y="2256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588482" y="6992668"/>
              <a:ext cx="153718" cy="216170"/>
            </a:xfrm>
            <a:custGeom>
              <a:avLst/>
              <a:gdLst/>
              <a:ahLst/>
              <a:cxnLst/>
              <a:rect l="0" t="0" r="0" b="0"/>
              <a:pathLst>
                <a:path w="153718" h="216170">
                  <a:moveTo>
                    <a:pt x="16283" y="0"/>
                  </a:moveTo>
                  <a:lnTo>
                    <a:pt x="11842" y="46568"/>
                  </a:lnTo>
                  <a:lnTo>
                    <a:pt x="1061" y="104495"/>
                  </a:lnTo>
                  <a:lnTo>
                    <a:pt x="0" y="141454"/>
                  </a:lnTo>
                  <a:lnTo>
                    <a:pt x="2639" y="150994"/>
                  </a:lnTo>
                  <a:lnTo>
                    <a:pt x="7187" y="158285"/>
                  </a:lnTo>
                  <a:lnTo>
                    <a:pt x="13007" y="164073"/>
                  </a:lnTo>
                  <a:lnTo>
                    <a:pt x="18746" y="166074"/>
                  </a:lnTo>
                  <a:lnTo>
                    <a:pt x="24431" y="165549"/>
                  </a:lnTo>
                  <a:lnTo>
                    <a:pt x="35703" y="160009"/>
                  </a:lnTo>
                  <a:lnTo>
                    <a:pt x="46910" y="151352"/>
                  </a:lnTo>
                  <a:lnTo>
                    <a:pt x="60712" y="129547"/>
                  </a:lnTo>
                  <a:lnTo>
                    <a:pt x="60773" y="130975"/>
                  </a:lnTo>
                  <a:lnTo>
                    <a:pt x="59883" y="134715"/>
                  </a:lnTo>
                  <a:lnTo>
                    <a:pt x="69904" y="180905"/>
                  </a:lnTo>
                  <a:lnTo>
                    <a:pt x="82254" y="208189"/>
                  </a:lnTo>
                  <a:lnTo>
                    <a:pt x="88145" y="213143"/>
                  </a:lnTo>
                  <a:lnTo>
                    <a:pt x="94861" y="215515"/>
                  </a:lnTo>
                  <a:lnTo>
                    <a:pt x="102126" y="216169"/>
                  </a:lnTo>
                  <a:lnTo>
                    <a:pt x="115154" y="211937"/>
                  </a:lnTo>
                  <a:lnTo>
                    <a:pt x="121231" y="208207"/>
                  </a:lnTo>
                  <a:lnTo>
                    <a:pt x="130462" y="191670"/>
                  </a:lnTo>
                  <a:lnTo>
                    <a:pt x="146941" y="136525"/>
                  </a:lnTo>
                  <a:lnTo>
                    <a:pt x="153717" y="104062"/>
                  </a:lnTo>
                  <a:lnTo>
                    <a:pt x="150553" y="46620"/>
                  </a:lnTo>
                  <a:lnTo>
                    <a:pt x="150114" y="25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832355" y="6800286"/>
              <a:ext cx="224090" cy="414350"/>
            </a:xfrm>
            <a:custGeom>
              <a:avLst/>
              <a:gdLst/>
              <a:ahLst/>
              <a:cxnLst/>
              <a:rect l="0" t="0" r="0" b="0"/>
              <a:pathLst>
                <a:path w="224090" h="414350">
                  <a:moveTo>
                    <a:pt x="56800" y="0"/>
                  </a:moveTo>
                  <a:lnTo>
                    <a:pt x="49598" y="62651"/>
                  </a:lnTo>
                  <a:lnTo>
                    <a:pt x="36896" y="124357"/>
                  </a:lnTo>
                  <a:lnTo>
                    <a:pt x="16671" y="180382"/>
                  </a:lnTo>
                  <a:lnTo>
                    <a:pt x="876" y="236364"/>
                  </a:lnTo>
                  <a:lnTo>
                    <a:pt x="0" y="246796"/>
                  </a:lnTo>
                  <a:lnTo>
                    <a:pt x="2205" y="254681"/>
                  </a:lnTo>
                  <a:lnTo>
                    <a:pt x="6463" y="260867"/>
                  </a:lnTo>
                  <a:lnTo>
                    <a:pt x="12089" y="265919"/>
                  </a:lnTo>
                  <a:lnTo>
                    <a:pt x="18628" y="268359"/>
                  </a:lnTo>
                  <a:lnTo>
                    <a:pt x="33329" y="268591"/>
                  </a:lnTo>
                  <a:lnTo>
                    <a:pt x="82841" y="263642"/>
                  </a:lnTo>
                  <a:lnTo>
                    <a:pt x="93678" y="264982"/>
                  </a:lnTo>
                  <a:lnTo>
                    <a:pt x="99973" y="269593"/>
                  </a:lnTo>
                  <a:lnTo>
                    <a:pt x="103240" y="276384"/>
                  </a:lnTo>
                  <a:lnTo>
                    <a:pt x="104392" y="292914"/>
                  </a:lnTo>
                  <a:lnTo>
                    <a:pt x="98886" y="317895"/>
                  </a:lnTo>
                  <a:lnTo>
                    <a:pt x="87754" y="343884"/>
                  </a:lnTo>
                  <a:lnTo>
                    <a:pt x="84498" y="364117"/>
                  </a:lnTo>
                  <a:lnTo>
                    <a:pt x="86418" y="370069"/>
                  </a:lnTo>
                  <a:lnTo>
                    <a:pt x="90486" y="373109"/>
                  </a:lnTo>
                  <a:lnTo>
                    <a:pt x="95986" y="374206"/>
                  </a:lnTo>
                  <a:lnTo>
                    <a:pt x="109533" y="370467"/>
                  </a:lnTo>
                  <a:lnTo>
                    <a:pt x="130356" y="357913"/>
                  </a:lnTo>
                  <a:lnTo>
                    <a:pt x="136507" y="352922"/>
                  </a:lnTo>
                  <a:lnTo>
                    <a:pt x="139678" y="353313"/>
                  </a:lnTo>
                  <a:lnTo>
                    <a:pt x="140863" y="357290"/>
                  </a:lnTo>
                  <a:lnTo>
                    <a:pt x="143047" y="378173"/>
                  </a:lnTo>
                  <a:lnTo>
                    <a:pt x="144967" y="385946"/>
                  </a:lnTo>
                  <a:lnTo>
                    <a:pt x="160992" y="410206"/>
                  </a:lnTo>
                  <a:lnTo>
                    <a:pt x="168083" y="413808"/>
                  </a:lnTo>
                  <a:lnTo>
                    <a:pt x="175599" y="414349"/>
                  </a:lnTo>
                  <a:lnTo>
                    <a:pt x="190456" y="409994"/>
                  </a:lnTo>
                  <a:lnTo>
                    <a:pt x="203254" y="401864"/>
                  </a:lnTo>
                  <a:lnTo>
                    <a:pt x="212660" y="387097"/>
                  </a:lnTo>
                  <a:lnTo>
                    <a:pt x="219010" y="367213"/>
                  </a:lnTo>
                  <a:lnTo>
                    <a:pt x="221831" y="342886"/>
                  </a:lnTo>
                  <a:lnTo>
                    <a:pt x="218129" y="321541"/>
                  </a:lnTo>
                  <a:lnTo>
                    <a:pt x="199140" y="277442"/>
                  </a:lnTo>
                  <a:lnTo>
                    <a:pt x="200021" y="270464"/>
                  </a:lnTo>
                  <a:lnTo>
                    <a:pt x="205957" y="257755"/>
                  </a:lnTo>
                  <a:lnTo>
                    <a:pt x="224089" y="2342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109848" y="6909023"/>
              <a:ext cx="147344" cy="485138"/>
            </a:xfrm>
            <a:custGeom>
              <a:avLst/>
              <a:gdLst/>
              <a:ahLst/>
              <a:cxnLst/>
              <a:rect l="0" t="0" r="0" b="0"/>
              <a:pathLst>
                <a:path w="147344" h="485138">
                  <a:moveTo>
                    <a:pt x="72063" y="0"/>
                  </a:moveTo>
                  <a:lnTo>
                    <a:pt x="60485" y="33917"/>
                  </a:lnTo>
                  <a:lnTo>
                    <a:pt x="32437" y="90305"/>
                  </a:lnTo>
                  <a:lnTo>
                    <a:pt x="13705" y="147002"/>
                  </a:lnTo>
                  <a:lnTo>
                    <a:pt x="526" y="201035"/>
                  </a:lnTo>
                  <a:lnTo>
                    <a:pt x="0" y="252092"/>
                  </a:lnTo>
                  <a:lnTo>
                    <a:pt x="8579" y="288142"/>
                  </a:lnTo>
                  <a:lnTo>
                    <a:pt x="22893" y="314004"/>
                  </a:lnTo>
                  <a:lnTo>
                    <a:pt x="34410" y="326363"/>
                  </a:lnTo>
                  <a:lnTo>
                    <a:pt x="48823" y="334954"/>
                  </a:lnTo>
                  <a:lnTo>
                    <a:pt x="67000" y="336913"/>
                  </a:lnTo>
                  <a:lnTo>
                    <a:pt x="86542" y="333757"/>
                  </a:lnTo>
                  <a:lnTo>
                    <a:pt x="104521" y="326158"/>
                  </a:lnTo>
                  <a:lnTo>
                    <a:pt x="109501" y="320600"/>
                  </a:lnTo>
                  <a:lnTo>
                    <a:pt x="111892" y="314106"/>
                  </a:lnTo>
                  <a:lnTo>
                    <a:pt x="112556" y="306989"/>
                  </a:lnTo>
                  <a:lnTo>
                    <a:pt x="110211" y="300386"/>
                  </a:lnTo>
                  <a:lnTo>
                    <a:pt x="100170" y="288093"/>
                  </a:lnTo>
                  <a:lnTo>
                    <a:pt x="94518" y="285929"/>
                  </a:lnTo>
                  <a:lnTo>
                    <a:pt x="88892" y="286346"/>
                  </a:lnTo>
                  <a:lnTo>
                    <a:pt x="83282" y="288483"/>
                  </a:lnTo>
                  <a:lnTo>
                    <a:pt x="79542" y="293624"/>
                  </a:lnTo>
                  <a:lnTo>
                    <a:pt x="75387" y="309250"/>
                  </a:lnTo>
                  <a:lnTo>
                    <a:pt x="88220" y="364516"/>
                  </a:lnTo>
                  <a:lnTo>
                    <a:pt x="115477" y="426380"/>
                  </a:lnTo>
                  <a:lnTo>
                    <a:pt x="147343" y="485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4357564" y="6231983"/>
            <a:ext cx="4675720" cy="1123627"/>
            <a:chOff x="4357564" y="6231983"/>
            <a:chExt cx="4675720" cy="1123627"/>
          </a:xfrm>
        </p:grpSpPr>
        <p:sp>
          <p:nvSpPr>
            <p:cNvPr id="187" name="Freeform 186"/>
            <p:cNvSpPr/>
            <p:nvPr/>
          </p:nvSpPr>
          <p:spPr>
            <a:xfrm>
              <a:off x="4357564" y="6699912"/>
              <a:ext cx="376400" cy="267663"/>
            </a:xfrm>
            <a:custGeom>
              <a:avLst/>
              <a:gdLst/>
              <a:ahLst/>
              <a:cxnLst/>
              <a:rect l="0" t="0" r="0" b="0"/>
              <a:pathLst>
                <a:path w="376400" h="267663">
                  <a:moveTo>
                    <a:pt x="0" y="267662"/>
                  </a:moveTo>
                  <a:lnTo>
                    <a:pt x="20963" y="259125"/>
                  </a:lnTo>
                  <a:lnTo>
                    <a:pt x="79614" y="217656"/>
                  </a:lnTo>
                  <a:lnTo>
                    <a:pt x="137978" y="165753"/>
                  </a:lnTo>
                  <a:lnTo>
                    <a:pt x="200908" y="117260"/>
                  </a:lnTo>
                  <a:lnTo>
                    <a:pt x="259150" y="72499"/>
                  </a:lnTo>
                  <a:lnTo>
                    <a:pt x="312525" y="30979"/>
                  </a:lnTo>
                  <a:lnTo>
                    <a:pt x="343843" y="12587"/>
                  </a:lnTo>
                  <a:lnTo>
                    <a:pt x="37639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876159" y="6566081"/>
              <a:ext cx="25094" cy="187342"/>
            </a:xfrm>
            <a:custGeom>
              <a:avLst/>
              <a:gdLst/>
              <a:ahLst/>
              <a:cxnLst/>
              <a:rect l="0" t="0" r="0" b="0"/>
              <a:pathLst>
                <a:path w="25094" h="187342">
                  <a:moveTo>
                    <a:pt x="25093" y="0"/>
                  </a:moveTo>
                  <a:lnTo>
                    <a:pt x="16212" y="13321"/>
                  </a:lnTo>
                  <a:lnTo>
                    <a:pt x="10690" y="43807"/>
                  </a:lnTo>
                  <a:lnTo>
                    <a:pt x="9053" y="91151"/>
                  </a:lnTo>
                  <a:lnTo>
                    <a:pt x="8568" y="141942"/>
                  </a:lnTo>
                  <a:lnTo>
                    <a:pt x="8404" y="187341"/>
                  </a:lnTo>
                  <a:lnTo>
                    <a:pt x="5894" y="165191"/>
                  </a:lnTo>
                  <a:lnTo>
                    <a:pt x="0" y="1087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884523" y="6482437"/>
              <a:ext cx="41823" cy="41823"/>
            </a:xfrm>
            <a:custGeom>
              <a:avLst/>
              <a:gdLst/>
              <a:ahLst/>
              <a:cxnLst/>
              <a:rect l="0" t="0" r="0" b="0"/>
              <a:pathLst>
                <a:path w="41823" h="41823">
                  <a:moveTo>
                    <a:pt x="0" y="0"/>
                  </a:moveTo>
                  <a:lnTo>
                    <a:pt x="41822" y="418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993261" y="6584223"/>
              <a:ext cx="100374" cy="124055"/>
            </a:xfrm>
            <a:custGeom>
              <a:avLst/>
              <a:gdLst/>
              <a:ahLst/>
              <a:cxnLst/>
              <a:rect l="0" t="0" r="0" b="0"/>
              <a:pathLst>
                <a:path w="100374" h="124055">
                  <a:moveTo>
                    <a:pt x="0" y="57138"/>
                  </a:moveTo>
                  <a:lnTo>
                    <a:pt x="0" y="74900"/>
                  </a:lnTo>
                  <a:lnTo>
                    <a:pt x="4956" y="88577"/>
                  </a:lnTo>
                  <a:lnTo>
                    <a:pt x="8881" y="94827"/>
                  </a:lnTo>
                  <a:lnTo>
                    <a:pt x="12426" y="96204"/>
                  </a:lnTo>
                  <a:lnTo>
                    <a:pt x="15719" y="94335"/>
                  </a:lnTo>
                  <a:lnTo>
                    <a:pt x="47829" y="36371"/>
                  </a:lnTo>
                  <a:lnTo>
                    <a:pt x="59814" y="8234"/>
                  </a:lnTo>
                  <a:lnTo>
                    <a:pt x="64969" y="3159"/>
                  </a:lnTo>
                  <a:lnTo>
                    <a:pt x="71194" y="706"/>
                  </a:lnTo>
                  <a:lnTo>
                    <a:pt x="78133" y="0"/>
                  </a:lnTo>
                  <a:lnTo>
                    <a:pt x="82758" y="3246"/>
                  </a:lnTo>
                  <a:lnTo>
                    <a:pt x="95231" y="40839"/>
                  </a:lnTo>
                  <a:lnTo>
                    <a:pt x="99696" y="95529"/>
                  </a:lnTo>
                  <a:lnTo>
                    <a:pt x="100373" y="1240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168914" y="6537998"/>
              <a:ext cx="150561" cy="133376"/>
            </a:xfrm>
            <a:custGeom>
              <a:avLst/>
              <a:gdLst/>
              <a:ahLst/>
              <a:cxnLst/>
              <a:rect l="0" t="0" r="0" b="0"/>
              <a:pathLst>
                <a:path w="150561" h="133376">
                  <a:moveTo>
                    <a:pt x="0" y="69906"/>
                  </a:moveTo>
                  <a:lnTo>
                    <a:pt x="19425" y="124887"/>
                  </a:lnTo>
                  <a:lnTo>
                    <a:pt x="24102" y="131653"/>
                  </a:lnTo>
                  <a:lnTo>
                    <a:pt x="28150" y="133375"/>
                  </a:lnTo>
                  <a:lnTo>
                    <a:pt x="31778" y="131736"/>
                  </a:lnTo>
                  <a:lnTo>
                    <a:pt x="35126" y="127854"/>
                  </a:lnTo>
                  <a:lnTo>
                    <a:pt x="46248" y="83417"/>
                  </a:lnTo>
                  <a:lnTo>
                    <a:pt x="48436" y="59802"/>
                  </a:lnTo>
                  <a:lnTo>
                    <a:pt x="51808" y="54805"/>
                  </a:lnTo>
                  <a:lnTo>
                    <a:pt x="56843" y="54262"/>
                  </a:lnTo>
                  <a:lnTo>
                    <a:pt x="68945" y="60165"/>
                  </a:lnTo>
                  <a:lnTo>
                    <a:pt x="80519" y="68984"/>
                  </a:lnTo>
                  <a:lnTo>
                    <a:pt x="87137" y="70221"/>
                  </a:lnTo>
                  <a:lnTo>
                    <a:pt x="101926" y="66638"/>
                  </a:lnTo>
                  <a:lnTo>
                    <a:pt x="115314" y="56372"/>
                  </a:lnTo>
                  <a:lnTo>
                    <a:pt x="126531" y="42515"/>
                  </a:lnTo>
                  <a:lnTo>
                    <a:pt x="144389" y="2687"/>
                  </a:lnTo>
                  <a:lnTo>
                    <a:pt x="144587" y="0"/>
                  </a:lnTo>
                  <a:lnTo>
                    <a:pt x="142861" y="997"/>
                  </a:lnTo>
                  <a:lnTo>
                    <a:pt x="139851" y="4449"/>
                  </a:lnTo>
                  <a:lnTo>
                    <a:pt x="122717" y="60078"/>
                  </a:lnTo>
                  <a:lnTo>
                    <a:pt x="118766" y="90642"/>
                  </a:lnTo>
                  <a:lnTo>
                    <a:pt x="122036" y="118801"/>
                  </a:lnTo>
                  <a:lnTo>
                    <a:pt x="125967" y="122949"/>
                  </a:lnTo>
                  <a:lnTo>
                    <a:pt x="131377" y="123856"/>
                  </a:lnTo>
                  <a:lnTo>
                    <a:pt x="150560" y="1200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369661" y="6532624"/>
              <a:ext cx="76728" cy="217144"/>
            </a:xfrm>
            <a:custGeom>
              <a:avLst/>
              <a:gdLst/>
              <a:ahLst/>
              <a:cxnLst/>
              <a:rect l="0" t="0" r="0" b="0"/>
              <a:pathLst>
                <a:path w="76728" h="217144">
                  <a:moveTo>
                    <a:pt x="66915" y="0"/>
                  </a:moveTo>
                  <a:lnTo>
                    <a:pt x="60294" y="29775"/>
                  </a:lnTo>
                  <a:lnTo>
                    <a:pt x="61182" y="92419"/>
                  </a:lnTo>
                  <a:lnTo>
                    <a:pt x="66226" y="112637"/>
                  </a:lnTo>
                  <a:lnTo>
                    <a:pt x="76727" y="135398"/>
                  </a:lnTo>
                  <a:lnTo>
                    <a:pt x="76543" y="151256"/>
                  </a:lnTo>
                  <a:lnTo>
                    <a:pt x="66773" y="175860"/>
                  </a:lnTo>
                  <a:lnTo>
                    <a:pt x="52106" y="200807"/>
                  </a:lnTo>
                  <a:lnTo>
                    <a:pt x="38957" y="212546"/>
                  </a:lnTo>
                  <a:lnTo>
                    <a:pt x="31548" y="216977"/>
                  </a:lnTo>
                  <a:lnTo>
                    <a:pt x="24749" y="217143"/>
                  </a:lnTo>
                  <a:lnTo>
                    <a:pt x="18358" y="214465"/>
                  </a:lnTo>
                  <a:lnTo>
                    <a:pt x="12238" y="209892"/>
                  </a:lnTo>
                  <a:lnTo>
                    <a:pt x="5439" y="197375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518794" y="6323513"/>
              <a:ext cx="143623" cy="248405"/>
            </a:xfrm>
            <a:custGeom>
              <a:avLst/>
              <a:gdLst/>
              <a:ahLst/>
              <a:cxnLst/>
              <a:rect l="0" t="0" r="0" b="0"/>
              <a:pathLst>
                <a:path w="143623" h="248405">
                  <a:moveTo>
                    <a:pt x="34884" y="0"/>
                  </a:moveTo>
                  <a:lnTo>
                    <a:pt x="34884" y="53770"/>
                  </a:lnTo>
                  <a:lnTo>
                    <a:pt x="34884" y="115462"/>
                  </a:lnTo>
                  <a:lnTo>
                    <a:pt x="34884" y="178397"/>
                  </a:lnTo>
                  <a:lnTo>
                    <a:pt x="34884" y="241059"/>
                  </a:lnTo>
                  <a:lnTo>
                    <a:pt x="33025" y="247139"/>
                  </a:lnTo>
                  <a:lnTo>
                    <a:pt x="29927" y="248404"/>
                  </a:lnTo>
                  <a:lnTo>
                    <a:pt x="26003" y="246458"/>
                  </a:lnTo>
                  <a:lnTo>
                    <a:pt x="11600" y="225959"/>
                  </a:lnTo>
                  <a:lnTo>
                    <a:pt x="0" y="200782"/>
                  </a:lnTo>
                  <a:lnTo>
                    <a:pt x="476" y="196122"/>
                  </a:lnTo>
                  <a:lnTo>
                    <a:pt x="3581" y="193947"/>
                  </a:lnTo>
                  <a:lnTo>
                    <a:pt x="15395" y="194006"/>
                  </a:lnTo>
                  <a:lnTo>
                    <a:pt x="72752" y="199675"/>
                  </a:lnTo>
                  <a:lnTo>
                    <a:pt x="131076" y="187364"/>
                  </a:lnTo>
                  <a:lnTo>
                    <a:pt x="143622" y="1840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441208" y="7161119"/>
              <a:ext cx="209112" cy="40660"/>
            </a:xfrm>
            <a:custGeom>
              <a:avLst/>
              <a:gdLst/>
              <a:ahLst/>
              <a:cxnLst/>
              <a:rect l="0" t="0" r="0" b="0"/>
              <a:pathLst>
                <a:path w="209112" h="40660">
                  <a:moveTo>
                    <a:pt x="0" y="7202"/>
                  </a:moveTo>
                  <a:lnTo>
                    <a:pt x="51009" y="0"/>
                  </a:lnTo>
                  <a:lnTo>
                    <a:pt x="106815" y="8089"/>
                  </a:lnTo>
                  <a:lnTo>
                    <a:pt x="164121" y="22970"/>
                  </a:lnTo>
                  <a:lnTo>
                    <a:pt x="209111" y="406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842701" y="7101405"/>
              <a:ext cx="41823" cy="254205"/>
            </a:xfrm>
            <a:custGeom>
              <a:avLst/>
              <a:gdLst/>
              <a:ahLst/>
              <a:cxnLst/>
              <a:rect l="0" t="0" r="0" b="0"/>
              <a:pathLst>
                <a:path w="41823" h="254205">
                  <a:moveTo>
                    <a:pt x="41822" y="0"/>
                  </a:moveTo>
                  <a:lnTo>
                    <a:pt x="37382" y="53771"/>
                  </a:lnTo>
                  <a:lnTo>
                    <a:pt x="34233" y="109239"/>
                  </a:lnTo>
                  <a:lnTo>
                    <a:pt x="33611" y="162879"/>
                  </a:lnTo>
                  <a:lnTo>
                    <a:pt x="29048" y="217740"/>
                  </a:lnTo>
                  <a:lnTo>
                    <a:pt x="21825" y="248533"/>
                  </a:lnTo>
                  <a:lnTo>
                    <a:pt x="18267" y="253051"/>
                  </a:lnTo>
                  <a:lnTo>
                    <a:pt x="14037" y="254204"/>
                  </a:lnTo>
                  <a:lnTo>
                    <a:pt x="0" y="2509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809243" y="6975939"/>
              <a:ext cx="25095" cy="16730"/>
            </a:xfrm>
            <a:custGeom>
              <a:avLst/>
              <a:gdLst/>
              <a:ahLst/>
              <a:cxnLst/>
              <a:rect l="0" t="0" r="0" b="0"/>
              <a:pathLst>
                <a:path w="25095" h="16730">
                  <a:moveTo>
                    <a:pt x="0" y="16729"/>
                  </a:moveTo>
                  <a:lnTo>
                    <a:pt x="250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968168" y="7043222"/>
              <a:ext cx="80268" cy="165118"/>
            </a:xfrm>
            <a:custGeom>
              <a:avLst/>
              <a:gdLst/>
              <a:ahLst/>
              <a:cxnLst/>
              <a:rect l="0" t="0" r="0" b="0"/>
              <a:pathLst>
                <a:path w="80268" h="165118">
                  <a:moveTo>
                    <a:pt x="41822" y="33089"/>
                  </a:moveTo>
                  <a:lnTo>
                    <a:pt x="29396" y="47375"/>
                  </a:lnTo>
                  <a:lnTo>
                    <a:pt x="14140" y="88496"/>
                  </a:lnTo>
                  <a:lnTo>
                    <a:pt x="10075" y="124683"/>
                  </a:lnTo>
                  <a:lnTo>
                    <a:pt x="14081" y="146290"/>
                  </a:lnTo>
                  <a:lnTo>
                    <a:pt x="17752" y="155955"/>
                  </a:lnTo>
                  <a:lnTo>
                    <a:pt x="22987" y="161469"/>
                  </a:lnTo>
                  <a:lnTo>
                    <a:pt x="29265" y="164216"/>
                  </a:lnTo>
                  <a:lnTo>
                    <a:pt x="36239" y="165117"/>
                  </a:lnTo>
                  <a:lnTo>
                    <a:pt x="42747" y="162930"/>
                  </a:lnTo>
                  <a:lnTo>
                    <a:pt x="54934" y="153065"/>
                  </a:lnTo>
                  <a:lnTo>
                    <a:pt x="72246" y="127395"/>
                  </a:lnTo>
                  <a:lnTo>
                    <a:pt x="80267" y="96245"/>
                  </a:lnTo>
                  <a:lnTo>
                    <a:pt x="78203" y="67911"/>
                  </a:lnTo>
                  <a:lnTo>
                    <a:pt x="62502" y="33359"/>
                  </a:lnTo>
                  <a:lnTo>
                    <a:pt x="52252" y="16481"/>
                  </a:lnTo>
                  <a:lnTo>
                    <a:pt x="39022" y="4642"/>
                  </a:lnTo>
                  <a:lnTo>
                    <a:pt x="31591" y="184"/>
                  </a:lnTo>
                  <a:lnTo>
                    <a:pt x="24778" y="0"/>
                  </a:lnTo>
                  <a:lnTo>
                    <a:pt x="18377" y="2666"/>
                  </a:lnTo>
                  <a:lnTo>
                    <a:pt x="12251" y="7231"/>
                  </a:lnTo>
                  <a:lnTo>
                    <a:pt x="5445" y="24695"/>
                  </a:lnTo>
                  <a:lnTo>
                    <a:pt x="0" y="581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127092" y="6925752"/>
              <a:ext cx="94187" cy="272264"/>
            </a:xfrm>
            <a:custGeom>
              <a:avLst/>
              <a:gdLst/>
              <a:ahLst/>
              <a:cxnLst/>
              <a:rect l="0" t="0" r="0" b="0"/>
              <a:pathLst>
                <a:path w="94187" h="272264">
                  <a:moveTo>
                    <a:pt x="0" y="0"/>
                  </a:moveTo>
                  <a:lnTo>
                    <a:pt x="13337" y="57086"/>
                  </a:lnTo>
                  <a:lnTo>
                    <a:pt x="16059" y="118465"/>
                  </a:lnTo>
                  <a:lnTo>
                    <a:pt x="17570" y="181065"/>
                  </a:lnTo>
                  <a:lnTo>
                    <a:pt x="19148" y="182049"/>
                  </a:lnTo>
                  <a:lnTo>
                    <a:pt x="21130" y="179917"/>
                  </a:lnTo>
                  <a:lnTo>
                    <a:pt x="45806" y="126442"/>
                  </a:lnTo>
                  <a:lnTo>
                    <a:pt x="56294" y="113198"/>
                  </a:lnTo>
                  <a:lnTo>
                    <a:pt x="62623" y="109853"/>
                  </a:lnTo>
                  <a:lnTo>
                    <a:pt x="77090" y="108614"/>
                  </a:lnTo>
                  <a:lnTo>
                    <a:pt x="82992" y="111443"/>
                  </a:lnTo>
                  <a:lnTo>
                    <a:pt x="92029" y="122022"/>
                  </a:lnTo>
                  <a:lnTo>
                    <a:pt x="94186" y="138496"/>
                  </a:lnTo>
                  <a:lnTo>
                    <a:pt x="84688" y="195957"/>
                  </a:lnTo>
                  <a:lnTo>
                    <a:pt x="71149" y="228964"/>
                  </a:lnTo>
                  <a:lnTo>
                    <a:pt x="39993" y="268257"/>
                  </a:lnTo>
                  <a:lnTo>
                    <a:pt x="33167" y="271776"/>
                  </a:lnTo>
                  <a:lnTo>
                    <a:pt x="26759" y="272263"/>
                  </a:lnTo>
                  <a:lnTo>
                    <a:pt x="20627" y="270730"/>
                  </a:lnTo>
                  <a:lnTo>
                    <a:pt x="16539" y="265059"/>
                  </a:lnTo>
                  <a:lnTo>
                    <a:pt x="11998" y="246368"/>
                  </a:lnTo>
                  <a:lnTo>
                    <a:pt x="16729" y="2007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298855" y="6900659"/>
              <a:ext cx="78216" cy="283778"/>
            </a:xfrm>
            <a:custGeom>
              <a:avLst/>
              <a:gdLst/>
              <a:ahLst/>
              <a:cxnLst/>
              <a:rect l="0" t="0" r="0" b="0"/>
              <a:pathLst>
                <a:path w="78216" h="283778">
                  <a:moveTo>
                    <a:pt x="3890" y="0"/>
                  </a:moveTo>
                  <a:lnTo>
                    <a:pt x="3890" y="62651"/>
                  </a:lnTo>
                  <a:lnTo>
                    <a:pt x="2961" y="124418"/>
                  </a:lnTo>
                  <a:lnTo>
                    <a:pt x="0" y="160678"/>
                  </a:lnTo>
                  <a:lnTo>
                    <a:pt x="5569" y="177052"/>
                  </a:lnTo>
                  <a:lnTo>
                    <a:pt x="10586" y="180303"/>
                  </a:lnTo>
                  <a:lnTo>
                    <a:pt x="16718" y="180612"/>
                  </a:lnTo>
                  <a:lnTo>
                    <a:pt x="30967" y="175998"/>
                  </a:lnTo>
                  <a:lnTo>
                    <a:pt x="54664" y="165738"/>
                  </a:lnTo>
                  <a:lnTo>
                    <a:pt x="71067" y="165980"/>
                  </a:lnTo>
                  <a:lnTo>
                    <a:pt x="75627" y="170133"/>
                  </a:lnTo>
                  <a:lnTo>
                    <a:pt x="77737" y="176621"/>
                  </a:lnTo>
                  <a:lnTo>
                    <a:pt x="78215" y="184663"/>
                  </a:lnTo>
                  <a:lnTo>
                    <a:pt x="60242" y="241462"/>
                  </a:lnTo>
                  <a:lnTo>
                    <a:pt x="47023" y="267334"/>
                  </a:lnTo>
                  <a:lnTo>
                    <a:pt x="34212" y="279288"/>
                  </a:lnTo>
                  <a:lnTo>
                    <a:pt x="26893" y="283777"/>
                  </a:lnTo>
                  <a:lnTo>
                    <a:pt x="21084" y="283052"/>
                  </a:lnTo>
                  <a:lnTo>
                    <a:pt x="16282" y="278851"/>
                  </a:lnTo>
                  <a:lnTo>
                    <a:pt x="12151" y="272333"/>
                  </a:lnTo>
                  <a:lnTo>
                    <a:pt x="11257" y="264270"/>
                  </a:lnTo>
                  <a:lnTo>
                    <a:pt x="20619" y="2258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386389" y="6967574"/>
              <a:ext cx="117103" cy="309485"/>
            </a:xfrm>
            <a:custGeom>
              <a:avLst/>
              <a:gdLst/>
              <a:ahLst/>
              <a:cxnLst/>
              <a:rect l="0" t="0" r="0" b="0"/>
              <a:pathLst>
                <a:path w="117103" h="309485">
                  <a:moveTo>
                    <a:pt x="117102" y="0"/>
                  </a:moveTo>
                  <a:lnTo>
                    <a:pt x="73389" y="37053"/>
                  </a:lnTo>
                  <a:lnTo>
                    <a:pt x="52843" y="67626"/>
                  </a:lnTo>
                  <a:lnTo>
                    <a:pt x="39559" y="109395"/>
                  </a:lnTo>
                  <a:lnTo>
                    <a:pt x="39706" y="139912"/>
                  </a:lnTo>
                  <a:lnTo>
                    <a:pt x="48316" y="155431"/>
                  </a:lnTo>
                  <a:lnTo>
                    <a:pt x="61438" y="167595"/>
                  </a:lnTo>
                  <a:lnTo>
                    <a:pt x="82641" y="181527"/>
                  </a:lnTo>
                  <a:lnTo>
                    <a:pt x="91873" y="194993"/>
                  </a:lnTo>
                  <a:lnTo>
                    <a:pt x="92847" y="202487"/>
                  </a:lnTo>
                  <a:lnTo>
                    <a:pt x="88974" y="218249"/>
                  </a:lnTo>
                  <a:lnTo>
                    <a:pt x="70412" y="251086"/>
                  </a:lnTo>
                  <a:lnTo>
                    <a:pt x="47815" y="275142"/>
                  </a:lnTo>
                  <a:lnTo>
                    <a:pt x="0" y="30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553678" y="6540988"/>
              <a:ext cx="8365" cy="175654"/>
            </a:xfrm>
            <a:custGeom>
              <a:avLst/>
              <a:gdLst/>
              <a:ahLst/>
              <a:cxnLst/>
              <a:rect l="0" t="0" r="0" b="0"/>
              <a:pathLst>
                <a:path w="8365" h="175654">
                  <a:moveTo>
                    <a:pt x="8364" y="0"/>
                  </a:moveTo>
                  <a:lnTo>
                    <a:pt x="2616" y="21892"/>
                  </a:lnTo>
                  <a:lnTo>
                    <a:pt x="344" y="77830"/>
                  </a:lnTo>
                  <a:lnTo>
                    <a:pt x="45" y="133800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700649" y="6474073"/>
              <a:ext cx="129056" cy="184018"/>
            </a:xfrm>
            <a:custGeom>
              <a:avLst/>
              <a:gdLst/>
              <a:ahLst/>
              <a:cxnLst/>
              <a:rect l="0" t="0" r="0" b="0"/>
              <a:pathLst>
                <a:path w="129056" h="184018">
                  <a:moveTo>
                    <a:pt x="20318" y="0"/>
                  </a:moveTo>
                  <a:lnTo>
                    <a:pt x="15877" y="13321"/>
                  </a:lnTo>
                  <a:lnTo>
                    <a:pt x="16612" y="64895"/>
                  </a:lnTo>
                  <a:lnTo>
                    <a:pt x="12874" y="126719"/>
                  </a:lnTo>
                  <a:lnTo>
                    <a:pt x="7786" y="162703"/>
                  </a:lnTo>
                  <a:lnTo>
                    <a:pt x="5457" y="167019"/>
                  </a:lnTo>
                  <a:lnTo>
                    <a:pt x="2976" y="167108"/>
                  </a:lnTo>
                  <a:lnTo>
                    <a:pt x="392" y="164380"/>
                  </a:lnTo>
                  <a:lnTo>
                    <a:pt x="0" y="148957"/>
                  </a:lnTo>
                  <a:lnTo>
                    <a:pt x="12372" y="92602"/>
                  </a:lnTo>
                  <a:lnTo>
                    <a:pt x="27629" y="58668"/>
                  </a:lnTo>
                  <a:lnTo>
                    <a:pt x="33556" y="53982"/>
                  </a:lnTo>
                  <a:lnTo>
                    <a:pt x="40296" y="51788"/>
                  </a:lnTo>
                  <a:lnTo>
                    <a:pt x="47577" y="51254"/>
                  </a:lnTo>
                  <a:lnTo>
                    <a:pt x="53361" y="54615"/>
                  </a:lnTo>
                  <a:lnTo>
                    <a:pt x="62266" y="68263"/>
                  </a:lnTo>
                  <a:lnTo>
                    <a:pt x="69419" y="131255"/>
                  </a:lnTo>
                  <a:lnTo>
                    <a:pt x="69781" y="143266"/>
                  </a:lnTo>
                  <a:lnTo>
                    <a:pt x="71880" y="147556"/>
                  </a:lnTo>
                  <a:lnTo>
                    <a:pt x="75140" y="146698"/>
                  </a:lnTo>
                  <a:lnTo>
                    <a:pt x="83717" y="134903"/>
                  </a:lnTo>
                  <a:lnTo>
                    <a:pt x="105369" y="85254"/>
                  </a:lnTo>
                  <a:lnTo>
                    <a:pt x="109548" y="81000"/>
                  </a:lnTo>
                  <a:lnTo>
                    <a:pt x="114191" y="80023"/>
                  </a:lnTo>
                  <a:lnTo>
                    <a:pt x="119146" y="81230"/>
                  </a:lnTo>
                  <a:lnTo>
                    <a:pt x="122449" y="86682"/>
                  </a:lnTo>
                  <a:lnTo>
                    <a:pt x="128186" y="137202"/>
                  </a:lnTo>
                  <a:lnTo>
                    <a:pt x="129055" y="1840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921713" y="6486924"/>
              <a:ext cx="100374" cy="117878"/>
            </a:xfrm>
            <a:custGeom>
              <a:avLst/>
              <a:gdLst/>
              <a:ahLst/>
              <a:cxnLst/>
              <a:rect l="0" t="0" r="0" b="0"/>
              <a:pathLst>
                <a:path w="100374" h="117878">
                  <a:moveTo>
                    <a:pt x="0" y="95886"/>
                  </a:moveTo>
                  <a:lnTo>
                    <a:pt x="22424" y="32459"/>
                  </a:lnTo>
                  <a:lnTo>
                    <a:pt x="28743" y="4911"/>
                  </a:lnTo>
                  <a:lnTo>
                    <a:pt x="28456" y="849"/>
                  </a:lnTo>
                  <a:lnTo>
                    <a:pt x="26406" y="0"/>
                  </a:lnTo>
                  <a:lnTo>
                    <a:pt x="23180" y="1292"/>
                  </a:lnTo>
                  <a:lnTo>
                    <a:pt x="17118" y="12642"/>
                  </a:lnTo>
                  <a:lnTo>
                    <a:pt x="12255" y="31008"/>
                  </a:lnTo>
                  <a:lnTo>
                    <a:pt x="8877" y="89661"/>
                  </a:lnTo>
                  <a:lnTo>
                    <a:pt x="13548" y="107370"/>
                  </a:lnTo>
                  <a:lnTo>
                    <a:pt x="17397" y="114695"/>
                  </a:lnTo>
                  <a:lnTo>
                    <a:pt x="22751" y="117719"/>
                  </a:lnTo>
                  <a:lnTo>
                    <a:pt x="29108" y="117877"/>
                  </a:lnTo>
                  <a:lnTo>
                    <a:pt x="36134" y="116123"/>
                  </a:lnTo>
                  <a:lnTo>
                    <a:pt x="51376" y="104261"/>
                  </a:lnTo>
                  <a:lnTo>
                    <a:pt x="66515" y="85668"/>
                  </a:lnTo>
                  <a:lnTo>
                    <a:pt x="88901" y="43302"/>
                  </a:lnTo>
                  <a:lnTo>
                    <a:pt x="100373" y="206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042360" y="6465708"/>
              <a:ext cx="80101" cy="158925"/>
            </a:xfrm>
            <a:custGeom>
              <a:avLst/>
              <a:gdLst/>
              <a:ahLst/>
              <a:cxnLst/>
              <a:rect l="0" t="0" r="0" b="0"/>
              <a:pathLst>
                <a:path w="80101" h="158925">
                  <a:moveTo>
                    <a:pt x="4820" y="0"/>
                  </a:moveTo>
                  <a:lnTo>
                    <a:pt x="0" y="61887"/>
                  </a:lnTo>
                  <a:lnTo>
                    <a:pt x="2058" y="81410"/>
                  </a:lnTo>
                  <a:lnTo>
                    <a:pt x="5767" y="85873"/>
                  </a:lnTo>
                  <a:lnTo>
                    <a:pt x="11027" y="86988"/>
                  </a:lnTo>
                  <a:lnTo>
                    <a:pt x="17322" y="85873"/>
                  </a:lnTo>
                  <a:lnTo>
                    <a:pt x="29274" y="77200"/>
                  </a:lnTo>
                  <a:lnTo>
                    <a:pt x="39852" y="64052"/>
                  </a:lnTo>
                  <a:lnTo>
                    <a:pt x="47652" y="48914"/>
                  </a:lnTo>
                  <a:lnTo>
                    <a:pt x="52892" y="44692"/>
                  </a:lnTo>
                  <a:lnTo>
                    <a:pt x="59173" y="42806"/>
                  </a:lnTo>
                  <a:lnTo>
                    <a:pt x="66149" y="42478"/>
                  </a:lnTo>
                  <a:lnTo>
                    <a:pt x="70799" y="45977"/>
                  </a:lnTo>
                  <a:lnTo>
                    <a:pt x="75966" y="59778"/>
                  </a:lnTo>
                  <a:lnTo>
                    <a:pt x="79555" y="116254"/>
                  </a:lnTo>
                  <a:lnTo>
                    <a:pt x="80100" y="1589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239562" y="6273326"/>
              <a:ext cx="25094" cy="273606"/>
            </a:xfrm>
            <a:custGeom>
              <a:avLst/>
              <a:gdLst/>
              <a:ahLst/>
              <a:cxnLst/>
              <a:rect l="0" t="0" r="0" b="0"/>
              <a:pathLst>
                <a:path w="25094" h="273606">
                  <a:moveTo>
                    <a:pt x="25093" y="0"/>
                  </a:moveTo>
                  <a:lnTo>
                    <a:pt x="25093" y="57071"/>
                  </a:lnTo>
                  <a:lnTo>
                    <a:pt x="25093" y="116294"/>
                  </a:lnTo>
                  <a:lnTo>
                    <a:pt x="19344" y="169539"/>
                  </a:lnTo>
                  <a:lnTo>
                    <a:pt x="12633" y="228190"/>
                  </a:lnTo>
                  <a:lnTo>
                    <a:pt x="8278" y="272395"/>
                  </a:lnTo>
                  <a:lnTo>
                    <a:pt x="6448" y="273605"/>
                  </a:lnTo>
                  <a:lnTo>
                    <a:pt x="0" y="2676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206104" y="6432250"/>
              <a:ext cx="75281" cy="14405"/>
            </a:xfrm>
            <a:custGeom>
              <a:avLst/>
              <a:gdLst/>
              <a:ahLst/>
              <a:cxnLst/>
              <a:rect l="0" t="0" r="0" b="0"/>
              <a:pathLst>
                <a:path w="75281" h="14405">
                  <a:moveTo>
                    <a:pt x="0" y="0"/>
                  </a:moveTo>
                  <a:lnTo>
                    <a:pt x="13321" y="8881"/>
                  </a:lnTo>
                  <a:lnTo>
                    <a:pt x="39366" y="14404"/>
                  </a:lnTo>
                  <a:lnTo>
                    <a:pt x="75280" y="83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699606" y="6306784"/>
              <a:ext cx="125467" cy="406231"/>
            </a:xfrm>
            <a:custGeom>
              <a:avLst/>
              <a:gdLst/>
              <a:ahLst/>
              <a:cxnLst/>
              <a:rect l="0" t="0" r="0" b="0"/>
              <a:pathLst>
                <a:path w="125467" h="406231">
                  <a:moveTo>
                    <a:pt x="125466" y="0"/>
                  </a:moveTo>
                  <a:lnTo>
                    <a:pt x="107704" y="8880"/>
                  </a:lnTo>
                  <a:lnTo>
                    <a:pt x="83338" y="36605"/>
                  </a:lnTo>
                  <a:lnTo>
                    <a:pt x="63481" y="81857"/>
                  </a:lnTo>
                  <a:lnTo>
                    <a:pt x="52120" y="143830"/>
                  </a:lnTo>
                  <a:lnTo>
                    <a:pt x="43820" y="207215"/>
                  </a:lnTo>
                  <a:lnTo>
                    <a:pt x="42086" y="266483"/>
                  </a:lnTo>
                  <a:lnTo>
                    <a:pt x="41875" y="322675"/>
                  </a:lnTo>
                  <a:lnTo>
                    <a:pt x="37392" y="374565"/>
                  </a:lnTo>
                  <a:lnTo>
                    <a:pt x="30250" y="394481"/>
                  </a:lnTo>
                  <a:lnTo>
                    <a:pt x="25742" y="402395"/>
                  </a:lnTo>
                  <a:lnTo>
                    <a:pt x="20879" y="405812"/>
                  </a:lnTo>
                  <a:lnTo>
                    <a:pt x="15778" y="406230"/>
                  </a:lnTo>
                  <a:lnTo>
                    <a:pt x="0" y="4014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845577" y="6448979"/>
              <a:ext cx="202034" cy="126264"/>
            </a:xfrm>
            <a:custGeom>
              <a:avLst/>
              <a:gdLst/>
              <a:ahLst/>
              <a:cxnLst/>
              <a:rect l="0" t="0" r="0" b="0"/>
              <a:pathLst>
                <a:path w="202034" h="126264">
                  <a:moveTo>
                    <a:pt x="12953" y="0"/>
                  </a:moveTo>
                  <a:lnTo>
                    <a:pt x="8513" y="51009"/>
                  </a:lnTo>
                  <a:lnTo>
                    <a:pt x="2627" y="112620"/>
                  </a:lnTo>
                  <a:lnTo>
                    <a:pt x="0" y="126263"/>
                  </a:lnTo>
                  <a:lnTo>
                    <a:pt x="600" y="125997"/>
                  </a:lnTo>
                  <a:lnTo>
                    <a:pt x="1930" y="123032"/>
                  </a:lnTo>
                  <a:lnTo>
                    <a:pt x="13235" y="66614"/>
                  </a:lnTo>
                  <a:lnTo>
                    <a:pt x="38451" y="13649"/>
                  </a:lnTo>
                  <a:lnTo>
                    <a:pt x="43892" y="6311"/>
                  </a:lnTo>
                  <a:lnTo>
                    <a:pt x="52166" y="2349"/>
                  </a:lnTo>
                  <a:lnTo>
                    <a:pt x="73753" y="424"/>
                  </a:lnTo>
                  <a:lnTo>
                    <a:pt x="107589" y="4566"/>
                  </a:lnTo>
                  <a:lnTo>
                    <a:pt x="145651" y="18182"/>
                  </a:lnTo>
                  <a:lnTo>
                    <a:pt x="165035" y="18502"/>
                  </a:lnTo>
                  <a:lnTo>
                    <a:pt x="151985" y="25516"/>
                  </a:lnTo>
                  <a:lnTo>
                    <a:pt x="141041" y="37363"/>
                  </a:lnTo>
                  <a:lnTo>
                    <a:pt x="134937" y="56879"/>
                  </a:lnTo>
                  <a:lnTo>
                    <a:pt x="133309" y="68589"/>
                  </a:lnTo>
                  <a:lnTo>
                    <a:pt x="135013" y="78254"/>
                  </a:lnTo>
                  <a:lnTo>
                    <a:pt x="144341" y="93951"/>
                  </a:lnTo>
                  <a:lnTo>
                    <a:pt x="149802" y="97021"/>
                  </a:lnTo>
                  <a:lnTo>
                    <a:pt x="155301" y="97209"/>
                  </a:lnTo>
                  <a:lnTo>
                    <a:pt x="160826" y="95476"/>
                  </a:lnTo>
                  <a:lnTo>
                    <a:pt x="171923" y="86115"/>
                  </a:lnTo>
                  <a:lnTo>
                    <a:pt x="194191" y="57387"/>
                  </a:lnTo>
                  <a:lnTo>
                    <a:pt x="200382" y="38827"/>
                  </a:lnTo>
                  <a:lnTo>
                    <a:pt x="202033" y="28673"/>
                  </a:lnTo>
                  <a:lnTo>
                    <a:pt x="199416" y="20974"/>
                  </a:lnTo>
                  <a:lnTo>
                    <a:pt x="193954" y="14912"/>
                  </a:lnTo>
                  <a:lnTo>
                    <a:pt x="186595" y="9941"/>
                  </a:lnTo>
                  <a:lnTo>
                    <a:pt x="178901" y="9416"/>
                  </a:lnTo>
                  <a:lnTo>
                    <a:pt x="162917" y="16267"/>
                  </a:lnTo>
                  <a:lnTo>
                    <a:pt x="142682" y="40239"/>
                  </a:lnTo>
                  <a:lnTo>
                    <a:pt x="138146" y="60326"/>
                  </a:lnTo>
                  <a:lnTo>
                    <a:pt x="138237" y="70887"/>
                  </a:lnTo>
                  <a:lnTo>
                    <a:pt x="142015" y="76069"/>
                  </a:lnTo>
                  <a:lnTo>
                    <a:pt x="148251" y="77664"/>
                  </a:lnTo>
                  <a:lnTo>
                    <a:pt x="162306" y="75410"/>
                  </a:lnTo>
                  <a:lnTo>
                    <a:pt x="180241" y="66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114549" y="6440615"/>
              <a:ext cx="170568" cy="142196"/>
            </a:xfrm>
            <a:custGeom>
              <a:avLst/>
              <a:gdLst/>
              <a:ahLst/>
              <a:cxnLst/>
              <a:rect l="0" t="0" r="0" b="0"/>
              <a:pathLst>
                <a:path w="170568" h="142196">
                  <a:moveTo>
                    <a:pt x="11642" y="0"/>
                  </a:moveTo>
                  <a:lnTo>
                    <a:pt x="7202" y="53770"/>
                  </a:lnTo>
                  <a:lnTo>
                    <a:pt x="0" y="82228"/>
                  </a:lnTo>
                  <a:lnTo>
                    <a:pt x="164" y="86418"/>
                  </a:lnTo>
                  <a:lnTo>
                    <a:pt x="2131" y="87352"/>
                  </a:lnTo>
                  <a:lnTo>
                    <a:pt x="5302" y="86116"/>
                  </a:lnTo>
                  <a:lnTo>
                    <a:pt x="47767" y="44478"/>
                  </a:lnTo>
                  <a:lnTo>
                    <a:pt x="55242" y="40804"/>
                  </a:lnTo>
                  <a:lnTo>
                    <a:pt x="61156" y="42073"/>
                  </a:lnTo>
                  <a:lnTo>
                    <a:pt x="66027" y="46636"/>
                  </a:lnTo>
                  <a:lnTo>
                    <a:pt x="70204" y="53396"/>
                  </a:lnTo>
                  <a:lnTo>
                    <a:pt x="72367" y="68342"/>
                  </a:lnTo>
                  <a:lnTo>
                    <a:pt x="72089" y="84278"/>
                  </a:lnTo>
                  <a:lnTo>
                    <a:pt x="75063" y="100655"/>
                  </a:lnTo>
                  <a:lnTo>
                    <a:pt x="78087" y="104279"/>
                  </a:lnTo>
                  <a:lnTo>
                    <a:pt x="81962" y="104836"/>
                  </a:lnTo>
                  <a:lnTo>
                    <a:pt x="91224" y="100498"/>
                  </a:lnTo>
                  <a:lnTo>
                    <a:pt x="141582" y="53925"/>
                  </a:lnTo>
                  <a:lnTo>
                    <a:pt x="147526" y="51749"/>
                  </a:lnTo>
                  <a:lnTo>
                    <a:pt x="153348" y="52157"/>
                  </a:lnTo>
                  <a:lnTo>
                    <a:pt x="159088" y="54289"/>
                  </a:lnTo>
                  <a:lnTo>
                    <a:pt x="162914" y="59427"/>
                  </a:lnTo>
                  <a:lnTo>
                    <a:pt x="168299" y="84420"/>
                  </a:lnTo>
                  <a:lnTo>
                    <a:pt x="170567" y="1421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678245" y="6440615"/>
              <a:ext cx="8365" cy="133832"/>
            </a:xfrm>
            <a:custGeom>
              <a:avLst/>
              <a:gdLst/>
              <a:ahLst/>
              <a:cxnLst/>
              <a:rect l="0" t="0" r="0" b="0"/>
              <a:pathLst>
                <a:path w="8365" h="133832">
                  <a:moveTo>
                    <a:pt x="8364" y="0"/>
                  </a:moveTo>
                  <a:lnTo>
                    <a:pt x="1161" y="53770"/>
                  </a:lnTo>
                  <a:lnTo>
                    <a:pt x="152" y="110505"/>
                  </a:lnTo>
                  <a:lnTo>
                    <a:pt x="0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686609" y="6356971"/>
              <a:ext cx="16730" cy="16729"/>
            </a:xfrm>
            <a:custGeom>
              <a:avLst/>
              <a:gdLst/>
              <a:ahLst/>
              <a:cxnLst/>
              <a:rect l="0" t="0" r="0" b="0"/>
              <a:pathLst>
                <a:path w="16730" h="16729">
                  <a:moveTo>
                    <a:pt x="0" y="0"/>
                  </a:moveTo>
                  <a:lnTo>
                    <a:pt x="16729" y="167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745160" y="6449511"/>
              <a:ext cx="92010" cy="91478"/>
            </a:xfrm>
            <a:custGeom>
              <a:avLst/>
              <a:gdLst/>
              <a:ahLst/>
              <a:cxnLst/>
              <a:rect l="0" t="0" r="0" b="0"/>
              <a:pathLst>
                <a:path w="92010" h="91478">
                  <a:moveTo>
                    <a:pt x="0" y="16197"/>
                  </a:moveTo>
                  <a:lnTo>
                    <a:pt x="4440" y="29519"/>
                  </a:lnTo>
                  <a:lnTo>
                    <a:pt x="8536" y="31584"/>
                  </a:lnTo>
                  <a:lnTo>
                    <a:pt x="14056" y="31102"/>
                  </a:lnTo>
                  <a:lnTo>
                    <a:pt x="26694" y="25609"/>
                  </a:lnTo>
                  <a:lnTo>
                    <a:pt x="55606" y="1660"/>
                  </a:lnTo>
                  <a:lnTo>
                    <a:pt x="61235" y="0"/>
                  </a:lnTo>
                  <a:lnTo>
                    <a:pt x="66845" y="752"/>
                  </a:lnTo>
                  <a:lnTo>
                    <a:pt x="72445" y="3113"/>
                  </a:lnTo>
                  <a:lnTo>
                    <a:pt x="81145" y="15648"/>
                  </a:lnTo>
                  <a:lnTo>
                    <a:pt x="87181" y="34541"/>
                  </a:lnTo>
                  <a:lnTo>
                    <a:pt x="92009" y="914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885091" y="6231983"/>
              <a:ext cx="353571" cy="304219"/>
            </a:xfrm>
            <a:custGeom>
              <a:avLst/>
              <a:gdLst/>
              <a:ahLst/>
              <a:cxnLst/>
              <a:rect l="0" t="0" r="0" b="0"/>
              <a:pathLst>
                <a:path w="353571" h="304219">
                  <a:moveTo>
                    <a:pt x="102638" y="175174"/>
                  </a:moveTo>
                  <a:lnTo>
                    <a:pt x="98198" y="161853"/>
                  </a:lnTo>
                  <a:lnTo>
                    <a:pt x="94101" y="158858"/>
                  </a:lnTo>
                  <a:lnTo>
                    <a:pt x="88582" y="157791"/>
                  </a:lnTo>
                  <a:lnTo>
                    <a:pt x="82114" y="158009"/>
                  </a:lnTo>
                  <a:lnTo>
                    <a:pt x="67493" y="165687"/>
                  </a:lnTo>
                  <a:lnTo>
                    <a:pt x="22172" y="205778"/>
                  </a:lnTo>
                  <a:lnTo>
                    <a:pt x="9609" y="235875"/>
                  </a:lnTo>
                  <a:lnTo>
                    <a:pt x="0" y="269782"/>
                  </a:lnTo>
                  <a:lnTo>
                    <a:pt x="1568" y="289713"/>
                  </a:lnTo>
                  <a:lnTo>
                    <a:pt x="4588" y="298932"/>
                  </a:lnTo>
                  <a:lnTo>
                    <a:pt x="8461" y="303220"/>
                  </a:lnTo>
                  <a:lnTo>
                    <a:pt x="12901" y="304218"/>
                  </a:lnTo>
                  <a:lnTo>
                    <a:pt x="17720" y="303026"/>
                  </a:lnTo>
                  <a:lnTo>
                    <a:pt x="37823" y="283586"/>
                  </a:lnTo>
                  <a:lnTo>
                    <a:pt x="61987" y="249460"/>
                  </a:lnTo>
                  <a:lnTo>
                    <a:pt x="88482" y="191743"/>
                  </a:lnTo>
                  <a:lnTo>
                    <a:pt x="109471" y="134099"/>
                  </a:lnTo>
                  <a:lnTo>
                    <a:pt x="127162" y="77745"/>
                  </a:lnTo>
                  <a:lnTo>
                    <a:pt x="144410" y="15774"/>
                  </a:lnTo>
                  <a:lnTo>
                    <a:pt x="148155" y="239"/>
                  </a:lnTo>
                  <a:lnTo>
                    <a:pt x="147853" y="0"/>
                  </a:lnTo>
                  <a:lnTo>
                    <a:pt x="142986" y="20419"/>
                  </a:lnTo>
                  <a:lnTo>
                    <a:pt x="136074" y="79825"/>
                  </a:lnTo>
                  <a:lnTo>
                    <a:pt x="129654" y="129835"/>
                  </a:lnTo>
                  <a:lnTo>
                    <a:pt x="132551" y="183980"/>
                  </a:lnTo>
                  <a:lnTo>
                    <a:pt x="139477" y="202632"/>
                  </a:lnTo>
                  <a:lnTo>
                    <a:pt x="143926" y="210208"/>
                  </a:lnTo>
                  <a:lnTo>
                    <a:pt x="149680" y="213400"/>
                  </a:lnTo>
                  <a:lnTo>
                    <a:pt x="156305" y="213669"/>
                  </a:lnTo>
                  <a:lnTo>
                    <a:pt x="172030" y="208082"/>
                  </a:lnTo>
                  <a:lnTo>
                    <a:pt x="199924" y="189262"/>
                  </a:lnTo>
                  <a:lnTo>
                    <a:pt x="214340" y="174000"/>
                  </a:lnTo>
                  <a:lnTo>
                    <a:pt x="220786" y="170674"/>
                  </a:lnTo>
                  <a:lnTo>
                    <a:pt x="226943" y="170315"/>
                  </a:lnTo>
                  <a:lnTo>
                    <a:pt x="232907" y="171935"/>
                  </a:lnTo>
                  <a:lnTo>
                    <a:pt x="236881" y="177661"/>
                  </a:lnTo>
                  <a:lnTo>
                    <a:pt x="242477" y="206993"/>
                  </a:lnTo>
                  <a:lnTo>
                    <a:pt x="248963" y="257317"/>
                  </a:lnTo>
                  <a:lnTo>
                    <a:pt x="255021" y="262464"/>
                  </a:lnTo>
                  <a:lnTo>
                    <a:pt x="274144" y="265705"/>
                  </a:lnTo>
                  <a:lnTo>
                    <a:pt x="293177" y="259091"/>
                  </a:lnTo>
                  <a:lnTo>
                    <a:pt x="341821" y="219800"/>
                  </a:lnTo>
                  <a:lnTo>
                    <a:pt x="345737" y="219795"/>
                  </a:lnTo>
                  <a:lnTo>
                    <a:pt x="348348" y="223509"/>
                  </a:lnTo>
                  <a:lnTo>
                    <a:pt x="353570" y="2755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280484" y="6356971"/>
              <a:ext cx="100374" cy="209504"/>
            </a:xfrm>
            <a:custGeom>
              <a:avLst/>
              <a:gdLst/>
              <a:ahLst/>
              <a:cxnLst/>
              <a:rect l="0" t="0" r="0" b="0"/>
              <a:pathLst>
                <a:path w="100374" h="209504">
                  <a:moveTo>
                    <a:pt x="100373" y="0"/>
                  </a:moveTo>
                  <a:lnTo>
                    <a:pt x="66480" y="59938"/>
                  </a:lnTo>
                  <a:lnTo>
                    <a:pt x="48964" y="98994"/>
                  </a:lnTo>
                  <a:lnTo>
                    <a:pt x="47475" y="116489"/>
                  </a:lnTo>
                  <a:lnTo>
                    <a:pt x="50840" y="132629"/>
                  </a:lnTo>
                  <a:lnTo>
                    <a:pt x="63185" y="152165"/>
                  </a:lnTo>
                  <a:lnTo>
                    <a:pt x="73312" y="163975"/>
                  </a:lnTo>
                  <a:lnTo>
                    <a:pt x="74897" y="170655"/>
                  </a:lnTo>
                  <a:lnTo>
                    <a:pt x="71702" y="185513"/>
                  </a:lnTo>
                  <a:lnTo>
                    <a:pt x="59129" y="198933"/>
                  </a:lnTo>
                  <a:lnTo>
                    <a:pt x="50572" y="205114"/>
                  </a:lnTo>
                  <a:lnTo>
                    <a:pt x="33629" y="209503"/>
                  </a:lnTo>
                  <a:lnTo>
                    <a:pt x="25207" y="209372"/>
                  </a:lnTo>
                  <a:lnTo>
                    <a:pt x="18664" y="206497"/>
                  </a:lnTo>
                  <a:lnTo>
                    <a:pt x="0" y="1840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464501" y="6239868"/>
              <a:ext cx="100375" cy="276028"/>
            </a:xfrm>
            <a:custGeom>
              <a:avLst/>
              <a:gdLst/>
              <a:ahLst/>
              <a:cxnLst/>
              <a:rect l="0" t="0" r="0" b="0"/>
              <a:pathLst>
                <a:path w="100375" h="276028">
                  <a:moveTo>
                    <a:pt x="100374" y="0"/>
                  </a:moveTo>
                  <a:lnTo>
                    <a:pt x="86107" y="60047"/>
                  </a:lnTo>
                  <a:lnTo>
                    <a:pt x="72448" y="112274"/>
                  </a:lnTo>
                  <a:lnTo>
                    <a:pt x="56067" y="171530"/>
                  </a:lnTo>
                  <a:lnTo>
                    <a:pt x="27354" y="232098"/>
                  </a:lnTo>
                  <a:lnTo>
                    <a:pt x="14921" y="256195"/>
                  </a:lnTo>
                  <a:lnTo>
                    <a:pt x="0" y="276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443332" y="6381832"/>
              <a:ext cx="238645" cy="89337"/>
            </a:xfrm>
            <a:custGeom>
              <a:avLst/>
              <a:gdLst/>
              <a:ahLst/>
              <a:cxnLst/>
              <a:rect l="0" t="0" r="0" b="0"/>
              <a:pathLst>
                <a:path w="238645" h="89337">
                  <a:moveTo>
                    <a:pt x="4441" y="67147"/>
                  </a:moveTo>
                  <a:lnTo>
                    <a:pt x="0" y="53826"/>
                  </a:lnTo>
                  <a:lnTo>
                    <a:pt x="1480" y="50831"/>
                  </a:lnTo>
                  <a:lnTo>
                    <a:pt x="5255" y="49765"/>
                  </a:lnTo>
                  <a:lnTo>
                    <a:pt x="23889" y="52703"/>
                  </a:lnTo>
                  <a:lnTo>
                    <a:pt x="75736" y="63206"/>
                  </a:lnTo>
                  <a:lnTo>
                    <a:pt x="82641" y="67308"/>
                  </a:lnTo>
                  <a:lnTo>
                    <a:pt x="86314" y="72831"/>
                  </a:lnTo>
                  <a:lnTo>
                    <a:pt x="87917" y="86402"/>
                  </a:lnTo>
                  <a:lnTo>
                    <a:pt x="89832" y="89278"/>
                  </a:lnTo>
                  <a:lnTo>
                    <a:pt x="92967" y="89336"/>
                  </a:lnTo>
                  <a:lnTo>
                    <a:pt x="96916" y="87516"/>
                  </a:lnTo>
                  <a:lnTo>
                    <a:pt x="148372" y="24167"/>
                  </a:lnTo>
                  <a:lnTo>
                    <a:pt x="172244" y="4329"/>
                  </a:lnTo>
                  <a:lnTo>
                    <a:pt x="180437" y="1105"/>
                  </a:lnTo>
                  <a:lnTo>
                    <a:pt x="196975" y="0"/>
                  </a:lnTo>
                  <a:lnTo>
                    <a:pt x="204360" y="2865"/>
                  </a:lnTo>
                  <a:lnTo>
                    <a:pt x="217521" y="13484"/>
                  </a:lnTo>
                  <a:lnTo>
                    <a:pt x="238644" y="504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681976" y="6415522"/>
              <a:ext cx="92010" cy="81373"/>
            </a:xfrm>
            <a:custGeom>
              <a:avLst/>
              <a:gdLst/>
              <a:ahLst/>
              <a:cxnLst/>
              <a:rect l="0" t="0" r="0" b="0"/>
              <a:pathLst>
                <a:path w="92010" h="81373">
                  <a:moveTo>
                    <a:pt x="0" y="66915"/>
                  </a:moveTo>
                  <a:lnTo>
                    <a:pt x="4440" y="80236"/>
                  </a:lnTo>
                  <a:lnTo>
                    <a:pt x="6678" y="81372"/>
                  </a:lnTo>
                  <a:lnTo>
                    <a:pt x="9100" y="79341"/>
                  </a:lnTo>
                  <a:lnTo>
                    <a:pt x="47901" y="19786"/>
                  </a:lnTo>
                  <a:lnTo>
                    <a:pt x="920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829218" y="6373699"/>
              <a:ext cx="87916" cy="184019"/>
            </a:xfrm>
            <a:custGeom>
              <a:avLst/>
              <a:gdLst/>
              <a:ahLst/>
              <a:cxnLst/>
              <a:rect l="0" t="0" r="0" b="0"/>
              <a:pathLst>
                <a:path w="87916" h="184019">
                  <a:moveTo>
                    <a:pt x="28412" y="0"/>
                  </a:moveTo>
                  <a:lnTo>
                    <a:pt x="15986" y="14286"/>
                  </a:lnTo>
                  <a:lnTo>
                    <a:pt x="730" y="55407"/>
                  </a:lnTo>
                  <a:lnTo>
                    <a:pt x="0" y="73883"/>
                  </a:lnTo>
                  <a:lnTo>
                    <a:pt x="1106" y="82713"/>
                  </a:lnTo>
                  <a:lnTo>
                    <a:pt x="5561" y="88600"/>
                  </a:lnTo>
                  <a:lnTo>
                    <a:pt x="20424" y="95141"/>
                  </a:lnTo>
                  <a:lnTo>
                    <a:pt x="27734" y="95026"/>
                  </a:lnTo>
                  <a:lnTo>
                    <a:pt x="40812" y="89942"/>
                  </a:lnTo>
                  <a:lnTo>
                    <a:pt x="58625" y="76629"/>
                  </a:lnTo>
                  <a:lnTo>
                    <a:pt x="85297" y="37283"/>
                  </a:lnTo>
                  <a:lnTo>
                    <a:pt x="87711" y="37867"/>
                  </a:lnTo>
                  <a:lnTo>
                    <a:pt x="87915" y="50907"/>
                  </a:lnTo>
                  <a:lnTo>
                    <a:pt x="81402" y="101962"/>
                  </a:lnTo>
                  <a:lnTo>
                    <a:pt x="74527" y="161187"/>
                  </a:lnTo>
                  <a:lnTo>
                    <a:pt x="70234" y="1840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734475" y="6582810"/>
              <a:ext cx="148249" cy="157526"/>
            </a:xfrm>
            <a:custGeom>
              <a:avLst/>
              <a:gdLst/>
              <a:ahLst/>
              <a:cxnLst/>
              <a:rect l="0" t="0" r="0" b="0"/>
              <a:pathLst>
                <a:path w="148249" h="157526">
                  <a:moveTo>
                    <a:pt x="148248" y="75280"/>
                  </a:moveTo>
                  <a:lnTo>
                    <a:pt x="135822" y="96243"/>
                  </a:lnTo>
                  <a:lnTo>
                    <a:pt x="120975" y="130261"/>
                  </a:lnTo>
                  <a:lnTo>
                    <a:pt x="103302" y="149502"/>
                  </a:lnTo>
                  <a:lnTo>
                    <a:pt x="95978" y="155431"/>
                  </a:lnTo>
                  <a:lnTo>
                    <a:pt x="87379" y="157525"/>
                  </a:lnTo>
                  <a:lnTo>
                    <a:pt x="67910" y="154894"/>
                  </a:lnTo>
                  <a:lnTo>
                    <a:pt x="49345" y="142573"/>
                  </a:lnTo>
                  <a:lnTo>
                    <a:pt x="25695" y="114735"/>
                  </a:lnTo>
                  <a:lnTo>
                    <a:pt x="5492" y="76465"/>
                  </a:lnTo>
                  <a:lnTo>
                    <a:pt x="0" y="46098"/>
                  </a:lnTo>
                  <a:lnTo>
                    <a:pt x="3673" y="26994"/>
                  </a:lnTo>
                  <a:lnTo>
                    <a:pt x="1441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832536" y="6524259"/>
              <a:ext cx="200748" cy="8366"/>
            </a:xfrm>
            <a:custGeom>
              <a:avLst/>
              <a:gdLst/>
              <a:ahLst/>
              <a:cxnLst/>
              <a:rect l="0" t="0" r="0" b="0"/>
              <a:pathLst>
                <a:path w="200748" h="8366">
                  <a:moveTo>
                    <a:pt x="0" y="8365"/>
                  </a:moveTo>
                  <a:lnTo>
                    <a:pt x="60972" y="1163"/>
                  </a:lnTo>
                  <a:lnTo>
                    <a:pt x="112555" y="230"/>
                  </a:lnTo>
                  <a:lnTo>
                    <a:pt x="165014" y="46"/>
                  </a:lnTo>
                  <a:lnTo>
                    <a:pt x="2007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940588" y="5144127"/>
            <a:ext cx="2211922" cy="606769"/>
            <a:chOff x="2940588" y="5144127"/>
            <a:chExt cx="2211922" cy="606769"/>
          </a:xfrm>
        </p:grpSpPr>
        <p:sp>
          <p:nvSpPr>
            <p:cNvPr id="222" name="Freeform 221"/>
            <p:cNvSpPr/>
            <p:nvPr/>
          </p:nvSpPr>
          <p:spPr>
            <a:xfrm>
              <a:off x="3019254" y="5361603"/>
              <a:ext cx="577147" cy="261976"/>
            </a:xfrm>
            <a:custGeom>
              <a:avLst/>
              <a:gdLst/>
              <a:ahLst/>
              <a:cxnLst/>
              <a:rect l="0" t="0" r="0" b="0"/>
              <a:pathLst>
                <a:path w="577147" h="261976">
                  <a:moveTo>
                    <a:pt x="577146" y="0"/>
                  </a:moveTo>
                  <a:lnTo>
                    <a:pt x="522165" y="19424"/>
                  </a:lnTo>
                  <a:lnTo>
                    <a:pt x="492555" y="35126"/>
                  </a:lnTo>
                  <a:lnTo>
                    <a:pt x="434895" y="55697"/>
                  </a:lnTo>
                  <a:lnTo>
                    <a:pt x="379011" y="79163"/>
                  </a:lnTo>
                  <a:lnTo>
                    <a:pt x="315523" y="110546"/>
                  </a:lnTo>
                  <a:lnTo>
                    <a:pt x="259828" y="135734"/>
                  </a:lnTo>
                  <a:lnTo>
                    <a:pt x="198016" y="172976"/>
                  </a:lnTo>
                  <a:lnTo>
                    <a:pt x="142036" y="204316"/>
                  </a:lnTo>
                  <a:lnTo>
                    <a:pt x="80498" y="237061"/>
                  </a:lnTo>
                  <a:lnTo>
                    <a:pt x="34145" y="260442"/>
                  </a:lnTo>
                  <a:lnTo>
                    <a:pt x="19513" y="261975"/>
                  </a:lnTo>
                  <a:lnTo>
                    <a:pt x="0" y="259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940588" y="5503798"/>
              <a:ext cx="195769" cy="247098"/>
            </a:xfrm>
            <a:custGeom>
              <a:avLst/>
              <a:gdLst/>
              <a:ahLst/>
              <a:cxnLst/>
              <a:rect l="0" t="0" r="0" b="0"/>
              <a:pathLst>
                <a:path w="195769" h="247098">
                  <a:moveTo>
                    <a:pt x="103760" y="0"/>
                  </a:moveTo>
                  <a:lnTo>
                    <a:pt x="83084" y="33917"/>
                  </a:lnTo>
                  <a:lnTo>
                    <a:pt x="39891" y="96476"/>
                  </a:lnTo>
                  <a:lnTo>
                    <a:pt x="14263" y="150781"/>
                  </a:lnTo>
                  <a:lnTo>
                    <a:pt x="0" y="199674"/>
                  </a:lnTo>
                  <a:lnTo>
                    <a:pt x="1262" y="216999"/>
                  </a:lnTo>
                  <a:lnTo>
                    <a:pt x="7399" y="231514"/>
                  </a:lnTo>
                  <a:lnTo>
                    <a:pt x="11638" y="237987"/>
                  </a:lnTo>
                  <a:lnTo>
                    <a:pt x="19110" y="242302"/>
                  </a:lnTo>
                  <a:lnTo>
                    <a:pt x="39805" y="247097"/>
                  </a:lnTo>
                  <a:lnTo>
                    <a:pt x="73141" y="245356"/>
                  </a:lnTo>
                  <a:lnTo>
                    <a:pt x="124388" y="229764"/>
                  </a:lnTo>
                  <a:lnTo>
                    <a:pt x="171824" y="211263"/>
                  </a:lnTo>
                  <a:lnTo>
                    <a:pt x="195768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714019" y="5144127"/>
              <a:ext cx="183502" cy="208210"/>
            </a:xfrm>
            <a:custGeom>
              <a:avLst/>
              <a:gdLst/>
              <a:ahLst/>
              <a:cxnLst/>
              <a:rect l="0" t="0" r="0" b="0"/>
              <a:pathLst>
                <a:path w="183502" h="208210">
                  <a:moveTo>
                    <a:pt x="7848" y="0"/>
                  </a:moveTo>
                  <a:lnTo>
                    <a:pt x="5369" y="33917"/>
                  </a:lnTo>
                  <a:lnTo>
                    <a:pt x="0" y="92784"/>
                  </a:lnTo>
                  <a:lnTo>
                    <a:pt x="4026" y="141213"/>
                  </a:lnTo>
                  <a:lnTo>
                    <a:pt x="15596" y="172884"/>
                  </a:lnTo>
                  <a:lnTo>
                    <a:pt x="30499" y="186195"/>
                  </a:lnTo>
                  <a:lnTo>
                    <a:pt x="39677" y="191045"/>
                  </a:lnTo>
                  <a:lnTo>
                    <a:pt x="47655" y="191491"/>
                  </a:lnTo>
                  <a:lnTo>
                    <a:pt x="54832" y="189000"/>
                  </a:lnTo>
                  <a:lnTo>
                    <a:pt x="67764" y="178797"/>
                  </a:lnTo>
                  <a:lnTo>
                    <a:pt x="96881" y="137068"/>
                  </a:lnTo>
                  <a:lnTo>
                    <a:pt x="118868" y="76727"/>
                  </a:lnTo>
                  <a:lnTo>
                    <a:pt x="119768" y="59194"/>
                  </a:lnTo>
                  <a:lnTo>
                    <a:pt x="118708" y="50616"/>
                  </a:lnTo>
                  <a:lnTo>
                    <a:pt x="117071" y="48614"/>
                  </a:lnTo>
                  <a:lnTo>
                    <a:pt x="115050" y="50997"/>
                  </a:lnTo>
                  <a:lnTo>
                    <a:pt x="111256" y="64488"/>
                  </a:lnTo>
                  <a:lnTo>
                    <a:pt x="108621" y="119754"/>
                  </a:lnTo>
                  <a:lnTo>
                    <a:pt x="115907" y="169293"/>
                  </a:lnTo>
                  <a:lnTo>
                    <a:pt x="124339" y="189556"/>
                  </a:lnTo>
                  <a:lnTo>
                    <a:pt x="136760" y="202898"/>
                  </a:lnTo>
                  <a:lnTo>
                    <a:pt x="143976" y="207757"/>
                  </a:lnTo>
                  <a:lnTo>
                    <a:pt x="150645" y="208209"/>
                  </a:lnTo>
                  <a:lnTo>
                    <a:pt x="156950" y="205721"/>
                  </a:lnTo>
                  <a:lnTo>
                    <a:pt x="183501" y="184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930188" y="5177585"/>
              <a:ext cx="201537" cy="200747"/>
            </a:xfrm>
            <a:custGeom>
              <a:avLst/>
              <a:gdLst/>
              <a:ahLst/>
              <a:cxnLst/>
              <a:rect l="0" t="0" r="0" b="0"/>
              <a:pathLst>
                <a:path w="201537" h="200747">
                  <a:moveTo>
                    <a:pt x="34248" y="0"/>
                  </a:moveTo>
                  <a:lnTo>
                    <a:pt x="16486" y="0"/>
                  </a:lnTo>
                  <a:lnTo>
                    <a:pt x="10325" y="2788"/>
                  </a:lnTo>
                  <a:lnTo>
                    <a:pt x="1000" y="13321"/>
                  </a:lnTo>
                  <a:lnTo>
                    <a:pt x="0" y="20033"/>
                  </a:lnTo>
                  <a:lnTo>
                    <a:pt x="3847" y="34926"/>
                  </a:lnTo>
                  <a:lnTo>
                    <a:pt x="37378" y="92095"/>
                  </a:lnTo>
                  <a:lnTo>
                    <a:pt x="48340" y="108776"/>
                  </a:lnTo>
                  <a:lnTo>
                    <a:pt x="51974" y="125484"/>
                  </a:lnTo>
                  <a:lnTo>
                    <a:pt x="51641" y="133842"/>
                  </a:lnTo>
                  <a:lnTo>
                    <a:pt x="48632" y="141274"/>
                  </a:lnTo>
                  <a:lnTo>
                    <a:pt x="37852" y="154487"/>
                  </a:lnTo>
                  <a:lnTo>
                    <a:pt x="16108" y="167936"/>
                  </a:lnTo>
                  <a:lnTo>
                    <a:pt x="13790" y="167721"/>
                  </a:lnTo>
                  <a:lnTo>
                    <a:pt x="15033" y="164789"/>
                  </a:lnTo>
                  <a:lnTo>
                    <a:pt x="18650" y="160046"/>
                  </a:lnTo>
                  <a:lnTo>
                    <a:pt x="64615" y="135310"/>
                  </a:lnTo>
                  <a:lnTo>
                    <a:pt x="118219" y="115186"/>
                  </a:lnTo>
                  <a:lnTo>
                    <a:pt x="129263" y="110248"/>
                  </a:lnTo>
                  <a:lnTo>
                    <a:pt x="146490" y="94849"/>
                  </a:lnTo>
                  <a:lnTo>
                    <a:pt x="153686" y="85538"/>
                  </a:lnTo>
                  <a:lnTo>
                    <a:pt x="159204" y="67757"/>
                  </a:lnTo>
                  <a:lnTo>
                    <a:pt x="159374" y="59112"/>
                  </a:lnTo>
                  <a:lnTo>
                    <a:pt x="154840" y="53349"/>
                  </a:lnTo>
                  <a:lnTo>
                    <a:pt x="137411" y="46945"/>
                  </a:lnTo>
                  <a:lnTo>
                    <a:pt x="129046" y="48026"/>
                  </a:lnTo>
                  <a:lnTo>
                    <a:pt x="114795" y="56661"/>
                  </a:lnTo>
                  <a:lnTo>
                    <a:pt x="104743" y="72272"/>
                  </a:lnTo>
                  <a:lnTo>
                    <a:pt x="100761" y="81639"/>
                  </a:lnTo>
                  <a:lnTo>
                    <a:pt x="101295" y="101961"/>
                  </a:lnTo>
                  <a:lnTo>
                    <a:pt x="108657" y="122454"/>
                  </a:lnTo>
                  <a:lnTo>
                    <a:pt x="156729" y="180622"/>
                  </a:lnTo>
                  <a:lnTo>
                    <a:pt x="201536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436303" y="5202242"/>
              <a:ext cx="188924" cy="178378"/>
            </a:xfrm>
            <a:custGeom>
              <a:avLst/>
              <a:gdLst/>
              <a:ahLst/>
              <a:cxnLst/>
              <a:rect l="0" t="0" r="0" b="0"/>
              <a:pathLst>
                <a:path w="188924" h="178378">
                  <a:moveTo>
                    <a:pt x="105278" y="17165"/>
                  </a:moveTo>
                  <a:lnTo>
                    <a:pt x="100838" y="3844"/>
                  </a:lnTo>
                  <a:lnTo>
                    <a:pt x="95813" y="849"/>
                  </a:lnTo>
                  <a:lnTo>
                    <a:pt x="80315" y="0"/>
                  </a:lnTo>
                  <a:lnTo>
                    <a:pt x="55130" y="9188"/>
                  </a:lnTo>
                  <a:lnTo>
                    <a:pt x="30010" y="23682"/>
                  </a:lnTo>
                  <a:lnTo>
                    <a:pt x="9349" y="48630"/>
                  </a:lnTo>
                  <a:lnTo>
                    <a:pt x="2233" y="68944"/>
                  </a:lnTo>
                  <a:lnTo>
                    <a:pt x="0" y="89435"/>
                  </a:lnTo>
                  <a:lnTo>
                    <a:pt x="4898" y="117576"/>
                  </a:lnTo>
                  <a:lnTo>
                    <a:pt x="17708" y="147187"/>
                  </a:lnTo>
                  <a:lnTo>
                    <a:pt x="27944" y="162005"/>
                  </a:lnTo>
                  <a:lnTo>
                    <a:pt x="41167" y="172308"/>
                  </a:lnTo>
                  <a:lnTo>
                    <a:pt x="48597" y="176356"/>
                  </a:lnTo>
                  <a:lnTo>
                    <a:pt x="69244" y="178377"/>
                  </a:lnTo>
                  <a:lnTo>
                    <a:pt x="127244" y="169713"/>
                  </a:lnTo>
                  <a:lnTo>
                    <a:pt x="188923" y="1509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625053" y="5247515"/>
              <a:ext cx="159098" cy="139567"/>
            </a:xfrm>
            <a:custGeom>
              <a:avLst/>
              <a:gdLst/>
              <a:ahLst/>
              <a:cxnLst/>
              <a:rect l="0" t="0" r="0" b="0"/>
              <a:pathLst>
                <a:path w="159098" h="139567">
                  <a:moveTo>
                    <a:pt x="125639" y="30443"/>
                  </a:moveTo>
                  <a:lnTo>
                    <a:pt x="102355" y="7159"/>
                  </a:lnTo>
                  <a:lnTo>
                    <a:pt x="86790" y="1507"/>
                  </a:lnTo>
                  <a:lnTo>
                    <a:pt x="77434" y="0"/>
                  </a:lnTo>
                  <a:lnTo>
                    <a:pt x="59604" y="3282"/>
                  </a:lnTo>
                  <a:lnTo>
                    <a:pt x="25440" y="20535"/>
                  </a:lnTo>
                  <a:lnTo>
                    <a:pt x="4664" y="45269"/>
                  </a:lnTo>
                  <a:lnTo>
                    <a:pt x="0" y="63055"/>
                  </a:lnTo>
                  <a:lnTo>
                    <a:pt x="58" y="71702"/>
                  </a:lnTo>
                  <a:lnTo>
                    <a:pt x="3814" y="77466"/>
                  </a:lnTo>
                  <a:lnTo>
                    <a:pt x="10035" y="81309"/>
                  </a:lnTo>
                  <a:lnTo>
                    <a:pt x="17900" y="83871"/>
                  </a:lnTo>
                  <a:lnTo>
                    <a:pt x="34074" y="81760"/>
                  </a:lnTo>
                  <a:lnTo>
                    <a:pt x="71616" y="60820"/>
                  </a:lnTo>
                  <a:lnTo>
                    <a:pt x="94969" y="37895"/>
                  </a:lnTo>
                  <a:lnTo>
                    <a:pt x="98687" y="36340"/>
                  </a:lnTo>
                  <a:lnTo>
                    <a:pt x="100236" y="39022"/>
                  </a:lnTo>
                  <a:lnTo>
                    <a:pt x="99479" y="50984"/>
                  </a:lnTo>
                  <a:lnTo>
                    <a:pt x="93326" y="93936"/>
                  </a:lnTo>
                  <a:lnTo>
                    <a:pt x="97647" y="112567"/>
                  </a:lnTo>
                  <a:lnTo>
                    <a:pt x="101401" y="121438"/>
                  </a:lnTo>
                  <a:lnTo>
                    <a:pt x="113008" y="133774"/>
                  </a:lnTo>
                  <a:lnTo>
                    <a:pt x="120007" y="138364"/>
                  </a:lnTo>
                  <a:lnTo>
                    <a:pt x="127460" y="139566"/>
                  </a:lnTo>
                  <a:lnTo>
                    <a:pt x="159097" y="130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834201" y="5250750"/>
              <a:ext cx="67052" cy="123786"/>
            </a:xfrm>
            <a:custGeom>
              <a:avLst/>
              <a:gdLst/>
              <a:ahLst/>
              <a:cxnLst/>
              <a:rect l="0" t="0" r="0" b="0"/>
              <a:pathLst>
                <a:path w="67052" h="123786">
                  <a:moveTo>
                    <a:pt x="67051" y="18844"/>
                  </a:moveTo>
                  <a:lnTo>
                    <a:pt x="32125" y="0"/>
                  </a:lnTo>
                  <a:lnTo>
                    <a:pt x="27038" y="2564"/>
                  </a:lnTo>
                  <a:lnTo>
                    <a:pt x="23647" y="8920"/>
                  </a:lnTo>
                  <a:lnTo>
                    <a:pt x="21386" y="17804"/>
                  </a:lnTo>
                  <a:lnTo>
                    <a:pt x="23831" y="35111"/>
                  </a:lnTo>
                  <a:lnTo>
                    <a:pt x="49105" y="94097"/>
                  </a:lnTo>
                  <a:lnTo>
                    <a:pt x="50440" y="101541"/>
                  </a:lnTo>
                  <a:lnTo>
                    <a:pt x="49471" y="108362"/>
                  </a:lnTo>
                  <a:lnTo>
                    <a:pt x="46967" y="114769"/>
                  </a:lnTo>
                  <a:lnTo>
                    <a:pt x="41580" y="119040"/>
                  </a:lnTo>
                  <a:lnTo>
                    <a:pt x="25680" y="123785"/>
                  </a:lnTo>
                  <a:lnTo>
                    <a:pt x="18095" y="123192"/>
                  </a:lnTo>
                  <a:lnTo>
                    <a:pt x="4710" y="117576"/>
                  </a:lnTo>
                  <a:lnTo>
                    <a:pt x="1326" y="114405"/>
                  </a:lnTo>
                  <a:lnTo>
                    <a:pt x="0" y="111362"/>
                  </a:lnTo>
                  <a:lnTo>
                    <a:pt x="136" y="1024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962841" y="5273428"/>
              <a:ext cx="88972" cy="131739"/>
            </a:xfrm>
            <a:custGeom>
              <a:avLst/>
              <a:gdLst/>
              <a:ahLst/>
              <a:cxnLst/>
              <a:rect l="0" t="0" r="0" b="0"/>
              <a:pathLst>
                <a:path w="88972" h="131739">
                  <a:moveTo>
                    <a:pt x="5327" y="63082"/>
                  </a:moveTo>
                  <a:lnTo>
                    <a:pt x="28611" y="28155"/>
                  </a:lnTo>
                  <a:lnTo>
                    <a:pt x="31784" y="12242"/>
                  </a:lnTo>
                  <a:lnTo>
                    <a:pt x="31329" y="4095"/>
                  </a:lnTo>
                  <a:lnTo>
                    <a:pt x="29167" y="523"/>
                  </a:lnTo>
                  <a:lnTo>
                    <a:pt x="25867" y="0"/>
                  </a:lnTo>
                  <a:lnTo>
                    <a:pt x="21809" y="1510"/>
                  </a:lnTo>
                  <a:lnTo>
                    <a:pt x="7215" y="21397"/>
                  </a:lnTo>
                  <a:lnTo>
                    <a:pt x="0" y="50834"/>
                  </a:lnTo>
                  <a:lnTo>
                    <a:pt x="2302" y="83100"/>
                  </a:lnTo>
                  <a:lnTo>
                    <a:pt x="11418" y="102648"/>
                  </a:lnTo>
                  <a:lnTo>
                    <a:pt x="24763" y="118771"/>
                  </a:lnTo>
                  <a:lnTo>
                    <a:pt x="39987" y="129035"/>
                  </a:lnTo>
                  <a:lnTo>
                    <a:pt x="58526" y="131738"/>
                  </a:lnTo>
                  <a:lnTo>
                    <a:pt x="88971" y="1299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5043448" y="5275843"/>
              <a:ext cx="109062" cy="165835"/>
            </a:xfrm>
            <a:custGeom>
              <a:avLst/>
              <a:gdLst/>
              <a:ahLst/>
              <a:cxnLst/>
              <a:rect l="0" t="0" r="0" b="0"/>
              <a:pathLst>
                <a:path w="109062" h="165835">
                  <a:moveTo>
                    <a:pt x="108737" y="18844"/>
                  </a:moveTo>
                  <a:lnTo>
                    <a:pt x="73811" y="0"/>
                  </a:lnTo>
                  <a:lnTo>
                    <a:pt x="67795" y="705"/>
                  </a:lnTo>
                  <a:lnTo>
                    <a:pt x="62855" y="3963"/>
                  </a:lnTo>
                  <a:lnTo>
                    <a:pt x="58632" y="8924"/>
                  </a:lnTo>
                  <a:lnTo>
                    <a:pt x="58605" y="15948"/>
                  </a:lnTo>
                  <a:lnTo>
                    <a:pt x="85854" y="68982"/>
                  </a:lnTo>
                  <a:lnTo>
                    <a:pt x="108072" y="114940"/>
                  </a:lnTo>
                  <a:lnTo>
                    <a:pt x="109061" y="134045"/>
                  </a:lnTo>
                  <a:lnTo>
                    <a:pt x="105236" y="142114"/>
                  </a:lnTo>
                  <a:lnTo>
                    <a:pt x="91072" y="156036"/>
                  </a:lnTo>
                  <a:lnTo>
                    <a:pt x="69907" y="163463"/>
                  </a:lnTo>
                  <a:lnTo>
                    <a:pt x="46869" y="165834"/>
                  </a:lnTo>
                  <a:lnTo>
                    <a:pt x="0" y="1610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3167520" y="2371976"/>
            <a:ext cx="6175248" cy="722866"/>
            <a:chOff x="3167520" y="2371976"/>
            <a:chExt cx="6175248" cy="722866"/>
          </a:xfrm>
        </p:grpSpPr>
        <p:sp>
          <p:nvSpPr>
            <p:cNvPr id="232" name="Freeform 231"/>
            <p:cNvSpPr/>
            <p:nvPr/>
          </p:nvSpPr>
          <p:spPr>
            <a:xfrm>
              <a:off x="3176905" y="2811958"/>
              <a:ext cx="695522" cy="282884"/>
            </a:xfrm>
            <a:custGeom>
              <a:avLst/>
              <a:gdLst/>
              <a:ahLst/>
              <a:cxnLst/>
              <a:rect l="0" t="0" r="0" b="0"/>
              <a:pathLst>
                <a:path w="695522" h="282884">
                  <a:moveTo>
                    <a:pt x="9638" y="282883"/>
                  </a:moveTo>
                  <a:lnTo>
                    <a:pt x="757" y="274002"/>
                  </a:lnTo>
                  <a:lnTo>
                    <a:pt x="0" y="269527"/>
                  </a:lnTo>
                  <a:lnTo>
                    <a:pt x="1354" y="264685"/>
                  </a:lnTo>
                  <a:lnTo>
                    <a:pt x="39639" y="208190"/>
                  </a:lnTo>
                  <a:lnTo>
                    <a:pt x="93569" y="149086"/>
                  </a:lnTo>
                  <a:lnTo>
                    <a:pt x="151850" y="99601"/>
                  </a:lnTo>
                  <a:lnTo>
                    <a:pt x="211120" y="61330"/>
                  </a:lnTo>
                  <a:lnTo>
                    <a:pt x="270744" y="36548"/>
                  </a:lnTo>
                  <a:lnTo>
                    <a:pt x="329389" y="25733"/>
                  </a:lnTo>
                  <a:lnTo>
                    <a:pt x="381353" y="19569"/>
                  </a:lnTo>
                  <a:lnTo>
                    <a:pt x="437708" y="16080"/>
                  </a:lnTo>
                  <a:lnTo>
                    <a:pt x="488081" y="15391"/>
                  </a:lnTo>
                  <a:lnTo>
                    <a:pt x="546944" y="15255"/>
                  </a:lnTo>
                  <a:lnTo>
                    <a:pt x="606528" y="6127"/>
                  </a:lnTo>
                  <a:lnTo>
                    <a:pt x="659871" y="0"/>
                  </a:lnTo>
                  <a:lnTo>
                    <a:pt x="679987" y="4119"/>
                  </a:lnTo>
                  <a:lnTo>
                    <a:pt x="687953" y="7820"/>
                  </a:lnTo>
                  <a:lnTo>
                    <a:pt x="692335" y="11216"/>
                  </a:lnTo>
                  <a:lnTo>
                    <a:pt x="694327" y="14410"/>
                  </a:lnTo>
                  <a:lnTo>
                    <a:pt x="695521" y="235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167520" y="2919188"/>
              <a:ext cx="219770" cy="123450"/>
            </a:xfrm>
            <a:custGeom>
              <a:avLst/>
              <a:gdLst/>
              <a:ahLst/>
              <a:cxnLst/>
              <a:rect l="0" t="0" r="0" b="0"/>
              <a:pathLst>
                <a:path w="219770" h="123450">
                  <a:moveTo>
                    <a:pt x="69210" y="0"/>
                  </a:moveTo>
                  <a:lnTo>
                    <a:pt x="50105" y="14285"/>
                  </a:lnTo>
                  <a:lnTo>
                    <a:pt x="17200" y="59071"/>
                  </a:lnTo>
                  <a:lnTo>
                    <a:pt x="0" y="100441"/>
                  </a:lnTo>
                  <a:lnTo>
                    <a:pt x="765" y="107854"/>
                  </a:lnTo>
                  <a:lnTo>
                    <a:pt x="9049" y="121046"/>
                  </a:lnTo>
                  <a:lnTo>
                    <a:pt x="15162" y="123449"/>
                  </a:lnTo>
                  <a:lnTo>
                    <a:pt x="22025" y="123192"/>
                  </a:lnTo>
                  <a:lnTo>
                    <a:pt x="36157" y="117950"/>
                  </a:lnTo>
                  <a:lnTo>
                    <a:pt x="99219" y="66833"/>
                  </a:lnTo>
                  <a:lnTo>
                    <a:pt x="151643" y="40882"/>
                  </a:lnTo>
                  <a:lnTo>
                    <a:pt x="187605" y="36587"/>
                  </a:lnTo>
                  <a:lnTo>
                    <a:pt x="219769" y="4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993453" y="2655014"/>
              <a:ext cx="123527" cy="261066"/>
            </a:xfrm>
            <a:custGeom>
              <a:avLst/>
              <a:gdLst/>
              <a:ahLst/>
              <a:cxnLst/>
              <a:rect l="0" t="0" r="0" b="0"/>
              <a:pathLst>
                <a:path w="123527" h="261066">
                  <a:moveTo>
                    <a:pt x="4440" y="21605"/>
                  </a:moveTo>
                  <a:lnTo>
                    <a:pt x="0" y="8284"/>
                  </a:lnTo>
                  <a:lnTo>
                    <a:pt x="2409" y="4360"/>
                  </a:lnTo>
                  <a:lnTo>
                    <a:pt x="15000" y="0"/>
                  </a:lnTo>
                  <a:lnTo>
                    <a:pt x="30509" y="3019"/>
                  </a:lnTo>
                  <a:lnTo>
                    <a:pt x="46696" y="11486"/>
                  </a:lnTo>
                  <a:lnTo>
                    <a:pt x="63183" y="24543"/>
                  </a:lnTo>
                  <a:lnTo>
                    <a:pt x="72371" y="42118"/>
                  </a:lnTo>
                  <a:lnTo>
                    <a:pt x="74820" y="52009"/>
                  </a:lnTo>
                  <a:lnTo>
                    <a:pt x="72586" y="70434"/>
                  </a:lnTo>
                  <a:lnTo>
                    <a:pt x="52256" y="119381"/>
                  </a:lnTo>
                  <a:lnTo>
                    <a:pt x="47470" y="125823"/>
                  </a:lnTo>
                  <a:lnTo>
                    <a:pt x="47997" y="130118"/>
                  </a:lnTo>
                  <a:lnTo>
                    <a:pt x="52066" y="132981"/>
                  </a:lnTo>
                  <a:lnTo>
                    <a:pt x="58495" y="134890"/>
                  </a:lnTo>
                  <a:lnTo>
                    <a:pt x="73075" y="134532"/>
                  </a:lnTo>
                  <a:lnTo>
                    <a:pt x="88849" y="133134"/>
                  </a:lnTo>
                  <a:lnTo>
                    <a:pt x="105153" y="135611"/>
                  </a:lnTo>
                  <a:lnTo>
                    <a:pt x="111546" y="139431"/>
                  </a:lnTo>
                  <a:lnTo>
                    <a:pt x="121126" y="151111"/>
                  </a:lnTo>
                  <a:lnTo>
                    <a:pt x="123526" y="165596"/>
                  </a:lnTo>
                  <a:lnTo>
                    <a:pt x="120565" y="181327"/>
                  </a:lnTo>
                  <a:lnTo>
                    <a:pt x="98374" y="222457"/>
                  </a:lnTo>
                  <a:lnTo>
                    <a:pt x="70083" y="249152"/>
                  </a:lnTo>
                  <a:lnTo>
                    <a:pt x="54061" y="260905"/>
                  </a:lnTo>
                  <a:lnTo>
                    <a:pt x="49603" y="261065"/>
                  </a:lnTo>
                  <a:lnTo>
                    <a:pt x="47560" y="257455"/>
                  </a:lnTo>
                  <a:lnTo>
                    <a:pt x="46262" y="2390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173546" y="2776992"/>
              <a:ext cx="50188" cy="19999"/>
            </a:xfrm>
            <a:custGeom>
              <a:avLst/>
              <a:gdLst/>
              <a:ahLst/>
              <a:cxnLst/>
              <a:rect l="0" t="0" r="0" b="0"/>
              <a:pathLst>
                <a:path w="50188" h="19999">
                  <a:moveTo>
                    <a:pt x="0" y="0"/>
                  </a:moveTo>
                  <a:lnTo>
                    <a:pt x="14285" y="12426"/>
                  </a:lnTo>
                  <a:lnTo>
                    <a:pt x="27725" y="18844"/>
                  </a:lnTo>
                  <a:lnTo>
                    <a:pt x="33353" y="19998"/>
                  </a:lnTo>
                  <a:lnTo>
                    <a:pt x="50187" y="16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265555" y="2659890"/>
              <a:ext cx="80179" cy="266922"/>
            </a:xfrm>
            <a:custGeom>
              <a:avLst/>
              <a:gdLst/>
              <a:ahLst/>
              <a:cxnLst/>
              <a:rect l="0" t="0" r="0" b="0"/>
              <a:pathLst>
                <a:path w="80179" h="266922">
                  <a:moveTo>
                    <a:pt x="25093" y="0"/>
                  </a:moveTo>
                  <a:lnTo>
                    <a:pt x="25093" y="58211"/>
                  </a:lnTo>
                  <a:lnTo>
                    <a:pt x="27571" y="114212"/>
                  </a:lnTo>
                  <a:lnTo>
                    <a:pt x="29534" y="123540"/>
                  </a:lnTo>
                  <a:lnTo>
                    <a:pt x="34559" y="129759"/>
                  </a:lnTo>
                  <a:lnTo>
                    <a:pt x="64379" y="147174"/>
                  </a:lnTo>
                  <a:lnTo>
                    <a:pt x="70801" y="153879"/>
                  </a:lnTo>
                  <a:lnTo>
                    <a:pt x="77936" y="173721"/>
                  </a:lnTo>
                  <a:lnTo>
                    <a:pt x="80178" y="196170"/>
                  </a:lnTo>
                  <a:lnTo>
                    <a:pt x="78076" y="215442"/>
                  </a:lnTo>
                  <a:lnTo>
                    <a:pt x="71566" y="230822"/>
                  </a:lnTo>
                  <a:lnTo>
                    <a:pt x="52241" y="260282"/>
                  </a:lnTo>
                  <a:lnTo>
                    <a:pt x="45980" y="264601"/>
                  </a:lnTo>
                  <a:lnTo>
                    <a:pt x="31589" y="266921"/>
                  </a:lnTo>
                  <a:lnTo>
                    <a:pt x="25706" y="263451"/>
                  </a:lnTo>
                  <a:lnTo>
                    <a:pt x="16691" y="249681"/>
                  </a:lnTo>
                  <a:lnTo>
                    <a:pt x="4261" y="217228"/>
                  </a:lnTo>
                  <a:lnTo>
                    <a:pt x="0" y="184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299013" y="2659890"/>
              <a:ext cx="192383" cy="33459"/>
            </a:xfrm>
            <a:custGeom>
              <a:avLst/>
              <a:gdLst/>
              <a:ahLst/>
              <a:cxnLst/>
              <a:rect l="0" t="0" r="0" b="0"/>
              <a:pathLst>
                <a:path w="192383" h="33459">
                  <a:moveTo>
                    <a:pt x="0" y="0"/>
                  </a:moveTo>
                  <a:lnTo>
                    <a:pt x="61887" y="8519"/>
                  </a:lnTo>
                  <a:lnTo>
                    <a:pt x="123338" y="15886"/>
                  </a:lnTo>
                  <a:lnTo>
                    <a:pt x="174088" y="21059"/>
                  </a:lnTo>
                  <a:lnTo>
                    <a:pt x="184251" y="25779"/>
                  </a:lnTo>
                  <a:lnTo>
                    <a:pt x="192382" y="33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551109" y="2726806"/>
              <a:ext cx="141033" cy="139309"/>
            </a:xfrm>
            <a:custGeom>
              <a:avLst/>
              <a:gdLst/>
              <a:ahLst/>
              <a:cxnLst/>
              <a:rect l="0" t="0" r="0" b="0"/>
              <a:pathLst>
                <a:path w="141033" h="139309">
                  <a:moveTo>
                    <a:pt x="7201" y="0"/>
                  </a:moveTo>
                  <a:lnTo>
                    <a:pt x="0" y="51009"/>
                  </a:lnTo>
                  <a:lnTo>
                    <a:pt x="10581" y="112516"/>
                  </a:lnTo>
                  <a:lnTo>
                    <a:pt x="22970" y="136396"/>
                  </a:lnTo>
                  <a:lnTo>
                    <a:pt x="28866" y="139258"/>
                  </a:lnTo>
                  <a:lnTo>
                    <a:pt x="35585" y="139308"/>
                  </a:lnTo>
                  <a:lnTo>
                    <a:pt x="42853" y="137482"/>
                  </a:lnTo>
                  <a:lnTo>
                    <a:pt x="55885" y="125540"/>
                  </a:lnTo>
                  <a:lnTo>
                    <a:pt x="74956" y="92023"/>
                  </a:lnTo>
                  <a:lnTo>
                    <a:pt x="85814" y="64130"/>
                  </a:lnTo>
                  <a:lnTo>
                    <a:pt x="82666" y="125690"/>
                  </a:lnTo>
                  <a:lnTo>
                    <a:pt x="86322" y="133051"/>
                  </a:lnTo>
                  <a:lnTo>
                    <a:pt x="92477" y="137028"/>
                  </a:lnTo>
                  <a:lnTo>
                    <a:pt x="100297" y="138751"/>
                  </a:lnTo>
                  <a:lnTo>
                    <a:pt x="107370" y="136181"/>
                  </a:lnTo>
                  <a:lnTo>
                    <a:pt x="120185" y="123413"/>
                  </a:lnTo>
                  <a:lnTo>
                    <a:pt x="141032" y="83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732536" y="2693348"/>
              <a:ext cx="193810" cy="183222"/>
            </a:xfrm>
            <a:custGeom>
              <a:avLst/>
              <a:gdLst/>
              <a:ahLst/>
              <a:cxnLst/>
              <a:rect l="0" t="0" r="0" b="0"/>
              <a:pathLst>
                <a:path w="193810" h="183222">
                  <a:moveTo>
                    <a:pt x="18156" y="0"/>
                  </a:moveTo>
                  <a:lnTo>
                    <a:pt x="0" y="50408"/>
                  </a:lnTo>
                  <a:lnTo>
                    <a:pt x="173" y="75069"/>
                  </a:lnTo>
                  <a:lnTo>
                    <a:pt x="8305" y="94083"/>
                  </a:lnTo>
                  <a:lnTo>
                    <a:pt x="21213" y="107801"/>
                  </a:lnTo>
                  <a:lnTo>
                    <a:pt x="36243" y="116996"/>
                  </a:lnTo>
                  <a:lnTo>
                    <a:pt x="41367" y="124466"/>
                  </a:lnTo>
                  <a:lnTo>
                    <a:pt x="47059" y="145158"/>
                  </a:lnTo>
                  <a:lnTo>
                    <a:pt x="45789" y="153464"/>
                  </a:lnTo>
                  <a:lnTo>
                    <a:pt x="42155" y="159931"/>
                  </a:lnTo>
                  <a:lnTo>
                    <a:pt x="18941" y="183221"/>
                  </a:lnTo>
                  <a:lnTo>
                    <a:pt x="80128" y="121227"/>
                  </a:lnTo>
                  <a:lnTo>
                    <a:pt x="129288" y="65006"/>
                  </a:lnTo>
                  <a:lnTo>
                    <a:pt x="136854" y="57278"/>
                  </a:lnTo>
                  <a:lnTo>
                    <a:pt x="138181" y="54914"/>
                  </a:lnTo>
                  <a:lnTo>
                    <a:pt x="129742" y="59723"/>
                  </a:lnTo>
                  <a:lnTo>
                    <a:pt x="121034" y="73632"/>
                  </a:lnTo>
                  <a:lnTo>
                    <a:pt x="107872" y="108412"/>
                  </a:lnTo>
                  <a:lnTo>
                    <a:pt x="106977" y="125322"/>
                  </a:lnTo>
                  <a:lnTo>
                    <a:pt x="108039" y="133734"/>
                  </a:lnTo>
                  <a:lnTo>
                    <a:pt x="112466" y="139343"/>
                  </a:lnTo>
                  <a:lnTo>
                    <a:pt x="127297" y="145574"/>
                  </a:lnTo>
                  <a:lnTo>
                    <a:pt x="146280" y="143387"/>
                  </a:lnTo>
                  <a:lnTo>
                    <a:pt x="165250" y="136220"/>
                  </a:lnTo>
                  <a:lnTo>
                    <a:pt x="193809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024968" y="2697272"/>
              <a:ext cx="252685" cy="148885"/>
            </a:xfrm>
            <a:custGeom>
              <a:avLst/>
              <a:gdLst/>
              <a:ahLst/>
              <a:cxnLst/>
              <a:rect l="0" t="0" r="0" b="0"/>
              <a:pathLst>
                <a:path w="252685" h="148885">
                  <a:moveTo>
                    <a:pt x="85395" y="4440"/>
                  </a:moveTo>
                  <a:lnTo>
                    <a:pt x="72074" y="0"/>
                  </a:lnTo>
                  <a:lnTo>
                    <a:pt x="58099" y="298"/>
                  </a:lnTo>
                  <a:lnTo>
                    <a:pt x="50469" y="1679"/>
                  </a:lnTo>
                  <a:lnTo>
                    <a:pt x="37034" y="10648"/>
                  </a:lnTo>
                  <a:lnTo>
                    <a:pt x="19020" y="33851"/>
                  </a:lnTo>
                  <a:lnTo>
                    <a:pt x="722" y="74997"/>
                  </a:lnTo>
                  <a:lnTo>
                    <a:pt x="0" y="107854"/>
                  </a:lnTo>
                  <a:lnTo>
                    <a:pt x="5930" y="125063"/>
                  </a:lnTo>
                  <a:lnTo>
                    <a:pt x="10113" y="132254"/>
                  </a:lnTo>
                  <a:lnTo>
                    <a:pt x="24675" y="142722"/>
                  </a:lnTo>
                  <a:lnTo>
                    <a:pt x="33762" y="146815"/>
                  </a:lnTo>
                  <a:lnTo>
                    <a:pt x="53773" y="148884"/>
                  </a:lnTo>
                  <a:lnTo>
                    <a:pt x="73199" y="145776"/>
                  </a:lnTo>
                  <a:lnTo>
                    <a:pt x="95516" y="132647"/>
                  </a:lnTo>
                  <a:lnTo>
                    <a:pt x="135813" y="91268"/>
                  </a:lnTo>
                  <a:lnTo>
                    <a:pt x="151863" y="63935"/>
                  </a:lnTo>
                  <a:lnTo>
                    <a:pt x="152012" y="58974"/>
                  </a:lnTo>
                  <a:lnTo>
                    <a:pt x="149323" y="56595"/>
                  </a:lnTo>
                  <a:lnTo>
                    <a:pt x="144743" y="55939"/>
                  </a:lnTo>
                  <a:lnTo>
                    <a:pt x="139830" y="58290"/>
                  </a:lnTo>
                  <a:lnTo>
                    <a:pt x="118590" y="82096"/>
                  </a:lnTo>
                  <a:lnTo>
                    <a:pt x="100936" y="113648"/>
                  </a:lnTo>
                  <a:lnTo>
                    <a:pt x="100402" y="120926"/>
                  </a:lnTo>
                  <a:lnTo>
                    <a:pt x="104767" y="133970"/>
                  </a:lnTo>
                  <a:lnTo>
                    <a:pt x="110391" y="136333"/>
                  </a:lnTo>
                  <a:lnTo>
                    <a:pt x="126554" y="134002"/>
                  </a:lnTo>
                  <a:lnTo>
                    <a:pt x="184800" y="97741"/>
                  </a:lnTo>
                  <a:lnTo>
                    <a:pt x="191628" y="98240"/>
                  </a:lnTo>
                  <a:lnTo>
                    <a:pt x="198040" y="100431"/>
                  </a:lnTo>
                  <a:lnTo>
                    <a:pt x="202313" y="106539"/>
                  </a:lnTo>
                  <a:lnTo>
                    <a:pt x="207062" y="125717"/>
                  </a:lnTo>
                  <a:lnTo>
                    <a:pt x="210188" y="130831"/>
                  </a:lnTo>
                  <a:lnTo>
                    <a:pt x="214130" y="132382"/>
                  </a:lnTo>
                  <a:lnTo>
                    <a:pt x="218617" y="131557"/>
                  </a:lnTo>
                  <a:lnTo>
                    <a:pt x="228559" y="118248"/>
                  </a:lnTo>
                  <a:lnTo>
                    <a:pt x="252684" y="713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5296232" y="2676619"/>
              <a:ext cx="182167" cy="158598"/>
            </a:xfrm>
            <a:custGeom>
              <a:avLst/>
              <a:gdLst/>
              <a:ahLst/>
              <a:cxnLst/>
              <a:rect l="0" t="0" r="0" b="0"/>
              <a:pathLst>
                <a:path w="182167" h="158598">
                  <a:moveTo>
                    <a:pt x="23242" y="0"/>
                  </a:moveTo>
                  <a:lnTo>
                    <a:pt x="4398" y="34927"/>
                  </a:lnTo>
                  <a:lnTo>
                    <a:pt x="0" y="63427"/>
                  </a:lnTo>
                  <a:lnTo>
                    <a:pt x="3928" y="79615"/>
                  </a:lnTo>
                  <a:lnTo>
                    <a:pt x="12799" y="93006"/>
                  </a:lnTo>
                  <a:lnTo>
                    <a:pt x="44723" y="122443"/>
                  </a:lnTo>
                  <a:lnTo>
                    <a:pt x="46856" y="128098"/>
                  </a:lnTo>
                  <a:lnTo>
                    <a:pt x="46420" y="133726"/>
                  </a:lnTo>
                  <a:lnTo>
                    <a:pt x="44270" y="139338"/>
                  </a:lnTo>
                  <a:lnTo>
                    <a:pt x="27923" y="156115"/>
                  </a:lnTo>
                  <a:lnTo>
                    <a:pt x="25433" y="157981"/>
                  </a:lnTo>
                  <a:lnTo>
                    <a:pt x="25632" y="157366"/>
                  </a:lnTo>
                  <a:lnTo>
                    <a:pt x="50853" y="133282"/>
                  </a:lnTo>
                  <a:lnTo>
                    <a:pt x="113654" y="90835"/>
                  </a:lnTo>
                  <a:lnTo>
                    <a:pt x="143953" y="58319"/>
                  </a:lnTo>
                  <a:lnTo>
                    <a:pt x="146467" y="50962"/>
                  </a:lnTo>
                  <a:lnTo>
                    <a:pt x="146285" y="44197"/>
                  </a:lnTo>
                  <a:lnTo>
                    <a:pt x="144305" y="37829"/>
                  </a:lnTo>
                  <a:lnTo>
                    <a:pt x="140196" y="36372"/>
                  </a:lnTo>
                  <a:lnTo>
                    <a:pt x="134669" y="38189"/>
                  </a:lnTo>
                  <a:lnTo>
                    <a:pt x="128196" y="42188"/>
                  </a:lnTo>
                  <a:lnTo>
                    <a:pt x="110205" y="65578"/>
                  </a:lnTo>
                  <a:lnTo>
                    <a:pt x="97543" y="96053"/>
                  </a:lnTo>
                  <a:lnTo>
                    <a:pt x="96786" y="128627"/>
                  </a:lnTo>
                  <a:lnTo>
                    <a:pt x="105186" y="145769"/>
                  </a:lnTo>
                  <a:lnTo>
                    <a:pt x="111329" y="152942"/>
                  </a:lnTo>
                  <a:lnTo>
                    <a:pt x="119142" y="156795"/>
                  </a:lnTo>
                  <a:lnTo>
                    <a:pt x="137736" y="158597"/>
                  </a:lnTo>
                  <a:lnTo>
                    <a:pt x="155914" y="153822"/>
                  </a:lnTo>
                  <a:lnTo>
                    <a:pt x="182166" y="142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511856" y="2693348"/>
              <a:ext cx="51461" cy="202916"/>
            </a:xfrm>
            <a:custGeom>
              <a:avLst/>
              <a:gdLst/>
              <a:ahLst/>
              <a:cxnLst/>
              <a:rect l="0" t="0" r="0" b="0"/>
              <a:pathLst>
                <a:path w="51461" h="202916">
                  <a:moveTo>
                    <a:pt x="41822" y="0"/>
                  </a:moveTo>
                  <a:lnTo>
                    <a:pt x="50703" y="8881"/>
                  </a:lnTo>
                  <a:lnTo>
                    <a:pt x="51460" y="13356"/>
                  </a:lnTo>
                  <a:lnTo>
                    <a:pt x="50106" y="18197"/>
                  </a:lnTo>
                  <a:lnTo>
                    <a:pt x="16261" y="74693"/>
                  </a:lnTo>
                  <a:lnTo>
                    <a:pt x="6264" y="100199"/>
                  </a:lnTo>
                  <a:lnTo>
                    <a:pt x="6034" y="107692"/>
                  </a:lnTo>
                  <a:lnTo>
                    <a:pt x="10736" y="120975"/>
                  </a:lnTo>
                  <a:lnTo>
                    <a:pt x="21500" y="130595"/>
                  </a:lnTo>
                  <a:lnTo>
                    <a:pt x="46688" y="148785"/>
                  </a:lnTo>
                  <a:lnTo>
                    <a:pt x="48784" y="154023"/>
                  </a:lnTo>
                  <a:lnTo>
                    <a:pt x="48322" y="159375"/>
                  </a:lnTo>
                  <a:lnTo>
                    <a:pt x="34225" y="185759"/>
                  </a:lnTo>
                  <a:lnTo>
                    <a:pt x="21717" y="196564"/>
                  </a:lnTo>
                  <a:lnTo>
                    <a:pt x="9652" y="202605"/>
                  </a:lnTo>
                  <a:lnTo>
                    <a:pt x="6435" y="202915"/>
                  </a:lnTo>
                  <a:lnTo>
                    <a:pt x="0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838069" y="2693348"/>
              <a:ext cx="167289" cy="155737"/>
            </a:xfrm>
            <a:custGeom>
              <a:avLst/>
              <a:gdLst/>
              <a:ahLst/>
              <a:cxnLst/>
              <a:rect l="0" t="0" r="0" b="0"/>
              <a:pathLst>
                <a:path w="167289" h="155737">
                  <a:moveTo>
                    <a:pt x="0" y="0"/>
                  </a:moveTo>
                  <a:lnTo>
                    <a:pt x="4440" y="62651"/>
                  </a:lnTo>
                  <a:lnTo>
                    <a:pt x="15196" y="111991"/>
                  </a:lnTo>
                  <a:lnTo>
                    <a:pt x="24103" y="131559"/>
                  </a:lnTo>
                  <a:lnTo>
                    <a:pt x="30009" y="136964"/>
                  </a:lnTo>
                  <a:lnTo>
                    <a:pt x="36734" y="139637"/>
                  </a:lnTo>
                  <a:lnTo>
                    <a:pt x="51643" y="140129"/>
                  </a:lnTo>
                  <a:lnTo>
                    <a:pt x="67562" y="137250"/>
                  </a:lnTo>
                  <a:lnTo>
                    <a:pt x="73852" y="138898"/>
                  </a:lnTo>
                  <a:lnTo>
                    <a:pt x="78975" y="142785"/>
                  </a:lnTo>
                  <a:lnTo>
                    <a:pt x="83319" y="148165"/>
                  </a:lnTo>
                  <a:lnTo>
                    <a:pt x="98060" y="154143"/>
                  </a:lnTo>
                  <a:lnTo>
                    <a:pt x="107196" y="155736"/>
                  </a:lnTo>
                  <a:lnTo>
                    <a:pt x="114215" y="154011"/>
                  </a:lnTo>
                  <a:lnTo>
                    <a:pt x="119825" y="150072"/>
                  </a:lnTo>
                  <a:lnTo>
                    <a:pt x="129465" y="136403"/>
                  </a:lnTo>
                  <a:lnTo>
                    <a:pt x="143483" y="102581"/>
                  </a:lnTo>
                  <a:lnTo>
                    <a:pt x="149628" y="40243"/>
                  </a:lnTo>
                  <a:lnTo>
                    <a:pt x="151797" y="34263"/>
                  </a:lnTo>
                  <a:lnTo>
                    <a:pt x="155102" y="32136"/>
                  </a:lnTo>
                  <a:lnTo>
                    <a:pt x="167288" y="33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6097366" y="2776992"/>
              <a:ext cx="4442" cy="75281"/>
            </a:xfrm>
            <a:custGeom>
              <a:avLst/>
              <a:gdLst/>
              <a:ahLst/>
              <a:cxnLst/>
              <a:rect l="0" t="0" r="0" b="0"/>
              <a:pathLst>
                <a:path w="4442" h="75281">
                  <a:moveTo>
                    <a:pt x="0" y="0"/>
                  </a:moveTo>
                  <a:lnTo>
                    <a:pt x="4441" y="13322"/>
                  </a:lnTo>
                  <a:lnTo>
                    <a:pt x="0" y="752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139188" y="2466992"/>
              <a:ext cx="75281" cy="273102"/>
            </a:xfrm>
            <a:custGeom>
              <a:avLst/>
              <a:gdLst/>
              <a:ahLst/>
              <a:cxnLst/>
              <a:rect l="0" t="0" r="0" b="0"/>
              <a:pathLst>
                <a:path w="75281" h="273102">
                  <a:moveTo>
                    <a:pt x="0" y="8881"/>
                  </a:moveTo>
                  <a:lnTo>
                    <a:pt x="8881" y="0"/>
                  </a:lnTo>
                  <a:lnTo>
                    <a:pt x="12426" y="1102"/>
                  </a:lnTo>
                  <a:lnTo>
                    <a:pt x="18844" y="12239"/>
                  </a:lnTo>
                  <a:lnTo>
                    <a:pt x="29608" y="50609"/>
                  </a:lnTo>
                  <a:lnTo>
                    <a:pt x="32697" y="104451"/>
                  </a:lnTo>
                  <a:lnTo>
                    <a:pt x="33233" y="154610"/>
                  </a:lnTo>
                  <a:lnTo>
                    <a:pt x="33391" y="205717"/>
                  </a:lnTo>
                  <a:lnTo>
                    <a:pt x="33445" y="264618"/>
                  </a:lnTo>
                  <a:lnTo>
                    <a:pt x="31590" y="271381"/>
                  </a:lnTo>
                  <a:lnTo>
                    <a:pt x="28496" y="273101"/>
                  </a:lnTo>
                  <a:lnTo>
                    <a:pt x="24573" y="271460"/>
                  </a:lnTo>
                  <a:lnTo>
                    <a:pt x="21958" y="266649"/>
                  </a:lnTo>
                  <a:lnTo>
                    <a:pt x="19054" y="251389"/>
                  </a:lnTo>
                  <a:lnTo>
                    <a:pt x="21067" y="244904"/>
                  </a:lnTo>
                  <a:lnTo>
                    <a:pt x="25197" y="239650"/>
                  </a:lnTo>
                  <a:lnTo>
                    <a:pt x="57808" y="209003"/>
                  </a:lnTo>
                  <a:lnTo>
                    <a:pt x="75280" y="1845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291013" y="2484237"/>
              <a:ext cx="84905" cy="359672"/>
            </a:xfrm>
            <a:custGeom>
              <a:avLst/>
              <a:gdLst/>
              <a:ahLst/>
              <a:cxnLst/>
              <a:rect l="0" t="0" r="0" b="0"/>
              <a:pathLst>
                <a:path w="84905" h="359672">
                  <a:moveTo>
                    <a:pt x="15464" y="0"/>
                  </a:moveTo>
                  <a:lnTo>
                    <a:pt x="12986" y="50451"/>
                  </a:lnTo>
                  <a:lnTo>
                    <a:pt x="8263" y="108274"/>
                  </a:lnTo>
                  <a:lnTo>
                    <a:pt x="3004" y="157341"/>
                  </a:lnTo>
                  <a:lnTo>
                    <a:pt x="0" y="208642"/>
                  </a:lnTo>
                  <a:lnTo>
                    <a:pt x="4226" y="218092"/>
                  </a:lnTo>
                  <a:lnTo>
                    <a:pt x="11689" y="222533"/>
                  </a:lnTo>
                  <a:lnTo>
                    <a:pt x="21313" y="223636"/>
                  </a:lnTo>
                  <a:lnTo>
                    <a:pt x="29586" y="221582"/>
                  </a:lnTo>
                  <a:lnTo>
                    <a:pt x="51971" y="209089"/>
                  </a:lnTo>
                  <a:lnTo>
                    <a:pt x="71033" y="208482"/>
                  </a:lnTo>
                  <a:lnTo>
                    <a:pt x="77604" y="214268"/>
                  </a:lnTo>
                  <a:lnTo>
                    <a:pt x="84904" y="235567"/>
                  </a:lnTo>
                  <a:lnTo>
                    <a:pt x="82913" y="287999"/>
                  </a:lnTo>
                  <a:lnTo>
                    <a:pt x="76049" y="335669"/>
                  </a:lnTo>
                  <a:lnTo>
                    <a:pt x="74016" y="3596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615961" y="2659890"/>
              <a:ext cx="8366" cy="150561"/>
            </a:xfrm>
            <a:custGeom>
              <a:avLst/>
              <a:gdLst/>
              <a:ahLst/>
              <a:cxnLst/>
              <a:rect l="0" t="0" r="0" b="0"/>
              <a:pathLst>
                <a:path w="8366" h="150561">
                  <a:moveTo>
                    <a:pt x="8365" y="0"/>
                  </a:moveTo>
                  <a:lnTo>
                    <a:pt x="8365" y="53771"/>
                  </a:lnTo>
                  <a:lnTo>
                    <a:pt x="5887" y="112985"/>
                  </a:lnTo>
                  <a:lnTo>
                    <a:pt x="0" y="150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624326" y="2609704"/>
              <a:ext cx="25094" cy="25094"/>
            </a:xfrm>
            <a:custGeom>
              <a:avLst/>
              <a:gdLst/>
              <a:ahLst/>
              <a:cxnLst/>
              <a:rect l="0" t="0" r="0" b="0"/>
              <a:pathLst>
                <a:path w="25094" h="25094">
                  <a:moveTo>
                    <a:pt x="0" y="0"/>
                  </a:moveTo>
                  <a:lnTo>
                    <a:pt x="25093" y="250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699606" y="2720182"/>
              <a:ext cx="125467" cy="90269"/>
            </a:xfrm>
            <a:custGeom>
              <a:avLst/>
              <a:gdLst/>
              <a:ahLst/>
              <a:cxnLst/>
              <a:rect l="0" t="0" r="0" b="0"/>
              <a:pathLst>
                <a:path w="125467" h="90269">
                  <a:moveTo>
                    <a:pt x="0" y="56810"/>
                  </a:moveTo>
                  <a:lnTo>
                    <a:pt x="47343" y="2264"/>
                  </a:lnTo>
                  <a:lnTo>
                    <a:pt x="52938" y="0"/>
                  </a:lnTo>
                  <a:lnTo>
                    <a:pt x="58526" y="349"/>
                  </a:lnTo>
                  <a:lnTo>
                    <a:pt x="64111" y="2441"/>
                  </a:lnTo>
                  <a:lnTo>
                    <a:pt x="67834" y="8482"/>
                  </a:lnTo>
                  <a:lnTo>
                    <a:pt x="71971" y="27586"/>
                  </a:lnTo>
                  <a:lnTo>
                    <a:pt x="75862" y="33610"/>
                  </a:lnTo>
                  <a:lnTo>
                    <a:pt x="81244" y="36697"/>
                  </a:lnTo>
                  <a:lnTo>
                    <a:pt x="87620" y="37825"/>
                  </a:lnTo>
                  <a:lnTo>
                    <a:pt x="92800" y="42295"/>
                  </a:lnTo>
                  <a:lnTo>
                    <a:pt x="125466" y="902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863149" y="2692018"/>
              <a:ext cx="134971" cy="253645"/>
            </a:xfrm>
            <a:custGeom>
              <a:avLst/>
              <a:gdLst/>
              <a:ahLst/>
              <a:cxnLst/>
              <a:rect l="0" t="0" r="0" b="0"/>
              <a:pathLst>
                <a:path w="134971" h="253645">
                  <a:moveTo>
                    <a:pt x="28839" y="84974"/>
                  </a:moveTo>
                  <a:lnTo>
                    <a:pt x="27909" y="141113"/>
                  </a:lnTo>
                  <a:lnTo>
                    <a:pt x="17196" y="193910"/>
                  </a:lnTo>
                  <a:lnTo>
                    <a:pt x="0" y="253644"/>
                  </a:lnTo>
                  <a:lnTo>
                    <a:pt x="12543" y="199711"/>
                  </a:lnTo>
                  <a:lnTo>
                    <a:pt x="20602" y="148710"/>
                  </a:lnTo>
                  <a:lnTo>
                    <a:pt x="31652" y="90955"/>
                  </a:lnTo>
                  <a:lnTo>
                    <a:pt x="48358" y="35313"/>
                  </a:lnTo>
                  <a:lnTo>
                    <a:pt x="58889" y="20771"/>
                  </a:lnTo>
                  <a:lnTo>
                    <a:pt x="72864" y="9041"/>
                  </a:lnTo>
                  <a:lnTo>
                    <a:pt x="88369" y="730"/>
                  </a:lnTo>
                  <a:lnTo>
                    <a:pt x="96407" y="0"/>
                  </a:lnTo>
                  <a:lnTo>
                    <a:pt x="112773" y="4147"/>
                  </a:lnTo>
                  <a:lnTo>
                    <a:pt x="124384" y="14664"/>
                  </a:lnTo>
                  <a:lnTo>
                    <a:pt x="128782" y="21372"/>
                  </a:lnTo>
                  <a:lnTo>
                    <a:pt x="134970" y="53015"/>
                  </a:lnTo>
                  <a:lnTo>
                    <a:pt x="132364" y="82940"/>
                  </a:lnTo>
                  <a:lnTo>
                    <a:pt x="128525" y="90124"/>
                  </a:lnTo>
                  <a:lnTo>
                    <a:pt x="116824" y="100584"/>
                  </a:lnTo>
                  <a:lnTo>
                    <a:pt x="112589" y="100957"/>
                  </a:lnTo>
                  <a:lnTo>
                    <a:pt x="109766" y="98418"/>
                  </a:lnTo>
                  <a:lnTo>
                    <a:pt x="104119" y="849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019952" y="2684984"/>
              <a:ext cx="97877" cy="107170"/>
            </a:xfrm>
            <a:custGeom>
              <a:avLst/>
              <a:gdLst/>
              <a:ahLst/>
              <a:cxnLst/>
              <a:rect l="0" t="0" r="0" b="0"/>
              <a:pathLst>
                <a:path w="97877" h="107170">
                  <a:moveTo>
                    <a:pt x="39324" y="0"/>
                  </a:moveTo>
                  <a:lnTo>
                    <a:pt x="0" y="47344"/>
                  </a:lnTo>
                  <a:lnTo>
                    <a:pt x="97" y="51079"/>
                  </a:lnTo>
                  <a:lnTo>
                    <a:pt x="3879" y="53570"/>
                  </a:lnTo>
                  <a:lnTo>
                    <a:pt x="16136" y="58196"/>
                  </a:lnTo>
                  <a:lnTo>
                    <a:pt x="33486" y="72180"/>
                  </a:lnTo>
                  <a:lnTo>
                    <a:pt x="61595" y="104990"/>
                  </a:lnTo>
                  <a:lnTo>
                    <a:pt x="68112" y="107169"/>
                  </a:lnTo>
                  <a:lnTo>
                    <a:pt x="97876" y="100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7139891" y="2485735"/>
              <a:ext cx="219875" cy="316668"/>
            </a:xfrm>
            <a:custGeom>
              <a:avLst/>
              <a:gdLst/>
              <a:ahLst/>
              <a:cxnLst/>
              <a:rect l="0" t="0" r="0" b="0"/>
              <a:pathLst>
                <a:path w="219875" h="316668">
                  <a:moveTo>
                    <a:pt x="61580" y="199249"/>
                  </a:moveTo>
                  <a:lnTo>
                    <a:pt x="48259" y="194808"/>
                  </a:lnTo>
                  <a:lnTo>
                    <a:pt x="41547" y="196288"/>
                  </a:lnTo>
                  <a:lnTo>
                    <a:pt x="26654" y="205368"/>
                  </a:lnTo>
                  <a:lnTo>
                    <a:pt x="15698" y="218697"/>
                  </a:lnTo>
                  <a:lnTo>
                    <a:pt x="1092" y="249972"/>
                  </a:lnTo>
                  <a:lnTo>
                    <a:pt x="0" y="268881"/>
                  </a:lnTo>
                  <a:lnTo>
                    <a:pt x="3542" y="287818"/>
                  </a:lnTo>
                  <a:lnTo>
                    <a:pt x="11312" y="302430"/>
                  </a:lnTo>
                  <a:lnTo>
                    <a:pt x="25918" y="312642"/>
                  </a:lnTo>
                  <a:lnTo>
                    <a:pt x="35018" y="316667"/>
                  </a:lnTo>
                  <a:lnTo>
                    <a:pt x="55041" y="316181"/>
                  </a:lnTo>
                  <a:lnTo>
                    <a:pt x="101613" y="301458"/>
                  </a:lnTo>
                  <a:lnTo>
                    <a:pt x="133470" y="276824"/>
                  </a:lnTo>
                  <a:lnTo>
                    <a:pt x="155329" y="248236"/>
                  </a:lnTo>
                  <a:lnTo>
                    <a:pt x="185079" y="188335"/>
                  </a:lnTo>
                  <a:lnTo>
                    <a:pt x="205548" y="134786"/>
                  </a:lnTo>
                  <a:lnTo>
                    <a:pt x="217310" y="72066"/>
                  </a:lnTo>
                  <a:lnTo>
                    <a:pt x="219874" y="18197"/>
                  </a:lnTo>
                  <a:lnTo>
                    <a:pt x="219295" y="749"/>
                  </a:lnTo>
                  <a:lnTo>
                    <a:pt x="217840" y="0"/>
                  </a:lnTo>
                  <a:lnTo>
                    <a:pt x="215940" y="2289"/>
                  </a:lnTo>
                  <a:lnTo>
                    <a:pt x="206615" y="63667"/>
                  </a:lnTo>
                  <a:lnTo>
                    <a:pt x="199710" y="118529"/>
                  </a:lnTo>
                  <a:lnTo>
                    <a:pt x="186879" y="172510"/>
                  </a:lnTo>
                  <a:lnTo>
                    <a:pt x="179762" y="233247"/>
                  </a:lnTo>
                  <a:lnTo>
                    <a:pt x="178682" y="2494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7293480" y="2627592"/>
              <a:ext cx="117104" cy="7206"/>
            </a:xfrm>
            <a:custGeom>
              <a:avLst/>
              <a:gdLst/>
              <a:ahLst/>
              <a:cxnLst/>
              <a:rect l="0" t="0" r="0" b="0"/>
              <a:pathLst>
                <a:path w="117104" h="7206">
                  <a:moveTo>
                    <a:pt x="0" y="7205"/>
                  </a:moveTo>
                  <a:lnTo>
                    <a:pt x="29775" y="585"/>
                  </a:lnTo>
                  <a:lnTo>
                    <a:pt x="85363" y="0"/>
                  </a:lnTo>
                  <a:lnTo>
                    <a:pt x="117103" y="72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7577872" y="2634797"/>
              <a:ext cx="250933" cy="41823"/>
            </a:xfrm>
            <a:custGeom>
              <a:avLst/>
              <a:gdLst/>
              <a:ahLst/>
              <a:cxnLst/>
              <a:rect l="0" t="0" r="0" b="0"/>
              <a:pathLst>
                <a:path w="250933" h="41823">
                  <a:moveTo>
                    <a:pt x="0" y="0"/>
                  </a:moveTo>
                  <a:lnTo>
                    <a:pt x="55449" y="4440"/>
                  </a:lnTo>
                  <a:lnTo>
                    <a:pt x="109605" y="14267"/>
                  </a:lnTo>
                  <a:lnTo>
                    <a:pt x="166817" y="27924"/>
                  </a:lnTo>
                  <a:lnTo>
                    <a:pt x="222932" y="39349"/>
                  </a:lnTo>
                  <a:lnTo>
                    <a:pt x="250932" y="4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770253" y="2551153"/>
              <a:ext cx="100861" cy="234205"/>
            </a:xfrm>
            <a:custGeom>
              <a:avLst/>
              <a:gdLst/>
              <a:ahLst/>
              <a:cxnLst/>
              <a:rect l="0" t="0" r="0" b="0"/>
              <a:pathLst>
                <a:path w="100861" h="234205">
                  <a:moveTo>
                    <a:pt x="0" y="0"/>
                  </a:moveTo>
                  <a:lnTo>
                    <a:pt x="34926" y="16082"/>
                  </a:lnTo>
                  <a:lnTo>
                    <a:pt x="66276" y="37598"/>
                  </a:lnTo>
                  <a:lnTo>
                    <a:pt x="91331" y="70211"/>
                  </a:lnTo>
                  <a:lnTo>
                    <a:pt x="100073" y="89756"/>
                  </a:lnTo>
                  <a:lnTo>
                    <a:pt x="100860" y="107736"/>
                  </a:lnTo>
                  <a:lnTo>
                    <a:pt x="96077" y="133534"/>
                  </a:lnTo>
                  <a:lnTo>
                    <a:pt x="79893" y="158836"/>
                  </a:lnTo>
                  <a:lnTo>
                    <a:pt x="49446" y="190505"/>
                  </a:lnTo>
                  <a:lnTo>
                    <a:pt x="19061" y="212595"/>
                  </a:lnTo>
                  <a:lnTo>
                    <a:pt x="0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095873" y="2559360"/>
              <a:ext cx="97043" cy="88196"/>
            </a:xfrm>
            <a:custGeom>
              <a:avLst/>
              <a:gdLst/>
              <a:ahLst/>
              <a:cxnLst/>
              <a:rect l="0" t="0" r="0" b="0"/>
              <a:pathLst>
                <a:path w="97043" h="88196">
                  <a:moveTo>
                    <a:pt x="92602" y="67073"/>
                  </a:moveTo>
                  <a:lnTo>
                    <a:pt x="95080" y="33156"/>
                  </a:lnTo>
                  <a:lnTo>
                    <a:pt x="97042" y="24944"/>
                  </a:lnTo>
                  <a:lnTo>
                    <a:pt x="96491" y="17611"/>
                  </a:lnTo>
                  <a:lnTo>
                    <a:pt x="90923" y="4507"/>
                  </a:lnTo>
                  <a:lnTo>
                    <a:pt x="85906" y="1198"/>
                  </a:lnTo>
                  <a:lnTo>
                    <a:pt x="72897" y="0"/>
                  </a:lnTo>
                  <a:lnTo>
                    <a:pt x="45457" y="13432"/>
                  </a:lnTo>
                  <a:lnTo>
                    <a:pt x="16236" y="42949"/>
                  </a:lnTo>
                  <a:lnTo>
                    <a:pt x="4138" y="59139"/>
                  </a:lnTo>
                  <a:lnTo>
                    <a:pt x="0" y="75629"/>
                  </a:lnTo>
                  <a:lnTo>
                    <a:pt x="198" y="83929"/>
                  </a:lnTo>
                  <a:lnTo>
                    <a:pt x="1259" y="87604"/>
                  </a:lnTo>
                  <a:lnTo>
                    <a:pt x="2896" y="88195"/>
                  </a:lnTo>
                  <a:lnTo>
                    <a:pt x="8958" y="83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126185" y="2371976"/>
              <a:ext cx="177018" cy="446840"/>
            </a:xfrm>
            <a:custGeom>
              <a:avLst/>
              <a:gdLst/>
              <a:ahLst/>
              <a:cxnLst/>
              <a:rect l="0" t="0" r="0" b="0"/>
              <a:pathLst>
                <a:path w="177018" h="446840">
                  <a:moveTo>
                    <a:pt x="45561" y="170812"/>
                  </a:moveTo>
                  <a:lnTo>
                    <a:pt x="36462" y="227883"/>
                  </a:lnTo>
                  <a:lnTo>
                    <a:pt x="30340" y="287105"/>
                  </a:lnTo>
                  <a:lnTo>
                    <a:pt x="19932" y="345992"/>
                  </a:lnTo>
                  <a:lnTo>
                    <a:pt x="6457" y="402166"/>
                  </a:lnTo>
                  <a:lnTo>
                    <a:pt x="919" y="424506"/>
                  </a:lnTo>
                  <a:lnTo>
                    <a:pt x="0" y="425444"/>
                  </a:lnTo>
                  <a:lnTo>
                    <a:pt x="9966" y="363836"/>
                  </a:lnTo>
                  <a:lnTo>
                    <a:pt x="23075" y="303118"/>
                  </a:lnTo>
                  <a:lnTo>
                    <a:pt x="35490" y="254004"/>
                  </a:lnTo>
                  <a:lnTo>
                    <a:pt x="47533" y="204136"/>
                  </a:lnTo>
                  <a:lnTo>
                    <a:pt x="68256" y="141768"/>
                  </a:lnTo>
                  <a:lnTo>
                    <a:pt x="95799" y="82230"/>
                  </a:lnTo>
                  <a:lnTo>
                    <a:pt x="127583" y="24893"/>
                  </a:lnTo>
                  <a:lnTo>
                    <a:pt x="139051" y="2420"/>
                  </a:lnTo>
                  <a:lnTo>
                    <a:pt x="144133" y="0"/>
                  </a:lnTo>
                  <a:lnTo>
                    <a:pt x="150311" y="1174"/>
                  </a:lnTo>
                  <a:lnTo>
                    <a:pt x="157216" y="4746"/>
                  </a:lnTo>
                  <a:lnTo>
                    <a:pt x="167368" y="26062"/>
                  </a:lnTo>
                  <a:lnTo>
                    <a:pt x="177017" y="79435"/>
                  </a:lnTo>
                  <a:lnTo>
                    <a:pt x="173174" y="133383"/>
                  </a:lnTo>
                  <a:lnTo>
                    <a:pt x="168973" y="194295"/>
                  </a:lnTo>
                  <a:lnTo>
                    <a:pt x="159470" y="255791"/>
                  </a:lnTo>
                  <a:lnTo>
                    <a:pt x="149572" y="314958"/>
                  </a:lnTo>
                  <a:lnTo>
                    <a:pt x="144175" y="371393"/>
                  </a:lnTo>
                  <a:lnTo>
                    <a:pt x="138874" y="427289"/>
                  </a:lnTo>
                  <a:lnTo>
                    <a:pt x="136580" y="435664"/>
                  </a:lnTo>
                  <a:lnTo>
                    <a:pt x="133193" y="440318"/>
                  </a:lnTo>
                  <a:lnTo>
                    <a:pt x="120841" y="446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188475" y="2634797"/>
              <a:ext cx="108739" cy="33459"/>
            </a:xfrm>
            <a:custGeom>
              <a:avLst/>
              <a:gdLst/>
              <a:ahLst/>
              <a:cxnLst/>
              <a:rect l="0" t="0" r="0" b="0"/>
              <a:pathLst>
                <a:path w="108739" h="33459">
                  <a:moveTo>
                    <a:pt x="0" y="33458"/>
                  </a:moveTo>
                  <a:lnTo>
                    <a:pt x="57460" y="16511"/>
                  </a:lnTo>
                  <a:lnTo>
                    <a:pt x="10873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347430" y="2669175"/>
              <a:ext cx="121722" cy="340143"/>
            </a:xfrm>
            <a:custGeom>
              <a:avLst/>
              <a:gdLst/>
              <a:ahLst/>
              <a:cxnLst/>
              <a:rect l="0" t="0" r="0" b="0"/>
              <a:pathLst>
                <a:path w="121722" h="340143">
                  <a:moveTo>
                    <a:pt x="41791" y="49266"/>
                  </a:moveTo>
                  <a:lnTo>
                    <a:pt x="28454" y="101516"/>
                  </a:lnTo>
                  <a:lnTo>
                    <a:pt x="21069" y="160146"/>
                  </a:lnTo>
                  <a:lnTo>
                    <a:pt x="10654" y="223091"/>
                  </a:lnTo>
                  <a:lnTo>
                    <a:pt x="7710" y="280441"/>
                  </a:lnTo>
                  <a:lnTo>
                    <a:pt x="771" y="340142"/>
                  </a:lnTo>
                  <a:lnTo>
                    <a:pt x="0" y="279521"/>
                  </a:lnTo>
                  <a:lnTo>
                    <a:pt x="9072" y="222288"/>
                  </a:lnTo>
                  <a:lnTo>
                    <a:pt x="19632" y="168637"/>
                  </a:lnTo>
                  <a:lnTo>
                    <a:pt x="35925" y="108483"/>
                  </a:lnTo>
                  <a:lnTo>
                    <a:pt x="60483" y="52537"/>
                  </a:lnTo>
                  <a:lnTo>
                    <a:pt x="87590" y="11248"/>
                  </a:lnTo>
                  <a:lnTo>
                    <a:pt x="102110" y="461"/>
                  </a:lnTo>
                  <a:lnTo>
                    <a:pt x="108026" y="0"/>
                  </a:lnTo>
                  <a:lnTo>
                    <a:pt x="112900" y="2481"/>
                  </a:lnTo>
                  <a:lnTo>
                    <a:pt x="117078" y="6924"/>
                  </a:lnTo>
                  <a:lnTo>
                    <a:pt x="121721" y="24252"/>
                  </a:lnTo>
                  <a:lnTo>
                    <a:pt x="120262" y="77680"/>
                  </a:lnTo>
                  <a:lnTo>
                    <a:pt x="111023" y="139143"/>
                  </a:lnTo>
                  <a:lnTo>
                    <a:pt x="97493" y="198960"/>
                  </a:lnTo>
                  <a:lnTo>
                    <a:pt x="85461" y="244644"/>
                  </a:lnTo>
                  <a:lnTo>
                    <a:pt x="76380" y="260328"/>
                  </a:lnTo>
                  <a:lnTo>
                    <a:pt x="72286" y="261537"/>
                  </a:lnTo>
                  <a:lnTo>
                    <a:pt x="68626" y="258625"/>
                  </a:lnTo>
                  <a:lnTo>
                    <a:pt x="65257" y="252966"/>
                  </a:lnTo>
                  <a:lnTo>
                    <a:pt x="66028" y="193503"/>
                  </a:lnTo>
                  <a:lnTo>
                    <a:pt x="73430" y="134639"/>
                  </a:lnTo>
                  <a:lnTo>
                    <a:pt x="75249" y="1245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503390" y="2667923"/>
              <a:ext cx="354241" cy="306715"/>
            </a:xfrm>
            <a:custGeom>
              <a:avLst/>
              <a:gdLst/>
              <a:ahLst/>
              <a:cxnLst/>
              <a:rect l="0" t="0" r="0" b="0"/>
              <a:pathLst>
                <a:path w="354241" h="306715">
                  <a:moveTo>
                    <a:pt x="19663" y="50518"/>
                  </a:moveTo>
                  <a:lnTo>
                    <a:pt x="19663" y="105968"/>
                  </a:lnTo>
                  <a:lnTo>
                    <a:pt x="19663" y="166845"/>
                  </a:lnTo>
                  <a:lnTo>
                    <a:pt x="19663" y="220958"/>
                  </a:lnTo>
                  <a:lnTo>
                    <a:pt x="12985" y="277738"/>
                  </a:lnTo>
                  <a:lnTo>
                    <a:pt x="8020" y="302374"/>
                  </a:lnTo>
                  <a:lnTo>
                    <a:pt x="5395" y="306714"/>
                  </a:lnTo>
                  <a:lnTo>
                    <a:pt x="2716" y="305889"/>
                  </a:lnTo>
                  <a:lnTo>
                    <a:pt x="0" y="301622"/>
                  </a:lnTo>
                  <a:lnTo>
                    <a:pt x="1905" y="244575"/>
                  </a:lnTo>
                  <a:lnTo>
                    <a:pt x="3727" y="187358"/>
                  </a:lnTo>
                  <a:lnTo>
                    <a:pt x="14558" y="126963"/>
                  </a:lnTo>
                  <a:lnTo>
                    <a:pt x="25332" y="68613"/>
                  </a:lnTo>
                  <a:lnTo>
                    <a:pt x="38889" y="27347"/>
                  </a:lnTo>
                  <a:lnTo>
                    <a:pt x="43632" y="18342"/>
                  </a:lnTo>
                  <a:lnTo>
                    <a:pt x="58817" y="5858"/>
                  </a:lnTo>
                  <a:lnTo>
                    <a:pt x="68071" y="1228"/>
                  </a:lnTo>
                  <a:lnTo>
                    <a:pt x="76099" y="0"/>
                  </a:lnTo>
                  <a:lnTo>
                    <a:pt x="89975" y="3592"/>
                  </a:lnTo>
                  <a:lnTo>
                    <a:pt x="102338" y="16341"/>
                  </a:lnTo>
                  <a:lnTo>
                    <a:pt x="117271" y="44419"/>
                  </a:lnTo>
                  <a:lnTo>
                    <a:pt x="122524" y="64536"/>
                  </a:lnTo>
                  <a:lnTo>
                    <a:pt x="116106" y="113153"/>
                  </a:lnTo>
                  <a:lnTo>
                    <a:pt x="104105" y="141259"/>
                  </a:lnTo>
                  <a:lnTo>
                    <a:pt x="99192" y="144470"/>
                  </a:lnTo>
                  <a:lnTo>
                    <a:pt x="94058" y="143822"/>
                  </a:lnTo>
                  <a:lnTo>
                    <a:pt x="88776" y="140602"/>
                  </a:lnTo>
                  <a:lnTo>
                    <a:pt x="86185" y="134738"/>
                  </a:lnTo>
                  <a:lnTo>
                    <a:pt x="85784" y="118309"/>
                  </a:lnTo>
                  <a:lnTo>
                    <a:pt x="95223" y="88160"/>
                  </a:lnTo>
                  <a:lnTo>
                    <a:pt x="109627" y="71585"/>
                  </a:lnTo>
                  <a:lnTo>
                    <a:pt x="171829" y="29466"/>
                  </a:lnTo>
                  <a:lnTo>
                    <a:pt x="183638" y="15139"/>
                  </a:lnTo>
                  <a:lnTo>
                    <a:pt x="184742" y="11133"/>
                  </a:lnTo>
                  <a:lnTo>
                    <a:pt x="182690" y="9391"/>
                  </a:lnTo>
                  <a:lnTo>
                    <a:pt x="178534" y="9160"/>
                  </a:lnTo>
                  <a:lnTo>
                    <a:pt x="173904" y="11793"/>
                  </a:lnTo>
                  <a:lnTo>
                    <a:pt x="163804" y="22154"/>
                  </a:lnTo>
                  <a:lnTo>
                    <a:pt x="161297" y="28821"/>
                  </a:lnTo>
                  <a:lnTo>
                    <a:pt x="160989" y="43663"/>
                  </a:lnTo>
                  <a:lnTo>
                    <a:pt x="168907" y="57075"/>
                  </a:lnTo>
                  <a:lnTo>
                    <a:pt x="182649" y="68303"/>
                  </a:lnTo>
                  <a:lnTo>
                    <a:pt x="236904" y="86169"/>
                  </a:lnTo>
                  <a:lnTo>
                    <a:pt x="295290" y="103105"/>
                  </a:lnTo>
                  <a:lnTo>
                    <a:pt x="326549" y="113188"/>
                  </a:lnTo>
                  <a:lnTo>
                    <a:pt x="354240" y="1174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813909" y="2425578"/>
              <a:ext cx="282573" cy="409664"/>
            </a:xfrm>
            <a:custGeom>
              <a:avLst/>
              <a:gdLst/>
              <a:ahLst/>
              <a:cxnLst/>
              <a:rect l="0" t="0" r="0" b="0"/>
              <a:pathLst>
                <a:path w="282573" h="409664">
                  <a:moveTo>
                    <a:pt x="127365" y="276134"/>
                  </a:moveTo>
                  <a:lnTo>
                    <a:pt x="114044" y="271694"/>
                  </a:lnTo>
                  <a:lnTo>
                    <a:pt x="83558" y="273373"/>
                  </a:lnTo>
                  <a:lnTo>
                    <a:pt x="65763" y="279864"/>
                  </a:lnTo>
                  <a:lnTo>
                    <a:pt x="39194" y="299176"/>
                  </a:lnTo>
                  <a:lnTo>
                    <a:pt x="11980" y="348045"/>
                  </a:lnTo>
                  <a:lnTo>
                    <a:pt x="445" y="379950"/>
                  </a:lnTo>
                  <a:lnTo>
                    <a:pt x="0" y="389026"/>
                  </a:lnTo>
                  <a:lnTo>
                    <a:pt x="4463" y="404067"/>
                  </a:lnTo>
                  <a:lnTo>
                    <a:pt x="9184" y="407891"/>
                  </a:lnTo>
                  <a:lnTo>
                    <a:pt x="15120" y="409512"/>
                  </a:lnTo>
                  <a:lnTo>
                    <a:pt x="21866" y="409663"/>
                  </a:lnTo>
                  <a:lnTo>
                    <a:pt x="36796" y="399918"/>
                  </a:lnTo>
                  <a:lnTo>
                    <a:pt x="64658" y="367811"/>
                  </a:lnTo>
                  <a:lnTo>
                    <a:pt x="96602" y="306285"/>
                  </a:lnTo>
                  <a:lnTo>
                    <a:pt x="117887" y="248494"/>
                  </a:lnTo>
                  <a:lnTo>
                    <a:pt x="129933" y="194775"/>
                  </a:lnTo>
                  <a:lnTo>
                    <a:pt x="141262" y="140345"/>
                  </a:lnTo>
                  <a:lnTo>
                    <a:pt x="155241" y="81441"/>
                  </a:lnTo>
                  <a:lnTo>
                    <a:pt x="160650" y="25881"/>
                  </a:lnTo>
                  <a:lnTo>
                    <a:pt x="165316" y="0"/>
                  </a:lnTo>
                  <a:lnTo>
                    <a:pt x="164748" y="36"/>
                  </a:lnTo>
                  <a:lnTo>
                    <a:pt x="163440" y="2848"/>
                  </a:lnTo>
                  <a:lnTo>
                    <a:pt x="161168" y="63988"/>
                  </a:lnTo>
                  <a:lnTo>
                    <a:pt x="155120" y="122387"/>
                  </a:lnTo>
                  <a:lnTo>
                    <a:pt x="152809" y="178497"/>
                  </a:lnTo>
                  <a:lnTo>
                    <a:pt x="152505" y="239262"/>
                  </a:lnTo>
                  <a:lnTo>
                    <a:pt x="154337" y="268111"/>
                  </a:lnTo>
                  <a:lnTo>
                    <a:pt x="161349" y="293325"/>
                  </a:lnTo>
                  <a:lnTo>
                    <a:pt x="173139" y="309487"/>
                  </a:lnTo>
                  <a:lnTo>
                    <a:pt x="180186" y="315099"/>
                  </a:lnTo>
                  <a:lnTo>
                    <a:pt x="197929" y="318855"/>
                  </a:lnTo>
                  <a:lnTo>
                    <a:pt x="216349" y="316497"/>
                  </a:lnTo>
                  <a:lnTo>
                    <a:pt x="230731" y="309253"/>
                  </a:lnTo>
                  <a:lnTo>
                    <a:pt x="260858" y="282780"/>
                  </a:lnTo>
                  <a:lnTo>
                    <a:pt x="273747" y="267006"/>
                  </a:lnTo>
                  <a:lnTo>
                    <a:pt x="277928" y="265402"/>
                  </a:lnTo>
                  <a:lnTo>
                    <a:pt x="280714" y="268050"/>
                  </a:lnTo>
                  <a:lnTo>
                    <a:pt x="282572" y="273533"/>
                  </a:lnTo>
                  <a:lnTo>
                    <a:pt x="282159" y="287060"/>
                  </a:lnTo>
                  <a:lnTo>
                    <a:pt x="259329" y="350401"/>
                  </a:lnTo>
                  <a:lnTo>
                    <a:pt x="258092" y="355386"/>
                  </a:lnTo>
                  <a:lnTo>
                    <a:pt x="258198" y="357780"/>
                  </a:lnTo>
                  <a:lnTo>
                    <a:pt x="261196" y="35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133656" y="2567881"/>
              <a:ext cx="16730" cy="16730"/>
            </a:xfrm>
            <a:custGeom>
              <a:avLst/>
              <a:gdLst/>
              <a:ahLst/>
              <a:cxnLst/>
              <a:rect l="0" t="0" r="0" b="0"/>
              <a:pathLst>
                <a:path w="16730" h="16730">
                  <a:moveTo>
                    <a:pt x="0" y="16729"/>
                  </a:moveTo>
                  <a:lnTo>
                    <a:pt x="1672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183843" y="2626433"/>
              <a:ext cx="66916" cy="267662"/>
            </a:xfrm>
            <a:custGeom>
              <a:avLst/>
              <a:gdLst/>
              <a:ahLst/>
              <a:cxnLst/>
              <a:rect l="0" t="0" r="0" b="0"/>
              <a:pathLst>
                <a:path w="66916" h="267662">
                  <a:moveTo>
                    <a:pt x="0" y="0"/>
                  </a:moveTo>
                  <a:lnTo>
                    <a:pt x="8518" y="61887"/>
                  </a:lnTo>
                  <a:lnTo>
                    <a:pt x="25265" y="125172"/>
                  </a:lnTo>
                  <a:lnTo>
                    <a:pt x="41837" y="180584"/>
                  </a:lnTo>
                  <a:lnTo>
                    <a:pt x="58553" y="241532"/>
                  </a:lnTo>
                  <a:lnTo>
                    <a:pt x="66915" y="2676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9133656" y="2643161"/>
              <a:ext cx="209112" cy="184019"/>
            </a:xfrm>
            <a:custGeom>
              <a:avLst/>
              <a:gdLst/>
              <a:ahLst/>
              <a:cxnLst/>
              <a:rect l="0" t="0" r="0" b="0"/>
              <a:pathLst>
                <a:path w="209112" h="184019">
                  <a:moveTo>
                    <a:pt x="0" y="184018"/>
                  </a:moveTo>
                  <a:lnTo>
                    <a:pt x="15215" y="163985"/>
                  </a:lnTo>
                  <a:lnTo>
                    <a:pt x="76329" y="111887"/>
                  </a:lnTo>
                  <a:lnTo>
                    <a:pt x="108142" y="81214"/>
                  </a:lnTo>
                  <a:lnTo>
                    <a:pt x="122414" y="65835"/>
                  </a:lnTo>
                  <a:lnTo>
                    <a:pt x="181841" y="23312"/>
                  </a:lnTo>
                  <a:lnTo>
                    <a:pt x="2091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2124260" y="2601339"/>
            <a:ext cx="1885663" cy="285264"/>
            <a:chOff x="2124260" y="2601339"/>
            <a:chExt cx="1885663" cy="285264"/>
          </a:xfrm>
        </p:grpSpPr>
        <p:sp>
          <p:nvSpPr>
            <p:cNvPr id="266" name="Freeform 265"/>
            <p:cNvSpPr/>
            <p:nvPr/>
          </p:nvSpPr>
          <p:spPr>
            <a:xfrm>
              <a:off x="2124260" y="2748193"/>
              <a:ext cx="200747" cy="45529"/>
            </a:xfrm>
            <a:custGeom>
              <a:avLst/>
              <a:gdLst/>
              <a:ahLst/>
              <a:cxnLst/>
              <a:rect l="0" t="0" r="0" b="0"/>
              <a:pathLst>
                <a:path w="200747" h="45529">
                  <a:moveTo>
                    <a:pt x="0" y="45528"/>
                  </a:moveTo>
                  <a:lnTo>
                    <a:pt x="31530" y="43669"/>
                  </a:lnTo>
                  <a:lnTo>
                    <a:pt x="94972" y="23672"/>
                  </a:lnTo>
                  <a:lnTo>
                    <a:pt x="150085" y="6534"/>
                  </a:lnTo>
                  <a:lnTo>
                    <a:pt x="174583" y="0"/>
                  </a:lnTo>
                  <a:lnTo>
                    <a:pt x="200746" y="3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2377760" y="2671255"/>
              <a:ext cx="69482" cy="147856"/>
            </a:xfrm>
            <a:custGeom>
              <a:avLst/>
              <a:gdLst/>
              <a:ahLst/>
              <a:cxnLst/>
              <a:rect l="0" t="0" r="0" b="0"/>
              <a:pathLst>
                <a:path w="69482" h="147856">
                  <a:moveTo>
                    <a:pt x="30890" y="5364"/>
                  </a:moveTo>
                  <a:lnTo>
                    <a:pt x="12047" y="40291"/>
                  </a:lnTo>
                  <a:lnTo>
                    <a:pt x="0" y="89936"/>
                  </a:lnTo>
                  <a:lnTo>
                    <a:pt x="672" y="120263"/>
                  </a:lnTo>
                  <a:lnTo>
                    <a:pt x="2380" y="129362"/>
                  </a:lnTo>
                  <a:lnTo>
                    <a:pt x="6307" y="136357"/>
                  </a:lnTo>
                  <a:lnTo>
                    <a:pt x="18106" y="146608"/>
                  </a:lnTo>
                  <a:lnTo>
                    <a:pt x="24226" y="147855"/>
                  </a:lnTo>
                  <a:lnTo>
                    <a:pt x="30165" y="146827"/>
                  </a:lnTo>
                  <a:lnTo>
                    <a:pt x="35983" y="144283"/>
                  </a:lnTo>
                  <a:lnTo>
                    <a:pt x="47404" y="131543"/>
                  </a:lnTo>
                  <a:lnTo>
                    <a:pt x="61806" y="103470"/>
                  </a:lnTo>
                  <a:lnTo>
                    <a:pt x="69481" y="71608"/>
                  </a:lnTo>
                  <a:lnTo>
                    <a:pt x="69277" y="38623"/>
                  </a:lnTo>
                  <a:lnTo>
                    <a:pt x="64680" y="18287"/>
                  </a:lnTo>
                  <a:lnTo>
                    <a:pt x="56441" y="3053"/>
                  </a:lnTo>
                  <a:lnTo>
                    <a:pt x="51642" y="106"/>
                  </a:lnTo>
                  <a:lnTo>
                    <a:pt x="46583" y="0"/>
                  </a:lnTo>
                  <a:lnTo>
                    <a:pt x="41352" y="1788"/>
                  </a:lnTo>
                  <a:lnTo>
                    <a:pt x="33062" y="11210"/>
                  </a:lnTo>
                  <a:lnTo>
                    <a:pt x="20167" y="44417"/>
                  </a:lnTo>
                  <a:lnTo>
                    <a:pt x="14162" y="806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2475566" y="2701712"/>
              <a:ext cx="175654" cy="92010"/>
            </a:xfrm>
            <a:custGeom>
              <a:avLst/>
              <a:gdLst/>
              <a:ahLst/>
              <a:cxnLst/>
              <a:rect l="0" t="0" r="0" b="0"/>
              <a:pathLst>
                <a:path w="175654" h="92010">
                  <a:moveTo>
                    <a:pt x="0" y="0"/>
                  </a:moveTo>
                  <a:lnTo>
                    <a:pt x="8881" y="8881"/>
                  </a:lnTo>
                  <a:lnTo>
                    <a:pt x="13241" y="25633"/>
                  </a:lnTo>
                  <a:lnTo>
                    <a:pt x="16040" y="69810"/>
                  </a:lnTo>
                  <a:lnTo>
                    <a:pt x="18128" y="75351"/>
                  </a:lnTo>
                  <a:lnTo>
                    <a:pt x="21379" y="77186"/>
                  </a:lnTo>
                  <a:lnTo>
                    <a:pt x="25406" y="76551"/>
                  </a:lnTo>
                  <a:lnTo>
                    <a:pt x="34836" y="65932"/>
                  </a:lnTo>
                  <a:lnTo>
                    <a:pt x="56035" y="33264"/>
                  </a:lnTo>
                  <a:lnTo>
                    <a:pt x="62450" y="29611"/>
                  </a:lnTo>
                  <a:lnTo>
                    <a:pt x="69515" y="29035"/>
                  </a:lnTo>
                  <a:lnTo>
                    <a:pt x="77013" y="30509"/>
                  </a:lnTo>
                  <a:lnTo>
                    <a:pt x="82941" y="35210"/>
                  </a:lnTo>
                  <a:lnTo>
                    <a:pt x="92006" y="50346"/>
                  </a:lnTo>
                  <a:lnTo>
                    <a:pt x="97583" y="54940"/>
                  </a:lnTo>
                  <a:lnTo>
                    <a:pt x="104090" y="57073"/>
                  </a:lnTo>
                  <a:lnTo>
                    <a:pt x="111215" y="57566"/>
                  </a:lnTo>
                  <a:lnTo>
                    <a:pt x="117824" y="55106"/>
                  </a:lnTo>
                  <a:lnTo>
                    <a:pt x="130125" y="44938"/>
                  </a:lnTo>
                  <a:lnTo>
                    <a:pt x="136831" y="28647"/>
                  </a:lnTo>
                  <a:lnTo>
                    <a:pt x="138619" y="19098"/>
                  </a:lnTo>
                  <a:lnTo>
                    <a:pt x="137023" y="14591"/>
                  </a:lnTo>
                  <a:lnTo>
                    <a:pt x="133171" y="13445"/>
                  </a:lnTo>
                  <a:lnTo>
                    <a:pt x="127814" y="14540"/>
                  </a:lnTo>
                  <a:lnTo>
                    <a:pt x="124244" y="18987"/>
                  </a:lnTo>
                  <a:lnTo>
                    <a:pt x="120276" y="33842"/>
                  </a:lnTo>
                  <a:lnTo>
                    <a:pt x="122483" y="67546"/>
                  </a:lnTo>
                  <a:lnTo>
                    <a:pt x="127195" y="75700"/>
                  </a:lnTo>
                  <a:lnTo>
                    <a:pt x="134054" y="81137"/>
                  </a:lnTo>
                  <a:lnTo>
                    <a:pt x="156512" y="88788"/>
                  </a:lnTo>
                  <a:lnTo>
                    <a:pt x="175653" y="920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2751592" y="2651526"/>
              <a:ext cx="58552" cy="173900"/>
            </a:xfrm>
            <a:custGeom>
              <a:avLst/>
              <a:gdLst/>
              <a:ahLst/>
              <a:cxnLst/>
              <a:rect l="0" t="0" r="0" b="0"/>
              <a:pathLst>
                <a:path w="58552" h="173900">
                  <a:moveTo>
                    <a:pt x="58551" y="0"/>
                  </a:moveTo>
                  <a:lnTo>
                    <a:pt x="45230" y="8881"/>
                  </a:lnTo>
                  <a:lnTo>
                    <a:pt x="36212" y="23154"/>
                  </a:lnTo>
                  <a:lnTo>
                    <a:pt x="20809" y="67589"/>
                  </a:lnTo>
                  <a:lnTo>
                    <a:pt x="18543" y="87971"/>
                  </a:lnTo>
                  <a:lnTo>
                    <a:pt x="22492" y="104465"/>
                  </a:lnTo>
                  <a:lnTo>
                    <a:pt x="40173" y="130199"/>
                  </a:lnTo>
                  <a:lnTo>
                    <a:pt x="41652" y="136986"/>
                  </a:lnTo>
                  <a:lnTo>
                    <a:pt x="38339" y="151962"/>
                  </a:lnTo>
                  <a:lnTo>
                    <a:pt x="28192" y="165433"/>
                  </a:lnTo>
                  <a:lnTo>
                    <a:pt x="21583" y="171628"/>
                  </a:lnTo>
                  <a:lnTo>
                    <a:pt x="16248" y="173899"/>
                  </a:lnTo>
                  <a:lnTo>
                    <a:pt x="11761" y="173554"/>
                  </a:lnTo>
                  <a:lnTo>
                    <a:pt x="0" y="1672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2837009" y="2727594"/>
              <a:ext cx="82162" cy="159009"/>
            </a:xfrm>
            <a:custGeom>
              <a:avLst/>
              <a:gdLst/>
              <a:ahLst/>
              <a:cxnLst/>
              <a:rect l="0" t="0" r="0" b="0"/>
              <a:pathLst>
                <a:path w="82162" h="159009">
                  <a:moveTo>
                    <a:pt x="14957" y="49398"/>
                  </a:moveTo>
                  <a:lnTo>
                    <a:pt x="9208" y="106467"/>
                  </a:lnTo>
                  <a:lnTo>
                    <a:pt x="2496" y="156656"/>
                  </a:lnTo>
                  <a:lnTo>
                    <a:pt x="1073" y="159008"/>
                  </a:lnTo>
                  <a:lnTo>
                    <a:pt x="125" y="156859"/>
                  </a:lnTo>
                  <a:lnTo>
                    <a:pt x="0" y="144557"/>
                  </a:lnTo>
                  <a:lnTo>
                    <a:pt x="9981" y="86862"/>
                  </a:lnTo>
                  <a:lnTo>
                    <a:pt x="32499" y="27678"/>
                  </a:lnTo>
                  <a:lnTo>
                    <a:pt x="44129" y="10934"/>
                  </a:lnTo>
                  <a:lnTo>
                    <a:pt x="58592" y="394"/>
                  </a:lnTo>
                  <a:lnTo>
                    <a:pt x="65422" y="0"/>
                  </a:lnTo>
                  <a:lnTo>
                    <a:pt x="71835" y="2525"/>
                  </a:lnTo>
                  <a:lnTo>
                    <a:pt x="77969" y="6997"/>
                  </a:lnTo>
                  <a:lnTo>
                    <a:pt x="81129" y="12766"/>
                  </a:lnTo>
                  <a:lnTo>
                    <a:pt x="82161" y="26612"/>
                  </a:lnTo>
                  <a:lnTo>
                    <a:pt x="77517" y="54522"/>
                  </a:lnTo>
                  <a:lnTo>
                    <a:pt x="61375" y="81896"/>
                  </a:lnTo>
                  <a:lnTo>
                    <a:pt x="43374" y="103224"/>
                  </a:lnTo>
                  <a:lnTo>
                    <a:pt x="38548" y="103870"/>
                  </a:lnTo>
                  <a:lnTo>
                    <a:pt x="34402" y="100583"/>
                  </a:lnTo>
                  <a:lnTo>
                    <a:pt x="26604" y="85630"/>
                  </a:lnTo>
                  <a:lnTo>
                    <a:pt x="23321" y="7449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2957465" y="2729664"/>
              <a:ext cx="45061" cy="79007"/>
            </a:xfrm>
            <a:custGeom>
              <a:avLst/>
              <a:gdLst/>
              <a:ahLst/>
              <a:cxnLst/>
              <a:rect l="0" t="0" r="0" b="0"/>
              <a:pathLst>
                <a:path w="45061" h="79007">
                  <a:moveTo>
                    <a:pt x="11603" y="30599"/>
                  </a:moveTo>
                  <a:lnTo>
                    <a:pt x="24029" y="16315"/>
                  </a:lnTo>
                  <a:lnTo>
                    <a:pt x="30447" y="2875"/>
                  </a:lnTo>
                  <a:lnTo>
                    <a:pt x="29742" y="34"/>
                  </a:lnTo>
                  <a:lnTo>
                    <a:pt x="26483" y="0"/>
                  </a:lnTo>
                  <a:lnTo>
                    <a:pt x="21523" y="1835"/>
                  </a:lnTo>
                  <a:lnTo>
                    <a:pt x="13533" y="11310"/>
                  </a:lnTo>
                  <a:lnTo>
                    <a:pt x="831" y="44551"/>
                  </a:lnTo>
                  <a:lnTo>
                    <a:pt x="0" y="62823"/>
                  </a:lnTo>
                  <a:lnTo>
                    <a:pt x="1079" y="71599"/>
                  </a:lnTo>
                  <a:lnTo>
                    <a:pt x="5517" y="76520"/>
                  </a:lnTo>
                  <a:lnTo>
                    <a:pt x="12192" y="78871"/>
                  </a:lnTo>
                  <a:lnTo>
                    <a:pt x="26735" y="79006"/>
                  </a:lnTo>
                  <a:lnTo>
                    <a:pt x="45060" y="724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032875" y="2710077"/>
              <a:ext cx="66343" cy="92010"/>
            </a:xfrm>
            <a:custGeom>
              <a:avLst/>
              <a:gdLst/>
              <a:ahLst/>
              <a:cxnLst/>
              <a:rect l="0" t="0" r="0" b="0"/>
              <a:pathLst>
                <a:path w="66343" h="92010">
                  <a:moveTo>
                    <a:pt x="19837" y="0"/>
                  </a:moveTo>
                  <a:lnTo>
                    <a:pt x="993" y="34926"/>
                  </a:lnTo>
                  <a:lnTo>
                    <a:pt x="0" y="50839"/>
                  </a:lnTo>
                  <a:lnTo>
                    <a:pt x="1036" y="58986"/>
                  </a:lnTo>
                  <a:lnTo>
                    <a:pt x="4515" y="63488"/>
                  </a:lnTo>
                  <a:lnTo>
                    <a:pt x="9622" y="65560"/>
                  </a:lnTo>
                  <a:lnTo>
                    <a:pt x="15815" y="66012"/>
                  </a:lnTo>
                  <a:lnTo>
                    <a:pt x="30131" y="61557"/>
                  </a:lnTo>
                  <a:lnTo>
                    <a:pt x="51388" y="48599"/>
                  </a:lnTo>
                  <a:lnTo>
                    <a:pt x="57600" y="43552"/>
                  </a:lnTo>
                  <a:lnTo>
                    <a:pt x="61741" y="44834"/>
                  </a:lnTo>
                  <a:lnTo>
                    <a:pt x="64502" y="50336"/>
                  </a:lnTo>
                  <a:lnTo>
                    <a:pt x="66342" y="58650"/>
                  </a:lnTo>
                  <a:lnTo>
                    <a:pt x="65711" y="66052"/>
                  </a:lnTo>
                  <a:lnTo>
                    <a:pt x="53295" y="920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3111263" y="2609704"/>
              <a:ext cx="25094" cy="41823"/>
            </a:xfrm>
            <a:custGeom>
              <a:avLst/>
              <a:gdLst/>
              <a:ahLst/>
              <a:cxnLst/>
              <a:rect l="0" t="0" r="0" b="0"/>
              <a:pathLst>
                <a:path w="25094" h="41823">
                  <a:moveTo>
                    <a:pt x="0" y="41822"/>
                  </a:moveTo>
                  <a:lnTo>
                    <a:pt x="7607" y="22718"/>
                  </a:ln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3137026" y="2601339"/>
              <a:ext cx="49518" cy="224314"/>
            </a:xfrm>
            <a:custGeom>
              <a:avLst/>
              <a:gdLst/>
              <a:ahLst/>
              <a:cxnLst/>
              <a:rect l="0" t="0" r="0" b="0"/>
              <a:pathLst>
                <a:path w="49518" h="224314">
                  <a:moveTo>
                    <a:pt x="16059" y="0"/>
                  </a:moveTo>
                  <a:lnTo>
                    <a:pt x="2722" y="58927"/>
                  </a:lnTo>
                  <a:lnTo>
                    <a:pt x="0" y="118829"/>
                  </a:lnTo>
                  <a:lnTo>
                    <a:pt x="3903" y="179918"/>
                  </a:lnTo>
                  <a:lnTo>
                    <a:pt x="6016" y="223550"/>
                  </a:lnTo>
                  <a:lnTo>
                    <a:pt x="4717" y="224313"/>
                  </a:lnTo>
                  <a:lnTo>
                    <a:pt x="2921" y="222034"/>
                  </a:lnTo>
                  <a:lnTo>
                    <a:pt x="6718" y="185916"/>
                  </a:lnTo>
                  <a:lnTo>
                    <a:pt x="14737" y="154943"/>
                  </a:lnTo>
                  <a:lnTo>
                    <a:pt x="23526" y="139807"/>
                  </a:lnTo>
                  <a:lnTo>
                    <a:pt x="28472" y="136885"/>
                  </a:lnTo>
                  <a:lnTo>
                    <a:pt x="33628" y="136797"/>
                  </a:lnTo>
                  <a:lnTo>
                    <a:pt x="38925" y="138596"/>
                  </a:lnTo>
                  <a:lnTo>
                    <a:pt x="41526" y="142584"/>
                  </a:lnTo>
                  <a:lnTo>
                    <a:pt x="41938" y="154450"/>
                  </a:lnTo>
                  <a:lnTo>
                    <a:pt x="40747" y="155942"/>
                  </a:lnTo>
                  <a:lnTo>
                    <a:pt x="39023" y="154148"/>
                  </a:lnTo>
                  <a:lnTo>
                    <a:pt x="36945" y="150164"/>
                  </a:lnTo>
                  <a:lnTo>
                    <a:pt x="34020" y="122355"/>
                  </a:lnTo>
                  <a:lnTo>
                    <a:pt x="44538" y="60175"/>
                  </a:lnTo>
                  <a:lnTo>
                    <a:pt x="46198" y="56846"/>
                  </a:lnTo>
                  <a:lnTo>
                    <a:pt x="47304" y="57414"/>
                  </a:lnTo>
                  <a:lnTo>
                    <a:pt x="49517" y="66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202707" y="2693348"/>
              <a:ext cx="67481" cy="68958"/>
            </a:xfrm>
            <a:custGeom>
              <a:avLst/>
              <a:gdLst/>
              <a:ahLst/>
              <a:cxnLst/>
              <a:rect l="0" t="0" r="0" b="0"/>
              <a:pathLst>
                <a:path w="67481" h="68958">
                  <a:moveTo>
                    <a:pt x="34023" y="0"/>
                  </a:moveTo>
                  <a:lnTo>
                    <a:pt x="14918" y="14285"/>
                  </a:lnTo>
                  <a:lnTo>
                    <a:pt x="3536" y="27725"/>
                  </a:lnTo>
                  <a:lnTo>
                    <a:pt x="687" y="35212"/>
                  </a:lnTo>
                  <a:lnTo>
                    <a:pt x="0" y="50966"/>
                  </a:lnTo>
                  <a:lnTo>
                    <a:pt x="3906" y="57212"/>
                  </a:lnTo>
                  <a:lnTo>
                    <a:pt x="18159" y="66630"/>
                  </a:lnTo>
                  <a:lnTo>
                    <a:pt x="34407" y="68957"/>
                  </a:lnTo>
                  <a:lnTo>
                    <a:pt x="67480" y="66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3422254" y="2634797"/>
              <a:ext cx="65410" cy="117103"/>
            </a:xfrm>
            <a:custGeom>
              <a:avLst/>
              <a:gdLst/>
              <a:ahLst/>
              <a:cxnLst/>
              <a:rect l="0" t="0" r="0" b="0"/>
              <a:pathLst>
                <a:path w="65410" h="117103">
                  <a:moveTo>
                    <a:pt x="15222" y="0"/>
                  </a:moveTo>
                  <a:lnTo>
                    <a:pt x="1884" y="58909"/>
                  </a:lnTo>
                  <a:lnTo>
                    <a:pt x="0" y="79466"/>
                  </a:lnTo>
                  <a:lnTo>
                    <a:pt x="2286" y="84577"/>
                  </a:lnTo>
                  <a:lnTo>
                    <a:pt x="6598" y="86125"/>
                  </a:lnTo>
                  <a:lnTo>
                    <a:pt x="12261" y="85298"/>
                  </a:lnTo>
                  <a:lnTo>
                    <a:pt x="23509" y="76944"/>
                  </a:lnTo>
                  <a:lnTo>
                    <a:pt x="29111" y="70813"/>
                  </a:lnTo>
                  <a:lnTo>
                    <a:pt x="33775" y="70443"/>
                  </a:lnTo>
                  <a:lnTo>
                    <a:pt x="37814" y="73914"/>
                  </a:lnTo>
                  <a:lnTo>
                    <a:pt x="47939" y="96561"/>
                  </a:lnTo>
                  <a:lnTo>
                    <a:pt x="53926" y="111690"/>
                  </a:lnTo>
                  <a:lnTo>
                    <a:pt x="56825" y="114424"/>
                  </a:lnTo>
                  <a:lnTo>
                    <a:pt x="65409" y="1171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3535510" y="2659890"/>
              <a:ext cx="94349" cy="92010"/>
            </a:xfrm>
            <a:custGeom>
              <a:avLst/>
              <a:gdLst/>
              <a:ahLst/>
              <a:cxnLst/>
              <a:rect l="0" t="0" r="0" b="0"/>
              <a:pathLst>
                <a:path w="94349" h="92010">
                  <a:moveTo>
                    <a:pt x="19068" y="0"/>
                  </a:moveTo>
                  <a:lnTo>
                    <a:pt x="6642" y="14285"/>
                  </a:lnTo>
                  <a:lnTo>
                    <a:pt x="224" y="27725"/>
                  </a:lnTo>
                  <a:lnTo>
                    <a:pt x="0" y="34283"/>
                  </a:lnTo>
                  <a:lnTo>
                    <a:pt x="4707" y="46526"/>
                  </a:lnTo>
                  <a:lnTo>
                    <a:pt x="17808" y="63869"/>
                  </a:lnTo>
                  <a:lnTo>
                    <a:pt x="18228" y="69531"/>
                  </a:lnTo>
                  <a:lnTo>
                    <a:pt x="15720" y="75165"/>
                  </a:lnTo>
                  <a:lnTo>
                    <a:pt x="10145" y="82664"/>
                  </a:lnTo>
                  <a:lnTo>
                    <a:pt x="67226" y="41564"/>
                  </a:lnTo>
                  <a:lnTo>
                    <a:pt x="74859" y="34272"/>
                  </a:lnTo>
                  <a:lnTo>
                    <a:pt x="68957" y="37228"/>
                  </a:lnTo>
                  <a:lnTo>
                    <a:pt x="38314" y="71905"/>
                  </a:lnTo>
                  <a:lnTo>
                    <a:pt x="37475" y="77677"/>
                  </a:lnTo>
                  <a:lnTo>
                    <a:pt x="39704" y="83384"/>
                  </a:lnTo>
                  <a:lnTo>
                    <a:pt x="43978" y="89047"/>
                  </a:lnTo>
                  <a:lnTo>
                    <a:pt x="49615" y="91893"/>
                  </a:lnTo>
                  <a:lnTo>
                    <a:pt x="94348" y="920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3779917" y="2634797"/>
              <a:ext cx="59053" cy="58552"/>
            </a:xfrm>
            <a:custGeom>
              <a:avLst/>
              <a:gdLst/>
              <a:ahLst/>
              <a:cxnLst/>
              <a:rect l="0" t="0" r="0" b="0"/>
              <a:pathLst>
                <a:path w="59053" h="58552">
                  <a:moveTo>
                    <a:pt x="59052" y="0"/>
                  </a:moveTo>
                  <a:lnTo>
                    <a:pt x="41290" y="0"/>
                  </a:lnTo>
                  <a:lnTo>
                    <a:pt x="27613" y="4957"/>
                  </a:lnTo>
                  <a:lnTo>
                    <a:pt x="3688" y="23284"/>
                  </a:lnTo>
                  <a:lnTo>
                    <a:pt x="767" y="30393"/>
                  </a:lnTo>
                  <a:lnTo>
                    <a:pt x="0" y="48205"/>
                  </a:lnTo>
                  <a:lnTo>
                    <a:pt x="2955" y="53512"/>
                  </a:lnTo>
                  <a:lnTo>
                    <a:pt x="7713" y="56121"/>
                  </a:lnTo>
                  <a:lnTo>
                    <a:pt x="25594" y="585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3831810" y="2659890"/>
              <a:ext cx="57347" cy="42928"/>
            </a:xfrm>
            <a:custGeom>
              <a:avLst/>
              <a:gdLst/>
              <a:ahLst/>
              <a:cxnLst/>
              <a:rect l="0" t="0" r="0" b="0"/>
              <a:pathLst>
                <a:path w="57347" h="42928">
                  <a:moveTo>
                    <a:pt x="23888" y="0"/>
                  </a:moveTo>
                  <a:lnTo>
                    <a:pt x="603" y="27725"/>
                  </a:lnTo>
                  <a:lnTo>
                    <a:pt x="0" y="33353"/>
                  </a:lnTo>
                  <a:lnTo>
                    <a:pt x="2387" y="38035"/>
                  </a:lnTo>
                  <a:lnTo>
                    <a:pt x="6765" y="42086"/>
                  </a:lnTo>
                  <a:lnTo>
                    <a:pt x="12473" y="42927"/>
                  </a:lnTo>
                  <a:lnTo>
                    <a:pt x="26249" y="38906"/>
                  </a:lnTo>
                  <a:lnTo>
                    <a:pt x="45241" y="26192"/>
                  </a:lnTo>
                  <a:lnTo>
                    <a:pt x="48346" y="25826"/>
                  </a:lnTo>
                  <a:lnTo>
                    <a:pt x="49487" y="28370"/>
                  </a:lnTo>
                  <a:lnTo>
                    <a:pt x="49319" y="32854"/>
                  </a:lnTo>
                  <a:lnTo>
                    <a:pt x="50136" y="35844"/>
                  </a:lnTo>
                  <a:lnTo>
                    <a:pt x="51610" y="37836"/>
                  </a:lnTo>
                  <a:lnTo>
                    <a:pt x="57346" y="418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3929704" y="2643161"/>
              <a:ext cx="80219" cy="100375"/>
            </a:xfrm>
            <a:custGeom>
              <a:avLst/>
              <a:gdLst/>
              <a:ahLst/>
              <a:cxnLst/>
              <a:rect l="0" t="0" r="0" b="0"/>
              <a:pathLst>
                <a:path w="80219" h="100375">
                  <a:moveTo>
                    <a:pt x="9638" y="0"/>
                  </a:moveTo>
                  <a:lnTo>
                    <a:pt x="7779" y="55210"/>
                  </a:lnTo>
                  <a:lnTo>
                    <a:pt x="0" y="72535"/>
                  </a:lnTo>
                  <a:lnTo>
                    <a:pt x="1354" y="72521"/>
                  </a:lnTo>
                  <a:lnTo>
                    <a:pt x="64524" y="31011"/>
                  </a:lnTo>
                  <a:lnTo>
                    <a:pt x="79262" y="19669"/>
                  </a:lnTo>
                  <a:lnTo>
                    <a:pt x="80218" y="17760"/>
                  </a:lnTo>
                  <a:lnTo>
                    <a:pt x="71367" y="20595"/>
                  </a:lnTo>
                  <a:lnTo>
                    <a:pt x="43147" y="42699"/>
                  </a:lnTo>
                  <a:lnTo>
                    <a:pt x="37554" y="47983"/>
                  </a:lnTo>
                  <a:lnTo>
                    <a:pt x="34754" y="55223"/>
                  </a:lnTo>
                  <a:lnTo>
                    <a:pt x="34122" y="73182"/>
                  </a:lnTo>
                  <a:lnTo>
                    <a:pt x="37113" y="80387"/>
                  </a:lnTo>
                  <a:lnTo>
                    <a:pt x="47872" y="90871"/>
                  </a:lnTo>
                  <a:lnTo>
                    <a:pt x="59469" y="96150"/>
                  </a:lnTo>
                  <a:lnTo>
                    <a:pt x="76553" y="100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1622394" y="3220307"/>
            <a:ext cx="1530692" cy="158605"/>
            <a:chOff x="1622394" y="3220307"/>
            <a:chExt cx="1530692" cy="158605"/>
          </a:xfrm>
        </p:grpSpPr>
        <p:sp>
          <p:nvSpPr>
            <p:cNvPr id="282" name="Freeform 281"/>
            <p:cNvSpPr/>
            <p:nvPr/>
          </p:nvSpPr>
          <p:spPr>
            <a:xfrm>
              <a:off x="1622394" y="3245401"/>
              <a:ext cx="158925" cy="83645"/>
            </a:xfrm>
            <a:custGeom>
              <a:avLst/>
              <a:gdLst/>
              <a:ahLst/>
              <a:cxnLst/>
              <a:rect l="0" t="0" r="0" b="0"/>
              <a:pathLst>
                <a:path w="158925" h="83645">
                  <a:moveTo>
                    <a:pt x="0" y="0"/>
                  </a:moveTo>
                  <a:lnTo>
                    <a:pt x="0" y="46568"/>
                  </a:lnTo>
                  <a:lnTo>
                    <a:pt x="2788" y="51492"/>
                  </a:lnTo>
                  <a:lnTo>
                    <a:pt x="7435" y="52915"/>
                  </a:lnTo>
                  <a:lnTo>
                    <a:pt x="13321" y="52005"/>
                  </a:lnTo>
                  <a:lnTo>
                    <a:pt x="18174" y="48611"/>
                  </a:lnTo>
                  <a:lnTo>
                    <a:pt x="56091" y="2889"/>
                  </a:lnTo>
                  <a:lnTo>
                    <a:pt x="61558" y="2856"/>
                  </a:lnTo>
                  <a:lnTo>
                    <a:pt x="67061" y="6551"/>
                  </a:lnTo>
                  <a:lnTo>
                    <a:pt x="72589" y="12732"/>
                  </a:lnTo>
                  <a:lnTo>
                    <a:pt x="75344" y="19640"/>
                  </a:lnTo>
                  <a:lnTo>
                    <a:pt x="79912" y="58934"/>
                  </a:lnTo>
                  <a:lnTo>
                    <a:pt x="83944" y="63453"/>
                  </a:lnTo>
                  <a:lnTo>
                    <a:pt x="89420" y="65536"/>
                  </a:lnTo>
                  <a:lnTo>
                    <a:pt x="95859" y="65996"/>
                  </a:lnTo>
                  <a:lnTo>
                    <a:pt x="110449" y="61550"/>
                  </a:lnTo>
                  <a:lnTo>
                    <a:pt x="118243" y="57762"/>
                  </a:lnTo>
                  <a:lnTo>
                    <a:pt x="134338" y="56032"/>
                  </a:lnTo>
                  <a:lnTo>
                    <a:pt x="142533" y="56871"/>
                  </a:lnTo>
                  <a:lnTo>
                    <a:pt x="147997" y="60219"/>
                  </a:lnTo>
                  <a:lnTo>
                    <a:pt x="151639" y="65239"/>
                  </a:lnTo>
                  <a:lnTo>
                    <a:pt x="158924" y="836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1797095" y="3262130"/>
              <a:ext cx="67868" cy="58552"/>
            </a:xfrm>
            <a:custGeom>
              <a:avLst/>
              <a:gdLst/>
              <a:ahLst/>
              <a:cxnLst/>
              <a:rect l="0" t="0" r="0" b="0"/>
              <a:pathLst>
                <a:path w="67868" h="58552">
                  <a:moveTo>
                    <a:pt x="26045" y="0"/>
                  </a:moveTo>
                  <a:lnTo>
                    <a:pt x="12724" y="8880"/>
                  </a:lnTo>
                  <a:lnTo>
                    <a:pt x="3706" y="20675"/>
                  </a:lnTo>
                  <a:lnTo>
                    <a:pt x="0" y="27724"/>
                  </a:lnTo>
                  <a:lnTo>
                    <a:pt x="1246" y="32424"/>
                  </a:lnTo>
                  <a:lnTo>
                    <a:pt x="5795" y="35556"/>
                  </a:lnTo>
                  <a:lnTo>
                    <a:pt x="12545" y="37645"/>
                  </a:lnTo>
                  <a:lnTo>
                    <a:pt x="27480" y="37487"/>
                  </a:lnTo>
                  <a:lnTo>
                    <a:pt x="35366" y="36144"/>
                  </a:lnTo>
                  <a:lnTo>
                    <a:pt x="42482" y="37107"/>
                  </a:lnTo>
                  <a:lnTo>
                    <a:pt x="55346" y="43134"/>
                  </a:lnTo>
                  <a:lnTo>
                    <a:pt x="62302" y="49530"/>
                  </a:lnTo>
                  <a:lnTo>
                    <a:pt x="67867" y="585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1931878" y="3245401"/>
              <a:ext cx="41823" cy="83645"/>
            </a:xfrm>
            <a:custGeom>
              <a:avLst/>
              <a:gdLst/>
              <a:ahLst/>
              <a:cxnLst/>
              <a:rect l="0" t="0" r="0" b="0"/>
              <a:pathLst>
                <a:path w="41823" h="83645">
                  <a:moveTo>
                    <a:pt x="0" y="0"/>
                  </a:moveTo>
                  <a:lnTo>
                    <a:pt x="8880" y="8881"/>
                  </a:lnTo>
                  <a:lnTo>
                    <a:pt x="33369" y="70153"/>
                  </a:lnTo>
                  <a:lnTo>
                    <a:pt x="41822" y="836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923513" y="3287223"/>
              <a:ext cx="83646" cy="41823"/>
            </a:xfrm>
            <a:custGeom>
              <a:avLst/>
              <a:gdLst/>
              <a:ahLst/>
              <a:cxnLst/>
              <a:rect l="0" t="0" r="0" b="0"/>
              <a:pathLst>
                <a:path w="83646" h="41823">
                  <a:moveTo>
                    <a:pt x="0" y="41822"/>
                  </a:moveTo>
                  <a:lnTo>
                    <a:pt x="14285" y="29395"/>
                  </a:lnTo>
                  <a:lnTo>
                    <a:pt x="68926" y="8453"/>
                  </a:lnTo>
                  <a:lnTo>
                    <a:pt x="8364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2291548" y="3220307"/>
              <a:ext cx="51093" cy="133832"/>
            </a:xfrm>
            <a:custGeom>
              <a:avLst/>
              <a:gdLst/>
              <a:ahLst/>
              <a:cxnLst/>
              <a:rect l="0" t="0" r="0" b="0"/>
              <a:pathLst>
                <a:path w="51093" h="133832">
                  <a:moveTo>
                    <a:pt x="0" y="0"/>
                  </a:moveTo>
                  <a:lnTo>
                    <a:pt x="19104" y="7607"/>
                  </a:lnTo>
                  <a:lnTo>
                    <a:pt x="36124" y="21875"/>
                  </a:lnTo>
                  <a:lnTo>
                    <a:pt x="47345" y="35745"/>
                  </a:lnTo>
                  <a:lnTo>
                    <a:pt x="51092" y="53682"/>
                  </a:lnTo>
                  <a:lnTo>
                    <a:pt x="45925" y="91047"/>
                  </a:lnTo>
                  <a:lnTo>
                    <a:pt x="33458" y="1338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2291548" y="3295587"/>
              <a:ext cx="100375" cy="16730"/>
            </a:xfrm>
            <a:custGeom>
              <a:avLst/>
              <a:gdLst/>
              <a:ahLst/>
              <a:cxnLst/>
              <a:rect l="0" t="0" r="0" b="0"/>
              <a:pathLst>
                <a:path w="100375" h="16730">
                  <a:moveTo>
                    <a:pt x="0" y="16729"/>
                  </a:moveTo>
                  <a:lnTo>
                    <a:pt x="21893" y="10981"/>
                  </a:lnTo>
                  <a:lnTo>
                    <a:pt x="85345" y="2846"/>
                  </a:lnTo>
                  <a:lnTo>
                    <a:pt x="1003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2389471" y="3237036"/>
              <a:ext cx="66818" cy="98389"/>
            </a:xfrm>
            <a:custGeom>
              <a:avLst/>
              <a:gdLst/>
              <a:ahLst/>
              <a:cxnLst/>
              <a:rect l="0" t="0" r="0" b="0"/>
              <a:pathLst>
                <a:path w="66818" h="98389">
                  <a:moveTo>
                    <a:pt x="52637" y="0"/>
                  </a:moveTo>
                  <a:lnTo>
                    <a:pt x="33533" y="14285"/>
                  </a:lnTo>
                  <a:lnTo>
                    <a:pt x="17443" y="35212"/>
                  </a:lnTo>
                  <a:lnTo>
                    <a:pt x="168" y="75511"/>
                  </a:lnTo>
                  <a:lnTo>
                    <a:pt x="0" y="82869"/>
                  </a:lnTo>
                  <a:lnTo>
                    <a:pt x="4769" y="96002"/>
                  </a:lnTo>
                  <a:lnTo>
                    <a:pt x="9572" y="98388"/>
                  </a:lnTo>
                  <a:lnTo>
                    <a:pt x="15563" y="98121"/>
                  </a:lnTo>
                  <a:lnTo>
                    <a:pt x="22345" y="96083"/>
                  </a:lnTo>
                  <a:lnTo>
                    <a:pt x="45211" y="79895"/>
                  </a:lnTo>
                  <a:lnTo>
                    <a:pt x="60763" y="57440"/>
                  </a:lnTo>
                  <a:lnTo>
                    <a:pt x="66817" y="28688"/>
                  </a:lnTo>
                  <a:lnTo>
                    <a:pt x="65808" y="23773"/>
                  </a:lnTo>
                  <a:lnTo>
                    <a:pt x="63277" y="22354"/>
                  </a:lnTo>
                  <a:lnTo>
                    <a:pt x="59730" y="23267"/>
                  </a:lnTo>
                  <a:lnTo>
                    <a:pt x="57366" y="25735"/>
                  </a:lnTo>
                  <a:lnTo>
                    <a:pt x="52637" y="418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2492295" y="3270494"/>
              <a:ext cx="75281" cy="8365"/>
            </a:xfrm>
            <a:custGeom>
              <a:avLst/>
              <a:gdLst/>
              <a:ahLst/>
              <a:cxnLst/>
              <a:rect l="0" t="0" r="0" b="0"/>
              <a:pathLst>
                <a:path w="75281" h="8365">
                  <a:moveTo>
                    <a:pt x="0" y="8364"/>
                  </a:moveTo>
                  <a:lnTo>
                    <a:pt x="13321" y="3924"/>
                  </a:lnTo>
                  <a:lnTo>
                    <a:pt x="27296" y="4222"/>
                  </a:lnTo>
                  <a:lnTo>
                    <a:pt x="42801" y="5594"/>
                  </a:lnTo>
                  <a:lnTo>
                    <a:pt x="7528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2609832" y="3220560"/>
              <a:ext cx="35139" cy="133579"/>
            </a:xfrm>
            <a:custGeom>
              <a:avLst/>
              <a:gdLst/>
              <a:ahLst/>
              <a:cxnLst/>
              <a:rect l="0" t="0" r="0" b="0"/>
              <a:pathLst>
                <a:path w="35139" h="133579">
                  <a:moveTo>
                    <a:pt x="16294" y="33205"/>
                  </a:moveTo>
                  <a:lnTo>
                    <a:pt x="28720" y="18920"/>
                  </a:lnTo>
                  <a:lnTo>
                    <a:pt x="35138" y="5480"/>
                  </a:lnTo>
                  <a:lnTo>
                    <a:pt x="34433" y="1711"/>
                  </a:lnTo>
                  <a:lnTo>
                    <a:pt x="31175" y="127"/>
                  </a:lnTo>
                  <a:lnTo>
                    <a:pt x="26214" y="0"/>
                  </a:lnTo>
                  <a:lnTo>
                    <a:pt x="5912" y="8703"/>
                  </a:lnTo>
                  <a:lnTo>
                    <a:pt x="1938" y="14082"/>
                  </a:lnTo>
                  <a:lnTo>
                    <a:pt x="217" y="20456"/>
                  </a:lnTo>
                  <a:lnTo>
                    <a:pt x="0" y="27494"/>
                  </a:lnTo>
                  <a:lnTo>
                    <a:pt x="3572" y="32186"/>
                  </a:lnTo>
                  <a:lnTo>
                    <a:pt x="23574" y="42507"/>
                  </a:lnTo>
                  <a:lnTo>
                    <a:pt x="32851" y="58095"/>
                  </a:lnTo>
                  <a:lnTo>
                    <a:pt x="35115" y="77415"/>
                  </a:lnTo>
                  <a:lnTo>
                    <a:pt x="32094" y="96535"/>
                  </a:lnTo>
                  <a:lnTo>
                    <a:pt x="16294" y="1335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2685840" y="3226446"/>
              <a:ext cx="63538" cy="83355"/>
            </a:xfrm>
            <a:custGeom>
              <a:avLst/>
              <a:gdLst/>
              <a:ahLst/>
              <a:cxnLst/>
              <a:rect l="0" t="0" r="0" b="0"/>
              <a:pathLst>
                <a:path w="63538" h="83355">
                  <a:moveTo>
                    <a:pt x="7201" y="18955"/>
                  </a:moveTo>
                  <a:lnTo>
                    <a:pt x="581" y="48729"/>
                  </a:lnTo>
                  <a:lnTo>
                    <a:pt x="0" y="58322"/>
                  </a:lnTo>
                  <a:lnTo>
                    <a:pt x="4310" y="73936"/>
                  </a:lnTo>
                  <a:lnTo>
                    <a:pt x="8062" y="80703"/>
                  </a:lnTo>
                  <a:lnTo>
                    <a:pt x="13351" y="83354"/>
                  </a:lnTo>
                  <a:lnTo>
                    <a:pt x="19666" y="83264"/>
                  </a:lnTo>
                  <a:lnTo>
                    <a:pt x="26664" y="81344"/>
                  </a:lnTo>
                  <a:lnTo>
                    <a:pt x="39396" y="71777"/>
                  </a:lnTo>
                  <a:lnTo>
                    <a:pt x="50321" y="57301"/>
                  </a:lnTo>
                  <a:lnTo>
                    <a:pt x="60767" y="28251"/>
                  </a:lnTo>
                  <a:lnTo>
                    <a:pt x="63537" y="6977"/>
                  </a:lnTo>
                  <a:lnTo>
                    <a:pt x="61487" y="1676"/>
                  </a:lnTo>
                  <a:lnTo>
                    <a:pt x="57332" y="0"/>
                  </a:lnTo>
                  <a:lnTo>
                    <a:pt x="51775" y="742"/>
                  </a:lnTo>
                  <a:lnTo>
                    <a:pt x="47140" y="4954"/>
                  </a:lnTo>
                  <a:lnTo>
                    <a:pt x="32295" y="356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2814067" y="3244827"/>
              <a:ext cx="63317" cy="92959"/>
            </a:xfrm>
            <a:custGeom>
              <a:avLst/>
              <a:gdLst/>
              <a:ahLst/>
              <a:cxnLst/>
              <a:rect l="0" t="0" r="0" b="0"/>
              <a:pathLst>
                <a:path w="63317" h="92959">
                  <a:moveTo>
                    <a:pt x="4441" y="42396"/>
                  </a:moveTo>
                  <a:lnTo>
                    <a:pt x="4441" y="88964"/>
                  </a:lnTo>
                  <a:lnTo>
                    <a:pt x="3511" y="92958"/>
                  </a:lnTo>
                  <a:lnTo>
                    <a:pt x="1962" y="92833"/>
                  </a:lnTo>
                  <a:lnTo>
                    <a:pt x="0" y="89961"/>
                  </a:lnTo>
                  <a:lnTo>
                    <a:pt x="299" y="76857"/>
                  </a:lnTo>
                  <a:lnTo>
                    <a:pt x="8063" y="42594"/>
                  </a:lnTo>
                  <a:lnTo>
                    <a:pt x="20281" y="17361"/>
                  </a:lnTo>
                  <a:lnTo>
                    <a:pt x="32857" y="5557"/>
                  </a:lnTo>
                  <a:lnTo>
                    <a:pt x="40114" y="1107"/>
                  </a:lnTo>
                  <a:lnTo>
                    <a:pt x="46810" y="0"/>
                  </a:lnTo>
                  <a:lnTo>
                    <a:pt x="53134" y="1121"/>
                  </a:lnTo>
                  <a:lnTo>
                    <a:pt x="59208" y="3726"/>
                  </a:lnTo>
                  <a:lnTo>
                    <a:pt x="62328" y="9181"/>
                  </a:lnTo>
                  <a:lnTo>
                    <a:pt x="63316" y="25155"/>
                  </a:lnTo>
                  <a:lnTo>
                    <a:pt x="60420" y="32761"/>
                  </a:lnTo>
                  <a:lnTo>
                    <a:pt x="49767" y="46169"/>
                  </a:lnTo>
                  <a:lnTo>
                    <a:pt x="45811" y="49558"/>
                  </a:lnTo>
                  <a:lnTo>
                    <a:pt x="43173" y="50888"/>
                  </a:lnTo>
                  <a:lnTo>
                    <a:pt x="37899" y="507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2930814" y="3270494"/>
              <a:ext cx="54983" cy="44580"/>
            </a:xfrm>
            <a:custGeom>
              <a:avLst/>
              <a:gdLst/>
              <a:ahLst/>
              <a:cxnLst/>
              <a:rect l="0" t="0" r="0" b="0"/>
              <a:pathLst>
                <a:path w="54983" h="44580">
                  <a:moveTo>
                    <a:pt x="21525" y="0"/>
                  </a:moveTo>
                  <a:lnTo>
                    <a:pt x="3763" y="4440"/>
                  </a:lnTo>
                  <a:lnTo>
                    <a:pt x="390" y="7607"/>
                  </a:lnTo>
                  <a:lnTo>
                    <a:pt x="0" y="11577"/>
                  </a:lnTo>
                  <a:lnTo>
                    <a:pt x="1599" y="16083"/>
                  </a:lnTo>
                  <a:lnTo>
                    <a:pt x="17170" y="31304"/>
                  </a:lnTo>
                  <a:lnTo>
                    <a:pt x="39442" y="43146"/>
                  </a:lnTo>
                  <a:lnTo>
                    <a:pt x="44622" y="44563"/>
                  </a:lnTo>
                  <a:lnTo>
                    <a:pt x="48075" y="44579"/>
                  </a:lnTo>
                  <a:lnTo>
                    <a:pt x="54982" y="418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2951484" y="3245401"/>
              <a:ext cx="117958" cy="133511"/>
            </a:xfrm>
            <a:custGeom>
              <a:avLst/>
              <a:gdLst/>
              <a:ahLst/>
              <a:cxnLst/>
              <a:rect l="0" t="0" r="0" b="0"/>
              <a:pathLst>
                <a:path w="117958" h="133511">
                  <a:moveTo>
                    <a:pt x="59406" y="0"/>
                  </a:moveTo>
                  <a:lnTo>
                    <a:pt x="58476" y="61887"/>
                  </a:lnTo>
                  <a:lnTo>
                    <a:pt x="49028" y="120550"/>
                  </a:lnTo>
                  <a:lnTo>
                    <a:pt x="38065" y="131955"/>
                  </a:lnTo>
                  <a:lnTo>
                    <a:pt x="31238" y="133510"/>
                  </a:lnTo>
                  <a:lnTo>
                    <a:pt x="16217" y="130280"/>
                  </a:lnTo>
                  <a:lnTo>
                    <a:pt x="10167" y="125887"/>
                  </a:lnTo>
                  <a:lnTo>
                    <a:pt x="966" y="113571"/>
                  </a:lnTo>
                  <a:lnTo>
                    <a:pt x="0" y="107313"/>
                  </a:lnTo>
                  <a:lnTo>
                    <a:pt x="1214" y="101282"/>
                  </a:lnTo>
                  <a:lnTo>
                    <a:pt x="3883" y="95403"/>
                  </a:lnTo>
                  <a:lnTo>
                    <a:pt x="16761" y="83914"/>
                  </a:lnTo>
                  <a:lnTo>
                    <a:pt x="76087" y="49066"/>
                  </a:lnTo>
                  <a:lnTo>
                    <a:pt x="108852" y="24578"/>
                  </a:lnTo>
                  <a:lnTo>
                    <a:pt x="114675" y="19173"/>
                  </a:lnTo>
                  <a:lnTo>
                    <a:pt x="114839" y="16500"/>
                  </a:lnTo>
                  <a:lnTo>
                    <a:pt x="111232" y="15646"/>
                  </a:lnTo>
                  <a:lnTo>
                    <a:pt x="105109" y="16007"/>
                  </a:lnTo>
                  <a:lnTo>
                    <a:pt x="103815" y="17177"/>
                  </a:lnTo>
                  <a:lnTo>
                    <a:pt x="105741" y="18886"/>
                  </a:lnTo>
                  <a:lnTo>
                    <a:pt x="117957" y="25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3086170" y="3237036"/>
              <a:ext cx="66916" cy="66917"/>
            </a:xfrm>
            <a:custGeom>
              <a:avLst/>
              <a:gdLst/>
              <a:ahLst/>
              <a:cxnLst/>
              <a:rect l="0" t="0" r="0" b="0"/>
              <a:pathLst>
                <a:path w="66916" h="66917">
                  <a:moveTo>
                    <a:pt x="66915" y="0"/>
                  </a:moveTo>
                  <a:lnTo>
                    <a:pt x="53594" y="4441"/>
                  </a:lnTo>
                  <a:lnTo>
                    <a:pt x="49670" y="9466"/>
                  </a:lnTo>
                  <a:lnTo>
                    <a:pt x="45310" y="24964"/>
                  </a:lnTo>
                  <a:lnTo>
                    <a:pt x="46935" y="32442"/>
                  </a:lnTo>
                  <a:lnTo>
                    <a:pt x="56177" y="45708"/>
                  </a:lnTo>
                  <a:lnTo>
                    <a:pt x="56968" y="50918"/>
                  </a:lnTo>
                  <a:lnTo>
                    <a:pt x="54707" y="55322"/>
                  </a:lnTo>
                  <a:lnTo>
                    <a:pt x="50412" y="59186"/>
                  </a:lnTo>
                  <a:lnTo>
                    <a:pt x="33248" y="63480"/>
                  </a:lnTo>
                  <a:lnTo>
                    <a:pt x="0" y="66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6055775" y="1275399"/>
            <a:ext cx="3881149" cy="773889"/>
            <a:chOff x="6055775" y="1275399"/>
            <a:chExt cx="3881149" cy="773889"/>
          </a:xfrm>
        </p:grpSpPr>
        <p:sp>
          <p:nvSpPr>
            <p:cNvPr id="297" name="Freeform 296"/>
            <p:cNvSpPr/>
            <p:nvPr/>
          </p:nvSpPr>
          <p:spPr>
            <a:xfrm>
              <a:off x="6055775" y="1363403"/>
              <a:ext cx="100143" cy="426587"/>
            </a:xfrm>
            <a:custGeom>
              <a:avLst/>
              <a:gdLst/>
              <a:ahLst/>
              <a:cxnLst/>
              <a:rect l="0" t="0" r="0" b="0"/>
              <a:pathLst>
                <a:path w="100143" h="426587">
                  <a:moveTo>
                    <a:pt x="24862" y="0"/>
                  </a:moveTo>
                  <a:lnTo>
                    <a:pt x="15763" y="50450"/>
                  </a:lnTo>
                  <a:lnTo>
                    <a:pt x="9640" y="112714"/>
                  </a:lnTo>
                  <a:lnTo>
                    <a:pt x="8431" y="168831"/>
                  </a:lnTo>
                  <a:lnTo>
                    <a:pt x="8192" y="219157"/>
                  </a:lnTo>
                  <a:lnTo>
                    <a:pt x="2393" y="280722"/>
                  </a:lnTo>
                  <a:lnTo>
                    <a:pt x="0" y="341006"/>
                  </a:lnTo>
                  <a:lnTo>
                    <a:pt x="4240" y="302253"/>
                  </a:lnTo>
                  <a:lnTo>
                    <a:pt x="16720" y="245563"/>
                  </a:lnTo>
                  <a:lnTo>
                    <a:pt x="32135" y="209702"/>
                  </a:lnTo>
                  <a:lnTo>
                    <a:pt x="47670" y="188633"/>
                  </a:lnTo>
                  <a:lnTo>
                    <a:pt x="54008" y="186165"/>
                  </a:lnTo>
                  <a:lnTo>
                    <a:pt x="61022" y="186379"/>
                  </a:lnTo>
                  <a:lnTo>
                    <a:pt x="68486" y="188380"/>
                  </a:lnTo>
                  <a:lnTo>
                    <a:pt x="74391" y="194361"/>
                  </a:lnTo>
                  <a:lnTo>
                    <a:pt x="93745" y="241360"/>
                  </a:lnTo>
                  <a:lnTo>
                    <a:pt x="98878" y="299711"/>
                  </a:lnTo>
                  <a:lnTo>
                    <a:pt x="97414" y="354883"/>
                  </a:lnTo>
                  <a:lnTo>
                    <a:pt x="93450" y="417419"/>
                  </a:lnTo>
                  <a:lnTo>
                    <a:pt x="94751" y="421404"/>
                  </a:lnTo>
                  <a:lnTo>
                    <a:pt x="100142" y="4265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6222966" y="1589243"/>
              <a:ext cx="57509" cy="198925"/>
            </a:xfrm>
            <a:custGeom>
              <a:avLst/>
              <a:gdLst/>
              <a:ahLst/>
              <a:cxnLst/>
              <a:rect l="0" t="0" r="0" b="0"/>
              <a:pathLst>
                <a:path w="57509" h="198925">
                  <a:moveTo>
                    <a:pt x="16596" y="0"/>
                  </a:moveTo>
                  <a:lnTo>
                    <a:pt x="4954" y="51008"/>
                  </a:lnTo>
                  <a:lnTo>
                    <a:pt x="872" y="109622"/>
                  </a:lnTo>
                  <a:lnTo>
                    <a:pt x="66" y="164434"/>
                  </a:lnTo>
                  <a:lnTo>
                    <a:pt x="0" y="176538"/>
                  </a:lnTo>
                  <a:lnTo>
                    <a:pt x="2744" y="185537"/>
                  </a:lnTo>
                  <a:lnTo>
                    <a:pt x="7361" y="192465"/>
                  </a:lnTo>
                  <a:lnTo>
                    <a:pt x="13227" y="198014"/>
                  </a:lnTo>
                  <a:lnTo>
                    <a:pt x="18068" y="198924"/>
                  </a:lnTo>
                  <a:lnTo>
                    <a:pt x="22224" y="196744"/>
                  </a:lnTo>
                  <a:lnTo>
                    <a:pt x="40013" y="168770"/>
                  </a:lnTo>
                  <a:lnTo>
                    <a:pt x="53818" y="114090"/>
                  </a:lnTo>
                  <a:lnTo>
                    <a:pt x="57508" y="54548"/>
                  </a:lnTo>
                  <a:lnTo>
                    <a:pt x="56155" y="30749"/>
                  </a:lnTo>
                  <a:lnTo>
                    <a:pt x="49357" y="10878"/>
                  </a:lnTo>
                  <a:lnTo>
                    <a:pt x="44013" y="7252"/>
                  </a:lnTo>
                  <a:lnTo>
                    <a:pt x="37662" y="7623"/>
                  </a:lnTo>
                  <a:lnTo>
                    <a:pt x="30640" y="10658"/>
                  </a:lnTo>
                  <a:lnTo>
                    <a:pt x="25959" y="15470"/>
                  </a:lnTo>
                  <a:lnTo>
                    <a:pt x="16596" y="418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6348299" y="1620914"/>
              <a:ext cx="125314" cy="170713"/>
            </a:xfrm>
            <a:custGeom>
              <a:avLst/>
              <a:gdLst/>
              <a:ahLst/>
              <a:cxnLst/>
              <a:rect l="0" t="0" r="0" b="0"/>
              <a:pathLst>
                <a:path w="125314" h="170713">
                  <a:moveTo>
                    <a:pt x="0" y="1786"/>
                  </a:moveTo>
                  <a:lnTo>
                    <a:pt x="0" y="57236"/>
                  </a:lnTo>
                  <a:lnTo>
                    <a:pt x="0" y="118069"/>
                  </a:lnTo>
                  <a:lnTo>
                    <a:pt x="0" y="143927"/>
                  </a:lnTo>
                  <a:lnTo>
                    <a:pt x="2789" y="151381"/>
                  </a:lnTo>
                  <a:lnTo>
                    <a:pt x="7436" y="155420"/>
                  </a:lnTo>
                  <a:lnTo>
                    <a:pt x="13322" y="157183"/>
                  </a:lnTo>
                  <a:lnTo>
                    <a:pt x="19105" y="153712"/>
                  </a:lnTo>
                  <a:lnTo>
                    <a:pt x="30486" y="137464"/>
                  </a:lnTo>
                  <a:lnTo>
                    <a:pt x="49428" y="80797"/>
                  </a:lnTo>
                  <a:lnTo>
                    <a:pt x="52469" y="71189"/>
                  </a:lnTo>
                  <a:lnTo>
                    <a:pt x="55426" y="68501"/>
                  </a:lnTo>
                  <a:lnTo>
                    <a:pt x="58326" y="70427"/>
                  </a:lnTo>
                  <a:lnTo>
                    <a:pt x="69659" y="95788"/>
                  </a:lnTo>
                  <a:lnTo>
                    <a:pt x="83639" y="151599"/>
                  </a:lnTo>
                  <a:lnTo>
                    <a:pt x="86429" y="163001"/>
                  </a:lnTo>
                  <a:lnTo>
                    <a:pt x="90148" y="168743"/>
                  </a:lnTo>
                  <a:lnTo>
                    <a:pt x="94486" y="170712"/>
                  </a:lnTo>
                  <a:lnTo>
                    <a:pt x="99237" y="170167"/>
                  </a:lnTo>
                  <a:lnTo>
                    <a:pt x="103333" y="165156"/>
                  </a:lnTo>
                  <a:lnTo>
                    <a:pt x="119546" y="115401"/>
                  </a:lnTo>
                  <a:lnTo>
                    <a:pt x="124687" y="60245"/>
                  </a:lnTo>
                  <a:lnTo>
                    <a:pt x="125313" y="6828"/>
                  </a:lnTo>
                  <a:lnTo>
                    <a:pt x="123506" y="501"/>
                  </a:lnTo>
                  <a:lnTo>
                    <a:pt x="120442" y="0"/>
                  </a:lnTo>
                  <a:lnTo>
                    <a:pt x="100374" y="185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6607597" y="1589243"/>
              <a:ext cx="1" cy="8365"/>
            </a:xfrm>
            <a:custGeom>
              <a:avLst/>
              <a:gdLst/>
              <a:ahLst/>
              <a:cxnLst/>
              <a:rect l="0" t="0" r="0" b="0"/>
              <a:pathLst>
                <a:path w="1" h="8365">
                  <a:moveTo>
                    <a:pt x="0" y="8364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6624326" y="173980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6841901" y="1338310"/>
              <a:ext cx="93772" cy="401122"/>
            </a:xfrm>
            <a:custGeom>
              <a:avLst/>
              <a:gdLst/>
              <a:ahLst/>
              <a:cxnLst/>
              <a:rect l="0" t="0" r="0" b="0"/>
              <a:pathLst>
                <a:path w="93772" h="401122">
                  <a:moveTo>
                    <a:pt x="8265" y="0"/>
                  </a:moveTo>
                  <a:lnTo>
                    <a:pt x="2516" y="58909"/>
                  </a:lnTo>
                  <a:lnTo>
                    <a:pt x="2895" y="100994"/>
                  </a:lnTo>
                  <a:lnTo>
                    <a:pt x="7558" y="156218"/>
                  </a:lnTo>
                  <a:lnTo>
                    <a:pt x="3731" y="211909"/>
                  </a:lnTo>
                  <a:lnTo>
                    <a:pt x="657" y="268008"/>
                  </a:lnTo>
                  <a:lnTo>
                    <a:pt x="124" y="296781"/>
                  </a:lnTo>
                  <a:lnTo>
                    <a:pt x="0" y="288349"/>
                  </a:lnTo>
                  <a:lnTo>
                    <a:pt x="8810" y="266356"/>
                  </a:lnTo>
                  <a:lnTo>
                    <a:pt x="23193" y="246622"/>
                  </a:lnTo>
                  <a:lnTo>
                    <a:pt x="30299" y="243412"/>
                  </a:lnTo>
                  <a:lnTo>
                    <a:pt x="48107" y="242323"/>
                  </a:lnTo>
                  <a:lnTo>
                    <a:pt x="74594" y="251376"/>
                  </a:lnTo>
                  <a:lnTo>
                    <a:pt x="86692" y="263212"/>
                  </a:lnTo>
                  <a:lnTo>
                    <a:pt x="91219" y="270271"/>
                  </a:lnTo>
                  <a:lnTo>
                    <a:pt x="93771" y="290507"/>
                  </a:lnTo>
                  <a:lnTo>
                    <a:pt x="90295" y="348222"/>
                  </a:lnTo>
                  <a:lnTo>
                    <a:pt x="78625" y="380029"/>
                  </a:lnTo>
                  <a:lnTo>
                    <a:pt x="68657" y="395361"/>
                  </a:lnTo>
                  <a:lnTo>
                    <a:pt x="62467" y="399263"/>
                  </a:lnTo>
                  <a:lnTo>
                    <a:pt x="48154" y="401121"/>
                  </a:lnTo>
                  <a:lnTo>
                    <a:pt x="43221" y="397527"/>
                  </a:lnTo>
                  <a:lnTo>
                    <a:pt x="37742" y="383621"/>
                  </a:lnTo>
                  <a:lnTo>
                    <a:pt x="37784" y="372484"/>
                  </a:lnTo>
                  <a:lnTo>
                    <a:pt x="41722" y="3596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6978990" y="1605971"/>
              <a:ext cx="55194" cy="117104"/>
            </a:xfrm>
            <a:custGeom>
              <a:avLst/>
              <a:gdLst/>
              <a:ahLst/>
              <a:cxnLst/>
              <a:rect l="0" t="0" r="0" b="0"/>
              <a:pathLst>
                <a:path w="55194" h="117104">
                  <a:moveTo>
                    <a:pt x="38464" y="0"/>
                  </a:moveTo>
                  <a:lnTo>
                    <a:pt x="25143" y="4441"/>
                  </a:lnTo>
                  <a:lnTo>
                    <a:pt x="13646" y="16534"/>
                  </a:lnTo>
                  <a:lnTo>
                    <a:pt x="7977" y="24964"/>
                  </a:lnTo>
                  <a:lnTo>
                    <a:pt x="0" y="59029"/>
                  </a:lnTo>
                  <a:lnTo>
                    <a:pt x="1669" y="66305"/>
                  </a:lnTo>
                  <a:lnTo>
                    <a:pt x="5570" y="70226"/>
                  </a:lnTo>
                  <a:lnTo>
                    <a:pt x="10959" y="71911"/>
                  </a:lnTo>
                  <a:lnTo>
                    <a:pt x="31863" y="69842"/>
                  </a:lnTo>
                  <a:lnTo>
                    <a:pt x="37781" y="71655"/>
                  </a:lnTo>
                  <a:lnTo>
                    <a:pt x="42656" y="75651"/>
                  </a:lnTo>
                  <a:lnTo>
                    <a:pt x="46835" y="81104"/>
                  </a:lnTo>
                  <a:lnTo>
                    <a:pt x="51479" y="94597"/>
                  </a:lnTo>
                  <a:lnTo>
                    <a:pt x="55193" y="1171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100370" y="1589243"/>
              <a:ext cx="117831" cy="168700"/>
            </a:xfrm>
            <a:custGeom>
              <a:avLst/>
              <a:gdLst/>
              <a:ahLst/>
              <a:cxnLst/>
              <a:rect l="0" t="0" r="0" b="0"/>
              <a:pathLst>
                <a:path w="117831" h="168700">
                  <a:moveTo>
                    <a:pt x="9093" y="0"/>
                  </a:moveTo>
                  <a:lnTo>
                    <a:pt x="9093" y="58210"/>
                  </a:lnTo>
                  <a:lnTo>
                    <a:pt x="13235" y="114211"/>
                  </a:lnTo>
                  <a:lnTo>
                    <a:pt x="9075" y="132546"/>
                  </a:lnTo>
                  <a:lnTo>
                    <a:pt x="0" y="153896"/>
                  </a:lnTo>
                  <a:lnTo>
                    <a:pt x="1172" y="154643"/>
                  </a:lnTo>
                  <a:lnTo>
                    <a:pt x="8360" y="149586"/>
                  </a:lnTo>
                  <a:lnTo>
                    <a:pt x="63501" y="88882"/>
                  </a:lnTo>
                  <a:lnTo>
                    <a:pt x="83176" y="62580"/>
                  </a:lnTo>
                  <a:lnTo>
                    <a:pt x="82645" y="62166"/>
                  </a:lnTo>
                  <a:lnTo>
                    <a:pt x="80433" y="63749"/>
                  </a:lnTo>
                  <a:lnTo>
                    <a:pt x="64755" y="124848"/>
                  </a:lnTo>
                  <a:lnTo>
                    <a:pt x="65342" y="160703"/>
                  </a:lnTo>
                  <a:lnTo>
                    <a:pt x="68898" y="166616"/>
                  </a:lnTo>
                  <a:lnTo>
                    <a:pt x="74056" y="168699"/>
                  </a:lnTo>
                  <a:lnTo>
                    <a:pt x="80283" y="168229"/>
                  </a:lnTo>
                  <a:lnTo>
                    <a:pt x="92158" y="162749"/>
                  </a:lnTo>
                  <a:lnTo>
                    <a:pt x="102703" y="154118"/>
                  </a:lnTo>
                  <a:lnTo>
                    <a:pt x="117830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260221" y="1455412"/>
              <a:ext cx="63555" cy="292756"/>
            </a:xfrm>
            <a:custGeom>
              <a:avLst/>
              <a:gdLst/>
              <a:ahLst/>
              <a:cxnLst/>
              <a:rect l="0" t="0" r="0" b="0"/>
              <a:pathLst>
                <a:path w="63555" h="292756">
                  <a:moveTo>
                    <a:pt x="16530" y="0"/>
                  </a:moveTo>
                  <a:lnTo>
                    <a:pt x="3193" y="58015"/>
                  </a:lnTo>
                  <a:lnTo>
                    <a:pt x="806" y="108166"/>
                  </a:lnTo>
                  <a:lnTo>
                    <a:pt x="0" y="170583"/>
                  </a:lnTo>
                  <a:lnTo>
                    <a:pt x="4281" y="219262"/>
                  </a:lnTo>
                  <a:lnTo>
                    <a:pt x="8365" y="226101"/>
                  </a:lnTo>
                  <a:lnTo>
                    <a:pt x="13875" y="229731"/>
                  </a:lnTo>
                  <a:lnTo>
                    <a:pt x="20336" y="231222"/>
                  </a:lnTo>
                  <a:lnTo>
                    <a:pt x="26503" y="229428"/>
                  </a:lnTo>
                  <a:lnTo>
                    <a:pt x="38311" y="219999"/>
                  </a:lnTo>
                  <a:lnTo>
                    <a:pt x="44063" y="219158"/>
                  </a:lnTo>
                  <a:lnTo>
                    <a:pt x="49755" y="221385"/>
                  </a:lnTo>
                  <a:lnTo>
                    <a:pt x="55409" y="225658"/>
                  </a:lnTo>
                  <a:lnTo>
                    <a:pt x="61692" y="242797"/>
                  </a:lnTo>
                  <a:lnTo>
                    <a:pt x="63554" y="263116"/>
                  </a:lnTo>
                  <a:lnTo>
                    <a:pt x="58352" y="2927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7352032" y="1547420"/>
              <a:ext cx="8365" cy="100375"/>
            </a:xfrm>
            <a:custGeom>
              <a:avLst/>
              <a:gdLst/>
              <a:ahLst/>
              <a:cxnLst/>
              <a:rect l="0" t="0" r="0" b="0"/>
              <a:pathLst>
                <a:path w="8365" h="100375">
                  <a:moveTo>
                    <a:pt x="0" y="0"/>
                  </a:moveTo>
                  <a:lnTo>
                    <a:pt x="5748" y="21893"/>
                  </a:lnTo>
                  <a:lnTo>
                    <a:pt x="8133" y="85345"/>
                  </a:lnTo>
                  <a:lnTo>
                    <a:pt x="8364" y="100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7377125" y="1703862"/>
              <a:ext cx="192383" cy="46825"/>
            </a:xfrm>
            <a:custGeom>
              <a:avLst/>
              <a:gdLst/>
              <a:ahLst/>
              <a:cxnLst/>
              <a:rect l="0" t="0" r="0" b="0"/>
              <a:pathLst>
                <a:path w="192383" h="46825">
                  <a:moveTo>
                    <a:pt x="0" y="2483"/>
                  </a:moveTo>
                  <a:lnTo>
                    <a:pt x="29463" y="30088"/>
                  </a:lnTo>
                  <a:lnTo>
                    <a:pt x="67490" y="46689"/>
                  </a:lnTo>
                  <a:lnTo>
                    <a:pt x="74734" y="46824"/>
                  </a:lnTo>
                  <a:lnTo>
                    <a:pt x="87739" y="42017"/>
                  </a:lnTo>
                  <a:lnTo>
                    <a:pt x="126988" y="1548"/>
                  </a:lnTo>
                  <a:lnTo>
                    <a:pt x="132057" y="0"/>
                  </a:lnTo>
                  <a:lnTo>
                    <a:pt x="135437" y="2687"/>
                  </a:lnTo>
                  <a:lnTo>
                    <a:pt x="145300" y="29268"/>
                  </a:lnTo>
                  <a:lnTo>
                    <a:pt x="150771" y="34281"/>
                  </a:lnTo>
                  <a:lnTo>
                    <a:pt x="166763" y="39850"/>
                  </a:lnTo>
                  <a:lnTo>
                    <a:pt x="178827" y="39846"/>
                  </a:lnTo>
                  <a:lnTo>
                    <a:pt x="192382" y="359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7453912" y="1603403"/>
              <a:ext cx="182511" cy="146457"/>
            </a:xfrm>
            <a:custGeom>
              <a:avLst/>
              <a:gdLst/>
              <a:ahLst/>
              <a:cxnLst/>
              <a:rect l="0" t="0" r="0" b="0"/>
              <a:pathLst>
                <a:path w="182511" h="146457">
                  <a:moveTo>
                    <a:pt x="15221" y="19297"/>
                  </a:moveTo>
                  <a:lnTo>
                    <a:pt x="754" y="80463"/>
                  </a:lnTo>
                  <a:lnTo>
                    <a:pt x="0" y="90744"/>
                  </a:lnTo>
                  <a:lnTo>
                    <a:pt x="1356" y="95739"/>
                  </a:lnTo>
                  <a:lnTo>
                    <a:pt x="4120" y="97211"/>
                  </a:lnTo>
                  <a:lnTo>
                    <a:pt x="7820" y="96333"/>
                  </a:lnTo>
                  <a:lnTo>
                    <a:pt x="14410" y="85444"/>
                  </a:lnTo>
                  <a:lnTo>
                    <a:pt x="17468" y="77336"/>
                  </a:lnTo>
                  <a:lnTo>
                    <a:pt x="28302" y="63370"/>
                  </a:lnTo>
                  <a:lnTo>
                    <a:pt x="35094" y="57044"/>
                  </a:lnTo>
                  <a:lnTo>
                    <a:pt x="41482" y="54685"/>
                  </a:lnTo>
                  <a:lnTo>
                    <a:pt x="47599" y="54971"/>
                  </a:lnTo>
                  <a:lnTo>
                    <a:pt x="53535" y="57020"/>
                  </a:lnTo>
                  <a:lnTo>
                    <a:pt x="58422" y="62104"/>
                  </a:lnTo>
                  <a:lnTo>
                    <a:pt x="66331" y="77666"/>
                  </a:lnTo>
                  <a:lnTo>
                    <a:pt x="75090" y="119049"/>
                  </a:lnTo>
                  <a:lnTo>
                    <a:pt x="80228" y="122974"/>
                  </a:lnTo>
                  <a:lnTo>
                    <a:pt x="86441" y="124661"/>
                  </a:lnTo>
                  <a:lnTo>
                    <a:pt x="92441" y="122068"/>
                  </a:lnTo>
                  <a:lnTo>
                    <a:pt x="132421" y="76518"/>
                  </a:lnTo>
                  <a:lnTo>
                    <a:pt x="161655" y="20037"/>
                  </a:lnTo>
                  <a:lnTo>
                    <a:pt x="167975" y="2897"/>
                  </a:lnTo>
                  <a:lnTo>
                    <a:pt x="167244" y="0"/>
                  </a:lnTo>
                  <a:lnTo>
                    <a:pt x="163968" y="856"/>
                  </a:lnTo>
                  <a:lnTo>
                    <a:pt x="158996" y="4215"/>
                  </a:lnTo>
                  <a:lnTo>
                    <a:pt x="143118" y="26704"/>
                  </a:lnTo>
                  <a:lnTo>
                    <a:pt x="126642" y="61352"/>
                  </a:lnTo>
                  <a:lnTo>
                    <a:pt x="122983" y="85077"/>
                  </a:lnTo>
                  <a:lnTo>
                    <a:pt x="128207" y="126158"/>
                  </a:lnTo>
                  <a:lnTo>
                    <a:pt x="133296" y="133290"/>
                  </a:lnTo>
                  <a:lnTo>
                    <a:pt x="148865" y="143692"/>
                  </a:lnTo>
                  <a:lnTo>
                    <a:pt x="163220" y="146456"/>
                  </a:lnTo>
                  <a:lnTo>
                    <a:pt x="182510" y="1447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7887355" y="1472141"/>
              <a:ext cx="50188" cy="242569"/>
            </a:xfrm>
            <a:custGeom>
              <a:avLst/>
              <a:gdLst/>
              <a:ahLst/>
              <a:cxnLst/>
              <a:rect l="0" t="0" r="0" b="0"/>
              <a:pathLst>
                <a:path w="50188" h="242569">
                  <a:moveTo>
                    <a:pt x="50187" y="0"/>
                  </a:moveTo>
                  <a:lnTo>
                    <a:pt x="37761" y="29499"/>
                  </a:lnTo>
                  <a:lnTo>
                    <a:pt x="25393" y="87647"/>
                  </a:lnTo>
                  <a:lnTo>
                    <a:pt x="16941" y="146267"/>
                  </a:lnTo>
                  <a:lnTo>
                    <a:pt x="9677" y="200697"/>
                  </a:lnTo>
                  <a:lnTo>
                    <a:pt x="0" y="242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7828804" y="1405895"/>
              <a:ext cx="192383" cy="16060"/>
            </a:xfrm>
            <a:custGeom>
              <a:avLst/>
              <a:gdLst/>
              <a:ahLst/>
              <a:cxnLst/>
              <a:rect l="0" t="0" r="0" b="0"/>
              <a:pathLst>
                <a:path w="192383" h="16060">
                  <a:moveTo>
                    <a:pt x="0" y="16059"/>
                  </a:moveTo>
                  <a:lnTo>
                    <a:pt x="57086" y="2721"/>
                  </a:lnTo>
                  <a:lnTo>
                    <a:pt x="115987" y="0"/>
                  </a:lnTo>
                  <a:lnTo>
                    <a:pt x="176264" y="5167"/>
                  </a:lnTo>
                  <a:lnTo>
                    <a:pt x="192382" y="7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7996477" y="1373897"/>
              <a:ext cx="132162" cy="294708"/>
            </a:xfrm>
            <a:custGeom>
              <a:avLst/>
              <a:gdLst/>
              <a:ahLst/>
              <a:cxnLst/>
              <a:rect l="0" t="0" r="0" b="0"/>
              <a:pathLst>
                <a:path w="132162" h="294708">
                  <a:moveTo>
                    <a:pt x="24709" y="89879"/>
                  </a:moveTo>
                  <a:lnTo>
                    <a:pt x="11371" y="143987"/>
                  </a:lnTo>
                  <a:lnTo>
                    <a:pt x="6172" y="200045"/>
                  </a:lnTo>
                  <a:lnTo>
                    <a:pt x="912" y="252390"/>
                  </a:lnTo>
                  <a:lnTo>
                    <a:pt x="0" y="291172"/>
                  </a:lnTo>
                  <a:lnTo>
                    <a:pt x="802" y="294707"/>
                  </a:lnTo>
                  <a:lnTo>
                    <a:pt x="2265" y="292417"/>
                  </a:lnTo>
                  <a:lnTo>
                    <a:pt x="14099" y="236649"/>
                  </a:lnTo>
                  <a:lnTo>
                    <a:pt x="20341" y="183927"/>
                  </a:lnTo>
                  <a:lnTo>
                    <a:pt x="35712" y="123973"/>
                  </a:lnTo>
                  <a:lnTo>
                    <a:pt x="54625" y="68587"/>
                  </a:lnTo>
                  <a:lnTo>
                    <a:pt x="72971" y="15862"/>
                  </a:lnTo>
                  <a:lnTo>
                    <a:pt x="82095" y="2459"/>
                  </a:lnTo>
                  <a:lnTo>
                    <a:pt x="87130" y="0"/>
                  </a:lnTo>
                  <a:lnTo>
                    <a:pt x="92346" y="220"/>
                  </a:lnTo>
                  <a:lnTo>
                    <a:pt x="97682" y="2225"/>
                  </a:lnTo>
                  <a:lnTo>
                    <a:pt x="100310" y="6349"/>
                  </a:lnTo>
                  <a:lnTo>
                    <a:pt x="100751" y="18368"/>
                  </a:lnTo>
                  <a:lnTo>
                    <a:pt x="86784" y="54550"/>
                  </a:lnTo>
                  <a:lnTo>
                    <a:pt x="56303" y="114863"/>
                  </a:lnTo>
                  <a:lnTo>
                    <a:pt x="51348" y="123264"/>
                  </a:lnTo>
                  <a:lnTo>
                    <a:pt x="49903" y="130723"/>
                  </a:lnTo>
                  <a:lnTo>
                    <a:pt x="50799" y="137555"/>
                  </a:lnTo>
                  <a:lnTo>
                    <a:pt x="53255" y="143968"/>
                  </a:lnTo>
                  <a:lnTo>
                    <a:pt x="70033" y="161875"/>
                  </a:lnTo>
                  <a:lnTo>
                    <a:pt x="124227" y="188583"/>
                  </a:lnTo>
                  <a:lnTo>
                    <a:pt x="129159" y="194716"/>
                  </a:lnTo>
                  <a:lnTo>
                    <a:pt x="131518" y="201592"/>
                  </a:lnTo>
                  <a:lnTo>
                    <a:pt x="132161" y="208965"/>
                  </a:lnTo>
                  <a:lnTo>
                    <a:pt x="127918" y="224592"/>
                  </a:lnTo>
                  <a:lnTo>
                    <a:pt x="115080" y="246586"/>
                  </a:lnTo>
                  <a:lnTo>
                    <a:pt x="99503" y="262397"/>
                  </a:lnTo>
                  <a:lnTo>
                    <a:pt x="83260" y="2738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167249" y="1438683"/>
              <a:ext cx="79778" cy="291266"/>
            </a:xfrm>
            <a:custGeom>
              <a:avLst/>
              <a:gdLst/>
              <a:ahLst/>
              <a:cxnLst/>
              <a:rect l="0" t="0" r="0" b="0"/>
              <a:pathLst>
                <a:path w="79778" h="291266">
                  <a:moveTo>
                    <a:pt x="21226" y="0"/>
                  </a:moveTo>
                  <a:lnTo>
                    <a:pt x="33634" y="61887"/>
                  </a:lnTo>
                  <a:lnTo>
                    <a:pt x="28186" y="109293"/>
                  </a:lnTo>
                  <a:lnTo>
                    <a:pt x="15465" y="172422"/>
                  </a:lnTo>
                  <a:lnTo>
                    <a:pt x="4653" y="232234"/>
                  </a:lnTo>
                  <a:lnTo>
                    <a:pt x="0" y="264187"/>
                  </a:lnTo>
                  <a:lnTo>
                    <a:pt x="1879" y="282846"/>
                  </a:lnTo>
                  <a:lnTo>
                    <a:pt x="5540" y="288008"/>
                  </a:lnTo>
                  <a:lnTo>
                    <a:pt x="10768" y="290520"/>
                  </a:lnTo>
                  <a:lnTo>
                    <a:pt x="17042" y="291265"/>
                  </a:lnTo>
                  <a:lnTo>
                    <a:pt x="31448" y="287136"/>
                  </a:lnTo>
                  <a:lnTo>
                    <a:pt x="55235" y="271883"/>
                  </a:lnTo>
                  <a:lnTo>
                    <a:pt x="79777" y="2509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021987" y="1375878"/>
              <a:ext cx="149760" cy="363926"/>
            </a:xfrm>
            <a:custGeom>
              <a:avLst/>
              <a:gdLst/>
              <a:ahLst/>
              <a:cxnLst/>
              <a:rect l="0" t="0" r="0" b="0"/>
              <a:pathLst>
                <a:path w="149760" h="363926">
                  <a:moveTo>
                    <a:pt x="41022" y="54440"/>
                  </a:moveTo>
                  <a:lnTo>
                    <a:pt x="27701" y="67761"/>
                  </a:lnTo>
                  <a:lnTo>
                    <a:pt x="21160" y="86693"/>
                  </a:lnTo>
                  <a:lnTo>
                    <a:pt x="10868" y="149251"/>
                  </a:lnTo>
                  <a:lnTo>
                    <a:pt x="8217" y="201044"/>
                  </a:lnTo>
                  <a:lnTo>
                    <a:pt x="1902" y="262686"/>
                  </a:lnTo>
                  <a:lnTo>
                    <a:pt x="0" y="290040"/>
                  </a:lnTo>
                  <a:lnTo>
                    <a:pt x="1836" y="254086"/>
                  </a:lnTo>
                  <a:lnTo>
                    <a:pt x="13487" y="192601"/>
                  </a:lnTo>
                  <a:lnTo>
                    <a:pt x="24361" y="137839"/>
                  </a:lnTo>
                  <a:lnTo>
                    <a:pt x="39172" y="75956"/>
                  </a:lnTo>
                  <a:lnTo>
                    <a:pt x="68077" y="12898"/>
                  </a:lnTo>
                  <a:lnTo>
                    <a:pt x="73000" y="4440"/>
                  </a:lnTo>
                  <a:lnTo>
                    <a:pt x="79069" y="661"/>
                  </a:lnTo>
                  <a:lnTo>
                    <a:pt x="85903" y="0"/>
                  </a:lnTo>
                  <a:lnTo>
                    <a:pt x="93248" y="1418"/>
                  </a:lnTo>
                  <a:lnTo>
                    <a:pt x="99074" y="6081"/>
                  </a:lnTo>
                  <a:lnTo>
                    <a:pt x="108025" y="21175"/>
                  </a:lnTo>
                  <a:lnTo>
                    <a:pt x="109408" y="59454"/>
                  </a:lnTo>
                  <a:lnTo>
                    <a:pt x="101550" y="113810"/>
                  </a:lnTo>
                  <a:lnTo>
                    <a:pt x="83872" y="166625"/>
                  </a:lnTo>
                  <a:lnTo>
                    <a:pt x="65767" y="204029"/>
                  </a:lnTo>
                  <a:lnTo>
                    <a:pt x="65340" y="221297"/>
                  </a:lnTo>
                  <a:lnTo>
                    <a:pt x="69316" y="228876"/>
                  </a:lnTo>
                  <a:lnTo>
                    <a:pt x="126245" y="289642"/>
                  </a:lnTo>
                  <a:lnTo>
                    <a:pt x="145690" y="337989"/>
                  </a:lnTo>
                  <a:lnTo>
                    <a:pt x="149759" y="3639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385543" y="1447047"/>
              <a:ext cx="87173" cy="301121"/>
            </a:xfrm>
            <a:custGeom>
              <a:avLst/>
              <a:gdLst/>
              <a:ahLst/>
              <a:cxnLst/>
              <a:rect l="0" t="0" r="0" b="0"/>
              <a:pathLst>
                <a:path w="87173" h="301121">
                  <a:moveTo>
                    <a:pt x="37136" y="0"/>
                  </a:moveTo>
                  <a:lnTo>
                    <a:pt x="24710" y="14285"/>
                  </a:lnTo>
                  <a:lnTo>
                    <a:pt x="12341" y="47949"/>
                  </a:lnTo>
                  <a:lnTo>
                    <a:pt x="0" y="105655"/>
                  </a:lnTo>
                  <a:lnTo>
                    <a:pt x="4034" y="138391"/>
                  </a:lnTo>
                  <a:lnTo>
                    <a:pt x="11891" y="157233"/>
                  </a:lnTo>
                  <a:lnTo>
                    <a:pt x="24057" y="169945"/>
                  </a:lnTo>
                  <a:lnTo>
                    <a:pt x="49060" y="182326"/>
                  </a:lnTo>
                  <a:lnTo>
                    <a:pt x="75056" y="194359"/>
                  </a:lnTo>
                  <a:lnTo>
                    <a:pt x="81933" y="199277"/>
                  </a:lnTo>
                  <a:lnTo>
                    <a:pt x="85589" y="206272"/>
                  </a:lnTo>
                  <a:lnTo>
                    <a:pt x="87172" y="223959"/>
                  </a:lnTo>
                  <a:lnTo>
                    <a:pt x="82298" y="241733"/>
                  </a:lnTo>
                  <a:lnTo>
                    <a:pt x="58780" y="283352"/>
                  </a:lnTo>
                  <a:lnTo>
                    <a:pt x="47994" y="296631"/>
                  </a:lnTo>
                  <a:lnTo>
                    <a:pt x="41587" y="299986"/>
                  </a:lnTo>
                  <a:lnTo>
                    <a:pt x="12043" y="3011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431044" y="1449527"/>
              <a:ext cx="158925" cy="30979"/>
            </a:xfrm>
            <a:custGeom>
              <a:avLst/>
              <a:gdLst/>
              <a:ahLst/>
              <a:cxnLst/>
              <a:rect l="0" t="0" r="0" b="0"/>
              <a:pathLst>
                <a:path w="158925" h="30979">
                  <a:moveTo>
                    <a:pt x="0" y="14249"/>
                  </a:moveTo>
                  <a:lnTo>
                    <a:pt x="8880" y="5368"/>
                  </a:lnTo>
                  <a:lnTo>
                    <a:pt x="23154" y="1008"/>
                  </a:lnTo>
                  <a:lnTo>
                    <a:pt x="40960" y="0"/>
                  </a:lnTo>
                  <a:lnTo>
                    <a:pt x="102801" y="14557"/>
                  </a:lnTo>
                  <a:lnTo>
                    <a:pt x="158924" y="309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8631790" y="1565678"/>
              <a:ext cx="284392" cy="20020"/>
            </a:xfrm>
            <a:custGeom>
              <a:avLst/>
              <a:gdLst/>
              <a:ahLst/>
              <a:cxnLst/>
              <a:rect l="0" t="0" r="0" b="0"/>
              <a:pathLst>
                <a:path w="284392" h="20020">
                  <a:moveTo>
                    <a:pt x="0" y="15200"/>
                  </a:moveTo>
                  <a:lnTo>
                    <a:pt x="25782" y="20019"/>
                  </a:lnTo>
                  <a:lnTo>
                    <a:pt x="88696" y="14816"/>
                  </a:lnTo>
                  <a:lnTo>
                    <a:pt x="142643" y="6209"/>
                  </a:lnTo>
                  <a:lnTo>
                    <a:pt x="198047" y="0"/>
                  </a:lnTo>
                  <a:lnTo>
                    <a:pt x="260239" y="7771"/>
                  </a:lnTo>
                  <a:lnTo>
                    <a:pt x="284391" y="15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8840901" y="1488869"/>
              <a:ext cx="96903" cy="234206"/>
            </a:xfrm>
            <a:custGeom>
              <a:avLst/>
              <a:gdLst/>
              <a:ahLst/>
              <a:cxnLst/>
              <a:rect l="0" t="0" r="0" b="0"/>
              <a:pathLst>
                <a:path w="96903" h="234206">
                  <a:moveTo>
                    <a:pt x="0" y="0"/>
                  </a:moveTo>
                  <a:lnTo>
                    <a:pt x="40537" y="11578"/>
                  </a:lnTo>
                  <a:lnTo>
                    <a:pt x="57050" y="21875"/>
                  </a:lnTo>
                  <a:lnTo>
                    <a:pt x="76797" y="44276"/>
                  </a:lnTo>
                  <a:lnTo>
                    <a:pt x="88656" y="63669"/>
                  </a:lnTo>
                  <a:lnTo>
                    <a:pt x="96902" y="99928"/>
                  </a:lnTo>
                  <a:lnTo>
                    <a:pt x="94904" y="131221"/>
                  </a:lnTo>
                  <a:lnTo>
                    <a:pt x="83986" y="158151"/>
                  </a:lnTo>
                  <a:lnTo>
                    <a:pt x="52759" y="197401"/>
                  </a:lnTo>
                  <a:lnTo>
                    <a:pt x="23401" y="223288"/>
                  </a:lnTo>
                  <a:lnTo>
                    <a:pt x="16729" y="2342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9116927" y="1396861"/>
              <a:ext cx="33459" cy="334578"/>
            </a:xfrm>
            <a:custGeom>
              <a:avLst/>
              <a:gdLst/>
              <a:ahLst/>
              <a:cxnLst/>
              <a:rect l="0" t="0" r="0" b="0"/>
              <a:pathLst>
                <a:path w="33459" h="334578">
                  <a:moveTo>
                    <a:pt x="33458" y="0"/>
                  </a:moveTo>
                  <a:lnTo>
                    <a:pt x="24577" y="13321"/>
                  </a:lnTo>
                  <a:lnTo>
                    <a:pt x="15285" y="70700"/>
                  </a:lnTo>
                  <a:lnTo>
                    <a:pt x="8973" y="134163"/>
                  </a:lnTo>
                  <a:lnTo>
                    <a:pt x="2696" y="192425"/>
                  </a:lnTo>
                  <a:lnTo>
                    <a:pt x="799" y="242168"/>
                  </a:lnTo>
                  <a:lnTo>
                    <a:pt x="158" y="304448"/>
                  </a:lnTo>
                  <a:lnTo>
                    <a:pt x="0" y="3345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9028843" y="1386252"/>
              <a:ext cx="196823" cy="60796"/>
            </a:xfrm>
            <a:custGeom>
              <a:avLst/>
              <a:gdLst/>
              <a:ahLst/>
              <a:cxnLst/>
              <a:rect l="0" t="0" r="0" b="0"/>
              <a:pathLst>
                <a:path w="196823" h="60796">
                  <a:moveTo>
                    <a:pt x="4440" y="35702"/>
                  </a:moveTo>
                  <a:lnTo>
                    <a:pt x="0" y="22381"/>
                  </a:lnTo>
                  <a:lnTo>
                    <a:pt x="1479" y="17527"/>
                  </a:lnTo>
                  <a:lnTo>
                    <a:pt x="5254" y="13362"/>
                  </a:lnTo>
                  <a:lnTo>
                    <a:pt x="31347" y="0"/>
                  </a:lnTo>
                  <a:lnTo>
                    <a:pt x="64045" y="134"/>
                  </a:lnTo>
                  <a:lnTo>
                    <a:pt x="121313" y="17685"/>
                  </a:lnTo>
                  <a:lnTo>
                    <a:pt x="142816" y="25836"/>
                  </a:lnTo>
                  <a:lnTo>
                    <a:pt x="196822" y="607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9226384" y="1396884"/>
              <a:ext cx="141477" cy="283632"/>
            </a:xfrm>
            <a:custGeom>
              <a:avLst/>
              <a:gdLst/>
              <a:ahLst/>
              <a:cxnLst/>
              <a:rect l="0" t="0" r="0" b="0"/>
              <a:pathLst>
                <a:path w="141477" h="283632">
                  <a:moveTo>
                    <a:pt x="32738" y="133808"/>
                  </a:moveTo>
                  <a:lnTo>
                    <a:pt x="26118" y="163582"/>
                  </a:lnTo>
                  <a:lnTo>
                    <a:pt x="23675" y="221029"/>
                  </a:lnTo>
                  <a:lnTo>
                    <a:pt x="17203" y="278528"/>
                  </a:lnTo>
                  <a:lnTo>
                    <a:pt x="14946" y="283262"/>
                  </a:lnTo>
                  <a:lnTo>
                    <a:pt x="11583" y="283631"/>
                  </a:lnTo>
                  <a:lnTo>
                    <a:pt x="7483" y="281088"/>
                  </a:lnTo>
                  <a:lnTo>
                    <a:pt x="2926" y="265871"/>
                  </a:lnTo>
                  <a:lnTo>
                    <a:pt x="0" y="209358"/>
                  </a:lnTo>
                  <a:lnTo>
                    <a:pt x="3934" y="154541"/>
                  </a:lnTo>
                  <a:lnTo>
                    <a:pt x="6545" y="97096"/>
                  </a:lnTo>
                  <a:lnTo>
                    <a:pt x="15036" y="40364"/>
                  </a:lnTo>
                  <a:lnTo>
                    <a:pt x="23631" y="19785"/>
                  </a:lnTo>
                  <a:lnTo>
                    <a:pt x="36126" y="6302"/>
                  </a:lnTo>
                  <a:lnTo>
                    <a:pt x="43361" y="1405"/>
                  </a:lnTo>
                  <a:lnTo>
                    <a:pt x="50044" y="0"/>
                  </a:lnTo>
                  <a:lnTo>
                    <a:pt x="56358" y="921"/>
                  </a:lnTo>
                  <a:lnTo>
                    <a:pt x="68329" y="6902"/>
                  </a:lnTo>
                  <a:lnTo>
                    <a:pt x="79846" y="15756"/>
                  </a:lnTo>
                  <a:lnTo>
                    <a:pt x="86204" y="30844"/>
                  </a:lnTo>
                  <a:lnTo>
                    <a:pt x="90285" y="70821"/>
                  </a:lnTo>
                  <a:lnTo>
                    <a:pt x="72357" y="132255"/>
                  </a:lnTo>
                  <a:lnTo>
                    <a:pt x="63582" y="158441"/>
                  </a:lnTo>
                  <a:lnTo>
                    <a:pt x="63523" y="166029"/>
                  </a:lnTo>
                  <a:lnTo>
                    <a:pt x="68416" y="179418"/>
                  </a:lnTo>
                  <a:lnTo>
                    <a:pt x="124806" y="242524"/>
                  </a:lnTo>
                  <a:lnTo>
                    <a:pt x="130363" y="248108"/>
                  </a:lnTo>
                  <a:lnTo>
                    <a:pt x="134067" y="249042"/>
                  </a:lnTo>
                  <a:lnTo>
                    <a:pt x="136537" y="246876"/>
                  </a:lnTo>
                  <a:lnTo>
                    <a:pt x="141476" y="2341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9401459" y="1388496"/>
              <a:ext cx="83504" cy="331553"/>
            </a:xfrm>
            <a:custGeom>
              <a:avLst/>
              <a:gdLst/>
              <a:ahLst/>
              <a:cxnLst/>
              <a:rect l="0" t="0" r="0" b="0"/>
              <a:pathLst>
                <a:path w="83504" h="331553">
                  <a:moveTo>
                    <a:pt x="16588" y="0"/>
                  </a:moveTo>
                  <a:lnTo>
                    <a:pt x="23209" y="29775"/>
                  </a:lnTo>
                  <a:lnTo>
                    <a:pt x="23794" y="86292"/>
                  </a:lnTo>
                  <a:lnTo>
                    <a:pt x="13280" y="146399"/>
                  </a:lnTo>
                  <a:lnTo>
                    <a:pt x="3474" y="208083"/>
                  </a:lnTo>
                  <a:lnTo>
                    <a:pt x="335" y="269581"/>
                  </a:lnTo>
                  <a:lnTo>
                    <a:pt x="0" y="303650"/>
                  </a:lnTo>
                  <a:lnTo>
                    <a:pt x="2741" y="312101"/>
                  </a:lnTo>
                  <a:lnTo>
                    <a:pt x="13222" y="323968"/>
                  </a:lnTo>
                  <a:lnTo>
                    <a:pt x="29652" y="329862"/>
                  </a:lnTo>
                  <a:lnTo>
                    <a:pt x="48417" y="331552"/>
                  </a:lnTo>
                  <a:lnTo>
                    <a:pt x="83503" y="3262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9560242" y="1305885"/>
              <a:ext cx="106210" cy="308452"/>
            </a:xfrm>
            <a:custGeom>
              <a:avLst/>
              <a:gdLst/>
              <a:ahLst/>
              <a:cxnLst/>
              <a:rect l="0" t="0" r="0" b="0"/>
              <a:pathLst>
                <a:path w="106210" h="308452">
                  <a:moveTo>
                    <a:pt x="0" y="24060"/>
                  </a:moveTo>
                  <a:lnTo>
                    <a:pt x="8881" y="10739"/>
                  </a:lnTo>
                  <a:lnTo>
                    <a:pt x="15215" y="6815"/>
                  </a:lnTo>
                  <a:lnTo>
                    <a:pt x="41890" y="1292"/>
                  </a:lnTo>
                  <a:lnTo>
                    <a:pt x="62609" y="0"/>
                  </a:lnTo>
                  <a:lnTo>
                    <a:pt x="71479" y="2444"/>
                  </a:lnTo>
                  <a:lnTo>
                    <a:pt x="86292" y="12594"/>
                  </a:lnTo>
                  <a:lnTo>
                    <a:pt x="96593" y="28878"/>
                  </a:lnTo>
                  <a:lnTo>
                    <a:pt x="103340" y="49436"/>
                  </a:lnTo>
                  <a:lnTo>
                    <a:pt x="106209" y="86206"/>
                  </a:lnTo>
                  <a:lnTo>
                    <a:pt x="94331" y="148251"/>
                  </a:lnTo>
                  <a:lnTo>
                    <a:pt x="78027" y="205350"/>
                  </a:lnTo>
                  <a:lnTo>
                    <a:pt x="64122" y="258421"/>
                  </a:lnTo>
                  <a:lnTo>
                    <a:pt x="54832" y="295677"/>
                  </a:lnTo>
                  <a:lnTo>
                    <a:pt x="55143" y="299935"/>
                  </a:lnTo>
                  <a:lnTo>
                    <a:pt x="58551" y="3084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9602064" y="1505598"/>
              <a:ext cx="123226" cy="334579"/>
            </a:xfrm>
            <a:custGeom>
              <a:avLst/>
              <a:gdLst/>
              <a:ahLst/>
              <a:cxnLst/>
              <a:rect l="0" t="0" r="0" b="0"/>
              <a:pathLst>
                <a:path w="123226" h="334579">
                  <a:moveTo>
                    <a:pt x="0" y="0"/>
                  </a:moveTo>
                  <a:lnTo>
                    <a:pt x="58987" y="24103"/>
                  </a:lnTo>
                  <a:lnTo>
                    <a:pt x="104336" y="63123"/>
                  </a:lnTo>
                  <a:lnTo>
                    <a:pt x="111428" y="79790"/>
                  </a:lnTo>
                  <a:lnTo>
                    <a:pt x="123225" y="142592"/>
                  </a:lnTo>
                  <a:lnTo>
                    <a:pt x="119423" y="203759"/>
                  </a:lnTo>
                  <a:lnTo>
                    <a:pt x="112967" y="257308"/>
                  </a:lnTo>
                  <a:lnTo>
                    <a:pt x="110502" y="298111"/>
                  </a:lnTo>
                  <a:lnTo>
                    <a:pt x="117102" y="3345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9816971" y="1346674"/>
              <a:ext cx="119953" cy="359252"/>
            </a:xfrm>
            <a:custGeom>
              <a:avLst/>
              <a:gdLst/>
              <a:ahLst/>
              <a:cxnLst/>
              <a:rect l="0" t="0" r="0" b="0"/>
              <a:pathLst>
                <a:path w="119953" h="359252">
                  <a:moveTo>
                    <a:pt x="36027" y="108738"/>
                  </a:moveTo>
                  <a:lnTo>
                    <a:pt x="31587" y="95416"/>
                  </a:lnTo>
                  <a:lnTo>
                    <a:pt x="33265" y="69371"/>
                  </a:lnTo>
                  <a:lnTo>
                    <a:pt x="43088" y="34872"/>
                  </a:lnTo>
                  <a:lnTo>
                    <a:pt x="57739" y="15186"/>
                  </a:lnTo>
                  <a:lnTo>
                    <a:pt x="71699" y="3342"/>
                  </a:lnTo>
                  <a:lnTo>
                    <a:pt x="79325" y="1298"/>
                  </a:lnTo>
                  <a:lnTo>
                    <a:pt x="95234" y="3985"/>
                  </a:lnTo>
                  <a:lnTo>
                    <a:pt x="109119" y="16331"/>
                  </a:lnTo>
                  <a:lnTo>
                    <a:pt x="115424" y="24828"/>
                  </a:lnTo>
                  <a:lnTo>
                    <a:pt x="119952" y="44183"/>
                  </a:lnTo>
                  <a:lnTo>
                    <a:pt x="115286" y="82458"/>
                  </a:lnTo>
                  <a:lnTo>
                    <a:pt x="96112" y="138551"/>
                  </a:lnTo>
                  <a:lnTo>
                    <a:pt x="67949" y="200533"/>
                  </a:lnTo>
                  <a:lnTo>
                    <a:pt x="39663" y="259285"/>
                  </a:lnTo>
                  <a:lnTo>
                    <a:pt x="24986" y="305558"/>
                  </a:lnTo>
                  <a:lnTo>
                    <a:pt x="25424" y="337855"/>
                  </a:lnTo>
                  <a:lnTo>
                    <a:pt x="28957" y="346056"/>
                  </a:lnTo>
                  <a:lnTo>
                    <a:pt x="40320" y="357647"/>
                  </a:lnTo>
                  <a:lnTo>
                    <a:pt x="46323" y="359251"/>
                  </a:lnTo>
                  <a:lnTo>
                    <a:pt x="52185" y="358461"/>
                  </a:lnTo>
                  <a:lnTo>
                    <a:pt x="63655" y="352628"/>
                  </a:lnTo>
                  <a:lnTo>
                    <a:pt x="74948" y="343839"/>
                  </a:lnTo>
                  <a:lnTo>
                    <a:pt x="81206" y="328780"/>
                  </a:lnTo>
                  <a:lnTo>
                    <a:pt x="85224" y="288822"/>
                  </a:lnTo>
                  <a:lnTo>
                    <a:pt x="77039" y="251730"/>
                  </a:lnTo>
                  <a:lnTo>
                    <a:pt x="46211" y="191214"/>
                  </a:lnTo>
                  <a:lnTo>
                    <a:pt x="9601" y="128837"/>
                  </a:lnTo>
                  <a:lnTo>
                    <a:pt x="1668" y="110236"/>
                  </a:lnTo>
                  <a:lnTo>
                    <a:pt x="0" y="90196"/>
                  </a:lnTo>
                  <a:lnTo>
                    <a:pt x="3285" y="68898"/>
                  </a:lnTo>
                  <a:lnTo>
                    <a:pt x="10942" y="47040"/>
                  </a:lnTo>
                  <a:lnTo>
                    <a:pt x="23019" y="29891"/>
                  </a:lnTo>
                  <a:lnTo>
                    <a:pt x="5275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9518420" y="1275399"/>
              <a:ext cx="137503" cy="440044"/>
            </a:xfrm>
            <a:custGeom>
              <a:avLst/>
              <a:gdLst/>
              <a:ahLst/>
              <a:cxnLst/>
              <a:rect l="0" t="0" r="0" b="0"/>
              <a:pathLst>
                <a:path w="137503" h="440044">
                  <a:moveTo>
                    <a:pt x="0" y="21088"/>
                  </a:moveTo>
                  <a:lnTo>
                    <a:pt x="26711" y="9592"/>
                  </a:lnTo>
                  <a:lnTo>
                    <a:pt x="82930" y="0"/>
                  </a:lnTo>
                  <a:lnTo>
                    <a:pt x="125373" y="8042"/>
                  </a:lnTo>
                  <a:lnTo>
                    <a:pt x="130980" y="13320"/>
                  </a:lnTo>
                  <a:lnTo>
                    <a:pt x="137211" y="29098"/>
                  </a:lnTo>
                  <a:lnTo>
                    <a:pt x="137502" y="46024"/>
                  </a:lnTo>
                  <a:lnTo>
                    <a:pt x="122404" y="104724"/>
                  </a:lnTo>
                  <a:lnTo>
                    <a:pt x="106224" y="157316"/>
                  </a:lnTo>
                  <a:lnTo>
                    <a:pt x="101485" y="164882"/>
                  </a:lnTo>
                  <a:lnTo>
                    <a:pt x="88400" y="228014"/>
                  </a:lnTo>
                  <a:lnTo>
                    <a:pt x="75172" y="289931"/>
                  </a:lnTo>
                  <a:lnTo>
                    <a:pt x="67074" y="351932"/>
                  </a:lnTo>
                  <a:lnTo>
                    <a:pt x="55417" y="408516"/>
                  </a:lnTo>
                  <a:lnTo>
                    <a:pt x="47296" y="437621"/>
                  </a:lnTo>
                  <a:lnTo>
                    <a:pt x="44542" y="440043"/>
                  </a:lnTo>
                  <a:lnTo>
                    <a:pt x="41776" y="437940"/>
                  </a:lnTo>
                  <a:lnTo>
                    <a:pt x="33458" y="4225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568607" y="1477186"/>
              <a:ext cx="125467" cy="28413"/>
            </a:xfrm>
            <a:custGeom>
              <a:avLst/>
              <a:gdLst/>
              <a:ahLst/>
              <a:cxnLst/>
              <a:rect l="0" t="0" r="0" b="0"/>
              <a:pathLst>
                <a:path w="125467" h="28413">
                  <a:moveTo>
                    <a:pt x="0" y="28412"/>
                  </a:moveTo>
                  <a:lnTo>
                    <a:pt x="8880" y="19531"/>
                  </a:lnTo>
                  <a:lnTo>
                    <a:pt x="58167" y="730"/>
                  </a:lnTo>
                  <a:lnTo>
                    <a:pt x="75110" y="0"/>
                  </a:lnTo>
                  <a:lnTo>
                    <a:pt x="125466" y="116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366037" y="1869040"/>
              <a:ext cx="67657" cy="143639"/>
            </a:xfrm>
            <a:custGeom>
              <a:avLst/>
              <a:gdLst/>
              <a:ahLst/>
              <a:cxnLst/>
              <a:rect l="0" t="0" r="0" b="0"/>
              <a:pathLst>
                <a:path w="67657" h="143639">
                  <a:moveTo>
                    <a:pt x="23184" y="71509"/>
                  </a:moveTo>
                  <a:lnTo>
                    <a:pt x="53671" y="48225"/>
                  </a:lnTo>
                  <a:lnTo>
                    <a:pt x="66089" y="27744"/>
                  </a:lnTo>
                  <a:lnTo>
                    <a:pt x="67656" y="12095"/>
                  </a:lnTo>
                  <a:lnTo>
                    <a:pt x="66773" y="4018"/>
                  </a:lnTo>
                  <a:lnTo>
                    <a:pt x="63396" y="492"/>
                  </a:lnTo>
                  <a:lnTo>
                    <a:pt x="58357" y="0"/>
                  </a:lnTo>
                  <a:lnTo>
                    <a:pt x="52209" y="1531"/>
                  </a:lnTo>
                  <a:lnTo>
                    <a:pt x="30235" y="17007"/>
                  </a:lnTo>
                  <a:lnTo>
                    <a:pt x="19193" y="36443"/>
                  </a:lnTo>
                  <a:lnTo>
                    <a:pt x="2385" y="93602"/>
                  </a:lnTo>
                  <a:lnTo>
                    <a:pt x="0" y="116025"/>
                  </a:lnTo>
                  <a:lnTo>
                    <a:pt x="3896" y="133426"/>
                  </a:lnTo>
                  <a:lnTo>
                    <a:pt x="7537" y="140668"/>
                  </a:lnTo>
                  <a:lnTo>
                    <a:pt x="13683" y="143638"/>
                  </a:lnTo>
                  <a:lnTo>
                    <a:pt x="30423" y="141981"/>
                  </a:lnTo>
                  <a:lnTo>
                    <a:pt x="65007" y="1300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466314" y="1890362"/>
              <a:ext cx="106926" cy="133832"/>
            </a:xfrm>
            <a:custGeom>
              <a:avLst/>
              <a:gdLst/>
              <a:ahLst/>
              <a:cxnLst/>
              <a:rect l="0" t="0" r="0" b="0"/>
              <a:pathLst>
                <a:path w="106926" h="133832">
                  <a:moveTo>
                    <a:pt x="40009" y="0"/>
                  </a:moveTo>
                  <a:lnTo>
                    <a:pt x="26688" y="8881"/>
                  </a:lnTo>
                  <a:lnTo>
                    <a:pt x="17670" y="20676"/>
                  </a:lnTo>
                  <a:lnTo>
                    <a:pt x="4308" y="50966"/>
                  </a:lnTo>
                  <a:lnTo>
                    <a:pt x="0" y="79952"/>
                  </a:lnTo>
                  <a:lnTo>
                    <a:pt x="3950" y="96254"/>
                  </a:lnTo>
                  <a:lnTo>
                    <a:pt x="7605" y="103203"/>
                  </a:lnTo>
                  <a:lnTo>
                    <a:pt x="12830" y="105978"/>
                  </a:lnTo>
                  <a:lnTo>
                    <a:pt x="19102" y="105968"/>
                  </a:lnTo>
                  <a:lnTo>
                    <a:pt x="32576" y="101001"/>
                  </a:lnTo>
                  <a:lnTo>
                    <a:pt x="50612" y="86825"/>
                  </a:lnTo>
                  <a:lnTo>
                    <a:pt x="62070" y="72976"/>
                  </a:lnTo>
                  <a:lnTo>
                    <a:pt x="68657" y="69097"/>
                  </a:lnTo>
                  <a:lnTo>
                    <a:pt x="83411" y="67266"/>
                  </a:lnTo>
                  <a:lnTo>
                    <a:pt x="88462" y="70867"/>
                  </a:lnTo>
                  <a:lnTo>
                    <a:pt x="101671" y="109075"/>
                  </a:lnTo>
                  <a:lnTo>
                    <a:pt x="106925" y="133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631790" y="1940549"/>
              <a:ext cx="66916" cy="42044"/>
            </a:xfrm>
            <a:custGeom>
              <a:avLst/>
              <a:gdLst/>
              <a:ahLst/>
              <a:cxnLst/>
              <a:rect l="0" t="0" r="0" b="0"/>
              <a:pathLst>
                <a:path w="66916" h="42044">
                  <a:moveTo>
                    <a:pt x="0" y="0"/>
                  </a:moveTo>
                  <a:lnTo>
                    <a:pt x="0" y="17761"/>
                  </a:lnTo>
                  <a:lnTo>
                    <a:pt x="4957" y="31438"/>
                  </a:lnTo>
                  <a:lnTo>
                    <a:pt x="8881" y="37688"/>
                  </a:lnTo>
                  <a:lnTo>
                    <a:pt x="14285" y="40924"/>
                  </a:lnTo>
                  <a:lnTo>
                    <a:pt x="27725" y="42043"/>
                  </a:lnTo>
                  <a:lnTo>
                    <a:pt x="34283" y="39181"/>
                  </a:lnTo>
                  <a:lnTo>
                    <a:pt x="51464" y="22762"/>
                  </a:lnTo>
                  <a:lnTo>
                    <a:pt x="6691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715435" y="1815082"/>
              <a:ext cx="66916" cy="200748"/>
            </a:xfrm>
            <a:custGeom>
              <a:avLst/>
              <a:gdLst/>
              <a:ahLst/>
              <a:cxnLst/>
              <a:rect l="0" t="0" r="0" b="0"/>
              <a:pathLst>
                <a:path w="66916" h="200748">
                  <a:moveTo>
                    <a:pt x="0" y="0"/>
                  </a:moveTo>
                  <a:lnTo>
                    <a:pt x="0" y="57998"/>
                  </a:lnTo>
                  <a:lnTo>
                    <a:pt x="0" y="118900"/>
                  </a:lnTo>
                  <a:lnTo>
                    <a:pt x="2788" y="125736"/>
                  </a:lnTo>
                  <a:lnTo>
                    <a:pt x="7435" y="129364"/>
                  </a:lnTo>
                  <a:lnTo>
                    <a:pt x="13321" y="130853"/>
                  </a:lnTo>
                  <a:lnTo>
                    <a:pt x="19104" y="129057"/>
                  </a:lnTo>
                  <a:lnTo>
                    <a:pt x="51784" y="107524"/>
                  </a:lnTo>
                  <a:lnTo>
                    <a:pt x="56827" y="109788"/>
                  </a:lnTo>
                  <a:lnTo>
                    <a:pt x="60190" y="115943"/>
                  </a:lnTo>
                  <a:lnTo>
                    <a:pt x="66324" y="177950"/>
                  </a:lnTo>
                  <a:lnTo>
                    <a:pt x="66915" y="2007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9000988" y="1873633"/>
              <a:ext cx="107576" cy="125468"/>
            </a:xfrm>
            <a:custGeom>
              <a:avLst/>
              <a:gdLst/>
              <a:ahLst/>
              <a:cxnLst/>
              <a:rect l="0" t="0" r="0" b="0"/>
              <a:pathLst>
                <a:path w="107576" h="125468">
                  <a:moveTo>
                    <a:pt x="7202" y="0"/>
                  </a:moveTo>
                  <a:lnTo>
                    <a:pt x="0" y="46569"/>
                  </a:lnTo>
                  <a:lnTo>
                    <a:pt x="3622" y="78649"/>
                  </a:lnTo>
                  <a:lnTo>
                    <a:pt x="7603" y="86820"/>
                  </a:lnTo>
                  <a:lnTo>
                    <a:pt x="19462" y="98377"/>
                  </a:lnTo>
                  <a:lnTo>
                    <a:pt x="25598" y="99043"/>
                  </a:lnTo>
                  <a:lnTo>
                    <a:pt x="31548" y="96698"/>
                  </a:lnTo>
                  <a:lnTo>
                    <a:pt x="54452" y="77342"/>
                  </a:lnTo>
                  <a:lnTo>
                    <a:pt x="59148" y="76655"/>
                  </a:lnTo>
                  <a:lnTo>
                    <a:pt x="63208" y="78985"/>
                  </a:lnTo>
                  <a:lnTo>
                    <a:pt x="66845" y="83326"/>
                  </a:lnTo>
                  <a:lnTo>
                    <a:pt x="81217" y="113288"/>
                  </a:lnTo>
                  <a:lnTo>
                    <a:pt x="107575" y="1254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153929" y="1865269"/>
              <a:ext cx="147017" cy="143671"/>
            </a:xfrm>
            <a:custGeom>
              <a:avLst/>
              <a:gdLst/>
              <a:ahLst/>
              <a:cxnLst/>
              <a:rect l="0" t="0" r="0" b="0"/>
              <a:pathLst>
                <a:path w="147017" h="143671">
                  <a:moveTo>
                    <a:pt x="38278" y="0"/>
                  </a:moveTo>
                  <a:lnTo>
                    <a:pt x="24957" y="4440"/>
                  </a:lnTo>
                  <a:lnTo>
                    <a:pt x="15938" y="14055"/>
                  </a:lnTo>
                  <a:lnTo>
                    <a:pt x="2576" y="42946"/>
                  </a:lnTo>
                  <a:lnTo>
                    <a:pt x="2395" y="50007"/>
                  </a:lnTo>
                  <a:lnTo>
                    <a:pt x="7150" y="62808"/>
                  </a:lnTo>
                  <a:lnTo>
                    <a:pt x="17938" y="72215"/>
                  </a:lnTo>
                  <a:lnTo>
                    <a:pt x="43141" y="90267"/>
                  </a:lnTo>
                  <a:lnTo>
                    <a:pt x="45238" y="96424"/>
                  </a:lnTo>
                  <a:lnTo>
                    <a:pt x="42610" y="110700"/>
                  </a:lnTo>
                  <a:lnTo>
                    <a:pt x="32769" y="123860"/>
                  </a:lnTo>
                  <a:lnTo>
                    <a:pt x="19101" y="134976"/>
                  </a:lnTo>
                  <a:lnTo>
                    <a:pt x="3732" y="143014"/>
                  </a:lnTo>
                  <a:lnTo>
                    <a:pt x="377" y="143670"/>
                  </a:lnTo>
                  <a:lnTo>
                    <a:pt x="0" y="142249"/>
                  </a:lnTo>
                  <a:lnTo>
                    <a:pt x="1607" y="139443"/>
                  </a:lnTo>
                  <a:lnTo>
                    <a:pt x="63723" y="98232"/>
                  </a:lnTo>
                  <a:lnTo>
                    <a:pt x="113589" y="57200"/>
                  </a:lnTo>
                  <a:lnTo>
                    <a:pt x="116367" y="51145"/>
                  </a:lnTo>
                  <a:lnTo>
                    <a:pt x="115431" y="46179"/>
                  </a:lnTo>
                  <a:lnTo>
                    <a:pt x="112018" y="41938"/>
                  </a:lnTo>
                  <a:lnTo>
                    <a:pt x="106955" y="41900"/>
                  </a:lnTo>
                  <a:lnTo>
                    <a:pt x="93894" y="49292"/>
                  </a:lnTo>
                  <a:lnTo>
                    <a:pt x="75307" y="69129"/>
                  </a:lnTo>
                  <a:lnTo>
                    <a:pt x="68676" y="87106"/>
                  </a:lnTo>
                  <a:lnTo>
                    <a:pt x="66907" y="97105"/>
                  </a:lnTo>
                  <a:lnTo>
                    <a:pt x="69899" y="115649"/>
                  </a:lnTo>
                  <a:lnTo>
                    <a:pt x="73300" y="124498"/>
                  </a:lnTo>
                  <a:lnTo>
                    <a:pt x="80214" y="130397"/>
                  </a:lnTo>
                  <a:lnTo>
                    <a:pt x="100288" y="136952"/>
                  </a:lnTo>
                  <a:lnTo>
                    <a:pt x="119741" y="134908"/>
                  </a:lnTo>
                  <a:lnTo>
                    <a:pt x="147016" y="1254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9471554" y="1873633"/>
              <a:ext cx="456725" cy="175655"/>
            </a:xfrm>
            <a:custGeom>
              <a:avLst/>
              <a:gdLst/>
              <a:ahLst/>
              <a:cxnLst/>
              <a:rect l="0" t="0" r="0" b="0"/>
              <a:pathLst>
                <a:path w="456725" h="175655">
                  <a:moveTo>
                    <a:pt x="55230" y="0"/>
                  </a:moveTo>
                  <a:lnTo>
                    <a:pt x="36126" y="7608"/>
                  </a:lnTo>
                  <a:lnTo>
                    <a:pt x="24745" y="16083"/>
                  </a:lnTo>
                  <a:lnTo>
                    <a:pt x="7887" y="40185"/>
                  </a:lnTo>
                  <a:lnTo>
                    <a:pt x="0" y="75311"/>
                  </a:lnTo>
                  <a:lnTo>
                    <a:pt x="3113" y="94192"/>
                  </a:lnTo>
                  <a:lnTo>
                    <a:pt x="6544" y="101829"/>
                  </a:lnTo>
                  <a:lnTo>
                    <a:pt x="17792" y="112792"/>
                  </a:lnTo>
                  <a:lnTo>
                    <a:pt x="33015" y="119834"/>
                  </a:lnTo>
                  <a:lnTo>
                    <a:pt x="52172" y="122963"/>
                  </a:lnTo>
                  <a:lnTo>
                    <a:pt x="83858" y="115844"/>
                  </a:lnTo>
                  <a:lnTo>
                    <a:pt x="112350" y="101963"/>
                  </a:lnTo>
                  <a:lnTo>
                    <a:pt x="134010" y="81637"/>
                  </a:lnTo>
                  <a:lnTo>
                    <a:pt x="147760" y="57957"/>
                  </a:lnTo>
                  <a:lnTo>
                    <a:pt x="147587" y="53508"/>
                  </a:lnTo>
                  <a:lnTo>
                    <a:pt x="144682" y="51472"/>
                  </a:lnTo>
                  <a:lnTo>
                    <a:pt x="134021" y="51687"/>
                  </a:lnTo>
                  <a:lnTo>
                    <a:pt x="119988" y="54881"/>
                  </a:lnTo>
                  <a:lnTo>
                    <a:pt x="106937" y="64355"/>
                  </a:lnTo>
                  <a:lnTo>
                    <a:pt x="95869" y="77860"/>
                  </a:lnTo>
                  <a:lnTo>
                    <a:pt x="87852" y="93156"/>
                  </a:lnTo>
                  <a:lnTo>
                    <a:pt x="87202" y="100209"/>
                  </a:lnTo>
                  <a:lnTo>
                    <a:pt x="91435" y="113002"/>
                  </a:lnTo>
                  <a:lnTo>
                    <a:pt x="96096" y="116227"/>
                  </a:lnTo>
                  <a:lnTo>
                    <a:pt x="108709" y="117333"/>
                  </a:lnTo>
                  <a:lnTo>
                    <a:pt x="121130" y="112248"/>
                  </a:lnTo>
                  <a:lnTo>
                    <a:pt x="148691" y="98279"/>
                  </a:lnTo>
                  <a:lnTo>
                    <a:pt x="153783" y="99907"/>
                  </a:lnTo>
                  <a:lnTo>
                    <a:pt x="157178" y="104709"/>
                  </a:lnTo>
                  <a:lnTo>
                    <a:pt x="167067" y="134688"/>
                  </a:lnTo>
                  <a:lnTo>
                    <a:pt x="170681" y="138120"/>
                  </a:lnTo>
                  <a:lnTo>
                    <a:pt x="174949" y="138549"/>
                  </a:lnTo>
                  <a:lnTo>
                    <a:pt x="179653" y="136976"/>
                  </a:lnTo>
                  <a:lnTo>
                    <a:pt x="239534" y="83115"/>
                  </a:lnTo>
                  <a:lnTo>
                    <a:pt x="254245" y="66680"/>
                  </a:lnTo>
                  <a:lnTo>
                    <a:pt x="263882" y="50082"/>
                  </a:lnTo>
                  <a:lnTo>
                    <a:pt x="264035" y="46400"/>
                  </a:lnTo>
                  <a:lnTo>
                    <a:pt x="261349" y="45803"/>
                  </a:lnTo>
                  <a:lnTo>
                    <a:pt x="256770" y="47264"/>
                  </a:lnTo>
                  <a:lnTo>
                    <a:pt x="249204" y="56323"/>
                  </a:lnTo>
                  <a:lnTo>
                    <a:pt x="245885" y="62642"/>
                  </a:lnTo>
                  <a:lnTo>
                    <a:pt x="245531" y="69643"/>
                  </a:lnTo>
                  <a:lnTo>
                    <a:pt x="250095" y="84857"/>
                  </a:lnTo>
                  <a:lnTo>
                    <a:pt x="260798" y="95956"/>
                  </a:lnTo>
                  <a:lnTo>
                    <a:pt x="285947" y="115094"/>
                  </a:lnTo>
                  <a:lnTo>
                    <a:pt x="287109" y="119481"/>
                  </a:lnTo>
                  <a:lnTo>
                    <a:pt x="285096" y="123335"/>
                  </a:lnTo>
                  <a:lnTo>
                    <a:pt x="275425" y="130096"/>
                  </a:lnTo>
                  <a:lnTo>
                    <a:pt x="259880" y="137268"/>
                  </a:lnTo>
                  <a:lnTo>
                    <a:pt x="265147" y="135978"/>
                  </a:lnTo>
                  <a:lnTo>
                    <a:pt x="290317" y="120900"/>
                  </a:lnTo>
                  <a:lnTo>
                    <a:pt x="351006" y="76920"/>
                  </a:lnTo>
                  <a:lnTo>
                    <a:pt x="399512" y="31902"/>
                  </a:lnTo>
                  <a:lnTo>
                    <a:pt x="400924" y="26844"/>
                  </a:lnTo>
                  <a:lnTo>
                    <a:pt x="398148" y="23473"/>
                  </a:lnTo>
                  <a:lnTo>
                    <a:pt x="392580" y="21225"/>
                  </a:lnTo>
                  <a:lnTo>
                    <a:pt x="387009" y="23444"/>
                  </a:lnTo>
                  <a:lnTo>
                    <a:pt x="359137" y="59252"/>
                  </a:lnTo>
                  <a:lnTo>
                    <a:pt x="346850" y="83852"/>
                  </a:lnTo>
                  <a:lnTo>
                    <a:pt x="345313" y="100466"/>
                  </a:lnTo>
                  <a:lnTo>
                    <a:pt x="346203" y="108799"/>
                  </a:lnTo>
                  <a:lnTo>
                    <a:pt x="354628" y="125494"/>
                  </a:lnTo>
                  <a:lnTo>
                    <a:pt x="375047" y="148090"/>
                  </a:lnTo>
                  <a:lnTo>
                    <a:pt x="392541" y="159686"/>
                  </a:lnTo>
                  <a:lnTo>
                    <a:pt x="434201" y="172224"/>
                  </a:lnTo>
                  <a:lnTo>
                    <a:pt x="456724" y="1756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9817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49172" y="409857"/>
            <a:ext cx="1359479" cy="801377"/>
            <a:chOff x="1049172" y="409857"/>
            <a:chExt cx="1359479" cy="801377"/>
          </a:xfrm>
        </p:grpSpPr>
        <p:sp>
          <p:nvSpPr>
            <p:cNvPr id="2" name="Freeform 1"/>
            <p:cNvSpPr/>
            <p:nvPr/>
          </p:nvSpPr>
          <p:spPr>
            <a:xfrm>
              <a:off x="1212536" y="409857"/>
              <a:ext cx="50188" cy="794623"/>
            </a:xfrm>
            <a:custGeom>
              <a:avLst/>
              <a:gdLst/>
              <a:ahLst/>
              <a:cxnLst/>
              <a:rect l="0" t="0" r="0" b="0"/>
              <a:pathLst>
                <a:path w="50188" h="794623">
                  <a:moveTo>
                    <a:pt x="50187" y="0"/>
                  </a:moveTo>
                  <a:lnTo>
                    <a:pt x="41306" y="13321"/>
                  </a:lnTo>
                  <a:lnTo>
                    <a:pt x="35783" y="39367"/>
                  </a:lnTo>
                  <a:lnTo>
                    <a:pt x="33764" y="94898"/>
                  </a:lnTo>
                  <a:lnTo>
                    <a:pt x="33519" y="152783"/>
                  </a:lnTo>
                  <a:lnTo>
                    <a:pt x="33476" y="205846"/>
                  </a:lnTo>
                  <a:lnTo>
                    <a:pt x="33463" y="258330"/>
                  </a:lnTo>
                  <a:lnTo>
                    <a:pt x="33460" y="313638"/>
                  </a:lnTo>
                  <a:lnTo>
                    <a:pt x="33458" y="371228"/>
                  </a:lnTo>
                  <a:lnTo>
                    <a:pt x="29018" y="429494"/>
                  </a:lnTo>
                  <a:lnTo>
                    <a:pt x="26256" y="487961"/>
                  </a:lnTo>
                  <a:lnTo>
                    <a:pt x="20998" y="542047"/>
                  </a:lnTo>
                  <a:lnTo>
                    <a:pt x="17994" y="593389"/>
                  </a:lnTo>
                  <a:lnTo>
                    <a:pt x="16050" y="654017"/>
                  </a:lnTo>
                  <a:lnTo>
                    <a:pt x="10158" y="713219"/>
                  </a:lnTo>
                  <a:lnTo>
                    <a:pt x="2853" y="773025"/>
                  </a:lnTo>
                  <a:lnTo>
                    <a:pt x="0" y="7946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65901" y="434968"/>
              <a:ext cx="447756" cy="58535"/>
            </a:xfrm>
            <a:custGeom>
              <a:avLst/>
              <a:gdLst/>
              <a:ahLst/>
              <a:cxnLst/>
              <a:rect l="0" t="0" r="0" b="0"/>
              <a:pathLst>
                <a:path w="447756" h="58535">
                  <a:moveTo>
                    <a:pt x="4440" y="33440"/>
                  </a:moveTo>
                  <a:lnTo>
                    <a:pt x="0" y="20119"/>
                  </a:lnTo>
                  <a:lnTo>
                    <a:pt x="1480" y="15266"/>
                  </a:lnTo>
                  <a:lnTo>
                    <a:pt x="5255" y="11101"/>
                  </a:lnTo>
                  <a:lnTo>
                    <a:pt x="10559" y="7395"/>
                  </a:lnTo>
                  <a:lnTo>
                    <a:pt x="58210" y="1447"/>
                  </a:lnTo>
                  <a:lnTo>
                    <a:pt x="113335" y="272"/>
                  </a:lnTo>
                  <a:lnTo>
                    <a:pt x="168972" y="40"/>
                  </a:lnTo>
                  <a:lnTo>
                    <a:pt x="219653" y="0"/>
                  </a:lnTo>
                  <a:lnTo>
                    <a:pt x="271431" y="4428"/>
                  </a:lnTo>
                  <a:lnTo>
                    <a:pt x="332207" y="14251"/>
                  </a:lnTo>
                  <a:lnTo>
                    <a:pt x="386482" y="27619"/>
                  </a:lnTo>
                  <a:lnTo>
                    <a:pt x="447755" y="585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49172" y="1095741"/>
              <a:ext cx="305561" cy="66916"/>
            </a:xfrm>
            <a:custGeom>
              <a:avLst/>
              <a:gdLst/>
              <a:ahLst/>
              <a:cxnLst/>
              <a:rect l="0" t="0" r="0" b="0"/>
              <a:pathLst>
                <a:path w="305561" h="66916">
                  <a:moveTo>
                    <a:pt x="4440" y="0"/>
                  </a:moveTo>
                  <a:lnTo>
                    <a:pt x="0" y="13321"/>
                  </a:lnTo>
                  <a:lnTo>
                    <a:pt x="298" y="27296"/>
                  </a:lnTo>
                  <a:lnTo>
                    <a:pt x="1679" y="34926"/>
                  </a:lnTo>
                  <a:lnTo>
                    <a:pt x="13126" y="48361"/>
                  </a:lnTo>
                  <a:lnTo>
                    <a:pt x="21383" y="54546"/>
                  </a:lnTo>
                  <a:lnTo>
                    <a:pt x="45428" y="61418"/>
                  </a:lnTo>
                  <a:lnTo>
                    <a:pt x="97420" y="65829"/>
                  </a:lnTo>
                  <a:lnTo>
                    <a:pt x="149237" y="66701"/>
                  </a:lnTo>
                  <a:lnTo>
                    <a:pt x="212023" y="66887"/>
                  </a:lnTo>
                  <a:lnTo>
                    <a:pt x="271534" y="66912"/>
                  </a:lnTo>
                  <a:lnTo>
                    <a:pt x="305560" y="66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98734" y="960111"/>
              <a:ext cx="205144" cy="251123"/>
            </a:xfrm>
            <a:custGeom>
              <a:avLst/>
              <a:gdLst/>
              <a:ahLst/>
              <a:cxnLst/>
              <a:rect l="0" t="0" r="0" b="0"/>
              <a:pathLst>
                <a:path w="205144" h="251123">
                  <a:moveTo>
                    <a:pt x="98566" y="35257"/>
                  </a:moveTo>
                  <a:lnTo>
                    <a:pt x="63640" y="51339"/>
                  </a:lnTo>
                  <a:lnTo>
                    <a:pt x="38038" y="72855"/>
                  </a:lnTo>
                  <a:lnTo>
                    <a:pt x="17561" y="102990"/>
                  </a:lnTo>
                  <a:lnTo>
                    <a:pt x="4291" y="140232"/>
                  </a:lnTo>
                  <a:lnTo>
                    <a:pt x="0" y="176854"/>
                  </a:lnTo>
                  <a:lnTo>
                    <a:pt x="7609" y="212695"/>
                  </a:lnTo>
                  <a:lnTo>
                    <a:pt x="26076" y="242418"/>
                  </a:lnTo>
                  <a:lnTo>
                    <a:pt x="35370" y="247715"/>
                  </a:lnTo>
                  <a:lnTo>
                    <a:pt x="58087" y="251122"/>
                  </a:lnTo>
                  <a:lnTo>
                    <a:pt x="97002" y="238934"/>
                  </a:lnTo>
                  <a:lnTo>
                    <a:pt x="137498" y="215585"/>
                  </a:lnTo>
                  <a:lnTo>
                    <a:pt x="170310" y="176966"/>
                  </a:lnTo>
                  <a:lnTo>
                    <a:pt x="200010" y="120021"/>
                  </a:lnTo>
                  <a:lnTo>
                    <a:pt x="205143" y="80818"/>
                  </a:lnTo>
                  <a:lnTo>
                    <a:pt x="202223" y="47208"/>
                  </a:lnTo>
                  <a:lnTo>
                    <a:pt x="192964" y="28486"/>
                  </a:lnTo>
                  <a:lnTo>
                    <a:pt x="179555" y="12731"/>
                  </a:lnTo>
                  <a:lnTo>
                    <a:pt x="164302" y="2630"/>
                  </a:lnTo>
                  <a:lnTo>
                    <a:pt x="145750" y="0"/>
                  </a:lnTo>
                  <a:lnTo>
                    <a:pt x="115295" y="17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82064" y="535324"/>
              <a:ext cx="50188" cy="602240"/>
            </a:xfrm>
            <a:custGeom>
              <a:avLst/>
              <a:gdLst/>
              <a:ahLst/>
              <a:cxnLst/>
              <a:rect l="0" t="0" r="0" b="0"/>
              <a:pathLst>
                <a:path w="50188" h="602240">
                  <a:moveTo>
                    <a:pt x="50187" y="0"/>
                  </a:moveTo>
                  <a:lnTo>
                    <a:pt x="50187" y="46308"/>
                  </a:lnTo>
                  <a:lnTo>
                    <a:pt x="50187" y="96746"/>
                  </a:lnTo>
                  <a:lnTo>
                    <a:pt x="50187" y="159860"/>
                  </a:lnTo>
                  <a:lnTo>
                    <a:pt x="45747" y="209388"/>
                  </a:lnTo>
                  <a:lnTo>
                    <a:pt x="42985" y="259379"/>
                  </a:lnTo>
                  <a:lnTo>
                    <a:pt x="37727" y="309508"/>
                  </a:lnTo>
                  <a:lnTo>
                    <a:pt x="30283" y="359678"/>
                  </a:lnTo>
                  <a:lnTo>
                    <a:pt x="26631" y="409859"/>
                  </a:lnTo>
                  <a:lnTo>
                    <a:pt x="24468" y="469166"/>
                  </a:lnTo>
                  <a:lnTo>
                    <a:pt x="17932" y="529113"/>
                  </a:lnTo>
                  <a:lnTo>
                    <a:pt x="7789" y="584612"/>
                  </a:lnTo>
                  <a:lnTo>
                    <a:pt x="0" y="6022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73327" y="485406"/>
              <a:ext cx="535324" cy="91741"/>
            </a:xfrm>
            <a:custGeom>
              <a:avLst/>
              <a:gdLst/>
              <a:ahLst/>
              <a:cxnLst/>
              <a:rect l="0" t="0" r="0" b="0"/>
              <a:pathLst>
                <a:path w="535324" h="91741">
                  <a:moveTo>
                    <a:pt x="0" y="91740"/>
                  </a:moveTo>
                  <a:lnTo>
                    <a:pt x="7607" y="72636"/>
                  </a:lnTo>
                  <a:lnTo>
                    <a:pt x="16082" y="61254"/>
                  </a:lnTo>
                  <a:lnTo>
                    <a:pt x="61521" y="33983"/>
                  </a:lnTo>
                  <a:lnTo>
                    <a:pt x="115658" y="15240"/>
                  </a:lnTo>
                  <a:lnTo>
                    <a:pt x="166860" y="4326"/>
                  </a:lnTo>
                  <a:lnTo>
                    <a:pt x="222305" y="1093"/>
                  </a:lnTo>
                  <a:lnTo>
                    <a:pt x="264232" y="336"/>
                  </a:lnTo>
                  <a:lnTo>
                    <a:pt x="307650" y="0"/>
                  </a:lnTo>
                  <a:lnTo>
                    <a:pt x="351730" y="2329"/>
                  </a:lnTo>
                  <a:lnTo>
                    <a:pt x="396105" y="7391"/>
                  </a:lnTo>
                  <a:lnTo>
                    <a:pt x="440610" y="15837"/>
                  </a:lnTo>
                  <a:lnTo>
                    <a:pt x="498586" y="26602"/>
                  </a:lnTo>
                  <a:lnTo>
                    <a:pt x="535323" y="33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20374" y="560417"/>
            <a:ext cx="1451893" cy="905513"/>
            <a:chOff x="3320374" y="560417"/>
            <a:chExt cx="1451893" cy="905513"/>
          </a:xfrm>
        </p:grpSpPr>
        <p:sp>
          <p:nvSpPr>
            <p:cNvPr id="9" name="Freeform 8"/>
            <p:cNvSpPr/>
            <p:nvPr/>
          </p:nvSpPr>
          <p:spPr>
            <a:xfrm>
              <a:off x="3362196" y="560417"/>
              <a:ext cx="66917" cy="568783"/>
            </a:xfrm>
            <a:custGeom>
              <a:avLst/>
              <a:gdLst/>
              <a:ahLst/>
              <a:cxnLst/>
              <a:rect l="0" t="0" r="0" b="0"/>
              <a:pathLst>
                <a:path w="66917" h="568783">
                  <a:moveTo>
                    <a:pt x="66916" y="0"/>
                  </a:moveTo>
                  <a:lnTo>
                    <a:pt x="66916" y="50451"/>
                  </a:lnTo>
                  <a:lnTo>
                    <a:pt x="66916" y="108274"/>
                  </a:lnTo>
                  <a:lnTo>
                    <a:pt x="61167" y="167920"/>
                  </a:lnTo>
                  <a:lnTo>
                    <a:pt x="59068" y="227892"/>
                  </a:lnTo>
                  <a:lnTo>
                    <a:pt x="56226" y="276635"/>
                  </a:lnTo>
                  <a:lnTo>
                    <a:pt x="49498" y="326393"/>
                  </a:lnTo>
                  <a:lnTo>
                    <a:pt x="43338" y="388724"/>
                  </a:lnTo>
                  <a:lnTo>
                    <a:pt x="36373" y="444855"/>
                  </a:lnTo>
                  <a:lnTo>
                    <a:pt x="29402" y="499682"/>
                  </a:lnTo>
                  <a:lnTo>
                    <a:pt x="11078" y="557501"/>
                  </a:lnTo>
                  <a:lnTo>
                    <a:pt x="0" y="5687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20374" y="886630"/>
              <a:ext cx="158925" cy="25094"/>
            </a:xfrm>
            <a:custGeom>
              <a:avLst/>
              <a:gdLst/>
              <a:ahLst/>
              <a:cxnLst/>
              <a:rect l="0" t="0" r="0" b="0"/>
              <a:pathLst>
                <a:path w="158925" h="25094">
                  <a:moveTo>
                    <a:pt x="0" y="25093"/>
                  </a:moveTo>
                  <a:lnTo>
                    <a:pt x="13321" y="11772"/>
                  </a:lnTo>
                  <a:lnTo>
                    <a:pt x="32253" y="5232"/>
                  </a:lnTo>
                  <a:lnTo>
                    <a:pt x="89062" y="689"/>
                  </a:lnTo>
                  <a:lnTo>
                    <a:pt x="131321" y="136"/>
                  </a:lnTo>
                  <a:lnTo>
                    <a:pt x="15892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52081" y="918884"/>
              <a:ext cx="180114" cy="195315"/>
            </a:xfrm>
            <a:custGeom>
              <a:avLst/>
              <a:gdLst/>
              <a:ahLst/>
              <a:cxnLst/>
              <a:rect l="0" t="0" r="0" b="0"/>
              <a:pathLst>
                <a:path w="180114" h="195315">
                  <a:moveTo>
                    <a:pt x="86142" y="9568"/>
                  </a:moveTo>
                  <a:lnTo>
                    <a:pt x="26159" y="63820"/>
                  </a:lnTo>
                  <a:lnTo>
                    <a:pt x="5243" y="102931"/>
                  </a:lnTo>
                  <a:lnTo>
                    <a:pt x="0" y="123555"/>
                  </a:lnTo>
                  <a:lnTo>
                    <a:pt x="768" y="142014"/>
                  </a:lnTo>
                  <a:lnTo>
                    <a:pt x="6685" y="157034"/>
                  </a:lnTo>
                  <a:lnTo>
                    <a:pt x="16440" y="169906"/>
                  </a:lnTo>
                  <a:lnTo>
                    <a:pt x="37608" y="186673"/>
                  </a:lnTo>
                  <a:lnTo>
                    <a:pt x="53418" y="194541"/>
                  </a:lnTo>
                  <a:lnTo>
                    <a:pt x="91316" y="195314"/>
                  </a:lnTo>
                  <a:lnTo>
                    <a:pt x="128980" y="180777"/>
                  </a:lnTo>
                  <a:lnTo>
                    <a:pt x="154804" y="163252"/>
                  </a:lnTo>
                  <a:lnTo>
                    <a:pt x="165605" y="149434"/>
                  </a:lnTo>
                  <a:lnTo>
                    <a:pt x="176912" y="121023"/>
                  </a:lnTo>
                  <a:lnTo>
                    <a:pt x="180113" y="108965"/>
                  </a:lnTo>
                  <a:lnTo>
                    <a:pt x="178713" y="83175"/>
                  </a:lnTo>
                  <a:lnTo>
                    <a:pt x="170965" y="57152"/>
                  </a:lnTo>
                  <a:lnTo>
                    <a:pt x="158228" y="33195"/>
                  </a:lnTo>
                  <a:lnTo>
                    <a:pt x="143273" y="17591"/>
                  </a:lnTo>
                  <a:lnTo>
                    <a:pt x="116700" y="3581"/>
                  </a:lnTo>
                  <a:lnTo>
                    <a:pt x="106514" y="0"/>
                  </a:lnTo>
                  <a:lnTo>
                    <a:pt x="98794" y="402"/>
                  </a:lnTo>
                  <a:lnTo>
                    <a:pt x="92717" y="3457"/>
                  </a:lnTo>
                  <a:lnTo>
                    <a:pt x="87737" y="8282"/>
                  </a:lnTo>
                  <a:lnTo>
                    <a:pt x="86276" y="12428"/>
                  </a:lnTo>
                  <a:lnTo>
                    <a:pt x="87160" y="16122"/>
                  </a:lnTo>
                  <a:lnTo>
                    <a:pt x="94506" y="26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81827" y="648490"/>
              <a:ext cx="224805" cy="455616"/>
            </a:xfrm>
            <a:custGeom>
              <a:avLst/>
              <a:gdLst/>
              <a:ahLst/>
              <a:cxnLst/>
              <a:rect l="0" t="0" r="0" b="0"/>
              <a:pathLst>
                <a:path w="224805" h="455616">
                  <a:moveTo>
                    <a:pt x="82609" y="380335"/>
                  </a:moveTo>
                  <a:lnTo>
                    <a:pt x="78168" y="393657"/>
                  </a:lnTo>
                  <a:lnTo>
                    <a:pt x="66075" y="405153"/>
                  </a:lnTo>
                  <a:lnTo>
                    <a:pt x="7340" y="451648"/>
                  </a:lnTo>
                  <a:lnTo>
                    <a:pt x="2689" y="452041"/>
                  </a:lnTo>
                  <a:lnTo>
                    <a:pt x="518" y="448586"/>
                  </a:lnTo>
                  <a:lnTo>
                    <a:pt x="0" y="442565"/>
                  </a:lnTo>
                  <a:lnTo>
                    <a:pt x="23918" y="389093"/>
                  </a:lnTo>
                  <a:lnTo>
                    <a:pt x="52850" y="332989"/>
                  </a:lnTo>
                  <a:lnTo>
                    <a:pt x="87020" y="277181"/>
                  </a:lnTo>
                  <a:lnTo>
                    <a:pt x="122533" y="214792"/>
                  </a:lnTo>
                  <a:lnTo>
                    <a:pt x="146361" y="164341"/>
                  </a:lnTo>
                  <a:lnTo>
                    <a:pt x="163218" y="110556"/>
                  </a:lnTo>
                  <a:lnTo>
                    <a:pt x="181005" y="58214"/>
                  </a:lnTo>
                  <a:lnTo>
                    <a:pt x="185804" y="15991"/>
                  </a:lnTo>
                  <a:lnTo>
                    <a:pt x="184863" y="3608"/>
                  </a:lnTo>
                  <a:lnTo>
                    <a:pt x="183307" y="0"/>
                  </a:lnTo>
                  <a:lnTo>
                    <a:pt x="181339" y="2241"/>
                  </a:lnTo>
                  <a:lnTo>
                    <a:pt x="169754" y="44950"/>
                  </a:lnTo>
                  <a:lnTo>
                    <a:pt x="166713" y="98994"/>
                  </a:lnTo>
                  <a:lnTo>
                    <a:pt x="166313" y="161151"/>
                  </a:lnTo>
                  <a:lnTo>
                    <a:pt x="166264" y="211573"/>
                  </a:lnTo>
                  <a:lnTo>
                    <a:pt x="166255" y="265352"/>
                  </a:lnTo>
                  <a:lnTo>
                    <a:pt x="166253" y="324117"/>
                  </a:lnTo>
                  <a:lnTo>
                    <a:pt x="170693" y="387008"/>
                  </a:lnTo>
                  <a:lnTo>
                    <a:pt x="185677" y="430299"/>
                  </a:lnTo>
                  <a:lnTo>
                    <a:pt x="190355" y="438738"/>
                  </a:lnTo>
                  <a:lnTo>
                    <a:pt x="196262" y="444364"/>
                  </a:lnTo>
                  <a:lnTo>
                    <a:pt x="224804" y="4556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91976" y="910406"/>
              <a:ext cx="199047" cy="243887"/>
            </a:xfrm>
            <a:custGeom>
              <a:avLst/>
              <a:gdLst/>
              <a:ahLst/>
              <a:cxnLst/>
              <a:rect l="0" t="0" r="0" b="0"/>
              <a:pathLst>
                <a:path w="199047" h="243887">
                  <a:moveTo>
                    <a:pt x="123766" y="101691"/>
                  </a:moveTo>
                  <a:lnTo>
                    <a:pt x="132646" y="88369"/>
                  </a:lnTo>
                  <a:lnTo>
                    <a:pt x="138169" y="62324"/>
                  </a:lnTo>
                  <a:lnTo>
                    <a:pt x="135365" y="35503"/>
                  </a:lnTo>
                  <a:lnTo>
                    <a:pt x="128611" y="20848"/>
                  </a:lnTo>
                  <a:lnTo>
                    <a:pt x="124208" y="14338"/>
                  </a:lnTo>
                  <a:lnTo>
                    <a:pt x="111881" y="4626"/>
                  </a:lnTo>
                  <a:lnTo>
                    <a:pt x="104690" y="735"/>
                  </a:lnTo>
                  <a:lnTo>
                    <a:pt x="96178" y="0"/>
                  </a:lnTo>
                  <a:lnTo>
                    <a:pt x="76808" y="4139"/>
                  </a:lnTo>
                  <a:lnTo>
                    <a:pt x="53883" y="16920"/>
                  </a:lnTo>
                  <a:lnTo>
                    <a:pt x="35318" y="32479"/>
                  </a:lnTo>
                  <a:lnTo>
                    <a:pt x="22486" y="53302"/>
                  </a:lnTo>
                  <a:lnTo>
                    <a:pt x="4040" y="101848"/>
                  </a:lnTo>
                  <a:lnTo>
                    <a:pt x="0" y="135711"/>
                  </a:lnTo>
                  <a:lnTo>
                    <a:pt x="7684" y="170735"/>
                  </a:lnTo>
                  <a:lnTo>
                    <a:pt x="19199" y="185971"/>
                  </a:lnTo>
                  <a:lnTo>
                    <a:pt x="26173" y="191335"/>
                  </a:lnTo>
                  <a:lnTo>
                    <a:pt x="43836" y="194817"/>
                  </a:lnTo>
                  <a:lnTo>
                    <a:pt x="81025" y="189480"/>
                  </a:lnTo>
                  <a:lnTo>
                    <a:pt x="138497" y="158224"/>
                  </a:lnTo>
                  <a:lnTo>
                    <a:pt x="156631" y="140437"/>
                  </a:lnTo>
                  <a:lnTo>
                    <a:pt x="162405" y="133098"/>
                  </a:lnTo>
                  <a:lnTo>
                    <a:pt x="165325" y="130993"/>
                  </a:lnTo>
                  <a:lnTo>
                    <a:pt x="166342" y="132378"/>
                  </a:lnTo>
                  <a:lnTo>
                    <a:pt x="158430" y="189430"/>
                  </a:lnTo>
                  <a:lnTo>
                    <a:pt x="162716" y="208531"/>
                  </a:lnTo>
                  <a:lnTo>
                    <a:pt x="166461" y="217528"/>
                  </a:lnTo>
                  <a:lnTo>
                    <a:pt x="178058" y="230003"/>
                  </a:lnTo>
                  <a:lnTo>
                    <a:pt x="199046" y="2438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83545" y="1003941"/>
              <a:ext cx="288722" cy="461989"/>
            </a:xfrm>
            <a:custGeom>
              <a:avLst/>
              <a:gdLst/>
              <a:ahLst/>
              <a:cxnLst/>
              <a:rect l="0" t="0" r="0" b="0"/>
              <a:pathLst>
                <a:path w="288722" h="461989">
                  <a:moveTo>
                    <a:pt x="133316" y="75071"/>
                  </a:moveTo>
                  <a:lnTo>
                    <a:pt x="139937" y="45296"/>
                  </a:lnTo>
                  <a:lnTo>
                    <a:pt x="141336" y="4443"/>
                  </a:lnTo>
                  <a:lnTo>
                    <a:pt x="138663" y="104"/>
                  </a:lnTo>
                  <a:lnTo>
                    <a:pt x="134093" y="0"/>
                  </a:lnTo>
                  <a:lnTo>
                    <a:pt x="128258" y="2718"/>
                  </a:lnTo>
                  <a:lnTo>
                    <a:pt x="119296" y="13174"/>
                  </a:lnTo>
                  <a:lnTo>
                    <a:pt x="105970" y="47045"/>
                  </a:lnTo>
                  <a:lnTo>
                    <a:pt x="101669" y="78642"/>
                  </a:lnTo>
                  <a:lnTo>
                    <a:pt x="104836" y="111549"/>
                  </a:lnTo>
                  <a:lnTo>
                    <a:pt x="116100" y="140403"/>
                  </a:lnTo>
                  <a:lnTo>
                    <a:pt x="130931" y="153055"/>
                  </a:lnTo>
                  <a:lnTo>
                    <a:pt x="140091" y="157730"/>
                  </a:lnTo>
                  <a:lnTo>
                    <a:pt x="160181" y="160446"/>
                  </a:lnTo>
                  <a:lnTo>
                    <a:pt x="194871" y="154272"/>
                  </a:lnTo>
                  <a:lnTo>
                    <a:pt x="219225" y="144658"/>
                  </a:lnTo>
                  <a:lnTo>
                    <a:pt x="280361" y="94856"/>
                  </a:lnTo>
                  <a:lnTo>
                    <a:pt x="284321" y="94766"/>
                  </a:lnTo>
                  <a:lnTo>
                    <a:pt x="286961" y="98425"/>
                  </a:lnTo>
                  <a:lnTo>
                    <a:pt x="288721" y="104581"/>
                  </a:lnTo>
                  <a:lnTo>
                    <a:pt x="286757" y="126566"/>
                  </a:lnTo>
                  <a:lnTo>
                    <a:pt x="272487" y="182761"/>
                  </a:lnTo>
                  <a:lnTo>
                    <a:pt x="251534" y="245545"/>
                  </a:lnTo>
                  <a:lnTo>
                    <a:pt x="231725" y="300963"/>
                  </a:lnTo>
                  <a:lnTo>
                    <a:pt x="200059" y="358732"/>
                  </a:lnTo>
                  <a:lnTo>
                    <a:pt x="161187" y="417970"/>
                  </a:lnTo>
                  <a:lnTo>
                    <a:pt x="144466" y="438653"/>
                  </a:lnTo>
                  <a:lnTo>
                    <a:pt x="123299" y="452113"/>
                  </a:lnTo>
                  <a:lnTo>
                    <a:pt x="94929" y="461988"/>
                  </a:lnTo>
                  <a:lnTo>
                    <a:pt x="73813" y="460482"/>
                  </a:lnTo>
                  <a:lnTo>
                    <a:pt x="52037" y="451758"/>
                  </a:lnTo>
                  <a:lnTo>
                    <a:pt x="29967" y="435489"/>
                  </a:lnTo>
                  <a:lnTo>
                    <a:pt x="5522" y="396549"/>
                  </a:lnTo>
                  <a:lnTo>
                    <a:pt x="0" y="373157"/>
                  </a:lnTo>
                  <a:lnTo>
                    <a:pt x="2116" y="344312"/>
                  </a:lnTo>
                  <a:lnTo>
                    <a:pt x="11108" y="318108"/>
                  </a:lnTo>
                  <a:lnTo>
                    <a:pt x="28023" y="292685"/>
                  </a:lnTo>
                  <a:lnTo>
                    <a:pt x="91494" y="2339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36988" y="894342"/>
              <a:ext cx="200456" cy="218129"/>
            </a:xfrm>
            <a:custGeom>
              <a:avLst/>
              <a:gdLst/>
              <a:ahLst/>
              <a:cxnLst/>
              <a:rect l="0" t="0" r="0" b="0"/>
              <a:pathLst>
                <a:path w="200456" h="218129">
                  <a:moveTo>
                    <a:pt x="185999" y="25746"/>
                  </a:moveTo>
                  <a:lnTo>
                    <a:pt x="199320" y="16865"/>
                  </a:lnTo>
                  <a:lnTo>
                    <a:pt x="200455" y="12390"/>
                  </a:lnTo>
                  <a:lnTo>
                    <a:pt x="198425" y="7548"/>
                  </a:lnTo>
                  <a:lnTo>
                    <a:pt x="194283" y="2461"/>
                  </a:lnTo>
                  <a:lnTo>
                    <a:pt x="186874" y="0"/>
                  </a:lnTo>
                  <a:lnTo>
                    <a:pt x="155175" y="975"/>
                  </a:lnTo>
                  <a:lnTo>
                    <a:pt x="122755" y="8080"/>
                  </a:lnTo>
                  <a:lnTo>
                    <a:pt x="60747" y="42746"/>
                  </a:lnTo>
                  <a:lnTo>
                    <a:pt x="20597" y="71321"/>
                  </a:lnTo>
                  <a:lnTo>
                    <a:pt x="6980" y="94703"/>
                  </a:lnTo>
                  <a:lnTo>
                    <a:pt x="175" y="114325"/>
                  </a:lnTo>
                  <a:lnTo>
                    <a:pt x="0" y="146272"/>
                  </a:lnTo>
                  <a:lnTo>
                    <a:pt x="3449" y="154425"/>
                  </a:lnTo>
                  <a:lnTo>
                    <a:pt x="14715" y="165961"/>
                  </a:lnTo>
                  <a:lnTo>
                    <a:pt x="76759" y="195716"/>
                  </a:lnTo>
                  <a:lnTo>
                    <a:pt x="137616" y="212170"/>
                  </a:lnTo>
                  <a:lnTo>
                    <a:pt x="160905" y="2181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9551" y="2810450"/>
            <a:ext cx="830312" cy="244255"/>
            <a:chOff x="409551" y="2810450"/>
            <a:chExt cx="830312" cy="244255"/>
          </a:xfrm>
        </p:grpSpPr>
        <p:sp>
          <p:nvSpPr>
            <p:cNvPr id="17" name="Freeform 16"/>
            <p:cNvSpPr/>
            <p:nvPr/>
          </p:nvSpPr>
          <p:spPr>
            <a:xfrm>
              <a:off x="409551" y="2852272"/>
              <a:ext cx="217476" cy="50188"/>
            </a:xfrm>
            <a:custGeom>
              <a:avLst/>
              <a:gdLst/>
              <a:ahLst/>
              <a:cxnLst/>
              <a:rect l="0" t="0" r="0" b="0"/>
              <a:pathLst>
                <a:path w="217476" h="50188">
                  <a:moveTo>
                    <a:pt x="0" y="0"/>
                  </a:moveTo>
                  <a:lnTo>
                    <a:pt x="43015" y="13241"/>
                  </a:lnTo>
                  <a:lnTo>
                    <a:pt x="98671" y="22948"/>
                  </a:lnTo>
                  <a:lnTo>
                    <a:pt x="160570" y="36331"/>
                  </a:lnTo>
                  <a:lnTo>
                    <a:pt x="217475" y="501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70839" y="2810450"/>
              <a:ext cx="171258" cy="234205"/>
            </a:xfrm>
            <a:custGeom>
              <a:avLst/>
              <a:gdLst/>
              <a:ahLst/>
              <a:cxnLst/>
              <a:rect l="0" t="0" r="0" b="0"/>
              <a:pathLst>
                <a:path w="171258" h="234205">
                  <a:moveTo>
                    <a:pt x="7120" y="0"/>
                  </a:moveTo>
                  <a:lnTo>
                    <a:pt x="21588" y="53318"/>
                  </a:lnTo>
                  <a:lnTo>
                    <a:pt x="20701" y="82094"/>
                  </a:lnTo>
                  <a:lnTo>
                    <a:pt x="9494" y="136759"/>
                  </a:lnTo>
                  <a:lnTo>
                    <a:pt x="353" y="192183"/>
                  </a:lnTo>
                  <a:lnTo>
                    <a:pt x="0" y="232685"/>
                  </a:lnTo>
                  <a:lnTo>
                    <a:pt x="1444" y="233191"/>
                  </a:lnTo>
                  <a:lnTo>
                    <a:pt x="3336" y="230741"/>
                  </a:lnTo>
                  <a:lnTo>
                    <a:pt x="22095" y="168147"/>
                  </a:lnTo>
                  <a:lnTo>
                    <a:pt x="48432" y="108788"/>
                  </a:lnTo>
                  <a:lnTo>
                    <a:pt x="55221" y="92961"/>
                  </a:lnTo>
                  <a:lnTo>
                    <a:pt x="103679" y="30353"/>
                  </a:lnTo>
                  <a:lnTo>
                    <a:pt x="111456" y="27670"/>
                  </a:lnTo>
                  <a:lnTo>
                    <a:pt x="130010" y="29646"/>
                  </a:lnTo>
                  <a:lnTo>
                    <a:pt x="145692" y="41677"/>
                  </a:lnTo>
                  <a:lnTo>
                    <a:pt x="152476" y="50090"/>
                  </a:lnTo>
                  <a:lnTo>
                    <a:pt x="160014" y="71829"/>
                  </a:lnTo>
                  <a:lnTo>
                    <a:pt x="170998" y="125770"/>
                  </a:lnTo>
                  <a:lnTo>
                    <a:pt x="171257" y="171858"/>
                  </a:lnTo>
                  <a:lnTo>
                    <a:pt x="166044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434" y="2843908"/>
              <a:ext cx="144429" cy="210797"/>
            </a:xfrm>
            <a:custGeom>
              <a:avLst/>
              <a:gdLst/>
              <a:ahLst/>
              <a:cxnLst/>
              <a:rect l="0" t="0" r="0" b="0"/>
              <a:pathLst>
                <a:path w="144429" h="210797">
                  <a:moveTo>
                    <a:pt x="50187" y="41822"/>
                  </a:moveTo>
                  <a:lnTo>
                    <a:pt x="36866" y="46262"/>
                  </a:lnTo>
                  <a:lnTo>
                    <a:pt x="27847" y="55877"/>
                  </a:lnTo>
                  <a:lnTo>
                    <a:pt x="14485" y="89209"/>
                  </a:lnTo>
                  <a:lnTo>
                    <a:pt x="10178" y="125153"/>
                  </a:lnTo>
                  <a:lnTo>
                    <a:pt x="17783" y="160793"/>
                  </a:lnTo>
                  <a:lnTo>
                    <a:pt x="31808" y="190457"/>
                  </a:lnTo>
                  <a:lnTo>
                    <a:pt x="44807" y="203299"/>
                  </a:lnTo>
                  <a:lnTo>
                    <a:pt x="52176" y="208024"/>
                  </a:lnTo>
                  <a:lnTo>
                    <a:pt x="70278" y="210796"/>
                  </a:lnTo>
                  <a:lnTo>
                    <a:pt x="80310" y="210235"/>
                  </a:lnTo>
                  <a:lnTo>
                    <a:pt x="98891" y="202175"/>
                  </a:lnTo>
                  <a:lnTo>
                    <a:pt x="129098" y="178723"/>
                  </a:lnTo>
                  <a:lnTo>
                    <a:pt x="138853" y="159979"/>
                  </a:lnTo>
                  <a:lnTo>
                    <a:pt x="144428" y="136158"/>
                  </a:lnTo>
                  <a:lnTo>
                    <a:pt x="140434" y="87959"/>
                  </a:lnTo>
                  <a:lnTo>
                    <a:pt x="134907" y="69762"/>
                  </a:lnTo>
                  <a:lnTo>
                    <a:pt x="116213" y="42935"/>
                  </a:lnTo>
                  <a:lnTo>
                    <a:pt x="104625" y="32094"/>
                  </a:lnTo>
                  <a:lnTo>
                    <a:pt x="61934" y="10055"/>
                  </a:lnTo>
                  <a:lnTo>
                    <a:pt x="15511" y="132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7915" y="1608512"/>
            <a:ext cx="4139468" cy="1932244"/>
            <a:chOff x="417915" y="1608512"/>
            <a:chExt cx="4139468" cy="1932244"/>
          </a:xfrm>
        </p:grpSpPr>
        <p:sp>
          <p:nvSpPr>
            <p:cNvPr id="21" name="Freeform 20"/>
            <p:cNvSpPr/>
            <p:nvPr/>
          </p:nvSpPr>
          <p:spPr>
            <a:xfrm>
              <a:off x="417915" y="1823447"/>
              <a:ext cx="150561" cy="8365"/>
            </a:xfrm>
            <a:custGeom>
              <a:avLst/>
              <a:gdLst/>
              <a:ahLst/>
              <a:cxnLst/>
              <a:rect l="0" t="0" r="0" b="0"/>
              <a:pathLst>
                <a:path w="150561" h="8365">
                  <a:moveTo>
                    <a:pt x="0" y="8364"/>
                  </a:moveTo>
                  <a:lnTo>
                    <a:pt x="29775" y="1744"/>
                  </a:lnTo>
                  <a:lnTo>
                    <a:pt x="82402" y="229"/>
                  </a:lnTo>
                  <a:lnTo>
                    <a:pt x="127252" y="45"/>
                  </a:lnTo>
                  <a:lnTo>
                    <a:pt x="15056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9221" y="1764896"/>
              <a:ext cx="33459" cy="267663"/>
            </a:xfrm>
            <a:custGeom>
              <a:avLst/>
              <a:gdLst/>
              <a:ahLst/>
              <a:cxnLst/>
              <a:rect l="0" t="0" r="0" b="0"/>
              <a:pathLst>
                <a:path w="33459" h="267663">
                  <a:moveTo>
                    <a:pt x="33458" y="0"/>
                  </a:moveTo>
                  <a:lnTo>
                    <a:pt x="30980" y="33916"/>
                  </a:lnTo>
                  <a:lnTo>
                    <a:pt x="24939" y="93515"/>
                  </a:lnTo>
                  <a:lnTo>
                    <a:pt x="18626" y="148826"/>
                  </a:lnTo>
                  <a:lnTo>
                    <a:pt x="12663" y="203812"/>
                  </a:lnTo>
                  <a:lnTo>
                    <a:pt x="6452" y="251899"/>
                  </a:lnTo>
                  <a:lnTo>
                    <a:pt x="0" y="267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77586" y="1608512"/>
              <a:ext cx="100374" cy="39283"/>
            </a:xfrm>
            <a:custGeom>
              <a:avLst/>
              <a:gdLst/>
              <a:ahLst/>
              <a:cxnLst/>
              <a:rect l="0" t="0" r="0" b="0"/>
              <a:pathLst>
                <a:path w="100374" h="39283">
                  <a:moveTo>
                    <a:pt x="0" y="39282"/>
                  </a:moveTo>
                  <a:lnTo>
                    <a:pt x="8880" y="21520"/>
                  </a:lnTo>
                  <a:lnTo>
                    <a:pt x="20676" y="10322"/>
                  </a:lnTo>
                  <a:lnTo>
                    <a:pt x="27724" y="6034"/>
                  </a:lnTo>
                  <a:lnTo>
                    <a:pt x="59847" y="0"/>
                  </a:lnTo>
                  <a:lnTo>
                    <a:pt x="100373" y="58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28079" y="1748167"/>
              <a:ext cx="99459" cy="273439"/>
            </a:xfrm>
            <a:custGeom>
              <a:avLst/>
              <a:gdLst/>
              <a:ahLst/>
              <a:cxnLst/>
              <a:rect l="0" t="0" r="0" b="0"/>
              <a:pathLst>
                <a:path w="99459" h="273439">
                  <a:moveTo>
                    <a:pt x="92075" y="0"/>
                  </a:moveTo>
                  <a:lnTo>
                    <a:pt x="34616" y="36371"/>
                  </a:lnTo>
                  <a:lnTo>
                    <a:pt x="4723" y="63050"/>
                  </a:lnTo>
                  <a:lnTo>
                    <a:pt x="1312" y="69915"/>
                  </a:lnTo>
                  <a:lnTo>
                    <a:pt x="0" y="84977"/>
                  </a:lnTo>
                  <a:lnTo>
                    <a:pt x="8928" y="109132"/>
                  </a:lnTo>
                  <a:lnTo>
                    <a:pt x="23345" y="129508"/>
                  </a:lnTo>
                  <a:lnTo>
                    <a:pt x="83966" y="184692"/>
                  </a:lnTo>
                  <a:lnTo>
                    <a:pt x="92246" y="192832"/>
                  </a:lnTo>
                  <a:lnTo>
                    <a:pt x="96836" y="202905"/>
                  </a:lnTo>
                  <a:lnTo>
                    <a:pt x="99458" y="226489"/>
                  </a:lnTo>
                  <a:lnTo>
                    <a:pt x="96997" y="236496"/>
                  </a:lnTo>
                  <a:lnTo>
                    <a:pt x="86828" y="252571"/>
                  </a:lnTo>
                  <a:lnTo>
                    <a:pt x="70536" y="263433"/>
                  </a:lnTo>
                  <a:lnTo>
                    <a:pt x="50903" y="270429"/>
                  </a:lnTo>
                  <a:lnTo>
                    <a:pt x="21738" y="273438"/>
                  </a:lnTo>
                  <a:lnTo>
                    <a:pt x="67" y="267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34545" y="1764896"/>
              <a:ext cx="113151" cy="241485"/>
            </a:xfrm>
            <a:custGeom>
              <a:avLst/>
              <a:gdLst/>
              <a:ahLst/>
              <a:cxnLst/>
              <a:rect l="0" t="0" r="0" b="0"/>
              <a:pathLst>
                <a:path w="113151" h="241485">
                  <a:moveTo>
                    <a:pt x="52898" y="133831"/>
                  </a:moveTo>
                  <a:lnTo>
                    <a:pt x="19005" y="172680"/>
                  </a:lnTo>
                  <a:lnTo>
                    <a:pt x="1490" y="208523"/>
                  </a:lnTo>
                  <a:lnTo>
                    <a:pt x="0" y="225579"/>
                  </a:lnTo>
                  <a:lnTo>
                    <a:pt x="904" y="234030"/>
                  </a:lnTo>
                  <a:lnTo>
                    <a:pt x="6153" y="238735"/>
                  </a:lnTo>
                  <a:lnTo>
                    <a:pt x="24378" y="241484"/>
                  </a:lnTo>
                  <a:lnTo>
                    <a:pt x="45489" y="234651"/>
                  </a:lnTo>
                  <a:lnTo>
                    <a:pt x="80452" y="211987"/>
                  </a:lnTo>
                  <a:lnTo>
                    <a:pt x="99373" y="181875"/>
                  </a:lnTo>
                  <a:lnTo>
                    <a:pt x="112311" y="143523"/>
                  </a:lnTo>
                  <a:lnTo>
                    <a:pt x="113150" y="107169"/>
                  </a:lnTo>
                  <a:lnTo>
                    <a:pt x="98632" y="72853"/>
                  </a:lnTo>
                  <a:lnTo>
                    <a:pt x="76672" y="48022"/>
                  </a:lnTo>
                  <a:lnTo>
                    <a:pt x="47991" y="22979"/>
                  </a:lnTo>
                  <a:lnTo>
                    <a:pt x="45909" y="17178"/>
                  </a:lnTo>
                  <a:lnTo>
                    <a:pt x="445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63595" y="1656158"/>
              <a:ext cx="133333" cy="401494"/>
            </a:xfrm>
            <a:custGeom>
              <a:avLst/>
              <a:gdLst/>
              <a:ahLst/>
              <a:cxnLst/>
              <a:rect l="0" t="0" r="0" b="0"/>
              <a:pathLst>
                <a:path w="133333" h="401494">
                  <a:moveTo>
                    <a:pt x="83146" y="0"/>
                  </a:moveTo>
                  <a:lnTo>
                    <a:pt x="75538" y="19104"/>
                  </a:lnTo>
                  <a:lnTo>
                    <a:pt x="56282" y="51784"/>
                  </a:lnTo>
                  <a:lnTo>
                    <a:pt x="34184" y="112156"/>
                  </a:lnTo>
                  <a:lnTo>
                    <a:pt x="16759" y="167372"/>
                  </a:lnTo>
                  <a:lnTo>
                    <a:pt x="3288" y="228811"/>
                  </a:lnTo>
                  <a:lnTo>
                    <a:pt x="0" y="286836"/>
                  </a:lnTo>
                  <a:lnTo>
                    <a:pt x="8666" y="347039"/>
                  </a:lnTo>
                  <a:lnTo>
                    <a:pt x="11187" y="356826"/>
                  </a:lnTo>
                  <a:lnTo>
                    <a:pt x="23902" y="372657"/>
                  </a:lnTo>
                  <a:lnTo>
                    <a:pt x="49483" y="389541"/>
                  </a:lnTo>
                  <a:lnTo>
                    <a:pt x="67255" y="396181"/>
                  </a:lnTo>
                  <a:lnTo>
                    <a:pt x="106477" y="400444"/>
                  </a:lnTo>
                  <a:lnTo>
                    <a:pt x="133332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519768" y="1964216"/>
              <a:ext cx="154302" cy="123687"/>
            </a:xfrm>
            <a:custGeom>
              <a:avLst/>
              <a:gdLst/>
              <a:ahLst/>
              <a:cxnLst/>
              <a:rect l="0" t="0" r="0" b="0"/>
              <a:pathLst>
                <a:path w="154302" h="123687">
                  <a:moveTo>
                    <a:pt x="136083" y="34884"/>
                  </a:moveTo>
                  <a:lnTo>
                    <a:pt x="120869" y="21528"/>
                  </a:lnTo>
                  <a:lnTo>
                    <a:pt x="83993" y="3469"/>
                  </a:lnTo>
                  <a:lnTo>
                    <a:pt x="73475" y="0"/>
                  </a:lnTo>
                  <a:lnTo>
                    <a:pt x="51875" y="1102"/>
                  </a:lnTo>
                  <a:lnTo>
                    <a:pt x="31742" y="7788"/>
                  </a:lnTo>
                  <a:lnTo>
                    <a:pt x="16598" y="16955"/>
                  </a:lnTo>
                  <a:lnTo>
                    <a:pt x="6150" y="29704"/>
                  </a:lnTo>
                  <a:lnTo>
                    <a:pt x="2063" y="37007"/>
                  </a:lnTo>
                  <a:lnTo>
                    <a:pt x="0" y="55035"/>
                  </a:lnTo>
                  <a:lnTo>
                    <a:pt x="751" y="65047"/>
                  </a:lnTo>
                  <a:lnTo>
                    <a:pt x="4969" y="73580"/>
                  </a:lnTo>
                  <a:lnTo>
                    <a:pt x="19569" y="88018"/>
                  </a:lnTo>
                  <a:lnTo>
                    <a:pt x="60162" y="111503"/>
                  </a:lnTo>
                  <a:lnTo>
                    <a:pt x="97582" y="120990"/>
                  </a:lnTo>
                  <a:lnTo>
                    <a:pt x="154301" y="123686"/>
                  </a:lnTo>
                  <a:lnTo>
                    <a:pt x="153805" y="122896"/>
                  </a:lnTo>
                  <a:lnTo>
                    <a:pt x="150686" y="121440"/>
                  </a:lnTo>
                  <a:lnTo>
                    <a:pt x="149536" y="118611"/>
                  </a:lnTo>
                  <a:lnTo>
                    <a:pt x="152812" y="1017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80196" y="1689616"/>
              <a:ext cx="233242" cy="351307"/>
            </a:xfrm>
            <a:custGeom>
              <a:avLst/>
              <a:gdLst/>
              <a:ahLst/>
              <a:cxnLst/>
              <a:rect l="0" t="0" r="0" b="0"/>
              <a:pathLst>
                <a:path w="233242" h="351307">
                  <a:moveTo>
                    <a:pt x="51308" y="0"/>
                  </a:moveTo>
                  <a:lnTo>
                    <a:pt x="58510" y="59889"/>
                  </a:lnTo>
                  <a:lnTo>
                    <a:pt x="53695" y="118124"/>
                  </a:lnTo>
                  <a:lnTo>
                    <a:pt x="49301" y="168867"/>
                  </a:lnTo>
                  <a:lnTo>
                    <a:pt x="38033" y="230522"/>
                  </a:lnTo>
                  <a:lnTo>
                    <a:pt x="30594" y="287061"/>
                  </a:lnTo>
                  <a:lnTo>
                    <a:pt x="14958" y="346882"/>
                  </a:lnTo>
                  <a:lnTo>
                    <a:pt x="11275" y="351145"/>
                  </a:lnTo>
                  <a:lnTo>
                    <a:pt x="6961" y="351199"/>
                  </a:lnTo>
                  <a:lnTo>
                    <a:pt x="2227" y="348446"/>
                  </a:lnTo>
                  <a:lnTo>
                    <a:pt x="0" y="343823"/>
                  </a:lnTo>
                  <a:lnTo>
                    <a:pt x="3" y="331252"/>
                  </a:lnTo>
                  <a:lnTo>
                    <a:pt x="5231" y="308498"/>
                  </a:lnTo>
                  <a:lnTo>
                    <a:pt x="10367" y="303251"/>
                  </a:lnTo>
                  <a:lnTo>
                    <a:pt x="25987" y="297420"/>
                  </a:lnTo>
                  <a:lnTo>
                    <a:pt x="82063" y="297512"/>
                  </a:lnTo>
                  <a:lnTo>
                    <a:pt x="144435" y="289254"/>
                  </a:lnTo>
                  <a:lnTo>
                    <a:pt x="202291" y="273454"/>
                  </a:lnTo>
                  <a:lnTo>
                    <a:pt x="221573" y="262801"/>
                  </a:lnTo>
                  <a:lnTo>
                    <a:pt x="233241" y="248772"/>
                  </a:lnTo>
                  <a:lnTo>
                    <a:pt x="233007" y="243916"/>
                  </a:lnTo>
                  <a:lnTo>
                    <a:pt x="229133" y="240679"/>
                  </a:lnTo>
                  <a:lnTo>
                    <a:pt x="222833" y="238521"/>
                  </a:lnTo>
                  <a:lnTo>
                    <a:pt x="205919" y="241079"/>
                  </a:lnTo>
                  <a:lnTo>
                    <a:pt x="175497" y="255448"/>
                  </a:lnTo>
                  <a:lnTo>
                    <a:pt x="156690" y="269669"/>
                  </a:lnTo>
                  <a:lnTo>
                    <a:pt x="145233" y="285283"/>
                  </a:lnTo>
                  <a:lnTo>
                    <a:pt x="143665" y="294279"/>
                  </a:lnTo>
                  <a:lnTo>
                    <a:pt x="146880" y="314189"/>
                  </a:lnTo>
                  <a:lnTo>
                    <a:pt x="159461" y="330472"/>
                  </a:lnTo>
                  <a:lnTo>
                    <a:pt x="185139" y="3513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065487" y="1776689"/>
              <a:ext cx="299646" cy="341824"/>
            </a:xfrm>
            <a:custGeom>
              <a:avLst/>
              <a:gdLst/>
              <a:ahLst/>
              <a:cxnLst/>
              <a:rect l="0" t="0" r="0" b="0"/>
              <a:pathLst>
                <a:path w="299646" h="341824">
                  <a:moveTo>
                    <a:pt x="134053" y="247504"/>
                  </a:moveTo>
                  <a:lnTo>
                    <a:pt x="112161" y="241756"/>
                  </a:lnTo>
                  <a:lnTo>
                    <a:pt x="51782" y="243925"/>
                  </a:lnTo>
                  <a:lnTo>
                    <a:pt x="32122" y="253348"/>
                  </a:lnTo>
                  <a:lnTo>
                    <a:pt x="4354" y="282116"/>
                  </a:lnTo>
                  <a:lnTo>
                    <a:pt x="1118" y="290096"/>
                  </a:lnTo>
                  <a:lnTo>
                    <a:pt x="0" y="306397"/>
                  </a:lnTo>
                  <a:lnTo>
                    <a:pt x="5080" y="320458"/>
                  </a:lnTo>
                  <a:lnTo>
                    <a:pt x="9037" y="326810"/>
                  </a:lnTo>
                  <a:lnTo>
                    <a:pt x="25825" y="336346"/>
                  </a:lnTo>
                  <a:lnTo>
                    <a:pt x="48776" y="341823"/>
                  </a:lnTo>
                  <a:lnTo>
                    <a:pt x="85964" y="338752"/>
                  </a:lnTo>
                  <a:lnTo>
                    <a:pt x="133228" y="316373"/>
                  </a:lnTo>
                  <a:lnTo>
                    <a:pt x="192556" y="271447"/>
                  </a:lnTo>
                  <a:lnTo>
                    <a:pt x="223574" y="236434"/>
                  </a:lnTo>
                  <a:lnTo>
                    <a:pt x="253615" y="182091"/>
                  </a:lnTo>
                  <a:lnTo>
                    <a:pt x="277341" y="120365"/>
                  </a:lnTo>
                  <a:lnTo>
                    <a:pt x="292754" y="58677"/>
                  </a:lnTo>
                  <a:lnTo>
                    <a:pt x="299645" y="4502"/>
                  </a:lnTo>
                  <a:lnTo>
                    <a:pt x="299281" y="0"/>
                  </a:lnTo>
                  <a:lnTo>
                    <a:pt x="298109" y="715"/>
                  </a:lnTo>
                  <a:lnTo>
                    <a:pt x="281635" y="54692"/>
                  </a:lnTo>
                  <a:lnTo>
                    <a:pt x="276958" y="115085"/>
                  </a:lnTo>
                  <a:lnTo>
                    <a:pt x="276388" y="169715"/>
                  </a:lnTo>
                  <a:lnTo>
                    <a:pt x="282024" y="224325"/>
                  </a:lnTo>
                  <a:lnTo>
                    <a:pt x="284613" y="2725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16495" y="1748167"/>
              <a:ext cx="205142" cy="424776"/>
            </a:xfrm>
            <a:custGeom>
              <a:avLst/>
              <a:gdLst/>
              <a:ahLst/>
              <a:cxnLst/>
              <a:rect l="0" t="0" r="0" b="0"/>
              <a:pathLst>
                <a:path w="205142" h="424776">
                  <a:moveTo>
                    <a:pt x="70048" y="0"/>
                  </a:moveTo>
                  <a:lnTo>
                    <a:pt x="57622" y="21892"/>
                  </a:lnTo>
                  <a:lnTo>
                    <a:pt x="42366" y="77830"/>
                  </a:lnTo>
                  <a:lnTo>
                    <a:pt x="25455" y="133320"/>
                  </a:lnTo>
                  <a:lnTo>
                    <a:pt x="13978" y="189641"/>
                  </a:lnTo>
                  <a:lnTo>
                    <a:pt x="5146" y="249298"/>
                  </a:lnTo>
                  <a:lnTo>
                    <a:pt x="0" y="270963"/>
                  </a:lnTo>
                  <a:lnTo>
                    <a:pt x="115" y="276368"/>
                  </a:lnTo>
                  <a:lnTo>
                    <a:pt x="2050" y="278113"/>
                  </a:lnTo>
                  <a:lnTo>
                    <a:pt x="5199" y="277417"/>
                  </a:lnTo>
                  <a:lnTo>
                    <a:pt x="59200" y="248808"/>
                  </a:lnTo>
                  <a:lnTo>
                    <a:pt x="84744" y="240695"/>
                  </a:lnTo>
                  <a:lnTo>
                    <a:pt x="127687" y="237057"/>
                  </a:lnTo>
                  <a:lnTo>
                    <a:pt x="160238" y="242381"/>
                  </a:lnTo>
                  <a:lnTo>
                    <a:pt x="182004" y="250540"/>
                  </a:lnTo>
                  <a:lnTo>
                    <a:pt x="190226" y="257176"/>
                  </a:lnTo>
                  <a:lnTo>
                    <a:pt x="201838" y="274464"/>
                  </a:lnTo>
                  <a:lnTo>
                    <a:pt x="205141" y="294539"/>
                  </a:lnTo>
                  <a:lnTo>
                    <a:pt x="199688" y="333277"/>
                  </a:lnTo>
                  <a:lnTo>
                    <a:pt x="183430" y="359286"/>
                  </a:lnTo>
                  <a:lnTo>
                    <a:pt x="157776" y="386374"/>
                  </a:lnTo>
                  <a:lnTo>
                    <a:pt x="112592" y="410838"/>
                  </a:lnTo>
                  <a:lnTo>
                    <a:pt x="61044" y="423870"/>
                  </a:lnTo>
                  <a:lnTo>
                    <a:pt x="50105" y="424775"/>
                  </a:lnTo>
                  <a:lnTo>
                    <a:pt x="43741" y="422591"/>
                  </a:lnTo>
                  <a:lnTo>
                    <a:pt x="40428" y="418346"/>
                  </a:lnTo>
                  <a:lnTo>
                    <a:pt x="36590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393368" y="2074380"/>
              <a:ext cx="186304" cy="123864"/>
            </a:xfrm>
            <a:custGeom>
              <a:avLst/>
              <a:gdLst/>
              <a:ahLst/>
              <a:cxnLst/>
              <a:rect l="0" t="0" r="0" b="0"/>
              <a:pathLst>
                <a:path w="186304" h="123864">
                  <a:moveTo>
                    <a:pt x="44108" y="0"/>
                  </a:moveTo>
                  <a:lnTo>
                    <a:pt x="2022" y="63426"/>
                  </a:lnTo>
                  <a:lnTo>
                    <a:pt x="0" y="84572"/>
                  </a:lnTo>
                  <a:lnTo>
                    <a:pt x="762" y="95415"/>
                  </a:lnTo>
                  <a:lnTo>
                    <a:pt x="4988" y="102644"/>
                  </a:lnTo>
                  <a:lnTo>
                    <a:pt x="11522" y="107463"/>
                  </a:lnTo>
                  <a:lnTo>
                    <a:pt x="19596" y="110676"/>
                  </a:lnTo>
                  <a:lnTo>
                    <a:pt x="38480" y="109289"/>
                  </a:lnTo>
                  <a:lnTo>
                    <a:pt x="59265" y="101548"/>
                  </a:lnTo>
                  <a:lnTo>
                    <a:pt x="109532" y="74849"/>
                  </a:lnTo>
                  <a:lnTo>
                    <a:pt x="116534" y="74993"/>
                  </a:lnTo>
                  <a:lnTo>
                    <a:pt x="122133" y="77877"/>
                  </a:lnTo>
                  <a:lnTo>
                    <a:pt x="130831" y="88516"/>
                  </a:lnTo>
                  <a:lnTo>
                    <a:pt x="151381" y="121668"/>
                  </a:lnTo>
                  <a:lnTo>
                    <a:pt x="157445" y="123863"/>
                  </a:lnTo>
                  <a:lnTo>
                    <a:pt x="186303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654951" y="1856904"/>
              <a:ext cx="132298" cy="381948"/>
            </a:xfrm>
            <a:custGeom>
              <a:avLst/>
              <a:gdLst/>
              <a:ahLst/>
              <a:cxnLst/>
              <a:rect l="0" t="0" r="0" b="0"/>
              <a:pathLst>
                <a:path w="132298" h="381948">
                  <a:moveTo>
                    <a:pt x="16729" y="0"/>
                  </a:moveTo>
                  <a:lnTo>
                    <a:pt x="10109" y="29775"/>
                  </a:lnTo>
                  <a:lnTo>
                    <a:pt x="8709" y="79510"/>
                  </a:lnTo>
                  <a:lnTo>
                    <a:pt x="8433" y="141172"/>
                  </a:lnTo>
                  <a:lnTo>
                    <a:pt x="8378" y="196036"/>
                  </a:lnTo>
                  <a:lnTo>
                    <a:pt x="8368" y="251139"/>
                  </a:lnTo>
                  <a:lnTo>
                    <a:pt x="12806" y="281974"/>
                  </a:lnTo>
                  <a:lnTo>
                    <a:pt x="16902" y="287426"/>
                  </a:lnTo>
                  <a:lnTo>
                    <a:pt x="22421" y="290132"/>
                  </a:lnTo>
                  <a:lnTo>
                    <a:pt x="76514" y="301624"/>
                  </a:lnTo>
                  <a:lnTo>
                    <a:pt x="96275" y="307850"/>
                  </a:lnTo>
                  <a:lnTo>
                    <a:pt x="124106" y="326992"/>
                  </a:lnTo>
                  <a:lnTo>
                    <a:pt x="130136" y="332309"/>
                  </a:lnTo>
                  <a:lnTo>
                    <a:pt x="132297" y="339571"/>
                  </a:lnTo>
                  <a:lnTo>
                    <a:pt x="129742" y="357553"/>
                  </a:lnTo>
                  <a:lnTo>
                    <a:pt x="125528" y="364765"/>
                  </a:lnTo>
                  <a:lnTo>
                    <a:pt x="113412" y="375256"/>
                  </a:lnTo>
                  <a:lnTo>
                    <a:pt x="96255" y="380538"/>
                  </a:lnTo>
                  <a:lnTo>
                    <a:pt x="86475" y="381947"/>
                  </a:lnTo>
                  <a:lnTo>
                    <a:pt x="65695" y="378556"/>
                  </a:lnTo>
                  <a:lnTo>
                    <a:pt x="38053" y="366196"/>
                  </a:lnTo>
                  <a:lnTo>
                    <a:pt x="24348" y="354207"/>
                  </a:lnTo>
                  <a:lnTo>
                    <a:pt x="12060" y="336486"/>
                  </a:lnTo>
                  <a:lnTo>
                    <a:pt x="1589" y="280581"/>
                  </a:lnTo>
                  <a:lnTo>
                    <a:pt x="0" y="267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31741" y="1848540"/>
              <a:ext cx="211506" cy="440739"/>
            </a:xfrm>
            <a:custGeom>
              <a:avLst/>
              <a:gdLst/>
              <a:ahLst/>
              <a:cxnLst/>
              <a:rect l="0" t="0" r="0" b="0"/>
              <a:pathLst>
                <a:path w="211506" h="440739">
                  <a:moveTo>
                    <a:pt x="74143" y="0"/>
                  </a:moveTo>
                  <a:lnTo>
                    <a:pt x="78583" y="13321"/>
                  </a:lnTo>
                  <a:lnTo>
                    <a:pt x="75807" y="29775"/>
                  </a:lnTo>
                  <a:lnTo>
                    <a:pt x="63319" y="83950"/>
                  </a:lnTo>
                  <a:lnTo>
                    <a:pt x="49093" y="142511"/>
                  </a:lnTo>
                  <a:lnTo>
                    <a:pt x="35115" y="197071"/>
                  </a:lnTo>
                  <a:lnTo>
                    <a:pt x="15593" y="259083"/>
                  </a:lnTo>
                  <a:lnTo>
                    <a:pt x="0" y="297153"/>
                  </a:lnTo>
                  <a:lnTo>
                    <a:pt x="550" y="302193"/>
                  </a:lnTo>
                  <a:lnTo>
                    <a:pt x="4635" y="303694"/>
                  </a:lnTo>
                  <a:lnTo>
                    <a:pt x="18157" y="300405"/>
                  </a:lnTo>
                  <a:lnTo>
                    <a:pt x="77501" y="273615"/>
                  </a:lnTo>
                  <a:lnTo>
                    <a:pt x="97011" y="266281"/>
                  </a:lnTo>
                  <a:lnTo>
                    <a:pt x="136992" y="265807"/>
                  </a:lnTo>
                  <a:lnTo>
                    <a:pt x="175273" y="280434"/>
                  </a:lnTo>
                  <a:lnTo>
                    <a:pt x="201280" y="302426"/>
                  </a:lnTo>
                  <a:lnTo>
                    <a:pt x="209646" y="323386"/>
                  </a:lnTo>
                  <a:lnTo>
                    <a:pt x="211505" y="347262"/>
                  </a:lnTo>
                  <a:lnTo>
                    <a:pt x="202102" y="379745"/>
                  </a:lnTo>
                  <a:lnTo>
                    <a:pt x="179793" y="410794"/>
                  </a:lnTo>
                  <a:lnTo>
                    <a:pt x="164780" y="425144"/>
                  </a:lnTo>
                  <a:lnTo>
                    <a:pt x="148813" y="434619"/>
                  </a:lnTo>
                  <a:lnTo>
                    <a:pt x="119709" y="440738"/>
                  </a:lnTo>
                  <a:lnTo>
                    <a:pt x="103378" y="437213"/>
                  </a:lnTo>
                  <a:lnTo>
                    <a:pt x="96422" y="433671"/>
                  </a:lnTo>
                  <a:lnTo>
                    <a:pt x="86214" y="419822"/>
                  </a:lnTo>
                  <a:lnTo>
                    <a:pt x="82190" y="410924"/>
                  </a:lnTo>
                  <a:lnTo>
                    <a:pt x="81823" y="355749"/>
                  </a:lnTo>
                  <a:lnTo>
                    <a:pt x="82508" y="342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32201" y="1907091"/>
              <a:ext cx="175177" cy="376401"/>
            </a:xfrm>
            <a:custGeom>
              <a:avLst/>
              <a:gdLst/>
              <a:ahLst/>
              <a:cxnLst/>
              <a:rect l="0" t="0" r="0" b="0"/>
              <a:pathLst>
                <a:path w="175177" h="376401">
                  <a:moveTo>
                    <a:pt x="24616" y="0"/>
                  </a:moveTo>
                  <a:lnTo>
                    <a:pt x="12974" y="58211"/>
                  </a:lnTo>
                  <a:lnTo>
                    <a:pt x="1937" y="115026"/>
                  </a:lnTo>
                  <a:lnTo>
                    <a:pt x="0" y="172455"/>
                  </a:lnTo>
                  <a:lnTo>
                    <a:pt x="4105" y="205685"/>
                  </a:lnTo>
                  <a:lnTo>
                    <a:pt x="15647" y="233189"/>
                  </a:lnTo>
                  <a:lnTo>
                    <a:pt x="30543" y="248004"/>
                  </a:lnTo>
                  <a:lnTo>
                    <a:pt x="59830" y="264316"/>
                  </a:lnTo>
                  <a:lnTo>
                    <a:pt x="81160" y="269892"/>
                  </a:lnTo>
                  <a:lnTo>
                    <a:pt x="139928" y="268910"/>
                  </a:lnTo>
                  <a:lnTo>
                    <a:pt x="138666" y="270352"/>
                  </a:lnTo>
                  <a:lnTo>
                    <a:pt x="134107" y="272244"/>
                  </a:lnTo>
                  <a:lnTo>
                    <a:pt x="98065" y="306180"/>
                  </a:lnTo>
                  <a:lnTo>
                    <a:pt x="89789" y="325055"/>
                  </a:lnTo>
                  <a:lnTo>
                    <a:pt x="87581" y="336593"/>
                  </a:lnTo>
                  <a:lnTo>
                    <a:pt x="88898" y="346145"/>
                  </a:lnTo>
                  <a:lnTo>
                    <a:pt x="97796" y="361714"/>
                  </a:lnTo>
                  <a:lnTo>
                    <a:pt x="105931" y="366609"/>
                  </a:lnTo>
                  <a:lnTo>
                    <a:pt x="147420" y="374466"/>
                  </a:lnTo>
                  <a:lnTo>
                    <a:pt x="175176" y="376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432844" y="2139092"/>
              <a:ext cx="124539" cy="199087"/>
            </a:xfrm>
            <a:custGeom>
              <a:avLst/>
              <a:gdLst/>
              <a:ahLst/>
              <a:cxnLst/>
              <a:rect l="0" t="0" r="0" b="0"/>
              <a:pathLst>
                <a:path w="124539" h="199087">
                  <a:moveTo>
                    <a:pt x="66915" y="10568"/>
                  </a:moveTo>
                  <a:lnTo>
                    <a:pt x="58034" y="1687"/>
                  </a:lnTo>
                  <a:lnTo>
                    <a:pt x="52630" y="0"/>
                  </a:lnTo>
                  <a:lnTo>
                    <a:pt x="39190" y="605"/>
                  </a:lnTo>
                  <a:lnTo>
                    <a:pt x="34491" y="4855"/>
                  </a:lnTo>
                  <a:lnTo>
                    <a:pt x="29270" y="19491"/>
                  </a:lnTo>
                  <a:lnTo>
                    <a:pt x="34384" y="38388"/>
                  </a:lnTo>
                  <a:lnTo>
                    <a:pt x="72546" y="95045"/>
                  </a:lnTo>
                  <a:lnTo>
                    <a:pt x="111529" y="150971"/>
                  </a:lnTo>
                  <a:lnTo>
                    <a:pt x="122679" y="168695"/>
                  </a:lnTo>
                  <a:lnTo>
                    <a:pt x="124538" y="176396"/>
                  </a:lnTo>
                  <a:lnTo>
                    <a:pt x="123918" y="183389"/>
                  </a:lnTo>
                  <a:lnTo>
                    <a:pt x="121646" y="189909"/>
                  </a:lnTo>
                  <a:lnTo>
                    <a:pt x="115484" y="194256"/>
                  </a:lnTo>
                  <a:lnTo>
                    <a:pt x="96247" y="199086"/>
                  </a:lnTo>
                  <a:lnTo>
                    <a:pt x="68171" y="197365"/>
                  </a:lnTo>
                  <a:lnTo>
                    <a:pt x="7484" y="180226"/>
                  </a:lnTo>
                  <a:lnTo>
                    <a:pt x="0" y="1778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0484" y="2383864"/>
              <a:ext cx="33458" cy="133832"/>
            </a:xfrm>
            <a:custGeom>
              <a:avLst/>
              <a:gdLst/>
              <a:ahLst/>
              <a:cxnLst/>
              <a:rect l="0" t="0" r="0" b="0"/>
              <a:pathLst>
                <a:path w="33458" h="133832">
                  <a:moveTo>
                    <a:pt x="33457" y="0"/>
                  </a:moveTo>
                  <a:lnTo>
                    <a:pt x="24577" y="8881"/>
                  </a:lnTo>
                  <a:lnTo>
                    <a:pt x="11601" y="41890"/>
                  </a:lnTo>
                  <a:lnTo>
                    <a:pt x="1141" y="104341"/>
                  </a:lnTo>
                  <a:lnTo>
                    <a:pt x="0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4128" y="2383864"/>
              <a:ext cx="8365" cy="108739"/>
            </a:xfrm>
            <a:custGeom>
              <a:avLst/>
              <a:gdLst/>
              <a:ahLst/>
              <a:cxnLst/>
              <a:rect l="0" t="0" r="0" b="0"/>
              <a:pathLst>
                <a:path w="8365" h="108739">
                  <a:moveTo>
                    <a:pt x="8364" y="0"/>
                  </a:moveTo>
                  <a:lnTo>
                    <a:pt x="1744" y="29775"/>
                  </a:lnTo>
                  <a:lnTo>
                    <a:pt x="153" y="87463"/>
                  </a:lnTo>
                  <a:lnTo>
                    <a:pt x="0" y="1087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396554" y="2559517"/>
              <a:ext cx="25094" cy="108739"/>
            </a:xfrm>
            <a:custGeom>
              <a:avLst/>
              <a:gdLst/>
              <a:ahLst/>
              <a:cxnLst/>
              <a:rect l="0" t="0" r="0" b="0"/>
              <a:pathLst>
                <a:path w="25094" h="108739">
                  <a:moveTo>
                    <a:pt x="25093" y="0"/>
                  </a:moveTo>
                  <a:lnTo>
                    <a:pt x="8147" y="61165"/>
                  </a:lnTo>
                  <a:lnTo>
                    <a:pt x="0" y="1087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55105" y="2592975"/>
              <a:ext cx="41823" cy="125467"/>
            </a:xfrm>
            <a:custGeom>
              <a:avLst/>
              <a:gdLst/>
              <a:ahLst/>
              <a:cxnLst/>
              <a:rect l="0" t="0" r="0" b="0"/>
              <a:pathLst>
                <a:path w="41823" h="125467">
                  <a:moveTo>
                    <a:pt x="41822" y="0"/>
                  </a:moveTo>
                  <a:lnTo>
                    <a:pt x="18255" y="59938"/>
                  </a:lnTo>
                  <a:lnTo>
                    <a:pt x="2612" y="115675"/>
                  </a:lnTo>
                  <a:lnTo>
                    <a:pt x="0" y="125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06887" y="2808340"/>
              <a:ext cx="251205" cy="303231"/>
            </a:xfrm>
            <a:custGeom>
              <a:avLst/>
              <a:gdLst/>
              <a:ahLst/>
              <a:cxnLst/>
              <a:rect l="0" t="0" r="0" b="0"/>
              <a:pathLst>
                <a:path w="251205" h="303231">
                  <a:moveTo>
                    <a:pt x="75551" y="27203"/>
                  </a:moveTo>
                  <a:lnTo>
                    <a:pt x="56447" y="19596"/>
                  </a:lnTo>
                  <a:lnTo>
                    <a:pt x="23766" y="340"/>
                  </a:lnTo>
                  <a:lnTo>
                    <a:pt x="16864" y="0"/>
                  </a:lnTo>
                  <a:lnTo>
                    <a:pt x="4238" y="4580"/>
                  </a:lnTo>
                  <a:lnTo>
                    <a:pt x="1057" y="11192"/>
                  </a:lnTo>
                  <a:lnTo>
                    <a:pt x="0" y="30930"/>
                  </a:lnTo>
                  <a:lnTo>
                    <a:pt x="5107" y="47757"/>
                  </a:lnTo>
                  <a:lnTo>
                    <a:pt x="36631" y="99412"/>
                  </a:lnTo>
                  <a:lnTo>
                    <a:pt x="69255" y="153023"/>
                  </a:lnTo>
                  <a:lnTo>
                    <a:pt x="84631" y="190672"/>
                  </a:lnTo>
                  <a:lnTo>
                    <a:pt x="88880" y="217578"/>
                  </a:lnTo>
                  <a:lnTo>
                    <a:pt x="85812" y="237591"/>
                  </a:lnTo>
                  <a:lnTo>
                    <a:pt x="82391" y="245530"/>
                  </a:lnTo>
                  <a:lnTo>
                    <a:pt x="68678" y="256829"/>
                  </a:lnTo>
                  <a:lnTo>
                    <a:pt x="59816" y="261143"/>
                  </a:lnTo>
                  <a:lnTo>
                    <a:pt x="42535" y="263459"/>
                  </a:lnTo>
                  <a:lnTo>
                    <a:pt x="34023" y="262775"/>
                  </a:lnTo>
                  <a:lnTo>
                    <a:pt x="30207" y="260460"/>
                  </a:lnTo>
                  <a:lnTo>
                    <a:pt x="29522" y="257059"/>
                  </a:lnTo>
                  <a:lnTo>
                    <a:pt x="30924" y="252932"/>
                  </a:lnTo>
                  <a:lnTo>
                    <a:pt x="50659" y="238243"/>
                  </a:lnTo>
                  <a:lnTo>
                    <a:pt x="105547" y="213586"/>
                  </a:lnTo>
                  <a:lnTo>
                    <a:pt x="167357" y="191842"/>
                  </a:lnTo>
                  <a:lnTo>
                    <a:pt x="224930" y="170547"/>
                  </a:lnTo>
                  <a:lnTo>
                    <a:pt x="229970" y="164588"/>
                  </a:lnTo>
                  <a:lnTo>
                    <a:pt x="232401" y="157827"/>
                  </a:lnTo>
                  <a:lnTo>
                    <a:pt x="233093" y="150532"/>
                  </a:lnTo>
                  <a:lnTo>
                    <a:pt x="229836" y="146598"/>
                  </a:lnTo>
                  <a:lnTo>
                    <a:pt x="223947" y="144904"/>
                  </a:lnTo>
                  <a:lnTo>
                    <a:pt x="216304" y="144705"/>
                  </a:lnTo>
                  <a:lnTo>
                    <a:pt x="202854" y="149440"/>
                  </a:lnTo>
                  <a:lnTo>
                    <a:pt x="190681" y="158669"/>
                  </a:lnTo>
                  <a:lnTo>
                    <a:pt x="179075" y="172065"/>
                  </a:lnTo>
                  <a:lnTo>
                    <a:pt x="172677" y="189791"/>
                  </a:lnTo>
                  <a:lnTo>
                    <a:pt x="170763" y="210061"/>
                  </a:lnTo>
                  <a:lnTo>
                    <a:pt x="173011" y="231462"/>
                  </a:lnTo>
                  <a:lnTo>
                    <a:pt x="182064" y="250886"/>
                  </a:lnTo>
                  <a:lnTo>
                    <a:pt x="206154" y="281634"/>
                  </a:lnTo>
                  <a:lnTo>
                    <a:pt x="222507" y="291463"/>
                  </a:lnTo>
                  <a:lnTo>
                    <a:pt x="251204" y="3032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337277" y="2980064"/>
              <a:ext cx="163383" cy="185678"/>
            </a:xfrm>
            <a:custGeom>
              <a:avLst/>
              <a:gdLst/>
              <a:ahLst/>
              <a:cxnLst/>
              <a:rect l="0" t="0" r="0" b="0"/>
              <a:pathLst>
                <a:path w="163383" h="185678">
                  <a:moveTo>
                    <a:pt x="121560" y="14404"/>
                  </a:moveTo>
                  <a:lnTo>
                    <a:pt x="112679" y="5523"/>
                  </a:lnTo>
                  <a:lnTo>
                    <a:pt x="98406" y="1163"/>
                  </a:lnTo>
                  <a:lnTo>
                    <a:pt x="89395" y="0"/>
                  </a:lnTo>
                  <a:lnTo>
                    <a:pt x="58952" y="7245"/>
                  </a:lnTo>
                  <a:lnTo>
                    <a:pt x="30827" y="25604"/>
                  </a:lnTo>
                  <a:lnTo>
                    <a:pt x="9277" y="53142"/>
                  </a:lnTo>
                  <a:lnTo>
                    <a:pt x="0" y="84846"/>
                  </a:lnTo>
                  <a:lnTo>
                    <a:pt x="1691" y="117784"/>
                  </a:lnTo>
                  <a:lnTo>
                    <a:pt x="16959" y="151088"/>
                  </a:lnTo>
                  <a:lnTo>
                    <a:pt x="33868" y="168400"/>
                  </a:lnTo>
                  <a:lnTo>
                    <a:pt x="43582" y="175619"/>
                  </a:lnTo>
                  <a:lnTo>
                    <a:pt x="69245" y="183640"/>
                  </a:lnTo>
                  <a:lnTo>
                    <a:pt x="107608" y="185677"/>
                  </a:lnTo>
                  <a:lnTo>
                    <a:pt x="163382" y="1733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10735" y="3002832"/>
              <a:ext cx="140485" cy="200747"/>
            </a:xfrm>
            <a:custGeom>
              <a:avLst/>
              <a:gdLst/>
              <a:ahLst/>
              <a:cxnLst/>
              <a:rect l="0" t="0" r="0" b="0"/>
              <a:pathLst>
                <a:path w="140485" h="200747">
                  <a:moveTo>
                    <a:pt x="31746" y="0"/>
                  </a:moveTo>
                  <a:lnTo>
                    <a:pt x="19320" y="14285"/>
                  </a:lnTo>
                  <a:lnTo>
                    <a:pt x="6952" y="47948"/>
                  </a:lnTo>
                  <a:lnTo>
                    <a:pt x="0" y="98795"/>
                  </a:lnTo>
                  <a:lnTo>
                    <a:pt x="5304" y="151728"/>
                  </a:lnTo>
                  <a:lnTo>
                    <a:pt x="13585" y="180956"/>
                  </a:lnTo>
                  <a:lnTo>
                    <a:pt x="22436" y="195358"/>
                  </a:lnTo>
                  <a:lnTo>
                    <a:pt x="28327" y="199013"/>
                  </a:lnTo>
                  <a:lnTo>
                    <a:pt x="42309" y="200596"/>
                  </a:lnTo>
                  <a:lnTo>
                    <a:pt x="65856" y="191821"/>
                  </a:lnTo>
                  <a:lnTo>
                    <a:pt x="108246" y="156978"/>
                  </a:lnTo>
                  <a:lnTo>
                    <a:pt x="123601" y="133254"/>
                  </a:lnTo>
                  <a:lnTo>
                    <a:pt x="124581" y="130658"/>
                  </a:lnTo>
                  <a:lnTo>
                    <a:pt x="120715" y="135209"/>
                  </a:lnTo>
                  <a:lnTo>
                    <a:pt x="116968" y="157887"/>
                  </a:lnTo>
                  <a:lnTo>
                    <a:pt x="120299" y="183710"/>
                  </a:lnTo>
                  <a:lnTo>
                    <a:pt x="123310" y="189389"/>
                  </a:lnTo>
                  <a:lnTo>
                    <a:pt x="127176" y="193175"/>
                  </a:lnTo>
                  <a:lnTo>
                    <a:pt x="140484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30920" y="3078112"/>
              <a:ext cx="168941" cy="158925"/>
            </a:xfrm>
            <a:custGeom>
              <a:avLst/>
              <a:gdLst/>
              <a:ahLst/>
              <a:cxnLst/>
              <a:rect l="0" t="0" r="0" b="0"/>
              <a:pathLst>
                <a:path w="168941" h="158925">
                  <a:moveTo>
                    <a:pt x="20672" y="0"/>
                  </a:moveTo>
                  <a:lnTo>
                    <a:pt x="6204" y="55796"/>
                  </a:lnTo>
                  <a:lnTo>
                    <a:pt x="0" y="116126"/>
                  </a:lnTo>
                  <a:lnTo>
                    <a:pt x="1315" y="124816"/>
                  </a:lnTo>
                  <a:lnTo>
                    <a:pt x="4049" y="127821"/>
                  </a:lnTo>
                  <a:lnTo>
                    <a:pt x="7732" y="127036"/>
                  </a:lnTo>
                  <a:lnTo>
                    <a:pt x="38072" y="98377"/>
                  </a:lnTo>
                  <a:lnTo>
                    <a:pt x="76673" y="58288"/>
                  </a:lnTo>
                  <a:lnTo>
                    <a:pt x="103561" y="42261"/>
                  </a:lnTo>
                  <a:lnTo>
                    <a:pt x="120710" y="39849"/>
                  </a:lnTo>
                  <a:lnTo>
                    <a:pt x="129186" y="40507"/>
                  </a:lnTo>
                  <a:lnTo>
                    <a:pt x="143561" y="48673"/>
                  </a:lnTo>
                  <a:lnTo>
                    <a:pt x="155216" y="61596"/>
                  </a:lnTo>
                  <a:lnTo>
                    <a:pt x="163495" y="76633"/>
                  </a:lnTo>
                  <a:lnTo>
                    <a:pt x="168940" y="105215"/>
                  </a:lnTo>
                  <a:lnTo>
                    <a:pt x="162868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960703" y="2835543"/>
              <a:ext cx="83646" cy="158926"/>
            </a:xfrm>
            <a:custGeom>
              <a:avLst/>
              <a:gdLst/>
              <a:ahLst/>
              <a:cxnLst/>
              <a:rect l="0" t="0" r="0" b="0"/>
              <a:pathLst>
                <a:path w="83646" h="158926">
                  <a:moveTo>
                    <a:pt x="0" y="158925"/>
                  </a:moveTo>
                  <a:lnTo>
                    <a:pt x="15197" y="102786"/>
                  </a:lnTo>
                  <a:lnTo>
                    <a:pt x="44966" y="45580"/>
                  </a:lnTo>
                  <a:lnTo>
                    <a:pt x="8364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069441" y="2718441"/>
              <a:ext cx="65757" cy="493503"/>
            </a:xfrm>
            <a:custGeom>
              <a:avLst/>
              <a:gdLst/>
              <a:ahLst/>
              <a:cxnLst/>
              <a:rect l="0" t="0" r="0" b="0"/>
              <a:pathLst>
                <a:path w="65757" h="493503">
                  <a:moveTo>
                    <a:pt x="58551" y="0"/>
                  </a:moveTo>
                  <a:lnTo>
                    <a:pt x="65171" y="29775"/>
                  </a:lnTo>
                  <a:lnTo>
                    <a:pt x="65756" y="90009"/>
                  </a:lnTo>
                  <a:lnTo>
                    <a:pt x="60249" y="153297"/>
                  </a:lnTo>
                  <a:lnTo>
                    <a:pt x="53026" y="214876"/>
                  </a:lnTo>
                  <a:lnTo>
                    <a:pt x="46120" y="277555"/>
                  </a:lnTo>
                  <a:lnTo>
                    <a:pt x="33289" y="341032"/>
                  </a:lnTo>
                  <a:lnTo>
                    <a:pt x="20424" y="398453"/>
                  </a:lnTo>
                  <a:lnTo>
                    <a:pt x="10375" y="458921"/>
                  </a:lnTo>
                  <a:lnTo>
                    <a:pt x="0" y="4935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44348" y="2986103"/>
              <a:ext cx="217476" cy="54628"/>
            </a:xfrm>
            <a:custGeom>
              <a:avLst/>
              <a:gdLst/>
              <a:ahLst/>
              <a:cxnLst/>
              <a:rect l="0" t="0" r="0" b="0"/>
              <a:pathLst>
                <a:path w="217476" h="54628">
                  <a:moveTo>
                    <a:pt x="0" y="50187"/>
                  </a:moveTo>
                  <a:lnTo>
                    <a:pt x="13321" y="54627"/>
                  </a:lnTo>
                  <a:lnTo>
                    <a:pt x="50408" y="51098"/>
                  </a:lnTo>
                  <a:lnTo>
                    <a:pt x="106196" y="38787"/>
                  </a:lnTo>
                  <a:lnTo>
                    <a:pt x="167140" y="19503"/>
                  </a:lnTo>
                  <a:lnTo>
                    <a:pt x="21747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36848" y="2961010"/>
              <a:ext cx="375536" cy="579746"/>
            </a:xfrm>
            <a:custGeom>
              <a:avLst/>
              <a:gdLst/>
              <a:ahLst/>
              <a:cxnLst/>
              <a:rect l="0" t="0" r="0" b="0"/>
              <a:pathLst>
                <a:path w="375536" h="579746">
                  <a:moveTo>
                    <a:pt x="266797" y="0"/>
                  </a:moveTo>
                  <a:lnTo>
                    <a:pt x="221993" y="63316"/>
                  </a:lnTo>
                  <a:lnTo>
                    <a:pt x="194280" y="124040"/>
                  </a:lnTo>
                  <a:lnTo>
                    <a:pt x="186450" y="164904"/>
                  </a:lnTo>
                  <a:lnTo>
                    <a:pt x="188570" y="202002"/>
                  </a:lnTo>
                  <a:lnTo>
                    <a:pt x="195164" y="220202"/>
                  </a:lnTo>
                  <a:lnTo>
                    <a:pt x="199525" y="227657"/>
                  </a:lnTo>
                  <a:lnTo>
                    <a:pt x="214283" y="238420"/>
                  </a:lnTo>
                  <a:lnTo>
                    <a:pt x="233235" y="245371"/>
                  </a:lnTo>
                  <a:lnTo>
                    <a:pt x="254049" y="248461"/>
                  </a:lnTo>
                  <a:lnTo>
                    <a:pt x="286667" y="241320"/>
                  </a:lnTo>
                  <a:lnTo>
                    <a:pt x="315436" y="227432"/>
                  </a:lnTo>
                  <a:lnTo>
                    <a:pt x="320599" y="227830"/>
                  </a:lnTo>
                  <a:lnTo>
                    <a:pt x="323111" y="231814"/>
                  </a:lnTo>
                  <a:lnTo>
                    <a:pt x="322207" y="260138"/>
                  </a:lnTo>
                  <a:lnTo>
                    <a:pt x="310994" y="322434"/>
                  </a:lnTo>
                  <a:lnTo>
                    <a:pt x="297412" y="379057"/>
                  </a:lnTo>
                  <a:lnTo>
                    <a:pt x="284445" y="423772"/>
                  </a:lnTo>
                  <a:lnTo>
                    <a:pt x="252547" y="484033"/>
                  </a:lnTo>
                  <a:lnTo>
                    <a:pt x="207729" y="534298"/>
                  </a:lnTo>
                  <a:lnTo>
                    <a:pt x="174686" y="557185"/>
                  </a:lnTo>
                  <a:lnTo>
                    <a:pt x="116231" y="579745"/>
                  </a:lnTo>
                  <a:lnTo>
                    <a:pt x="77821" y="579361"/>
                  </a:lnTo>
                  <a:lnTo>
                    <a:pt x="35564" y="568922"/>
                  </a:lnTo>
                  <a:lnTo>
                    <a:pt x="15016" y="554284"/>
                  </a:lnTo>
                  <a:lnTo>
                    <a:pt x="6934" y="545176"/>
                  </a:lnTo>
                  <a:lnTo>
                    <a:pt x="433" y="522664"/>
                  </a:lnTo>
                  <a:lnTo>
                    <a:pt x="0" y="510155"/>
                  </a:lnTo>
                  <a:lnTo>
                    <a:pt x="2500" y="499957"/>
                  </a:lnTo>
                  <a:lnTo>
                    <a:pt x="12713" y="483669"/>
                  </a:lnTo>
                  <a:lnTo>
                    <a:pt x="34137" y="459609"/>
                  </a:lnTo>
                  <a:lnTo>
                    <a:pt x="80640" y="433178"/>
                  </a:lnTo>
                  <a:lnTo>
                    <a:pt x="126446" y="417593"/>
                  </a:lnTo>
                  <a:lnTo>
                    <a:pt x="177193" y="412149"/>
                  </a:lnTo>
                  <a:lnTo>
                    <a:pt x="237563" y="412395"/>
                  </a:lnTo>
                  <a:lnTo>
                    <a:pt x="297066" y="422485"/>
                  </a:lnTo>
                  <a:lnTo>
                    <a:pt x="358107" y="432213"/>
                  </a:lnTo>
                  <a:lnTo>
                    <a:pt x="375535" y="434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26279" y="3646894"/>
            <a:ext cx="6288478" cy="1263030"/>
            <a:chOff x="426279" y="3646894"/>
            <a:chExt cx="6288478" cy="1263030"/>
          </a:xfrm>
        </p:grpSpPr>
        <p:sp>
          <p:nvSpPr>
            <p:cNvPr id="49" name="Freeform 48"/>
            <p:cNvSpPr/>
            <p:nvPr/>
          </p:nvSpPr>
          <p:spPr>
            <a:xfrm>
              <a:off x="426279" y="3790941"/>
              <a:ext cx="200748" cy="23242"/>
            </a:xfrm>
            <a:custGeom>
              <a:avLst/>
              <a:gdLst/>
              <a:ahLst/>
              <a:cxnLst/>
              <a:rect l="0" t="0" r="0" b="0"/>
              <a:pathLst>
                <a:path w="200748" h="23242">
                  <a:moveTo>
                    <a:pt x="0" y="23241"/>
                  </a:moveTo>
                  <a:lnTo>
                    <a:pt x="14285" y="10815"/>
                  </a:lnTo>
                  <a:lnTo>
                    <a:pt x="27725" y="4397"/>
                  </a:lnTo>
                  <a:lnTo>
                    <a:pt x="59847" y="0"/>
                  </a:lnTo>
                  <a:lnTo>
                    <a:pt x="115242" y="7491"/>
                  </a:lnTo>
                  <a:lnTo>
                    <a:pt x="172276" y="19653"/>
                  </a:lnTo>
                  <a:lnTo>
                    <a:pt x="200747" y="232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28351" y="3720900"/>
              <a:ext cx="133253" cy="241709"/>
            </a:xfrm>
            <a:custGeom>
              <a:avLst/>
              <a:gdLst/>
              <a:ahLst/>
              <a:cxnLst/>
              <a:rect l="0" t="0" r="0" b="0"/>
              <a:pathLst>
                <a:path w="133253" h="241709">
                  <a:moveTo>
                    <a:pt x="91430" y="9638"/>
                  </a:moveTo>
                  <a:lnTo>
                    <a:pt x="82549" y="757"/>
                  </a:lnTo>
                  <a:lnTo>
                    <a:pt x="76216" y="0"/>
                  </a:lnTo>
                  <a:lnTo>
                    <a:pt x="59265" y="4115"/>
                  </a:lnTo>
                  <a:lnTo>
                    <a:pt x="41818" y="19575"/>
                  </a:lnTo>
                  <a:lnTo>
                    <a:pt x="21277" y="51926"/>
                  </a:lnTo>
                  <a:lnTo>
                    <a:pt x="3814" y="108214"/>
                  </a:lnTo>
                  <a:lnTo>
                    <a:pt x="0" y="170195"/>
                  </a:lnTo>
                  <a:lnTo>
                    <a:pt x="4033" y="213347"/>
                  </a:lnTo>
                  <a:lnTo>
                    <a:pt x="8072" y="224441"/>
                  </a:lnTo>
                  <a:lnTo>
                    <a:pt x="19995" y="239247"/>
                  </a:lnTo>
                  <a:lnTo>
                    <a:pt x="26148" y="241708"/>
                  </a:lnTo>
                  <a:lnTo>
                    <a:pt x="32110" y="241490"/>
                  </a:lnTo>
                  <a:lnTo>
                    <a:pt x="43690" y="236291"/>
                  </a:lnTo>
                  <a:lnTo>
                    <a:pt x="60659" y="221985"/>
                  </a:lnTo>
                  <a:lnTo>
                    <a:pt x="76530" y="200500"/>
                  </a:lnTo>
                  <a:lnTo>
                    <a:pt x="106196" y="143380"/>
                  </a:lnTo>
                  <a:lnTo>
                    <a:pt x="127561" y="80472"/>
                  </a:lnTo>
                  <a:lnTo>
                    <a:pt x="128529" y="78237"/>
                  </a:lnTo>
                  <a:lnTo>
                    <a:pt x="125330" y="139046"/>
                  </a:lnTo>
                  <a:lnTo>
                    <a:pt x="127454" y="195364"/>
                  </a:lnTo>
                  <a:lnTo>
                    <a:pt x="133252" y="2271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057407" y="3775412"/>
              <a:ext cx="135139" cy="390113"/>
            </a:xfrm>
            <a:custGeom>
              <a:avLst/>
              <a:gdLst/>
              <a:ahLst/>
              <a:cxnLst/>
              <a:rect l="0" t="0" r="0" b="0"/>
              <a:pathLst>
                <a:path w="135139" h="390113">
                  <a:moveTo>
                    <a:pt x="21298" y="63864"/>
                  </a:moveTo>
                  <a:lnTo>
                    <a:pt x="21298" y="126680"/>
                  </a:lnTo>
                  <a:lnTo>
                    <a:pt x="21298" y="188022"/>
                  </a:lnTo>
                  <a:lnTo>
                    <a:pt x="18820" y="249820"/>
                  </a:lnTo>
                  <a:lnTo>
                    <a:pt x="12780" y="310233"/>
                  </a:lnTo>
                  <a:lnTo>
                    <a:pt x="4483" y="370331"/>
                  </a:lnTo>
                  <a:lnTo>
                    <a:pt x="0" y="390112"/>
                  </a:lnTo>
                  <a:lnTo>
                    <a:pt x="13319" y="330466"/>
                  </a:lnTo>
                  <a:lnTo>
                    <a:pt x="24163" y="277825"/>
                  </a:lnTo>
                  <a:lnTo>
                    <a:pt x="35254" y="214659"/>
                  </a:lnTo>
                  <a:lnTo>
                    <a:pt x="48873" y="153991"/>
                  </a:lnTo>
                  <a:lnTo>
                    <a:pt x="64747" y="97466"/>
                  </a:lnTo>
                  <a:lnTo>
                    <a:pt x="79696" y="39157"/>
                  </a:lnTo>
                  <a:lnTo>
                    <a:pt x="86287" y="18496"/>
                  </a:lnTo>
                  <a:lnTo>
                    <a:pt x="95412" y="3117"/>
                  </a:lnTo>
                  <a:lnTo>
                    <a:pt x="100448" y="132"/>
                  </a:lnTo>
                  <a:lnTo>
                    <a:pt x="105664" y="0"/>
                  </a:lnTo>
                  <a:lnTo>
                    <a:pt x="111000" y="1771"/>
                  </a:lnTo>
                  <a:lnTo>
                    <a:pt x="121885" y="13652"/>
                  </a:lnTo>
                  <a:lnTo>
                    <a:pt x="131060" y="31324"/>
                  </a:lnTo>
                  <a:lnTo>
                    <a:pt x="135138" y="51570"/>
                  </a:lnTo>
                  <a:lnTo>
                    <a:pt x="132993" y="101630"/>
                  </a:lnTo>
                  <a:lnTo>
                    <a:pt x="123013" y="164193"/>
                  </a:lnTo>
                  <a:lnTo>
                    <a:pt x="103249" y="224836"/>
                  </a:lnTo>
                  <a:lnTo>
                    <a:pt x="83631" y="286545"/>
                  </a:lnTo>
                  <a:lnTo>
                    <a:pt x="79849" y="2980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266612" y="3805855"/>
              <a:ext cx="135516" cy="313175"/>
            </a:xfrm>
            <a:custGeom>
              <a:avLst/>
              <a:gdLst/>
              <a:ahLst/>
              <a:cxnLst/>
              <a:rect l="0" t="0" r="0" b="0"/>
              <a:pathLst>
                <a:path w="135516" h="313175">
                  <a:moveTo>
                    <a:pt x="46298" y="100336"/>
                  </a:moveTo>
                  <a:lnTo>
                    <a:pt x="30215" y="158546"/>
                  </a:lnTo>
                  <a:lnTo>
                    <a:pt x="16306" y="221983"/>
                  </a:lnTo>
                  <a:lnTo>
                    <a:pt x="6217" y="278825"/>
                  </a:lnTo>
                  <a:lnTo>
                    <a:pt x="551" y="312249"/>
                  </a:lnTo>
                  <a:lnTo>
                    <a:pt x="0" y="313174"/>
                  </a:lnTo>
                  <a:lnTo>
                    <a:pt x="8143" y="259969"/>
                  </a:lnTo>
                  <a:lnTo>
                    <a:pt x="18590" y="205875"/>
                  </a:lnTo>
                  <a:lnTo>
                    <a:pt x="32081" y="147963"/>
                  </a:lnTo>
                  <a:lnTo>
                    <a:pt x="52370" y="91982"/>
                  </a:lnTo>
                  <a:lnTo>
                    <a:pt x="70722" y="36268"/>
                  </a:lnTo>
                  <a:lnTo>
                    <a:pt x="77599" y="18887"/>
                  </a:lnTo>
                  <a:lnTo>
                    <a:pt x="86852" y="4966"/>
                  </a:lnTo>
                  <a:lnTo>
                    <a:pt x="93780" y="1439"/>
                  </a:lnTo>
                  <a:lnTo>
                    <a:pt x="111392" y="0"/>
                  </a:lnTo>
                  <a:lnTo>
                    <a:pt x="118504" y="4634"/>
                  </a:lnTo>
                  <a:lnTo>
                    <a:pt x="128886" y="22176"/>
                  </a:lnTo>
                  <a:lnTo>
                    <a:pt x="135515" y="67057"/>
                  </a:lnTo>
                  <a:lnTo>
                    <a:pt x="133039" y="103797"/>
                  </a:lnTo>
                  <a:lnTo>
                    <a:pt x="111370" y="158457"/>
                  </a:lnTo>
                  <a:lnTo>
                    <a:pt x="100312" y="172946"/>
                  </a:lnTo>
                  <a:lnTo>
                    <a:pt x="93460" y="179413"/>
                  </a:lnTo>
                  <a:lnTo>
                    <a:pt x="87033" y="180935"/>
                  </a:lnTo>
                  <a:lnTo>
                    <a:pt x="80889" y="179162"/>
                  </a:lnTo>
                  <a:lnTo>
                    <a:pt x="74935" y="175192"/>
                  </a:lnTo>
                  <a:lnTo>
                    <a:pt x="68319" y="155911"/>
                  </a:lnTo>
                  <a:lnTo>
                    <a:pt x="63026" y="1170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57583" y="3646894"/>
              <a:ext cx="122989" cy="292756"/>
            </a:xfrm>
            <a:custGeom>
              <a:avLst/>
              <a:gdLst/>
              <a:ahLst/>
              <a:cxnLst/>
              <a:rect l="0" t="0" r="0" b="0"/>
              <a:pathLst>
                <a:path w="122989" h="292756">
                  <a:moveTo>
                    <a:pt x="56073" y="0"/>
                  </a:moveTo>
                  <a:lnTo>
                    <a:pt x="41806" y="57979"/>
                  </a:lnTo>
                  <a:lnTo>
                    <a:pt x="25375" y="114435"/>
                  </a:lnTo>
                  <a:lnTo>
                    <a:pt x="8672" y="172803"/>
                  </a:lnTo>
                  <a:lnTo>
                    <a:pt x="0" y="213504"/>
                  </a:lnTo>
                  <a:lnTo>
                    <a:pt x="734" y="247278"/>
                  </a:lnTo>
                  <a:lnTo>
                    <a:pt x="2452" y="256860"/>
                  </a:lnTo>
                  <a:lnTo>
                    <a:pt x="7314" y="262319"/>
                  </a:lnTo>
                  <a:lnTo>
                    <a:pt x="14273" y="265030"/>
                  </a:lnTo>
                  <a:lnTo>
                    <a:pt x="22630" y="265907"/>
                  </a:lnTo>
                  <a:lnTo>
                    <a:pt x="39351" y="261925"/>
                  </a:lnTo>
                  <a:lnTo>
                    <a:pt x="61961" y="249233"/>
                  </a:lnTo>
                  <a:lnTo>
                    <a:pt x="82911" y="236178"/>
                  </a:lnTo>
                  <a:lnTo>
                    <a:pt x="90694" y="232732"/>
                  </a:lnTo>
                  <a:lnTo>
                    <a:pt x="97741" y="232293"/>
                  </a:lnTo>
                  <a:lnTo>
                    <a:pt x="110528" y="236762"/>
                  </a:lnTo>
                  <a:lnTo>
                    <a:pt x="114682" y="243345"/>
                  </a:lnTo>
                  <a:lnTo>
                    <a:pt x="122988" y="292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614029" y="3698423"/>
              <a:ext cx="25094" cy="15387"/>
            </a:xfrm>
            <a:custGeom>
              <a:avLst/>
              <a:gdLst/>
              <a:ahLst/>
              <a:cxnLst/>
              <a:rect l="0" t="0" r="0" b="0"/>
              <a:pathLst>
                <a:path w="25094" h="15387">
                  <a:moveTo>
                    <a:pt x="0" y="15386"/>
                  </a:moveTo>
                  <a:lnTo>
                    <a:pt x="4441" y="2065"/>
                  </a:lnTo>
                  <a:lnTo>
                    <a:pt x="7607" y="0"/>
                  </a:lnTo>
                  <a:lnTo>
                    <a:pt x="11577" y="481"/>
                  </a:lnTo>
                  <a:lnTo>
                    <a:pt x="25093" y="70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667448" y="3811578"/>
              <a:ext cx="98706" cy="128072"/>
            </a:xfrm>
            <a:custGeom>
              <a:avLst/>
              <a:gdLst/>
              <a:ahLst/>
              <a:cxnLst/>
              <a:rect l="0" t="0" r="0" b="0"/>
              <a:pathLst>
                <a:path w="98706" h="128072">
                  <a:moveTo>
                    <a:pt x="72048" y="52791"/>
                  </a:moveTo>
                  <a:lnTo>
                    <a:pt x="85369" y="48350"/>
                  </a:lnTo>
                  <a:lnTo>
                    <a:pt x="94387" y="38735"/>
                  </a:lnTo>
                  <a:lnTo>
                    <a:pt x="98093" y="32268"/>
                  </a:lnTo>
                  <a:lnTo>
                    <a:pt x="98705" y="26097"/>
                  </a:lnTo>
                  <a:lnTo>
                    <a:pt x="94429" y="14285"/>
                  </a:lnTo>
                  <a:lnTo>
                    <a:pt x="81375" y="5317"/>
                  </a:lnTo>
                  <a:lnTo>
                    <a:pt x="72690" y="1625"/>
                  </a:lnTo>
                  <a:lnTo>
                    <a:pt x="55604" y="0"/>
                  </a:lnTo>
                  <a:lnTo>
                    <a:pt x="39646" y="3306"/>
                  </a:lnTo>
                  <a:lnTo>
                    <a:pt x="26358" y="10970"/>
                  </a:lnTo>
                  <a:lnTo>
                    <a:pt x="8427" y="30176"/>
                  </a:lnTo>
                  <a:lnTo>
                    <a:pt x="1950" y="48007"/>
                  </a:lnTo>
                  <a:lnTo>
                    <a:pt x="0" y="68323"/>
                  </a:lnTo>
                  <a:lnTo>
                    <a:pt x="2232" y="89744"/>
                  </a:lnTo>
                  <a:lnTo>
                    <a:pt x="6916" y="98802"/>
                  </a:lnTo>
                  <a:lnTo>
                    <a:pt x="28482" y="118572"/>
                  </a:lnTo>
                  <a:lnTo>
                    <a:pt x="46955" y="1280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793348" y="3839276"/>
              <a:ext cx="130166" cy="105070"/>
            </a:xfrm>
            <a:custGeom>
              <a:avLst/>
              <a:gdLst/>
              <a:ahLst/>
              <a:cxnLst/>
              <a:rect l="0" t="0" r="0" b="0"/>
              <a:pathLst>
                <a:path w="130166" h="105070">
                  <a:moveTo>
                    <a:pt x="63250" y="0"/>
                  </a:moveTo>
                  <a:lnTo>
                    <a:pt x="49929" y="4440"/>
                  </a:lnTo>
                  <a:lnTo>
                    <a:pt x="28323" y="20523"/>
                  </a:lnTo>
                  <a:lnTo>
                    <a:pt x="8704" y="42946"/>
                  </a:lnTo>
                  <a:lnTo>
                    <a:pt x="1832" y="61529"/>
                  </a:lnTo>
                  <a:lnTo>
                    <a:pt x="0" y="71688"/>
                  </a:lnTo>
                  <a:lnTo>
                    <a:pt x="1566" y="80320"/>
                  </a:lnTo>
                  <a:lnTo>
                    <a:pt x="10742" y="94868"/>
                  </a:lnTo>
                  <a:lnTo>
                    <a:pt x="26592" y="102573"/>
                  </a:lnTo>
                  <a:lnTo>
                    <a:pt x="46028" y="105069"/>
                  </a:lnTo>
                  <a:lnTo>
                    <a:pt x="108991" y="97018"/>
                  </a:lnTo>
                  <a:lnTo>
                    <a:pt x="128022" y="103509"/>
                  </a:lnTo>
                  <a:lnTo>
                    <a:pt x="129666" y="103393"/>
                  </a:lnTo>
                  <a:lnTo>
                    <a:pt x="130165" y="100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965335" y="3655258"/>
              <a:ext cx="25095" cy="217476"/>
            </a:xfrm>
            <a:custGeom>
              <a:avLst/>
              <a:gdLst/>
              <a:ahLst/>
              <a:cxnLst/>
              <a:rect l="0" t="0" r="0" b="0"/>
              <a:pathLst>
                <a:path w="25095" h="217476">
                  <a:moveTo>
                    <a:pt x="25094" y="0"/>
                  </a:moveTo>
                  <a:lnTo>
                    <a:pt x="25094" y="60972"/>
                  </a:lnTo>
                  <a:lnTo>
                    <a:pt x="15995" y="112912"/>
                  </a:lnTo>
                  <a:lnTo>
                    <a:pt x="5432" y="169766"/>
                  </a:lnTo>
                  <a:lnTo>
                    <a:pt x="0" y="2174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985807" y="3839276"/>
              <a:ext cx="104756" cy="131232"/>
            </a:xfrm>
            <a:custGeom>
              <a:avLst/>
              <a:gdLst/>
              <a:ahLst/>
              <a:cxnLst/>
              <a:rect l="0" t="0" r="0" b="0"/>
              <a:pathLst>
                <a:path w="104756" h="131232">
                  <a:moveTo>
                    <a:pt x="4622" y="50186"/>
                  </a:moveTo>
                  <a:lnTo>
                    <a:pt x="63531" y="45367"/>
                  </a:lnTo>
                  <a:lnTo>
                    <a:pt x="84088" y="47425"/>
                  </a:lnTo>
                  <a:lnTo>
                    <a:pt x="91987" y="51133"/>
                  </a:lnTo>
                  <a:lnTo>
                    <a:pt x="103241" y="62689"/>
                  </a:lnTo>
                  <a:lnTo>
                    <a:pt x="104755" y="69674"/>
                  </a:lnTo>
                  <a:lnTo>
                    <a:pt x="101481" y="84870"/>
                  </a:lnTo>
                  <a:lnTo>
                    <a:pt x="80306" y="109100"/>
                  </a:lnTo>
                  <a:lnTo>
                    <a:pt x="54928" y="125057"/>
                  </a:lnTo>
                  <a:lnTo>
                    <a:pt x="25310" y="131231"/>
                  </a:lnTo>
                  <a:lnTo>
                    <a:pt x="8860" y="127719"/>
                  </a:lnTo>
                  <a:lnTo>
                    <a:pt x="1871" y="124180"/>
                  </a:lnTo>
                  <a:lnTo>
                    <a:pt x="0" y="117174"/>
                  </a:lnTo>
                  <a:lnTo>
                    <a:pt x="5356" y="96997"/>
                  </a:lnTo>
                  <a:lnTo>
                    <a:pt x="41074" y="35590"/>
                  </a:lnTo>
                  <a:lnTo>
                    <a:pt x="63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76978" y="3663623"/>
              <a:ext cx="189851" cy="376400"/>
            </a:xfrm>
            <a:custGeom>
              <a:avLst/>
              <a:gdLst/>
              <a:ahLst/>
              <a:cxnLst/>
              <a:rect l="0" t="0" r="0" b="0"/>
              <a:pathLst>
                <a:path w="189851" h="376400">
                  <a:moveTo>
                    <a:pt x="56019" y="0"/>
                  </a:moveTo>
                  <a:lnTo>
                    <a:pt x="28415" y="54298"/>
                  </a:lnTo>
                  <a:lnTo>
                    <a:pt x="8890" y="114112"/>
                  </a:lnTo>
                  <a:lnTo>
                    <a:pt x="0" y="157404"/>
                  </a:lnTo>
                  <a:lnTo>
                    <a:pt x="2409" y="209946"/>
                  </a:lnTo>
                  <a:lnTo>
                    <a:pt x="11746" y="230857"/>
                  </a:lnTo>
                  <a:lnTo>
                    <a:pt x="25190" y="247586"/>
                  </a:lnTo>
                  <a:lnTo>
                    <a:pt x="40459" y="258120"/>
                  </a:lnTo>
                  <a:lnTo>
                    <a:pt x="56539" y="260942"/>
                  </a:lnTo>
                  <a:lnTo>
                    <a:pt x="98460" y="255182"/>
                  </a:lnTo>
                  <a:lnTo>
                    <a:pt x="117014" y="247864"/>
                  </a:lnTo>
                  <a:lnTo>
                    <a:pt x="144070" y="228021"/>
                  </a:lnTo>
                  <a:lnTo>
                    <a:pt x="157182" y="207278"/>
                  </a:lnTo>
                  <a:lnTo>
                    <a:pt x="156919" y="204172"/>
                  </a:lnTo>
                  <a:lnTo>
                    <a:pt x="153955" y="203959"/>
                  </a:lnTo>
                  <a:lnTo>
                    <a:pt x="149191" y="205676"/>
                  </a:lnTo>
                  <a:lnTo>
                    <a:pt x="129166" y="225854"/>
                  </a:lnTo>
                  <a:lnTo>
                    <a:pt x="114455" y="250937"/>
                  </a:lnTo>
                  <a:lnTo>
                    <a:pt x="104210" y="284908"/>
                  </a:lnTo>
                  <a:lnTo>
                    <a:pt x="105629" y="308474"/>
                  </a:lnTo>
                  <a:lnTo>
                    <a:pt x="112455" y="329482"/>
                  </a:lnTo>
                  <a:lnTo>
                    <a:pt x="121685" y="345014"/>
                  </a:lnTo>
                  <a:lnTo>
                    <a:pt x="134461" y="355634"/>
                  </a:lnTo>
                  <a:lnTo>
                    <a:pt x="189850" y="376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801779" y="3856005"/>
              <a:ext cx="33459" cy="200747"/>
            </a:xfrm>
            <a:custGeom>
              <a:avLst/>
              <a:gdLst/>
              <a:ahLst/>
              <a:cxnLst/>
              <a:rect l="0" t="0" r="0" b="0"/>
              <a:pathLst>
                <a:path w="33459" h="200747">
                  <a:moveTo>
                    <a:pt x="33458" y="0"/>
                  </a:moveTo>
                  <a:lnTo>
                    <a:pt x="29017" y="62650"/>
                  </a:lnTo>
                  <a:lnTo>
                    <a:pt x="21816" y="114392"/>
                  </a:lnTo>
                  <a:lnTo>
                    <a:pt x="8300" y="173093"/>
                  </a:lnTo>
                  <a:lnTo>
                    <a:pt x="0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826872" y="3785381"/>
              <a:ext cx="41823" cy="87353"/>
            </a:xfrm>
            <a:custGeom>
              <a:avLst/>
              <a:gdLst/>
              <a:ahLst/>
              <a:cxnLst/>
              <a:rect l="0" t="0" r="0" b="0"/>
              <a:pathLst>
                <a:path w="41823" h="87353">
                  <a:moveTo>
                    <a:pt x="0" y="87352"/>
                  </a:moveTo>
                  <a:lnTo>
                    <a:pt x="7202" y="33582"/>
                  </a:lnTo>
                  <a:lnTo>
                    <a:pt x="12460" y="5124"/>
                  </a:lnTo>
                  <a:lnTo>
                    <a:pt x="16671" y="935"/>
                  </a:lnTo>
                  <a:lnTo>
                    <a:pt x="22267" y="0"/>
                  </a:lnTo>
                  <a:lnTo>
                    <a:pt x="33131" y="2990"/>
                  </a:lnTo>
                  <a:lnTo>
                    <a:pt x="36028" y="5088"/>
                  </a:lnTo>
                  <a:lnTo>
                    <a:pt x="41822" y="12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918881" y="3939649"/>
              <a:ext cx="112281" cy="100374"/>
            </a:xfrm>
            <a:custGeom>
              <a:avLst/>
              <a:gdLst/>
              <a:ahLst/>
              <a:cxnLst/>
              <a:rect l="0" t="0" r="0" b="0"/>
              <a:pathLst>
                <a:path w="112281" h="100374">
                  <a:moveTo>
                    <a:pt x="0" y="0"/>
                  </a:moveTo>
                  <a:lnTo>
                    <a:pt x="0" y="51009"/>
                  </a:lnTo>
                  <a:lnTo>
                    <a:pt x="3718" y="58170"/>
                  </a:lnTo>
                  <a:lnTo>
                    <a:pt x="9913" y="62014"/>
                  </a:lnTo>
                  <a:lnTo>
                    <a:pt x="17762" y="63648"/>
                  </a:lnTo>
                  <a:lnTo>
                    <a:pt x="24852" y="61949"/>
                  </a:lnTo>
                  <a:lnTo>
                    <a:pt x="49588" y="41667"/>
                  </a:lnTo>
                  <a:lnTo>
                    <a:pt x="62003" y="31530"/>
                  </a:lnTo>
                  <a:lnTo>
                    <a:pt x="76814" y="23927"/>
                  </a:lnTo>
                  <a:lnTo>
                    <a:pt x="84667" y="23386"/>
                  </a:lnTo>
                  <a:lnTo>
                    <a:pt x="100828" y="27742"/>
                  </a:lnTo>
                  <a:lnTo>
                    <a:pt x="106253" y="33365"/>
                  </a:lnTo>
                  <a:lnTo>
                    <a:pt x="112280" y="49526"/>
                  </a:lnTo>
                  <a:lnTo>
                    <a:pt x="108738" y="100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509946" y="3748240"/>
              <a:ext cx="270473" cy="300114"/>
            </a:xfrm>
            <a:custGeom>
              <a:avLst/>
              <a:gdLst/>
              <a:ahLst/>
              <a:cxnLst/>
              <a:rect l="0" t="0" r="0" b="0"/>
              <a:pathLst>
                <a:path w="270473" h="300114">
                  <a:moveTo>
                    <a:pt x="128277" y="283417"/>
                  </a:moveTo>
                  <a:lnTo>
                    <a:pt x="154322" y="223480"/>
                  </a:lnTo>
                  <a:lnTo>
                    <a:pt x="171423" y="179982"/>
                  </a:lnTo>
                  <a:lnTo>
                    <a:pt x="176377" y="142277"/>
                  </a:lnTo>
                  <a:lnTo>
                    <a:pt x="172579" y="120315"/>
                  </a:lnTo>
                  <a:lnTo>
                    <a:pt x="163766" y="102190"/>
                  </a:lnTo>
                  <a:lnTo>
                    <a:pt x="150555" y="87938"/>
                  </a:lnTo>
                  <a:lnTo>
                    <a:pt x="132911" y="80365"/>
                  </a:lnTo>
                  <a:lnTo>
                    <a:pt x="123002" y="78345"/>
                  </a:lnTo>
                  <a:lnTo>
                    <a:pt x="102078" y="83537"/>
                  </a:lnTo>
                  <a:lnTo>
                    <a:pt x="91294" y="88825"/>
                  </a:lnTo>
                  <a:lnTo>
                    <a:pt x="62795" y="118469"/>
                  </a:lnTo>
                  <a:lnTo>
                    <a:pt x="31305" y="165522"/>
                  </a:lnTo>
                  <a:lnTo>
                    <a:pt x="8662" y="220459"/>
                  </a:lnTo>
                  <a:lnTo>
                    <a:pt x="0" y="254127"/>
                  </a:lnTo>
                  <a:lnTo>
                    <a:pt x="941" y="273188"/>
                  </a:lnTo>
                  <a:lnTo>
                    <a:pt x="6936" y="288474"/>
                  </a:lnTo>
                  <a:lnTo>
                    <a:pt x="11137" y="295153"/>
                  </a:lnTo>
                  <a:lnTo>
                    <a:pt x="16726" y="298677"/>
                  </a:lnTo>
                  <a:lnTo>
                    <a:pt x="30370" y="300113"/>
                  </a:lnTo>
                  <a:lnTo>
                    <a:pt x="58168" y="286815"/>
                  </a:lnTo>
                  <a:lnTo>
                    <a:pt x="94188" y="262162"/>
                  </a:lnTo>
                  <a:lnTo>
                    <a:pt x="139202" y="206738"/>
                  </a:lnTo>
                  <a:lnTo>
                    <a:pt x="174360" y="147532"/>
                  </a:lnTo>
                  <a:lnTo>
                    <a:pt x="200905" y="88654"/>
                  </a:lnTo>
                  <a:lnTo>
                    <a:pt x="221967" y="31586"/>
                  </a:lnTo>
                  <a:lnTo>
                    <a:pt x="225740" y="0"/>
                  </a:lnTo>
                  <a:lnTo>
                    <a:pt x="214208" y="55487"/>
                  </a:lnTo>
                  <a:lnTo>
                    <a:pt x="205143" y="115085"/>
                  </a:lnTo>
                  <a:lnTo>
                    <a:pt x="197145" y="174175"/>
                  </a:lnTo>
                  <a:lnTo>
                    <a:pt x="195578" y="223631"/>
                  </a:lnTo>
                  <a:lnTo>
                    <a:pt x="200096" y="231478"/>
                  </a:lnTo>
                  <a:lnTo>
                    <a:pt x="207755" y="235780"/>
                  </a:lnTo>
                  <a:lnTo>
                    <a:pt x="217508" y="237718"/>
                  </a:lnTo>
                  <a:lnTo>
                    <a:pt x="225869" y="236223"/>
                  </a:lnTo>
                  <a:lnTo>
                    <a:pt x="240115" y="227125"/>
                  </a:lnTo>
                  <a:lnTo>
                    <a:pt x="258586" y="201888"/>
                  </a:lnTo>
                  <a:lnTo>
                    <a:pt x="262548" y="200254"/>
                  </a:lnTo>
                  <a:lnTo>
                    <a:pt x="265189" y="203811"/>
                  </a:lnTo>
                  <a:lnTo>
                    <a:pt x="270472" y="2415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80791" y="3688716"/>
              <a:ext cx="25094" cy="58552"/>
            </a:xfrm>
            <a:custGeom>
              <a:avLst/>
              <a:gdLst/>
              <a:ahLst/>
              <a:cxnLst/>
              <a:rect l="0" t="0" r="0" b="0"/>
              <a:pathLst>
                <a:path w="25094" h="58552">
                  <a:moveTo>
                    <a:pt x="0" y="58551"/>
                  </a:moveTo>
                  <a:lnTo>
                    <a:pt x="4440" y="9221"/>
                  </a:lnTo>
                  <a:lnTo>
                    <a:pt x="7607" y="4288"/>
                  </a:lnTo>
                  <a:lnTo>
                    <a:pt x="11578" y="1930"/>
                  </a:ln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813876" y="3655258"/>
              <a:ext cx="158925" cy="596184"/>
            </a:xfrm>
            <a:custGeom>
              <a:avLst/>
              <a:gdLst/>
              <a:ahLst/>
              <a:cxnLst/>
              <a:rect l="0" t="0" r="0" b="0"/>
              <a:pathLst>
                <a:path w="158925" h="596184">
                  <a:moveTo>
                    <a:pt x="158924" y="0"/>
                  </a:moveTo>
                  <a:lnTo>
                    <a:pt x="138908" y="60976"/>
                  </a:lnTo>
                  <a:lnTo>
                    <a:pt x="122979" y="123916"/>
                  </a:lnTo>
                  <a:lnTo>
                    <a:pt x="118263" y="185363"/>
                  </a:lnTo>
                  <a:lnTo>
                    <a:pt x="117446" y="234603"/>
                  </a:lnTo>
                  <a:lnTo>
                    <a:pt x="117203" y="284509"/>
                  </a:lnTo>
                  <a:lnTo>
                    <a:pt x="117132" y="333683"/>
                  </a:lnTo>
                  <a:lnTo>
                    <a:pt x="117107" y="392401"/>
                  </a:lnTo>
                  <a:lnTo>
                    <a:pt x="117103" y="448748"/>
                  </a:lnTo>
                  <a:lnTo>
                    <a:pt x="110481" y="507813"/>
                  </a:lnTo>
                  <a:lnTo>
                    <a:pt x="107654" y="535179"/>
                  </a:lnTo>
                  <a:lnTo>
                    <a:pt x="95612" y="565331"/>
                  </a:lnTo>
                  <a:lnTo>
                    <a:pt x="85555" y="579950"/>
                  </a:lnTo>
                  <a:lnTo>
                    <a:pt x="72412" y="590164"/>
                  </a:lnTo>
                  <a:lnTo>
                    <a:pt x="65003" y="594189"/>
                  </a:lnTo>
                  <a:lnTo>
                    <a:pt x="46858" y="596183"/>
                  </a:lnTo>
                  <a:lnTo>
                    <a:pt x="36815" y="595414"/>
                  </a:lnTo>
                  <a:lnTo>
                    <a:pt x="28261" y="591183"/>
                  </a:lnTo>
                  <a:lnTo>
                    <a:pt x="13799" y="576569"/>
                  </a:lnTo>
                  <a:lnTo>
                    <a:pt x="6133" y="557683"/>
                  </a:lnTo>
                  <a:lnTo>
                    <a:pt x="538" y="503175"/>
                  </a:lnTo>
                  <a:lnTo>
                    <a:pt x="0" y="4935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39342" y="3688716"/>
              <a:ext cx="158925" cy="560690"/>
            </a:xfrm>
            <a:custGeom>
              <a:avLst/>
              <a:gdLst/>
              <a:ahLst/>
              <a:cxnLst/>
              <a:rect l="0" t="0" r="0" b="0"/>
              <a:pathLst>
                <a:path w="158925" h="560690">
                  <a:moveTo>
                    <a:pt x="158924" y="0"/>
                  </a:moveTo>
                  <a:lnTo>
                    <a:pt x="128549" y="58909"/>
                  </a:lnTo>
                  <a:lnTo>
                    <a:pt x="107273" y="116380"/>
                  </a:lnTo>
                  <a:lnTo>
                    <a:pt x="94661" y="177669"/>
                  </a:lnTo>
                  <a:lnTo>
                    <a:pt x="92532" y="231814"/>
                  </a:lnTo>
                  <a:lnTo>
                    <a:pt x="87935" y="294552"/>
                  </a:lnTo>
                  <a:lnTo>
                    <a:pt x="91472" y="356017"/>
                  </a:lnTo>
                  <a:lnTo>
                    <a:pt x="89424" y="408757"/>
                  </a:lnTo>
                  <a:lnTo>
                    <a:pt x="80346" y="472115"/>
                  </a:lnTo>
                  <a:lnTo>
                    <a:pt x="68673" y="520841"/>
                  </a:lnTo>
                  <a:lnTo>
                    <a:pt x="49432" y="550293"/>
                  </a:lnTo>
                  <a:lnTo>
                    <a:pt x="44107" y="556456"/>
                  </a:lnTo>
                  <a:lnTo>
                    <a:pt x="36840" y="559635"/>
                  </a:lnTo>
                  <a:lnTo>
                    <a:pt x="18851" y="560689"/>
                  </a:lnTo>
                  <a:lnTo>
                    <a:pt x="12568" y="556881"/>
                  </a:lnTo>
                  <a:lnTo>
                    <a:pt x="8378" y="550624"/>
                  </a:lnTo>
                  <a:lnTo>
                    <a:pt x="0" y="5269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98266" y="3941580"/>
              <a:ext cx="109581" cy="150171"/>
            </a:xfrm>
            <a:custGeom>
              <a:avLst/>
              <a:gdLst/>
              <a:ahLst/>
              <a:cxnLst/>
              <a:rect l="0" t="0" r="0" b="0"/>
              <a:pathLst>
                <a:path w="109581" h="150171">
                  <a:moveTo>
                    <a:pt x="0" y="115171"/>
                  </a:moveTo>
                  <a:lnTo>
                    <a:pt x="19104" y="107564"/>
                  </a:lnTo>
                  <a:lnTo>
                    <a:pt x="78211" y="61141"/>
                  </a:lnTo>
                  <a:lnTo>
                    <a:pt x="99383" y="38752"/>
                  </a:lnTo>
                  <a:lnTo>
                    <a:pt x="108607" y="22656"/>
                  </a:lnTo>
                  <a:lnTo>
                    <a:pt x="109580" y="15390"/>
                  </a:lnTo>
                  <a:lnTo>
                    <a:pt x="105704" y="2359"/>
                  </a:lnTo>
                  <a:lnTo>
                    <a:pt x="101139" y="0"/>
                  </a:lnTo>
                  <a:lnTo>
                    <a:pt x="95307" y="286"/>
                  </a:lnTo>
                  <a:lnTo>
                    <a:pt x="88632" y="2335"/>
                  </a:lnTo>
                  <a:lnTo>
                    <a:pt x="65915" y="22980"/>
                  </a:lnTo>
                  <a:lnTo>
                    <a:pt x="45966" y="57082"/>
                  </a:lnTo>
                  <a:lnTo>
                    <a:pt x="32723" y="96617"/>
                  </a:lnTo>
                  <a:lnTo>
                    <a:pt x="31794" y="128881"/>
                  </a:lnTo>
                  <a:lnTo>
                    <a:pt x="36066" y="136393"/>
                  </a:lnTo>
                  <a:lnTo>
                    <a:pt x="50726" y="147218"/>
                  </a:lnTo>
                  <a:lnTo>
                    <a:pt x="69633" y="150170"/>
                  </a:lnTo>
                  <a:lnTo>
                    <a:pt x="100373" y="148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86758" y="3943922"/>
              <a:ext cx="436044" cy="171381"/>
            </a:xfrm>
            <a:custGeom>
              <a:avLst/>
              <a:gdLst/>
              <a:ahLst/>
              <a:cxnLst/>
              <a:rect l="0" t="0" r="0" b="0"/>
              <a:pathLst>
                <a:path w="436044" h="171381">
                  <a:moveTo>
                    <a:pt x="3890" y="20820"/>
                  </a:moveTo>
                  <a:lnTo>
                    <a:pt x="3890" y="77888"/>
                  </a:lnTo>
                  <a:lnTo>
                    <a:pt x="0" y="131359"/>
                  </a:lnTo>
                  <a:lnTo>
                    <a:pt x="2226" y="130758"/>
                  </a:lnTo>
                  <a:lnTo>
                    <a:pt x="5569" y="127570"/>
                  </a:lnTo>
                  <a:lnTo>
                    <a:pt x="20473" y="85638"/>
                  </a:lnTo>
                  <a:lnTo>
                    <a:pt x="27060" y="66357"/>
                  </a:lnTo>
                  <a:lnTo>
                    <a:pt x="36183" y="51592"/>
                  </a:lnTo>
                  <a:lnTo>
                    <a:pt x="43077" y="46911"/>
                  </a:lnTo>
                  <a:lnTo>
                    <a:pt x="60650" y="41710"/>
                  </a:lnTo>
                  <a:lnTo>
                    <a:pt x="124113" y="45116"/>
                  </a:lnTo>
                  <a:lnTo>
                    <a:pt x="157336" y="41237"/>
                  </a:lnTo>
                  <a:lnTo>
                    <a:pt x="174630" y="34231"/>
                  </a:lnTo>
                  <a:lnTo>
                    <a:pt x="181844" y="29761"/>
                  </a:lnTo>
                  <a:lnTo>
                    <a:pt x="185724" y="23992"/>
                  </a:lnTo>
                  <a:lnTo>
                    <a:pt x="187557" y="10148"/>
                  </a:lnTo>
                  <a:lnTo>
                    <a:pt x="183956" y="5341"/>
                  </a:lnTo>
                  <a:lnTo>
                    <a:pt x="170042" y="0"/>
                  </a:lnTo>
                  <a:lnTo>
                    <a:pt x="153945" y="2582"/>
                  </a:lnTo>
                  <a:lnTo>
                    <a:pt x="138426" y="10856"/>
                  </a:lnTo>
                  <a:lnTo>
                    <a:pt x="125333" y="23827"/>
                  </a:lnTo>
                  <a:lnTo>
                    <a:pt x="118274" y="41363"/>
                  </a:lnTo>
                  <a:lnTo>
                    <a:pt x="116392" y="51245"/>
                  </a:lnTo>
                  <a:lnTo>
                    <a:pt x="119258" y="67180"/>
                  </a:lnTo>
                  <a:lnTo>
                    <a:pt x="122624" y="74032"/>
                  </a:lnTo>
                  <a:lnTo>
                    <a:pt x="136278" y="84124"/>
                  </a:lnTo>
                  <a:lnTo>
                    <a:pt x="155667" y="90777"/>
                  </a:lnTo>
                  <a:lnTo>
                    <a:pt x="192709" y="93594"/>
                  </a:lnTo>
                  <a:lnTo>
                    <a:pt x="251784" y="84250"/>
                  </a:lnTo>
                  <a:lnTo>
                    <a:pt x="258373" y="86341"/>
                  </a:lnTo>
                  <a:lnTo>
                    <a:pt x="262766" y="91453"/>
                  </a:lnTo>
                  <a:lnTo>
                    <a:pt x="265694" y="98578"/>
                  </a:lnTo>
                  <a:lnTo>
                    <a:pt x="266470" y="113930"/>
                  </a:lnTo>
                  <a:lnTo>
                    <a:pt x="265376" y="121927"/>
                  </a:lnTo>
                  <a:lnTo>
                    <a:pt x="268364" y="127259"/>
                  </a:lnTo>
                  <a:lnTo>
                    <a:pt x="274074" y="130814"/>
                  </a:lnTo>
                  <a:lnTo>
                    <a:pt x="281598" y="133183"/>
                  </a:lnTo>
                  <a:lnTo>
                    <a:pt x="299871" y="130860"/>
                  </a:lnTo>
                  <a:lnTo>
                    <a:pt x="358581" y="110040"/>
                  </a:lnTo>
                  <a:lnTo>
                    <a:pt x="392652" y="101573"/>
                  </a:lnTo>
                  <a:lnTo>
                    <a:pt x="411806" y="102560"/>
                  </a:lnTo>
                  <a:lnTo>
                    <a:pt x="418959" y="106912"/>
                  </a:lnTo>
                  <a:lnTo>
                    <a:pt x="429385" y="121662"/>
                  </a:lnTo>
                  <a:lnTo>
                    <a:pt x="436039" y="155306"/>
                  </a:lnTo>
                  <a:lnTo>
                    <a:pt x="436043" y="162523"/>
                  </a:lnTo>
                  <a:lnTo>
                    <a:pt x="435117" y="166405"/>
                  </a:lnTo>
                  <a:lnTo>
                    <a:pt x="430476" y="1713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802531" y="3697080"/>
              <a:ext cx="65264" cy="409858"/>
            </a:xfrm>
            <a:custGeom>
              <a:avLst/>
              <a:gdLst/>
              <a:ahLst/>
              <a:cxnLst/>
              <a:rect l="0" t="0" r="0" b="0"/>
              <a:pathLst>
                <a:path w="65264" h="409858">
                  <a:moveTo>
                    <a:pt x="65263" y="0"/>
                  </a:moveTo>
                  <a:lnTo>
                    <a:pt x="59514" y="58910"/>
                  </a:lnTo>
                  <a:lnTo>
                    <a:pt x="52802" y="111941"/>
                  </a:lnTo>
                  <a:lnTo>
                    <a:pt x="42699" y="162896"/>
                  </a:lnTo>
                  <a:lnTo>
                    <a:pt x="31755" y="217709"/>
                  </a:lnTo>
                  <a:lnTo>
                    <a:pt x="20642" y="273285"/>
                  </a:lnTo>
                  <a:lnTo>
                    <a:pt x="6711" y="331371"/>
                  </a:lnTo>
                  <a:lnTo>
                    <a:pt x="0" y="376283"/>
                  </a:lnTo>
                  <a:lnTo>
                    <a:pt x="1308" y="385615"/>
                  </a:lnTo>
                  <a:lnTo>
                    <a:pt x="15076" y="409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775786" y="3900443"/>
              <a:ext cx="209112" cy="22478"/>
            </a:xfrm>
            <a:custGeom>
              <a:avLst/>
              <a:gdLst/>
              <a:ahLst/>
              <a:cxnLst/>
              <a:rect l="0" t="0" r="0" b="0"/>
              <a:pathLst>
                <a:path w="209112" h="22478">
                  <a:moveTo>
                    <a:pt x="0" y="5748"/>
                  </a:moveTo>
                  <a:lnTo>
                    <a:pt x="21892" y="0"/>
                  </a:lnTo>
                  <a:lnTo>
                    <a:pt x="73994" y="379"/>
                  </a:lnTo>
                  <a:lnTo>
                    <a:pt x="128620" y="9128"/>
                  </a:lnTo>
                  <a:lnTo>
                    <a:pt x="181587" y="20076"/>
                  </a:lnTo>
                  <a:lnTo>
                    <a:pt x="209111" y="224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394754" y="3914556"/>
              <a:ext cx="150560" cy="195132"/>
            </a:xfrm>
            <a:custGeom>
              <a:avLst/>
              <a:gdLst/>
              <a:ahLst/>
              <a:cxnLst/>
              <a:rect l="0" t="0" r="0" b="0"/>
              <a:pathLst>
                <a:path w="150560" h="195132">
                  <a:moveTo>
                    <a:pt x="0" y="0"/>
                  </a:moveTo>
                  <a:lnTo>
                    <a:pt x="8881" y="8880"/>
                  </a:lnTo>
                  <a:lnTo>
                    <a:pt x="13240" y="23154"/>
                  </a:lnTo>
                  <a:lnTo>
                    <a:pt x="15340" y="80945"/>
                  </a:lnTo>
                  <a:lnTo>
                    <a:pt x="10018" y="140835"/>
                  </a:lnTo>
                  <a:lnTo>
                    <a:pt x="4250" y="188809"/>
                  </a:lnTo>
                  <a:lnTo>
                    <a:pt x="5621" y="193717"/>
                  </a:lnTo>
                  <a:lnTo>
                    <a:pt x="9324" y="195131"/>
                  </a:lnTo>
                  <a:lnTo>
                    <a:pt x="14580" y="194214"/>
                  </a:lnTo>
                  <a:lnTo>
                    <a:pt x="25377" y="183282"/>
                  </a:lnTo>
                  <a:lnTo>
                    <a:pt x="59703" y="125423"/>
                  </a:lnTo>
                  <a:lnTo>
                    <a:pt x="96768" y="65312"/>
                  </a:lnTo>
                  <a:lnTo>
                    <a:pt x="123769" y="21028"/>
                  </a:lnTo>
                  <a:lnTo>
                    <a:pt x="15055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603865" y="3941085"/>
              <a:ext cx="46296" cy="92540"/>
            </a:xfrm>
            <a:custGeom>
              <a:avLst/>
              <a:gdLst/>
              <a:ahLst/>
              <a:cxnLst/>
              <a:rect l="0" t="0" r="0" b="0"/>
              <a:pathLst>
                <a:path w="46296" h="92540">
                  <a:moveTo>
                    <a:pt x="0" y="32022"/>
                  </a:moveTo>
                  <a:lnTo>
                    <a:pt x="33916" y="20445"/>
                  </a:lnTo>
                  <a:lnTo>
                    <a:pt x="42128" y="15939"/>
                  </a:lnTo>
                  <a:lnTo>
                    <a:pt x="45743" y="11077"/>
                  </a:lnTo>
                  <a:lnTo>
                    <a:pt x="46295" y="5976"/>
                  </a:lnTo>
                  <a:lnTo>
                    <a:pt x="44804" y="717"/>
                  </a:lnTo>
                  <a:lnTo>
                    <a:pt x="41951" y="0"/>
                  </a:lnTo>
                  <a:lnTo>
                    <a:pt x="38191" y="2309"/>
                  </a:lnTo>
                  <a:lnTo>
                    <a:pt x="18800" y="26049"/>
                  </a:lnTo>
                  <a:lnTo>
                    <a:pt x="7016" y="49459"/>
                  </a:lnTo>
                  <a:lnTo>
                    <a:pt x="5596" y="65794"/>
                  </a:lnTo>
                  <a:lnTo>
                    <a:pt x="6519" y="74054"/>
                  </a:lnTo>
                  <a:lnTo>
                    <a:pt x="9923" y="80489"/>
                  </a:lnTo>
                  <a:lnTo>
                    <a:pt x="21139" y="90119"/>
                  </a:lnTo>
                  <a:lnTo>
                    <a:pt x="25245" y="92129"/>
                  </a:lnTo>
                  <a:lnTo>
                    <a:pt x="27982" y="92539"/>
                  </a:lnTo>
                  <a:lnTo>
                    <a:pt x="33458" y="905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12602" y="3914556"/>
              <a:ext cx="133832" cy="134900"/>
            </a:xfrm>
            <a:custGeom>
              <a:avLst/>
              <a:gdLst/>
              <a:ahLst/>
              <a:cxnLst/>
              <a:rect l="0" t="0" r="0" b="0"/>
              <a:pathLst>
                <a:path w="133832" h="134900">
                  <a:moveTo>
                    <a:pt x="0" y="41821"/>
                  </a:moveTo>
                  <a:lnTo>
                    <a:pt x="7202" y="100032"/>
                  </a:lnTo>
                  <a:lnTo>
                    <a:pt x="12461" y="131251"/>
                  </a:lnTo>
                  <a:lnTo>
                    <a:pt x="14813" y="134899"/>
                  </a:lnTo>
                  <a:lnTo>
                    <a:pt x="17311" y="134543"/>
                  </a:lnTo>
                  <a:lnTo>
                    <a:pt x="53324" y="78200"/>
                  </a:lnTo>
                  <a:lnTo>
                    <a:pt x="94508" y="27171"/>
                  </a:lnTo>
                  <a:lnTo>
                    <a:pt x="1338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899914" y="3755631"/>
              <a:ext cx="113809" cy="267663"/>
            </a:xfrm>
            <a:custGeom>
              <a:avLst/>
              <a:gdLst/>
              <a:ahLst/>
              <a:cxnLst/>
              <a:rect l="0" t="0" r="0" b="0"/>
              <a:pathLst>
                <a:path w="113809" h="267663">
                  <a:moveTo>
                    <a:pt x="113808" y="0"/>
                  </a:moveTo>
                  <a:lnTo>
                    <a:pt x="102166" y="60972"/>
                  </a:lnTo>
                  <a:lnTo>
                    <a:pt x="86172" y="117054"/>
                  </a:lnTo>
                  <a:lnTo>
                    <a:pt x="66247" y="171929"/>
                  </a:lnTo>
                  <a:lnTo>
                    <a:pt x="35481" y="226442"/>
                  </a:lnTo>
                  <a:lnTo>
                    <a:pt x="24472" y="246864"/>
                  </a:lnTo>
                  <a:lnTo>
                    <a:pt x="18934" y="251938"/>
                  </a:lnTo>
                  <a:lnTo>
                    <a:pt x="13384" y="253462"/>
                  </a:lnTo>
                  <a:lnTo>
                    <a:pt x="7824" y="252619"/>
                  </a:lnTo>
                  <a:lnTo>
                    <a:pt x="4118" y="248340"/>
                  </a:lnTo>
                  <a:lnTo>
                    <a:pt x="0" y="233671"/>
                  </a:lnTo>
                  <a:lnTo>
                    <a:pt x="2122" y="204513"/>
                  </a:lnTo>
                  <a:lnTo>
                    <a:pt x="8716" y="188170"/>
                  </a:lnTo>
                  <a:lnTo>
                    <a:pt x="13077" y="181210"/>
                  </a:lnTo>
                  <a:lnTo>
                    <a:pt x="19702" y="177499"/>
                  </a:lnTo>
                  <a:lnTo>
                    <a:pt x="36976" y="175854"/>
                  </a:lnTo>
                  <a:lnTo>
                    <a:pt x="44929" y="178575"/>
                  </a:lnTo>
                  <a:lnTo>
                    <a:pt x="58721" y="189034"/>
                  </a:lnTo>
                  <a:lnTo>
                    <a:pt x="102883" y="249878"/>
                  </a:lnTo>
                  <a:lnTo>
                    <a:pt x="113808" y="267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063909" y="3847640"/>
              <a:ext cx="83645" cy="41823"/>
            </a:xfrm>
            <a:custGeom>
              <a:avLst/>
              <a:gdLst/>
              <a:ahLst/>
              <a:cxnLst/>
              <a:rect l="0" t="0" r="0" b="0"/>
              <a:pathLst>
                <a:path w="83645" h="41823">
                  <a:moveTo>
                    <a:pt x="0" y="41822"/>
                  </a:moveTo>
                  <a:lnTo>
                    <a:pt x="29464" y="14217"/>
                  </a:lnTo>
                  <a:lnTo>
                    <a:pt x="51481" y="4626"/>
                  </a:lnTo>
                  <a:lnTo>
                    <a:pt x="8364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138514" y="3964742"/>
              <a:ext cx="84320" cy="125467"/>
            </a:xfrm>
            <a:custGeom>
              <a:avLst/>
              <a:gdLst/>
              <a:ahLst/>
              <a:cxnLst/>
              <a:rect l="0" t="0" r="0" b="0"/>
              <a:pathLst>
                <a:path w="84320" h="125467">
                  <a:moveTo>
                    <a:pt x="75954" y="0"/>
                  </a:moveTo>
                  <a:lnTo>
                    <a:pt x="58192" y="0"/>
                  </a:lnTo>
                  <a:lnTo>
                    <a:pt x="33826" y="8881"/>
                  </a:lnTo>
                  <a:lnTo>
                    <a:pt x="13388" y="27725"/>
                  </a:lnTo>
                  <a:lnTo>
                    <a:pt x="0" y="50966"/>
                  </a:lnTo>
                  <a:lnTo>
                    <a:pt x="685" y="69740"/>
                  </a:lnTo>
                  <a:lnTo>
                    <a:pt x="3469" y="79951"/>
                  </a:lnTo>
                  <a:lnTo>
                    <a:pt x="16477" y="96254"/>
                  </a:lnTo>
                  <a:lnTo>
                    <a:pt x="35579" y="108766"/>
                  </a:lnTo>
                  <a:lnTo>
                    <a:pt x="84319" y="125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285049" y="3971388"/>
              <a:ext cx="79980" cy="135550"/>
            </a:xfrm>
            <a:custGeom>
              <a:avLst/>
              <a:gdLst/>
              <a:ahLst/>
              <a:cxnLst/>
              <a:rect l="0" t="0" r="0" b="0"/>
              <a:pathLst>
                <a:path w="79980" h="135550">
                  <a:moveTo>
                    <a:pt x="63250" y="35176"/>
                  </a:moveTo>
                  <a:lnTo>
                    <a:pt x="63250" y="17415"/>
                  </a:lnTo>
                  <a:lnTo>
                    <a:pt x="60463" y="11253"/>
                  </a:lnTo>
                  <a:lnTo>
                    <a:pt x="49929" y="1929"/>
                  </a:lnTo>
                  <a:lnTo>
                    <a:pt x="43217" y="0"/>
                  </a:lnTo>
                  <a:lnTo>
                    <a:pt x="28324" y="335"/>
                  </a:lnTo>
                  <a:lnTo>
                    <a:pt x="14889" y="8538"/>
                  </a:lnTo>
                  <a:lnTo>
                    <a:pt x="8704" y="14630"/>
                  </a:lnTo>
                  <a:lnTo>
                    <a:pt x="1832" y="33789"/>
                  </a:lnTo>
                  <a:lnTo>
                    <a:pt x="0" y="45404"/>
                  </a:lnTo>
                  <a:lnTo>
                    <a:pt x="1566" y="55936"/>
                  </a:lnTo>
                  <a:lnTo>
                    <a:pt x="10742" y="75072"/>
                  </a:lnTo>
                  <a:lnTo>
                    <a:pt x="36023" y="97081"/>
                  </a:lnTo>
                  <a:lnTo>
                    <a:pt x="67059" y="110933"/>
                  </a:lnTo>
                  <a:lnTo>
                    <a:pt x="73225" y="116350"/>
                  </a:lnTo>
                  <a:lnTo>
                    <a:pt x="76405" y="122750"/>
                  </a:lnTo>
                  <a:lnTo>
                    <a:pt x="78920" y="135165"/>
                  </a:lnTo>
                  <a:lnTo>
                    <a:pt x="79979" y="1355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482614" y="3839276"/>
              <a:ext cx="41339" cy="292756"/>
            </a:xfrm>
            <a:custGeom>
              <a:avLst/>
              <a:gdLst/>
              <a:ahLst/>
              <a:cxnLst/>
              <a:rect l="0" t="0" r="0" b="0"/>
              <a:pathLst>
                <a:path w="41339" h="292756">
                  <a:moveTo>
                    <a:pt x="16245" y="0"/>
                  </a:moveTo>
                  <a:lnTo>
                    <a:pt x="25126" y="13321"/>
                  </a:lnTo>
                  <a:lnTo>
                    <a:pt x="30649" y="43807"/>
                  </a:lnTo>
                  <a:lnTo>
                    <a:pt x="25838" y="82384"/>
                  </a:lnTo>
                  <a:lnTo>
                    <a:pt x="7789" y="142121"/>
                  </a:lnTo>
                  <a:lnTo>
                    <a:pt x="1967" y="172223"/>
                  </a:lnTo>
                  <a:lnTo>
                    <a:pt x="0" y="224026"/>
                  </a:lnTo>
                  <a:lnTo>
                    <a:pt x="4688" y="246409"/>
                  </a:lnTo>
                  <a:lnTo>
                    <a:pt x="13896" y="264722"/>
                  </a:lnTo>
                  <a:lnTo>
                    <a:pt x="41338" y="292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599232" y="4043946"/>
              <a:ext cx="115525" cy="163366"/>
            </a:xfrm>
            <a:custGeom>
              <a:avLst/>
              <a:gdLst/>
              <a:ahLst/>
              <a:cxnLst/>
              <a:rect l="0" t="0" r="0" b="0"/>
              <a:pathLst>
                <a:path w="115525" h="163366">
                  <a:moveTo>
                    <a:pt x="83645" y="4441"/>
                  </a:moveTo>
                  <a:lnTo>
                    <a:pt x="70324" y="0"/>
                  </a:lnTo>
                  <a:lnTo>
                    <a:pt x="67329" y="2410"/>
                  </a:lnTo>
                  <a:lnTo>
                    <a:pt x="66262" y="7733"/>
                  </a:lnTo>
                  <a:lnTo>
                    <a:pt x="66481" y="15000"/>
                  </a:lnTo>
                  <a:lnTo>
                    <a:pt x="80108" y="42989"/>
                  </a:lnTo>
                  <a:lnTo>
                    <a:pt x="114248" y="93400"/>
                  </a:lnTo>
                  <a:lnTo>
                    <a:pt x="115524" y="116780"/>
                  </a:lnTo>
                  <a:lnTo>
                    <a:pt x="113261" y="129520"/>
                  </a:lnTo>
                  <a:lnTo>
                    <a:pt x="108036" y="138943"/>
                  </a:lnTo>
                  <a:lnTo>
                    <a:pt x="92317" y="151891"/>
                  </a:lnTo>
                  <a:lnTo>
                    <a:pt x="53686" y="159965"/>
                  </a:lnTo>
                  <a:lnTo>
                    <a:pt x="0" y="163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220026" y="4381207"/>
              <a:ext cx="444191" cy="104302"/>
            </a:xfrm>
            <a:custGeom>
              <a:avLst/>
              <a:gdLst/>
              <a:ahLst/>
              <a:cxnLst/>
              <a:rect l="0" t="0" r="0" b="0"/>
              <a:pathLst>
                <a:path w="444191" h="104302">
                  <a:moveTo>
                    <a:pt x="51061" y="85401"/>
                  </a:moveTo>
                  <a:lnTo>
                    <a:pt x="16135" y="69319"/>
                  </a:lnTo>
                  <a:lnTo>
                    <a:pt x="5179" y="56878"/>
                  </a:lnTo>
                  <a:lnTo>
                    <a:pt x="956" y="49657"/>
                  </a:lnTo>
                  <a:lnTo>
                    <a:pt x="0" y="42984"/>
                  </a:lnTo>
                  <a:lnTo>
                    <a:pt x="3893" y="30613"/>
                  </a:lnTo>
                  <a:lnTo>
                    <a:pt x="20976" y="13198"/>
                  </a:lnTo>
                  <a:lnTo>
                    <a:pt x="52577" y="706"/>
                  </a:lnTo>
                  <a:lnTo>
                    <a:pt x="86930" y="0"/>
                  </a:lnTo>
                  <a:lnTo>
                    <a:pt x="136662" y="9017"/>
                  </a:lnTo>
                  <a:lnTo>
                    <a:pt x="166265" y="23528"/>
                  </a:lnTo>
                  <a:lnTo>
                    <a:pt x="198768" y="52939"/>
                  </a:lnTo>
                  <a:lnTo>
                    <a:pt x="213364" y="68186"/>
                  </a:lnTo>
                  <a:lnTo>
                    <a:pt x="242483" y="86290"/>
                  </a:lnTo>
                  <a:lnTo>
                    <a:pt x="292218" y="104301"/>
                  </a:lnTo>
                  <a:lnTo>
                    <a:pt x="341094" y="103523"/>
                  </a:lnTo>
                  <a:lnTo>
                    <a:pt x="398525" y="102405"/>
                  </a:lnTo>
                  <a:lnTo>
                    <a:pt x="444190" y="1021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588936" y="4366235"/>
              <a:ext cx="105399" cy="209112"/>
            </a:xfrm>
            <a:custGeom>
              <a:avLst/>
              <a:gdLst/>
              <a:ahLst/>
              <a:cxnLst/>
              <a:rect l="0" t="0" r="0" b="0"/>
              <a:pathLst>
                <a:path w="105399" h="209112">
                  <a:moveTo>
                    <a:pt x="25093" y="0"/>
                  </a:moveTo>
                  <a:lnTo>
                    <a:pt x="62781" y="23284"/>
                  </a:lnTo>
                  <a:lnTo>
                    <a:pt x="86166" y="46662"/>
                  </a:lnTo>
                  <a:lnTo>
                    <a:pt x="101224" y="74752"/>
                  </a:lnTo>
                  <a:lnTo>
                    <a:pt x="105398" y="95802"/>
                  </a:lnTo>
                  <a:lnTo>
                    <a:pt x="102297" y="115070"/>
                  </a:lnTo>
                  <a:lnTo>
                    <a:pt x="93793" y="132928"/>
                  </a:lnTo>
                  <a:lnTo>
                    <a:pt x="65616" y="164632"/>
                  </a:lnTo>
                  <a:lnTo>
                    <a:pt x="19093" y="198034"/>
                  </a:lnTo>
                  <a:lnTo>
                    <a:pt x="0" y="209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114966" y="4347391"/>
              <a:ext cx="210041" cy="408959"/>
            </a:xfrm>
            <a:custGeom>
              <a:avLst/>
              <a:gdLst/>
              <a:ahLst/>
              <a:cxnLst/>
              <a:rect l="0" t="0" r="0" b="0"/>
              <a:pathLst>
                <a:path w="210041" h="408959">
                  <a:moveTo>
                    <a:pt x="929" y="18844"/>
                  </a:moveTo>
                  <a:lnTo>
                    <a:pt x="9810" y="9963"/>
                  </a:lnTo>
                  <a:lnTo>
                    <a:pt x="33094" y="0"/>
                  </a:lnTo>
                  <a:lnTo>
                    <a:pt x="53020" y="1485"/>
                  </a:lnTo>
                  <a:lnTo>
                    <a:pt x="91662" y="13143"/>
                  </a:lnTo>
                  <a:lnTo>
                    <a:pt x="106621" y="26224"/>
                  </a:lnTo>
                  <a:lnTo>
                    <a:pt x="118537" y="44429"/>
                  </a:lnTo>
                  <a:lnTo>
                    <a:pt x="126930" y="64912"/>
                  </a:lnTo>
                  <a:lnTo>
                    <a:pt x="128000" y="101784"/>
                  </a:lnTo>
                  <a:lnTo>
                    <a:pt x="117990" y="133259"/>
                  </a:lnTo>
                  <a:lnTo>
                    <a:pt x="76099" y="194909"/>
                  </a:lnTo>
                  <a:lnTo>
                    <a:pt x="31595" y="252910"/>
                  </a:lnTo>
                  <a:lnTo>
                    <a:pt x="9293" y="284998"/>
                  </a:lnTo>
                  <a:lnTo>
                    <a:pt x="3717" y="296653"/>
                  </a:lnTo>
                  <a:lnTo>
                    <a:pt x="0" y="321995"/>
                  </a:lnTo>
                  <a:lnTo>
                    <a:pt x="310" y="335259"/>
                  </a:lnTo>
                  <a:lnTo>
                    <a:pt x="8089" y="357431"/>
                  </a:lnTo>
                  <a:lnTo>
                    <a:pt x="20840" y="374720"/>
                  </a:lnTo>
                  <a:lnTo>
                    <a:pt x="43694" y="389679"/>
                  </a:lnTo>
                  <a:lnTo>
                    <a:pt x="69053" y="399068"/>
                  </a:lnTo>
                  <a:lnTo>
                    <a:pt x="132323" y="408958"/>
                  </a:lnTo>
                  <a:lnTo>
                    <a:pt x="176652" y="408899"/>
                  </a:lnTo>
                  <a:lnTo>
                    <a:pt x="210040" y="4036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402476" y="4408708"/>
              <a:ext cx="263085" cy="295963"/>
            </a:xfrm>
            <a:custGeom>
              <a:avLst/>
              <a:gdLst/>
              <a:ahLst/>
              <a:cxnLst/>
              <a:rect l="0" t="0" r="0" b="0"/>
              <a:pathLst>
                <a:path w="263085" h="295963">
                  <a:moveTo>
                    <a:pt x="123277" y="74629"/>
                  </a:moveTo>
                  <a:lnTo>
                    <a:pt x="74727" y="91684"/>
                  </a:lnTo>
                  <a:lnTo>
                    <a:pt x="35924" y="128599"/>
                  </a:lnTo>
                  <a:lnTo>
                    <a:pt x="17881" y="159911"/>
                  </a:lnTo>
                  <a:lnTo>
                    <a:pt x="2738" y="211193"/>
                  </a:lnTo>
                  <a:lnTo>
                    <a:pt x="0" y="235078"/>
                  </a:lnTo>
                  <a:lnTo>
                    <a:pt x="6219" y="255607"/>
                  </a:lnTo>
                  <a:lnTo>
                    <a:pt x="19205" y="273095"/>
                  </a:lnTo>
                  <a:lnTo>
                    <a:pt x="37369" y="287064"/>
                  </a:lnTo>
                  <a:lnTo>
                    <a:pt x="60312" y="294511"/>
                  </a:lnTo>
                  <a:lnTo>
                    <a:pt x="86928" y="295962"/>
                  </a:lnTo>
                  <a:lnTo>
                    <a:pt x="142016" y="284226"/>
                  </a:lnTo>
                  <a:lnTo>
                    <a:pt x="180573" y="268243"/>
                  </a:lnTo>
                  <a:lnTo>
                    <a:pt x="214108" y="240509"/>
                  </a:lnTo>
                  <a:lnTo>
                    <a:pt x="245433" y="199910"/>
                  </a:lnTo>
                  <a:lnTo>
                    <a:pt x="258089" y="170507"/>
                  </a:lnTo>
                  <a:lnTo>
                    <a:pt x="263084" y="110951"/>
                  </a:lnTo>
                  <a:lnTo>
                    <a:pt x="257433" y="77956"/>
                  </a:lnTo>
                  <a:lnTo>
                    <a:pt x="249197" y="59379"/>
                  </a:lnTo>
                  <a:lnTo>
                    <a:pt x="229671" y="37685"/>
                  </a:lnTo>
                  <a:lnTo>
                    <a:pt x="183263" y="10467"/>
                  </a:lnTo>
                  <a:lnTo>
                    <a:pt x="163878" y="4290"/>
                  </a:lnTo>
                  <a:lnTo>
                    <a:pt x="104517" y="0"/>
                  </a:lnTo>
                  <a:lnTo>
                    <a:pt x="47997" y="77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831504" y="4433150"/>
              <a:ext cx="134230" cy="209112"/>
            </a:xfrm>
            <a:custGeom>
              <a:avLst/>
              <a:gdLst/>
              <a:ahLst/>
              <a:cxnLst/>
              <a:rect l="0" t="0" r="0" b="0"/>
              <a:pathLst>
                <a:path w="134230" h="209112">
                  <a:moveTo>
                    <a:pt x="0" y="0"/>
                  </a:moveTo>
                  <a:lnTo>
                    <a:pt x="47621" y="20945"/>
                  </a:lnTo>
                  <a:lnTo>
                    <a:pt x="104937" y="65256"/>
                  </a:lnTo>
                  <a:lnTo>
                    <a:pt x="130292" y="93333"/>
                  </a:lnTo>
                  <a:lnTo>
                    <a:pt x="133331" y="101257"/>
                  </a:lnTo>
                  <a:lnTo>
                    <a:pt x="134229" y="117495"/>
                  </a:lnTo>
                  <a:lnTo>
                    <a:pt x="129051" y="131528"/>
                  </a:lnTo>
                  <a:lnTo>
                    <a:pt x="119625" y="143960"/>
                  </a:lnTo>
                  <a:lnTo>
                    <a:pt x="58324" y="189554"/>
                  </a:lnTo>
                  <a:lnTo>
                    <a:pt x="33458" y="209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062686" y="4550252"/>
              <a:ext cx="182409" cy="202799"/>
            </a:xfrm>
            <a:custGeom>
              <a:avLst/>
              <a:gdLst/>
              <a:ahLst/>
              <a:cxnLst/>
              <a:rect l="0" t="0" r="0" b="0"/>
              <a:pathLst>
                <a:path w="182409" h="202799">
                  <a:moveTo>
                    <a:pt x="23484" y="0"/>
                  </a:moveTo>
                  <a:lnTo>
                    <a:pt x="9217" y="61888"/>
                  </a:lnTo>
                  <a:lnTo>
                    <a:pt x="0" y="116957"/>
                  </a:lnTo>
                  <a:lnTo>
                    <a:pt x="3308" y="156920"/>
                  </a:lnTo>
                  <a:lnTo>
                    <a:pt x="10179" y="176931"/>
                  </a:lnTo>
                  <a:lnTo>
                    <a:pt x="14614" y="184869"/>
                  </a:lnTo>
                  <a:lnTo>
                    <a:pt x="26977" y="196169"/>
                  </a:lnTo>
                  <a:lnTo>
                    <a:pt x="34177" y="200483"/>
                  </a:lnTo>
                  <a:lnTo>
                    <a:pt x="49612" y="202798"/>
                  </a:lnTo>
                  <a:lnTo>
                    <a:pt x="82239" y="196712"/>
                  </a:lnTo>
                  <a:lnTo>
                    <a:pt x="102748" y="184785"/>
                  </a:lnTo>
                  <a:lnTo>
                    <a:pt x="137658" y="153171"/>
                  </a:lnTo>
                  <a:lnTo>
                    <a:pt x="163182" y="109724"/>
                  </a:lnTo>
                  <a:lnTo>
                    <a:pt x="168287" y="98024"/>
                  </a:lnTo>
                  <a:lnTo>
                    <a:pt x="168347" y="98807"/>
                  </a:lnTo>
                  <a:lnTo>
                    <a:pt x="158634" y="147524"/>
                  </a:lnTo>
                  <a:lnTo>
                    <a:pt x="162858" y="165940"/>
                  </a:lnTo>
                  <a:lnTo>
                    <a:pt x="170002" y="180630"/>
                  </a:lnTo>
                  <a:lnTo>
                    <a:pt x="182408" y="1923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334700" y="4583710"/>
              <a:ext cx="161328" cy="217477"/>
            </a:xfrm>
            <a:custGeom>
              <a:avLst/>
              <a:gdLst/>
              <a:ahLst/>
              <a:cxnLst/>
              <a:rect l="0" t="0" r="0" b="0"/>
              <a:pathLst>
                <a:path w="161328" h="217477">
                  <a:moveTo>
                    <a:pt x="44225" y="0"/>
                  </a:moveTo>
                  <a:lnTo>
                    <a:pt x="39785" y="13321"/>
                  </a:lnTo>
                  <a:lnTo>
                    <a:pt x="41464" y="39367"/>
                  </a:lnTo>
                  <a:lnTo>
                    <a:pt x="50482" y="92420"/>
                  </a:lnTo>
                  <a:lnTo>
                    <a:pt x="49794" y="112638"/>
                  </a:lnTo>
                  <a:lnTo>
                    <a:pt x="43292" y="127820"/>
                  </a:lnTo>
                  <a:lnTo>
                    <a:pt x="31729" y="138285"/>
                  </a:lnTo>
                  <a:lnTo>
                    <a:pt x="1587" y="152576"/>
                  </a:lnTo>
                  <a:lnTo>
                    <a:pt x="0" y="152833"/>
                  </a:lnTo>
                  <a:lnTo>
                    <a:pt x="36996" y="136696"/>
                  </a:lnTo>
                  <a:lnTo>
                    <a:pt x="94478" y="117107"/>
                  </a:lnTo>
                  <a:lnTo>
                    <a:pt x="132323" y="101510"/>
                  </a:lnTo>
                  <a:lnTo>
                    <a:pt x="155728" y="81503"/>
                  </a:lnTo>
                  <a:lnTo>
                    <a:pt x="158524" y="74782"/>
                  </a:lnTo>
                  <a:lnTo>
                    <a:pt x="158529" y="68442"/>
                  </a:lnTo>
                  <a:lnTo>
                    <a:pt x="156674" y="62357"/>
                  </a:lnTo>
                  <a:lnTo>
                    <a:pt x="151719" y="58300"/>
                  </a:lnTo>
                  <a:lnTo>
                    <a:pt x="136301" y="53793"/>
                  </a:lnTo>
                  <a:lnTo>
                    <a:pt x="111160" y="55696"/>
                  </a:lnTo>
                  <a:lnTo>
                    <a:pt x="96899" y="62239"/>
                  </a:lnTo>
                  <a:lnTo>
                    <a:pt x="72598" y="81585"/>
                  </a:lnTo>
                  <a:lnTo>
                    <a:pt x="69646" y="88777"/>
                  </a:lnTo>
                  <a:lnTo>
                    <a:pt x="68844" y="106682"/>
                  </a:lnTo>
                  <a:lnTo>
                    <a:pt x="78058" y="142103"/>
                  </a:lnTo>
                  <a:lnTo>
                    <a:pt x="89932" y="161052"/>
                  </a:lnTo>
                  <a:lnTo>
                    <a:pt x="123562" y="194349"/>
                  </a:lnTo>
                  <a:lnTo>
                    <a:pt x="161327" y="2174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09203" y="4552578"/>
              <a:ext cx="155606" cy="231880"/>
            </a:xfrm>
            <a:custGeom>
              <a:avLst/>
              <a:gdLst/>
              <a:ahLst/>
              <a:cxnLst/>
              <a:rect l="0" t="0" r="0" b="0"/>
              <a:pathLst>
                <a:path w="155606" h="231880">
                  <a:moveTo>
                    <a:pt x="147241" y="14403"/>
                  </a:moveTo>
                  <a:lnTo>
                    <a:pt x="133920" y="5522"/>
                  </a:lnTo>
                  <a:lnTo>
                    <a:pt x="107874" y="0"/>
                  </a:lnTo>
                  <a:lnTo>
                    <a:pt x="89782" y="3664"/>
                  </a:lnTo>
                  <a:lnTo>
                    <a:pt x="66399" y="16178"/>
                  </a:lnTo>
                  <a:lnTo>
                    <a:pt x="24727" y="53541"/>
                  </a:lnTo>
                  <a:lnTo>
                    <a:pt x="7883" y="79078"/>
                  </a:lnTo>
                  <a:lnTo>
                    <a:pt x="0" y="110189"/>
                  </a:lnTo>
                  <a:lnTo>
                    <a:pt x="3113" y="131945"/>
                  </a:lnTo>
                  <a:lnTo>
                    <a:pt x="17795" y="165093"/>
                  </a:lnTo>
                  <a:lnTo>
                    <a:pt x="39802" y="193503"/>
                  </a:lnTo>
                  <a:lnTo>
                    <a:pt x="56739" y="206458"/>
                  </a:lnTo>
                  <a:lnTo>
                    <a:pt x="108773" y="225525"/>
                  </a:lnTo>
                  <a:lnTo>
                    <a:pt x="155605" y="231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084263" y="4655712"/>
              <a:ext cx="172929" cy="137110"/>
            </a:xfrm>
            <a:custGeom>
              <a:avLst/>
              <a:gdLst/>
              <a:ahLst/>
              <a:cxnLst/>
              <a:rect l="0" t="0" r="0" b="0"/>
              <a:pathLst>
                <a:path w="172929" h="137110">
                  <a:moveTo>
                    <a:pt x="97648" y="11643"/>
                  </a:moveTo>
                  <a:lnTo>
                    <a:pt x="51079" y="0"/>
                  </a:lnTo>
                  <a:lnTo>
                    <a:pt x="32340" y="2131"/>
                  </a:lnTo>
                  <a:lnTo>
                    <a:pt x="23440" y="5302"/>
                  </a:lnTo>
                  <a:lnTo>
                    <a:pt x="11072" y="16259"/>
                  </a:lnTo>
                  <a:lnTo>
                    <a:pt x="6473" y="23085"/>
                  </a:lnTo>
                  <a:lnTo>
                    <a:pt x="0" y="50453"/>
                  </a:lnTo>
                  <a:lnTo>
                    <a:pt x="1879" y="58892"/>
                  </a:lnTo>
                  <a:lnTo>
                    <a:pt x="11403" y="73225"/>
                  </a:lnTo>
                  <a:lnTo>
                    <a:pt x="29886" y="80835"/>
                  </a:lnTo>
                  <a:lnTo>
                    <a:pt x="51732" y="83287"/>
                  </a:lnTo>
                  <a:lnTo>
                    <a:pt x="80635" y="78513"/>
                  </a:lnTo>
                  <a:lnTo>
                    <a:pt x="110472" y="65740"/>
                  </a:lnTo>
                  <a:lnTo>
                    <a:pt x="125343" y="55512"/>
                  </a:lnTo>
                  <a:lnTo>
                    <a:pt x="129122" y="54830"/>
                  </a:lnTo>
                  <a:lnTo>
                    <a:pt x="130713" y="57163"/>
                  </a:lnTo>
                  <a:lnTo>
                    <a:pt x="128511" y="76246"/>
                  </a:lnTo>
                  <a:lnTo>
                    <a:pt x="126235" y="94259"/>
                  </a:lnTo>
                  <a:lnTo>
                    <a:pt x="128321" y="111559"/>
                  </a:lnTo>
                  <a:lnTo>
                    <a:pt x="132037" y="118217"/>
                  </a:lnTo>
                  <a:lnTo>
                    <a:pt x="143601" y="128093"/>
                  </a:lnTo>
                  <a:lnTo>
                    <a:pt x="155557" y="133102"/>
                  </a:lnTo>
                  <a:lnTo>
                    <a:pt x="172928" y="1371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312037" y="4627276"/>
              <a:ext cx="284740" cy="180767"/>
            </a:xfrm>
            <a:custGeom>
              <a:avLst/>
              <a:gdLst/>
              <a:ahLst/>
              <a:cxnLst/>
              <a:rect l="0" t="0" r="0" b="0"/>
              <a:pathLst>
                <a:path w="284740" h="180767">
                  <a:moveTo>
                    <a:pt x="112442" y="6621"/>
                  </a:moveTo>
                  <a:lnTo>
                    <a:pt x="82668" y="0"/>
                  </a:lnTo>
                  <a:lnTo>
                    <a:pt x="63893" y="890"/>
                  </a:lnTo>
                  <a:lnTo>
                    <a:pt x="46254" y="7482"/>
                  </a:lnTo>
                  <a:lnTo>
                    <a:pt x="34078" y="19085"/>
                  </a:lnTo>
                  <a:lnTo>
                    <a:pt x="29530" y="26083"/>
                  </a:lnTo>
                  <a:lnTo>
                    <a:pt x="26955" y="41293"/>
                  </a:lnTo>
                  <a:lnTo>
                    <a:pt x="27569" y="49253"/>
                  </a:lnTo>
                  <a:lnTo>
                    <a:pt x="41755" y="78217"/>
                  </a:lnTo>
                  <a:lnTo>
                    <a:pt x="83312" y="138966"/>
                  </a:lnTo>
                  <a:lnTo>
                    <a:pt x="87723" y="156520"/>
                  </a:lnTo>
                  <a:lnTo>
                    <a:pt x="87598" y="165105"/>
                  </a:lnTo>
                  <a:lnTo>
                    <a:pt x="82868" y="170828"/>
                  </a:lnTo>
                  <a:lnTo>
                    <a:pt x="65221" y="177187"/>
                  </a:lnTo>
                  <a:lnTo>
                    <a:pt x="33601" y="180766"/>
                  </a:lnTo>
                  <a:lnTo>
                    <a:pt x="14204" y="176647"/>
                  </a:lnTo>
                  <a:lnTo>
                    <a:pt x="5128" y="172947"/>
                  </a:lnTo>
                  <a:lnTo>
                    <a:pt x="936" y="167691"/>
                  </a:lnTo>
                  <a:lnTo>
                    <a:pt x="0" y="161400"/>
                  </a:lnTo>
                  <a:lnTo>
                    <a:pt x="1235" y="154417"/>
                  </a:lnTo>
                  <a:lnTo>
                    <a:pt x="5776" y="148832"/>
                  </a:lnTo>
                  <a:lnTo>
                    <a:pt x="20734" y="140149"/>
                  </a:lnTo>
                  <a:lnTo>
                    <a:pt x="61558" y="127931"/>
                  </a:lnTo>
                  <a:lnTo>
                    <a:pt x="122585" y="119837"/>
                  </a:lnTo>
                  <a:lnTo>
                    <a:pt x="181703" y="106849"/>
                  </a:lnTo>
                  <a:lnTo>
                    <a:pt x="231143" y="91372"/>
                  </a:lnTo>
                  <a:lnTo>
                    <a:pt x="276362" y="64951"/>
                  </a:lnTo>
                  <a:lnTo>
                    <a:pt x="283061" y="59448"/>
                  </a:lnTo>
                  <a:lnTo>
                    <a:pt x="284739" y="53921"/>
                  </a:lnTo>
                  <a:lnTo>
                    <a:pt x="283070" y="48377"/>
                  </a:lnTo>
                  <a:lnTo>
                    <a:pt x="279169" y="42823"/>
                  </a:lnTo>
                  <a:lnTo>
                    <a:pt x="267399" y="34173"/>
                  </a:lnTo>
                  <a:lnTo>
                    <a:pt x="260357" y="30565"/>
                  </a:lnTo>
                  <a:lnTo>
                    <a:pt x="242619" y="29035"/>
                  </a:lnTo>
                  <a:lnTo>
                    <a:pt x="232685" y="29928"/>
                  </a:lnTo>
                  <a:lnTo>
                    <a:pt x="214211" y="38355"/>
                  </a:lnTo>
                  <a:lnTo>
                    <a:pt x="205381" y="44506"/>
                  </a:lnTo>
                  <a:lnTo>
                    <a:pt x="193092" y="61253"/>
                  </a:lnTo>
                  <a:lnTo>
                    <a:pt x="188514" y="70924"/>
                  </a:lnTo>
                  <a:lnTo>
                    <a:pt x="187321" y="80159"/>
                  </a:lnTo>
                  <a:lnTo>
                    <a:pt x="190952" y="97856"/>
                  </a:lnTo>
                  <a:lnTo>
                    <a:pt x="203446" y="119053"/>
                  </a:lnTo>
                  <a:lnTo>
                    <a:pt x="216086" y="128773"/>
                  </a:lnTo>
                  <a:lnTo>
                    <a:pt x="254638" y="148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533217" y="4637821"/>
              <a:ext cx="209112" cy="272103"/>
            </a:xfrm>
            <a:custGeom>
              <a:avLst/>
              <a:gdLst/>
              <a:ahLst/>
              <a:cxnLst/>
              <a:rect l="0" t="0" r="0" b="0"/>
              <a:pathLst>
                <a:path w="209112" h="272103">
                  <a:moveTo>
                    <a:pt x="209111" y="4440"/>
                  </a:moveTo>
                  <a:lnTo>
                    <a:pt x="195790" y="0"/>
                  </a:lnTo>
                  <a:lnTo>
                    <a:pt x="165304" y="1679"/>
                  </a:lnTo>
                  <a:lnTo>
                    <a:pt x="147509" y="10648"/>
                  </a:lnTo>
                  <a:lnTo>
                    <a:pt x="140161" y="16943"/>
                  </a:lnTo>
                  <a:lnTo>
                    <a:pt x="131997" y="33851"/>
                  </a:lnTo>
                  <a:lnTo>
                    <a:pt x="129298" y="52828"/>
                  </a:lnTo>
                  <a:lnTo>
                    <a:pt x="131197" y="70556"/>
                  </a:lnTo>
                  <a:lnTo>
                    <a:pt x="158302" y="126313"/>
                  </a:lnTo>
                  <a:lnTo>
                    <a:pt x="181106" y="167095"/>
                  </a:lnTo>
                  <a:lnTo>
                    <a:pt x="184892" y="188877"/>
                  </a:lnTo>
                  <a:lnTo>
                    <a:pt x="184601" y="199890"/>
                  </a:lnTo>
                  <a:lnTo>
                    <a:pt x="176842" y="219562"/>
                  </a:lnTo>
                  <a:lnTo>
                    <a:pt x="164099" y="235739"/>
                  </a:lnTo>
                  <a:lnTo>
                    <a:pt x="149143" y="246028"/>
                  </a:lnTo>
                  <a:lnTo>
                    <a:pt x="110144" y="259276"/>
                  </a:lnTo>
                  <a:lnTo>
                    <a:pt x="55581" y="267590"/>
                  </a:lnTo>
                  <a:lnTo>
                    <a:pt x="0" y="272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035083" y="1580878"/>
            <a:ext cx="4935017" cy="2074381"/>
            <a:chOff x="5035083" y="1580878"/>
            <a:chExt cx="4935017" cy="2074381"/>
          </a:xfrm>
        </p:grpSpPr>
        <p:sp>
          <p:nvSpPr>
            <p:cNvPr id="92" name="Freeform 91"/>
            <p:cNvSpPr/>
            <p:nvPr/>
          </p:nvSpPr>
          <p:spPr>
            <a:xfrm>
              <a:off x="5035083" y="1867433"/>
              <a:ext cx="490042" cy="1467659"/>
            </a:xfrm>
            <a:custGeom>
              <a:avLst/>
              <a:gdLst/>
              <a:ahLst/>
              <a:cxnLst/>
              <a:rect l="0" t="0" r="0" b="0"/>
              <a:pathLst>
                <a:path w="490042" h="1467659">
                  <a:moveTo>
                    <a:pt x="0" y="22929"/>
                  </a:moveTo>
                  <a:lnTo>
                    <a:pt x="51009" y="4085"/>
                  </a:lnTo>
                  <a:lnTo>
                    <a:pt x="98126" y="0"/>
                  </a:lnTo>
                  <a:lnTo>
                    <a:pt x="148739" y="9657"/>
                  </a:lnTo>
                  <a:lnTo>
                    <a:pt x="178522" y="23953"/>
                  </a:lnTo>
                  <a:lnTo>
                    <a:pt x="205237" y="45437"/>
                  </a:lnTo>
                  <a:lnTo>
                    <a:pt x="239685" y="101994"/>
                  </a:lnTo>
                  <a:lnTo>
                    <a:pt x="249641" y="156372"/>
                  </a:lnTo>
                  <a:lnTo>
                    <a:pt x="255094" y="187625"/>
                  </a:lnTo>
                  <a:lnTo>
                    <a:pt x="247224" y="249460"/>
                  </a:lnTo>
                  <a:lnTo>
                    <a:pt x="239508" y="303601"/>
                  </a:lnTo>
                  <a:lnTo>
                    <a:pt x="228282" y="365657"/>
                  </a:lnTo>
                  <a:lnTo>
                    <a:pt x="226161" y="421606"/>
                  </a:lnTo>
                  <a:lnTo>
                    <a:pt x="225903" y="473674"/>
                  </a:lnTo>
                  <a:lnTo>
                    <a:pt x="225852" y="536899"/>
                  </a:lnTo>
                  <a:lnTo>
                    <a:pt x="234940" y="599099"/>
                  </a:lnTo>
                  <a:lnTo>
                    <a:pt x="253990" y="655710"/>
                  </a:lnTo>
                  <a:lnTo>
                    <a:pt x="274559" y="716025"/>
                  </a:lnTo>
                  <a:lnTo>
                    <a:pt x="307914" y="775210"/>
                  </a:lnTo>
                  <a:lnTo>
                    <a:pt x="351903" y="835978"/>
                  </a:lnTo>
                  <a:lnTo>
                    <a:pt x="394925" y="892245"/>
                  </a:lnTo>
                  <a:lnTo>
                    <a:pt x="458129" y="951149"/>
                  </a:lnTo>
                  <a:lnTo>
                    <a:pt x="471275" y="961501"/>
                  </a:lnTo>
                  <a:lnTo>
                    <a:pt x="486411" y="969200"/>
                  </a:lnTo>
                  <a:lnTo>
                    <a:pt x="489704" y="968837"/>
                  </a:lnTo>
                  <a:lnTo>
                    <a:pt x="490041" y="965807"/>
                  </a:lnTo>
                  <a:lnTo>
                    <a:pt x="488406" y="960998"/>
                  </a:lnTo>
                  <a:lnTo>
                    <a:pt x="476677" y="950699"/>
                  </a:lnTo>
                  <a:lnTo>
                    <a:pt x="415001" y="913722"/>
                  </a:lnTo>
                  <a:lnTo>
                    <a:pt x="361823" y="903669"/>
                  </a:lnTo>
                  <a:lnTo>
                    <a:pt x="341730" y="907251"/>
                  </a:lnTo>
                  <a:lnTo>
                    <a:pt x="333770" y="910809"/>
                  </a:lnTo>
                  <a:lnTo>
                    <a:pt x="322446" y="922197"/>
                  </a:lnTo>
                  <a:lnTo>
                    <a:pt x="318126" y="929137"/>
                  </a:lnTo>
                  <a:lnTo>
                    <a:pt x="312044" y="961106"/>
                  </a:lnTo>
                  <a:lnTo>
                    <a:pt x="309990" y="1021147"/>
                  </a:lnTo>
                  <a:lnTo>
                    <a:pt x="308705" y="1075731"/>
                  </a:lnTo>
                  <a:lnTo>
                    <a:pt x="303780" y="1130318"/>
                  </a:lnTo>
                  <a:lnTo>
                    <a:pt x="301645" y="1183481"/>
                  </a:lnTo>
                  <a:lnTo>
                    <a:pt x="294511" y="1243860"/>
                  </a:lnTo>
                  <a:lnTo>
                    <a:pt x="284187" y="1303287"/>
                  </a:lnTo>
                  <a:lnTo>
                    <a:pt x="267644" y="1360557"/>
                  </a:lnTo>
                  <a:lnTo>
                    <a:pt x="254336" y="1388609"/>
                  </a:lnTo>
                  <a:lnTo>
                    <a:pt x="224860" y="1426952"/>
                  </a:lnTo>
                  <a:lnTo>
                    <a:pt x="186440" y="1453767"/>
                  </a:lnTo>
                  <a:lnTo>
                    <a:pt x="158713" y="1464761"/>
                  </a:lnTo>
                  <a:lnTo>
                    <a:pt x="138074" y="1467658"/>
                  </a:lnTo>
                  <a:lnTo>
                    <a:pt x="121466" y="1463990"/>
                  </a:lnTo>
                  <a:lnTo>
                    <a:pt x="114435" y="1460409"/>
                  </a:lnTo>
                  <a:lnTo>
                    <a:pt x="109748" y="1454304"/>
                  </a:lnTo>
                  <a:lnTo>
                    <a:pt x="100373" y="14197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874143" y="1589243"/>
              <a:ext cx="14113" cy="142196"/>
            </a:xfrm>
            <a:custGeom>
              <a:avLst/>
              <a:gdLst/>
              <a:ahLst/>
              <a:cxnLst/>
              <a:rect l="0" t="0" r="0" b="0"/>
              <a:pathLst>
                <a:path w="14113" h="142196">
                  <a:moveTo>
                    <a:pt x="5748" y="0"/>
                  </a:moveTo>
                  <a:lnTo>
                    <a:pt x="0" y="57068"/>
                  </a:lnTo>
                  <a:lnTo>
                    <a:pt x="379" y="100631"/>
                  </a:lnTo>
                  <a:lnTo>
                    <a:pt x="6636" y="126472"/>
                  </a:lnTo>
                  <a:lnTo>
                    <a:pt x="14112" y="1421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949578" y="1580878"/>
              <a:ext cx="30687" cy="125468"/>
            </a:xfrm>
            <a:custGeom>
              <a:avLst/>
              <a:gdLst/>
              <a:ahLst/>
              <a:cxnLst/>
              <a:rect l="0" t="0" r="0" b="0"/>
              <a:pathLst>
                <a:path w="30687" h="125468">
                  <a:moveTo>
                    <a:pt x="30686" y="0"/>
                  </a:moveTo>
                  <a:lnTo>
                    <a:pt x="6584" y="58986"/>
                  </a:lnTo>
                  <a:lnTo>
                    <a:pt x="0" y="88214"/>
                  </a:lnTo>
                  <a:lnTo>
                    <a:pt x="5593" y="1254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097366" y="1873633"/>
              <a:ext cx="100375" cy="282845"/>
            </a:xfrm>
            <a:custGeom>
              <a:avLst/>
              <a:gdLst/>
              <a:ahLst/>
              <a:cxnLst/>
              <a:rect l="0" t="0" r="0" b="0"/>
              <a:pathLst>
                <a:path w="100375" h="282845">
                  <a:moveTo>
                    <a:pt x="100374" y="0"/>
                  </a:moveTo>
                  <a:lnTo>
                    <a:pt x="68843" y="1859"/>
                  </a:lnTo>
                  <a:lnTo>
                    <a:pt x="25347" y="23285"/>
                  </a:lnTo>
                  <a:lnTo>
                    <a:pt x="13434" y="36372"/>
                  </a:lnTo>
                  <a:lnTo>
                    <a:pt x="8956" y="43765"/>
                  </a:lnTo>
                  <a:lnTo>
                    <a:pt x="6459" y="64371"/>
                  </a:lnTo>
                  <a:lnTo>
                    <a:pt x="7094" y="76372"/>
                  </a:lnTo>
                  <a:lnTo>
                    <a:pt x="15235" y="97141"/>
                  </a:lnTo>
                  <a:lnTo>
                    <a:pt x="62877" y="154295"/>
                  </a:lnTo>
                  <a:lnTo>
                    <a:pt x="85256" y="185685"/>
                  </a:lnTo>
                  <a:lnTo>
                    <a:pt x="93035" y="205515"/>
                  </a:lnTo>
                  <a:lnTo>
                    <a:pt x="92155" y="226720"/>
                  </a:lnTo>
                  <a:lnTo>
                    <a:pt x="89318" y="237579"/>
                  </a:lnTo>
                  <a:lnTo>
                    <a:pt x="76253" y="254602"/>
                  </a:lnTo>
                  <a:lnTo>
                    <a:pt x="42015" y="280675"/>
                  </a:lnTo>
                  <a:lnTo>
                    <a:pt x="33586" y="282844"/>
                  </a:lnTo>
                  <a:lnTo>
                    <a:pt x="16786" y="280295"/>
                  </a:lnTo>
                  <a:lnTo>
                    <a:pt x="7461" y="275446"/>
                  </a:lnTo>
                  <a:lnTo>
                    <a:pt x="0" y="2676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324774" y="1976201"/>
              <a:ext cx="249366" cy="223646"/>
            </a:xfrm>
            <a:custGeom>
              <a:avLst/>
              <a:gdLst/>
              <a:ahLst/>
              <a:cxnLst/>
              <a:rect l="0" t="0" r="0" b="0"/>
              <a:pathLst>
                <a:path w="249366" h="223646">
                  <a:moveTo>
                    <a:pt x="31890" y="6170"/>
                  </a:moveTo>
                  <a:lnTo>
                    <a:pt x="20393" y="33810"/>
                  </a:lnTo>
                  <a:lnTo>
                    <a:pt x="11409" y="96460"/>
                  </a:lnTo>
                  <a:lnTo>
                    <a:pt x="784" y="156136"/>
                  </a:lnTo>
                  <a:lnTo>
                    <a:pt x="0" y="167487"/>
                  </a:lnTo>
                  <a:lnTo>
                    <a:pt x="1336" y="170407"/>
                  </a:lnTo>
                  <a:lnTo>
                    <a:pt x="4085" y="167707"/>
                  </a:lnTo>
                  <a:lnTo>
                    <a:pt x="35673" y="106319"/>
                  </a:lnTo>
                  <a:lnTo>
                    <a:pt x="64672" y="47979"/>
                  </a:lnTo>
                  <a:lnTo>
                    <a:pt x="80806" y="10092"/>
                  </a:lnTo>
                  <a:lnTo>
                    <a:pt x="87735" y="4137"/>
                  </a:lnTo>
                  <a:lnTo>
                    <a:pt x="96072" y="1097"/>
                  </a:lnTo>
                  <a:lnTo>
                    <a:pt x="105348" y="0"/>
                  </a:lnTo>
                  <a:lnTo>
                    <a:pt x="110602" y="3916"/>
                  </a:lnTo>
                  <a:lnTo>
                    <a:pt x="113175" y="11173"/>
                  </a:lnTo>
                  <a:lnTo>
                    <a:pt x="110628" y="56209"/>
                  </a:lnTo>
                  <a:lnTo>
                    <a:pt x="95831" y="118601"/>
                  </a:lnTo>
                  <a:lnTo>
                    <a:pt x="97751" y="123875"/>
                  </a:lnTo>
                  <a:lnTo>
                    <a:pt x="102750" y="125533"/>
                  </a:lnTo>
                  <a:lnTo>
                    <a:pt x="109799" y="124779"/>
                  </a:lnTo>
                  <a:lnTo>
                    <a:pt x="164789" y="97359"/>
                  </a:lnTo>
                  <a:lnTo>
                    <a:pt x="184514" y="95646"/>
                  </a:lnTo>
                  <a:lnTo>
                    <a:pt x="194978" y="96490"/>
                  </a:lnTo>
                  <a:lnTo>
                    <a:pt x="202884" y="100771"/>
                  </a:lnTo>
                  <a:lnTo>
                    <a:pt x="214146" y="115440"/>
                  </a:lnTo>
                  <a:lnTo>
                    <a:pt x="221272" y="144599"/>
                  </a:lnTo>
                  <a:lnTo>
                    <a:pt x="228448" y="205423"/>
                  </a:lnTo>
                  <a:lnTo>
                    <a:pt x="231703" y="211497"/>
                  </a:lnTo>
                  <a:lnTo>
                    <a:pt x="235732" y="215547"/>
                  </a:lnTo>
                  <a:lnTo>
                    <a:pt x="249365" y="2236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613451" y="2063812"/>
              <a:ext cx="153071" cy="121254"/>
            </a:xfrm>
            <a:custGeom>
              <a:avLst/>
              <a:gdLst/>
              <a:ahLst/>
              <a:cxnLst/>
              <a:rect l="0" t="0" r="0" b="0"/>
              <a:pathLst>
                <a:path w="153071" h="121254">
                  <a:moveTo>
                    <a:pt x="102883" y="10568"/>
                  </a:moveTo>
                  <a:lnTo>
                    <a:pt x="94002" y="1687"/>
                  </a:lnTo>
                  <a:lnTo>
                    <a:pt x="88598" y="0"/>
                  </a:lnTo>
                  <a:lnTo>
                    <a:pt x="75159" y="605"/>
                  </a:lnTo>
                  <a:lnTo>
                    <a:pt x="62370" y="6450"/>
                  </a:lnTo>
                  <a:lnTo>
                    <a:pt x="27603" y="37322"/>
                  </a:lnTo>
                  <a:lnTo>
                    <a:pt x="5540" y="69447"/>
                  </a:lnTo>
                  <a:lnTo>
                    <a:pt x="1741" y="77702"/>
                  </a:lnTo>
                  <a:lnTo>
                    <a:pt x="0" y="94309"/>
                  </a:lnTo>
                  <a:lnTo>
                    <a:pt x="837" y="102641"/>
                  </a:lnTo>
                  <a:lnTo>
                    <a:pt x="4183" y="109126"/>
                  </a:lnTo>
                  <a:lnTo>
                    <a:pt x="15335" y="118808"/>
                  </a:lnTo>
                  <a:lnTo>
                    <a:pt x="32064" y="121253"/>
                  </a:lnTo>
                  <a:lnTo>
                    <a:pt x="52820" y="117383"/>
                  </a:lnTo>
                  <a:lnTo>
                    <a:pt x="96574" y="94659"/>
                  </a:lnTo>
                  <a:lnTo>
                    <a:pt x="117744" y="75137"/>
                  </a:lnTo>
                  <a:lnTo>
                    <a:pt x="123942" y="67555"/>
                  </a:lnTo>
                  <a:lnTo>
                    <a:pt x="127146" y="65288"/>
                  </a:lnTo>
                  <a:lnTo>
                    <a:pt x="128352" y="66565"/>
                  </a:lnTo>
                  <a:lnTo>
                    <a:pt x="125610" y="81683"/>
                  </a:lnTo>
                  <a:lnTo>
                    <a:pt x="123611" y="88648"/>
                  </a:lnTo>
                  <a:lnTo>
                    <a:pt x="124137" y="95150"/>
                  </a:lnTo>
                  <a:lnTo>
                    <a:pt x="129678" y="107330"/>
                  </a:lnTo>
                  <a:lnTo>
                    <a:pt x="133757" y="108534"/>
                  </a:lnTo>
                  <a:lnTo>
                    <a:pt x="138336" y="106548"/>
                  </a:lnTo>
                  <a:lnTo>
                    <a:pt x="153070" y="942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854419" y="2007464"/>
              <a:ext cx="163036" cy="207206"/>
            </a:xfrm>
            <a:custGeom>
              <a:avLst/>
              <a:gdLst/>
              <a:ahLst/>
              <a:cxnLst/>
              <a:rect l="0" t="0" r="0" b="0"/>
              <a:pathLst>
                <a:path w="163036" h="207206">
                  <a:moveTo>
                    <a:pt x="4111" y="92009"/>
                  </a:moveTo>
                  <a:lnTo>
                    <a:pt x="9859" y="113901"/>
                  </a:lnTo>
                  <a:lnTo>
                    <a:pt x="9481" y="158568"/>
                  </a:lnTo>
                  <a:lnTo>
                    <a:pt x="0" y="207205"/>
                  </a:lnTo>
                  <a:lnTo>
                    <a:pt x="12887" y="145604"/>
                  </a:lnTo>
                  <a:lnTo>
                    <a:pt x="28150" y="91546"/>
                  </a:lnTo>
                  <a:lnTo>
                    <a:pt x="54526" y="38721"/>
                  </a:lnTo>
                  <a:lnTo>
                    <a:pt x="60026" y="31390"/>
                  </a:lnTo>
                  <a:lnTo>
                    <a:pt x="76051" y="20767"/>
                  </a:lnTo>
                  <a:lnTo>
                    <a:pt x="96494" y="13877"/>
                  </a:lnTo>
                  <a:lnTo>
                    <a:pt x="140047" y="6975"/>
                  </a:lnTo>
                  <a:lnTo>
                    <a:pt x="16303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092734" y="1781625"/>
              <a:ext cx="133832" cy="434951"/>
            </a:xfrm>
            <a:custGeom>
              <a:avLst/>
              <a:gdLst/>
              <a:ahLst/>
              <a:cxnLst/>
              <a:rect l="0" t="0" r="0" b="0"/>
              <a:pathLst>
                <a:path w="133832" h="434951">
                  <a:moveTo>
                    <a:pt x="133831" y="0"/>
                  </a:moveTo>
                  <a:lnTo>
                    <a:pt x="119564" y="54298"/>
                  </a:lnTo>
                  <a:lnTo>
                    <a:pt x="103133" y="115971"/>
                  </a:lnTo>
                  <a:lnTo>
                    <a:pt x="93657" y="177374"/>
                  </a:lnTo>
                  <a:lnTo>
                    <a:pt x="85605" y="240684"/>
                  </a:lnTo>
                  <a:lnTo>
                    <a:pt x="77224" y="303831"/>
                  </a:lnTo>
                  <a:lnTo>
                    <a:pt x="61265" y="366682"/>
                  </a:lnTo>
                  <a:lnTo>
                    <a:pt x="52023" y="391798"/>
                  </a:lnTo>
                  <a:lnTo>
                    <a:pt x="27389" y="427696"/>
                  </a:lnTo>
                  <a:lnTo>
                    <a:pt x="21977" y="431973"/>
                  </a:lnTo>
                  <a:lnTo>
                    <a:pt x="16510" y="433895"/>
                  </a:lnTo>
                  <a:lnTo>
                    <a:pt x="0" y="4349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092734" y="2050811"/>
              <a:ext cx="234205" cy="31934"/>
            </a:xfrm>
            <a:custGeom>
              <a:avLst/>
              <a:gdLst/>
              <a:ahLst/>
              <a:cxnLst/>
              <a:rect l="0" t="0" r="0" b="0"/>
              <a:pathLst>
                <a:path w="234205" h="31934">
                  <a:moveTo>
                    <a:pt x="0" y="31933"/>
                  </a:moveTo>
                  <a:lnTo>
                    <a:pt x="39367" y="8649"/>
                  </a:lnTo>
                  <a:lnTo>
                    <a:pt x="70628" y="1490"/>
                  </a:lnTo>
                  <a:lnTo>
                    <a:pt x="130812" y="0"/>
                  </a:lnTo>
                  <a:lnTo>
                    <a:pt x="186959" y="5756"/>
                  </a:lnTo>
                  <a:lnTo>
                    <a:pt x="234204" y="152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803711" y="2049287"/>
              <a:ext cx="16730" cy="114429"/>
            </a:xfrm>
            <a:custGeom>
              <a:avLst/>
              <a:gdLst/>
              <a:ahLst/>
              <a:cxnLst/>
              <a:rect l="0" t="0" r="0" b="0"/>
              <a:pathLst>
                <a:path w="16730" h="114429">
                  <a:moveTo>
                    <a:pt x="16729" y="0"/>
                  </a:moveTo>
                  <a:lnTo>
                    <a:pt x="8210" y="57068"/>
                  </a:lnTo>
                  <a:lnTo>
                    <a:pt x="843" y="114428"/>
                  </a:lnTo>
                  <a:lnTo>
                    <a:pt x="0" y="920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828804" y="1856904"/>
              <a:ext cx="41824" cy="83646"/>
            </a:xfrm>
            <a:custGeom>
              <a:avLst/>
              <a:gdLst/>
              <a:ahLst/>
              <a:cxnLst/>
              <a:rect l="0" t="0" r="0" b="0"/>
              <a:pathLst>
                <a:path w="41824" h="83646">
                  <a:moveTo>
                    <a:pt x="0" y="83645"/>
                  </a:moveTo>
                  <a:lnTo>
                    <a:pt x="2479" y="49728"/>
                  </a:lnTo>
                  <a:lnTo>
                    <a:pt x="11642" y="16639"/>
                  </a:lnTo>
                  <a:lnTo>
                    <a:pt x="16126" y="11093"/>
                  </a:lnTo>
                  <a:lnTo>
                    <a:pt x="4182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954271" y="2116202"/>
              <a:ext cx="108739" cy="150561"/>
            </a:xfrm>
            <a:custGeom>
              <a:avLst/>
              <a:gdLst/>
              <a:ahLst/>
              <a:cxnLst/>
              <a:rect l="0" t="0" r="0" b="0"/>
              <a:pathLst>
                <a:path w="108739" h="150561">
                  <a:moveTo>
                    <a:pt x="0" y="0"/>
                  </a:moveTo>
                  <a:lnTo>
                    <a:pt x="0" y="17762"/>
                  </a:lnTo>
                  <a:lnTo>
                    <a:pt x="4956" y="31438"/>
                  </a:lnTo>
                  <a:lnTo>
                    <a:pt x="8880" y="37688"/>
                  </a:lnTo>
                  <a:lnTo>
                    <a:pt x="13355" y="39995"/>
                  </a:lnTo>
                  <a:lnTo>
                    <a:pt x="18197" y="39675"/>
                  </a:lnTo>
                  <a:lnTo>
                    <a:pt x="28534" y="34362"/>
                  </a:lnTo>
                  <a:lnTo>
                    <a:pt x="55849" y="10537"/>
                  </a:lnTo>
                  <a:lnTo>
                    <a:pt x="63255" y="7954"/>
                  </a:lnTo>
                  <a:lnTo>
                    <a:pt x="81397" y="7563"/>
                  </a:lnTo>
                  <a:lnTo>
                    <a:pt x="88652" y="11547"/>
                  </a:lnTo>
                  <a:lnTo>
                    <a:pt x="99192" y="25888"/>
                  </a:lnTo>
                  <a:lnTo>
                    <a:pt x="102016" y="44654"/>
                  </a:lnTo>
                  <a:lnTo>
                    <a:pt x="99661" y="102777"/>
                  </a:lnTo>
                  <a:lnTo>
                    <a:pt x="96029" y="122817"/>
                  </a:lnTo>
                  <a:lnTo>
                    <a:pt x="96548" y="130206"/>
                  </a:lnTo>
                  <a:lnTo>
                    <a:pt x="98752" y="136061"/>
                  </a:lnTo>
                  <a:lnTo>
                    <a:pt x="108738" y="1505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129924" y="1844773"/>
              <a:ext cx="158925" cy="519630"/>
            </a:xfrm>
            <a:custGeom>
              <a:avLst/>
              <a:gdLst/>
              <a:ahLst/>
              <a:cxnLst/>
              <a:rect l="0" t="0" r="0" b="0"/>
              <a:pathLst>
                <a:path w="158925" h="519630">
                  <a:moveTo>
                    <a:pt x="158924" y="37225"/>
                  </a:moveTo>
                  <a:lnTo>
                    <a:pt x="140080" y="2298"/>
                  </a:lnTo>
                  <a:lnTo>
                    <a:pt x="135209" y="0"/>
                  </a:lnTo>
                  <a:lnTo>
                    <a:pt x="129173" y="1256"/>
                  </a:lnTo>
                  <a:lnTo>
                    <a:pt x="122361" y="4881"/>
                  </a:lnTo>
                  <a:lnTo>
                    <a:pt x="112314" y="21301"/>
                  </a:lnTo>
                  <a:lnTo>
                    <a:pt x="94801" y="80862"/>
                  </a:lnTo>
                  <a:lnTo>
                    <a:pt x="98125" y="140797"/>
                  </a:lnTo>
                  <a:lnTo>
                    <a:pt x="100077" y="198624"/>
                  </a:lnTo>
                  <a:lnTo>
                    <a:pt x="100333" y="261279"/>
                  </a:lnTo>
                  <a:lnTo>
                    <a:pt x="100367" y="318592"/>
                  </a:lnTo>
                  <a:lnTo>
                    <a:pt x="95932" y="374559"/>
                  </a:lnTo>
                  <a:lnTo>
                    <a:pt x="80711" y="429861"/>
                  </a:lnTo>
                  <a:lnTo>
                    <a:pt x="68745" y="462784"/>
                  </a:lnTo>
                  <a:lnTo>
                    <a:pt x="37381" y="512030"/>
                  </a:lnTo>
                  <a:lnTo>
                    <a:pt x="30497" y="518262"/>
                  </a:lnTo>
                  <a:lnTo>
                    <a:pt x="24049" y="519629"/>
                  </a:lnTo>
                  <a:lnTo>
                    <a:pt x="17892" y="517752"/>
                  </a:lnTo>
                  <a:lnTo>
                    <a:pt x="11928" y="513712"/>
                  </a:lnTo>
                  <a:lnTo>
                    <a:pt x="5301" y="504267"/>
                  </a:lnTo>
                  <a:lnTo>
                    <a:pt x="0" y="4889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305577" y="2109959"/>
              <a:ext cx="284392" cy="158335"/>
            </a:xfrm>
            <a:custGeom>
              <a:avLst/>
              <a:gdLst/>
              <a:ahLst/>
              <a:cxnLst/>
              <a:rect l="0" t="0" r="0" b="0"/>
              <a:pathLst>
                <a:path w="284392" h="158335">
                  <a:moveTo>
                    <a:pt x="0" y="22972"/>
                  </a:moveTo>
                  <a:lnTo>
                    <a:pt x="8881" y="31853"/>
                  </a:lnTo>
                  <a:lnTo>
                    <a:pt x="13241" y="46126"/>
                  </a:lnTo>
                  <a:lnTo>
                    <a:pt x="13218" y="77541"/>
                  </a:lnTo>
                  <a:lnTo>
                    <a:pt x="8074" y="135832"/>
                  </a:lnTo>
                  <a:lnTo>
                    <a:pt x="3734" y="158334"/>
                  </a:lnTo>
                  <a:lnTo>
                    <a:pt x="4348" y="157824"/>
                  </a:lnTo>
                  <a:lnTo>
                    <a:pt x="24212" y="104098"/>
                  </a:lnTo>
                  <a:lnTo>
                    <a:pt x="56632" y="57366"/>
                  </a:lnTo>
                  <a:lnTo>
                    <a:pt x="107451" y="22619"/>
                  </a:lnTo>
                  <a:lnTo>
                    <a:pt x="153094" y="5037"/>
                  </a:lnTo>
                  <a:lnTo>
                    <a:pt x="186730" y="0"/>
                  </a:lnTo>
                  <a:lnTo>
                    <a:pt x="204121" y="3778"/>
                  </a:lnTo>
                  <a:lnTo>
                    <a:pt x="211361" y="7388"/>
                  </a:lnTo>
                  <a:lnTo>
                    <a:pt x="213398" y="10724"/>
                  </a:lnTo>
                  <a:lnTo>
                    <a:pt x="211970" y="13877"/>
                  </a:lnTo>
                  <a:lnTo>
                    <a:pt x="199116" y="27712"/>
                  </a:lnTo>
                  <a:lnTo>
                    <a:pt x="186013" y="49470"/>
                  </a:lnTo>
                  <a:lnTo>
                    <a:pt x="173260" y="86241"/>
                  </a:lnTo>
                  <a:lnTo>
                    <a:pt x="174899" y="104995"/>
                  </a:lnTo>
                  <a:lnTo>
                    <a:pt x="177939" y="113900"/>
                  </a:lnTo>
                  <a:lnTo>
                    <a:pt x="184612" y="118907"/>
                  </a:lnTo>
                  <a:lnTo>
                    <a:pt x="204418" y="121992"/>
                  </a:lnTo>
                  <a:lnTo>
                    <a:pt x="232814" y="118504"/>
                  </a:lnTo>
                  <a:lnTo>
                    <a:pt x="247837" y="111590"/>
                  </a:lnTo>
                  <a:lnTo>
                    <a:pt x="274689" y="90370"/>
                  </a:lnTo>
                  <a:lnTo>
                    <a:pt x="272024" y="93510"/>
                  </a:lnTo>
                  <a:lnTo>
                    <a:pt x="272079" y="103579"/>
                  </a:lnTo>
                  <a:lnTo>
                    <a:pt x="275202" y="114560"/>
                  </a:lnTo>
                  <a:lnTo>
                    <a:pt x="277336" y="117489"/>
                  </a:lnTo>
                  <a:lnTo>
                    <a:pt x="284391" y="1233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690341" y="2082744"/>
              <a:ext cx="80170" cy="229916"/>
            </a:xfrm>
            <a:custGeom>
              <a:avLst/>
              <a:gdLst/>
              <a:ahLst/>
              <a:cxnLst/>
              <a:rect l="0" t="0" r="0" b="0"/>
              <a:pathLst>
                <a:path w="80170" h="229916">
                  <a:moveTo>
                    <a:pt x="41822" y="0"/>
                  </a:moveTo>
                  <a:lnTo>
                    <a:pt x="32942" y="8881"/>
                  </a:lnTo>
                  <a:lnTo>
                    <a:pt x="28582" y="23155"/>
                  </a:lnTo>
                  <a:lnTo>
                    <a:pt x="27573" y="40960"/>
                  </a:lnTo>
                  <a:lnTo>
                    <a:pt x="41380" y="92412"/>
                  </a:lnTo>
                  <a:lnTo>
                    <a:pt x="71366" y="150246"/>
                  </a:lnTo>
                  <a:lnTo>
                    <a:pt x="80007" y="183925"/>
                  </a:lnTo>
                  <a:lnTo>
                    <a:pt x="80169" y="204423"/>
                  </a:lnTo>
                  <a:lnTo>
                    <a:pt x="74045" y="219729"/>
                  </a:lnTo>
                  <a:lnTo>
                    <a:pt x="67951" y="224554"/>
                  </a:lnTo>
                  <a:lnTo>
                    <a:pt x="51266" y="229915"/>
                  </a:lnTo>
                  <a:lnTo>
                    <a:pt x="33937" y="227342"/>
                  </a:lnTo>
                  <a:lnTo>
                    <a:pt x="25413" y="224053"/>
                  </a:lnTo>
                  <a:lnTo>
                    <a:pt x="18801" y="218143"/>
                  </a:lnTo>
                  <a:lnTo>
                    <a:pt x="0" y="1840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804277" y="1881998"/>
              <a:ext cx="295922" cy="394391"/>
            </a:xfrm>
            <a:custGeom>
              <a:avLst/>
              <a:gdLst/>
              <a:ahLst/>
              <a:cxnLst/>
              <a:rect l="0" t="0" r="0" b="0"/>
              <a:pathLst>
                <a:path w="295922" h="394391">
                  <a:moveTo>
                    <a:pt x="44988" y="0"/>
                  </a:moveTo>
                  <a:lnTo>
                    <a:pt x="40547" y="56532"/>
                  </a:lnTo>
                  <a:lnTo>
                    <a:pt x="37786" y="105248"/>
                  </a:lnTo>
                  <a:lnTo>
                    <a:pt x="31105" y="161608"/>
                  </a:lnTo>
                  <a:lnTo>
                    <a:pt x="24193" y="224323"/>
                  </a:lnTo>
                  <a:lnTo>
                    <a:pt x="17983" y="281345"/>
                  </a:lnTo>
                  <a:lnTo>
                    <a:pt x="9619" y="340930"/>
                  </a:lnTo>
                  <a:lnTo>
                    <a:pt x="0" y="380442"/>
                  </a:lnTo>
                  <a:lnTo>
                    <a:pt x="1055" y="384671"/>
                  </a:lnTo>
                  <a:lnTo>
                    <a:pt x="4547" y="384702"/>
                  </a:lnTo>
                  <a:lnTo>
                    <a:pt x="9663" y="381934"/>
                  </a:lnTo>
                  <a:lnTo>
                    <a:pt x="17826" y="371424"/>
                  </a:lnTo>
                  <a:lnTo>
                    <a:pt x="63064" y="311131"/>
                  </a:lnTo>
                  <a:lnTo>
                    <a:pt x="88139" y="286737"/>
                  </a:lnTo>
                  <a:lnTo>
                    <a:pt x="108157" y="276759"/>
                  </a:lnTo>
                  <a:lnTo>
                    <a:pt x="131925" y="274183"/>
                  </a:lnTo>
                  <a:lnTo>
                    <a:pt x="144768" y="274798"/>
                  </a:lnTo>
                  <a:lnTo>
                    <a:pt x="154260" y="277995"/>
                  </a:lnTo>
                  <a:lnTo>
                    <a:pt x="167285" y="288983"/>
                  </a:lnTo>
                  <a:lnTo>
                    <a:pt x="179842" y="315285"/>
                  </a:lnTo>
                  <a:lnTo>
                    <a:pt x="181443" y="333438"/>
                  </a:lnTo>
                  <a:lnTo>
                    <a:pt x="178127" y="350800"/>
                  </a:lnTo>
                  <a:lnTo>
                    <a:pt x="170457" y="367810"/>
                  </a:lnTo>
                  <a:lnTo>
                    <a:pt x="168598" y="369744"/>
                  </a:lnTo>
                  <a:lnTo>
                    <a:pt x="168288" y="367315"/>
                  </a:lnTo>
                  <a:lnTo>
                    <a:pt x="171350" y="354704"/>
                  </a:lnTo>
                  <a:lnTo>
                    <a:pt x="184455" y="327633"/>
                  </a:lnTo>
                  <a:lnTo>
                    <a:pt x="213390" y="295514"/>
                  </a:lnTo>
                  <a:lnTo>
                    <a:pt x="221384" y="289018"/>
                  </a:lnTo>
                  <a:lnTo>
                    <a:pt x="227642" y="287475"/>
                  </a:lnTo>
                  <a:lnTo>
                    <a:pt x="232743" y="289235"/>
                  </a:lnTo>
                  <a:lnTo>
                    <a:pt x="237074" y="293197"/>
                  </a:lnTo>
                  <a:lnTo>
                    <a:pt x="239032" y="299555"/>
                  </a:lnTo>
                  <a:lnTo>
                    <a:pt x="239497" y="356795"/>
                  </a:lnTo>
                  <a:lnTo>
                    <a:pt x="246371" y="375121"/>
                  </a:lnTo>
                  <a:lnTo>
                    <a:pt x="258099" y="387604"/>
                  </a:lnTo>
                  <a:lnTo>
                    <a:pt x="265130" y="392233"/>
                  </a:lnTo>
                  <a:lnTo>
                    <a:pt x="271677" y="394390"/>
                  </a:lnTo>
                  <a:lnTo>
                    <a:pt x="295921" y="3931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139553" y="2149660"/>
              <a:ext cx="136300" cy="108950"/>
            </a:xfrm>
            <a:custGeom>
              <a:avLst/>
              <a:gdLst/>
              <a:ahLst/>
              <a:cxnLst/>
              <a:rect l="0" t="0" r="0" b="0"/>
              <a:pathLst>
                <a:path w="136300" h="108950">
                  <a:moveTo>
                    <a:pt x="77747" y="0"/>
                  </a:moveTo>
                  <a:lnTo>
                    <a:pt x="59985" y="0"/>
                  </a:lnTo>
                  <a:lnTo>
                    <a:pt x="43831" y="7435"/>
                  </a:lnTo>
                  <a:lnTo>
                    <a:pt x="21539" y="27296"/>
                  </a:lnTo>
                  <a:lnTo>
                    <a:pt x="5640" y="50839"/>
                  </a:lnTo>
                  <a:lnTo>
                    <a:pt x="1794" y="58986"/>
                  </a:lnTo>
                  <a:lnTo>
                    <a:pt x="0" y="75473"/>
                  </a:lnTo>
                  <a:lnTo>
                    <a:pt x="822" y="83773"/>
                  </a:lnTo>
                  <a:lnTo>
                    <a:pt x="5088" y="91165"/>
                  </a:lnTo>
                  <a:lnTo>
                    <a:pt x="19741" y="104335"/>
                  </a:lnTo>
                  <a:lnTo>
                    <a:pt x="43603" y="108949"/>
                  </a:lnTo>
                  <a:lnTo>
                    <a:pt x="91036" y="104339"/>
                  </a:lnTo>
                  <a:lnTo>
                    <a:pt x="136299" y="920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304748" y="1890362"/>
              <a:ext cx="205309" cy="350757"/>
            </a:xfrm>
            <a:custGeom>
              <a:avLst/>
              <a:gdLst/>
              <a:ahLst/>
              <a:cxnLst/>
              <a:rect l="0" t="0" r="0" b="0"/>
              <a:pathLst>
                <a:path w="205309" h="350757">
                  <a:moveTo>
                    <a:pt x="38019" y="0"/>
                  </a:moveTo>
                  <a:lnTo>
                    <a:pt x="38019" y="60972"/>
                  </a:lnTo>
                  <a:lnTo>
                    <a:pt x="31341" y="123122"/>
                  </a:lnTo>
                  <a:lnTo>
                    <a:pt x="18357" y="185763"/>
                  </a:lnTo>
                  <a:lnTo>
                    <a:pt x="8963" y="249189"/>
                  </a:lnTo>
                  <a:lnTo>
                    <a:pt x="507" y="312609"/>
                  </a:lnTo>
                  <a:lnTo>
                    <a:pt x="0" y="315285"/>
                  </a:lnTo>
                  <a:lnTo>
                    <a:pt x="8218" y="278879"/>
                  </a:lnTo>
                  <a:lnTo>
                    <a:pt x="18268" y="263044"/>
                  </a:lnTo>
                  <a:lnTo>
                    <a:pt x="32029" y="250739"/>
                  </a:lnTo>
                  <a:lnTo>
                    <a:pt x="47439" y="242173"/>
                  </a:lnTo>
                  <a:lnTo>
                    <a:pt x="63582" y="240224"/>
                  </a:lnTo>
                  <a:lnTo>
                    <a:pt x="71790" y="241006"/>
                  </a:lnTo>
                  <a:lnTo>
                    <a:pt x="78191" y="244315"/>
                  </a:lnTo>
                  <a:lnTo>
                    <a:pt x="87782" y="255427"/>
                  </a:lnTo>
                  <a:lnTo>
                    <a:pt x="89782" y="262293"/>
                  </a:lnTo>
                  <a:lnTo>
                    <a:pt x="88156" y="286208"/>
                  </a:lnTo>
                  <a:lnTo>
                    <a:pt x="76679" y="333532"/>
                  </a:lnTo>
                  <a:lnTo>
                    <a:pt x="77733" y="340386"/>
                  </a:lnTo>
                  <a:lnTo>
                    <a:pt x="81224" y="345885"/>
                  </a:lnTo>
                  <a:lnTo>
                    <a:pt x="86339" y="350480"/>
                  </a:lnTo>
                  <a:lnTo>
                    <a:pt x="93467" y="350756"/>
                  </a:lnTo>
                  <a:lnTo>
                    <a:pt x="120331" y="338752"/>
                  </a:lnTo>
                  <a:lnTo>
                    <a:pt x="145433" y="322080"/>
                  </a:lnTo>
                  <a:lnTo>
                    <a:pt x="158870" y="307647"/>
                  </a:lnTo>
                  <a:lnTo>
                    <a:pt x="162267" y="307330"/>
                  </a:lnTo>
                  <a:lnTo>
                    <a:pt x="163603" y="311766"/>
                  </a:lnTo>
                  <a:lnTo>
                    <a:pt x="163564" y="319370"/>
                  </a:lnTo>
                  <a:lnTo>
                    <a:pt x="172390" y="343393"/>
                  </a:lnTo>
                  <a:lnTo>
                    <a:pt x="177786" y="346960"/>
                  </a:lnTo>
                  <a:lnTo>
                    <a:pt x="184171" y="347480"/>
                  </a:lnTo>
                  <a:lnTo>
                    <a:pt x="205308" y="342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551878" y="2141295"/>
              <a:ext cx="200747" cy="125468"/>
            </a:xfrm>
            <a:custGeom>
              <a:avLst/>
              <a:gdLst/>
              <a:ahLst/>
              <a:cxnLst/>
              <a:rect l="0" t="0" r="0" b="0"/>
              <a:pathLst>
                <a:path w="200747" h="125468">
                  <a:moveTo>
                    <a:pt x="0" y="0"/>
                  </a:moveTo>
                  <a:lnTo>
                    <a:pt x="4819" y="57069"/>
                  </a:lnTo>
                  <a:lnTo>
                    <a:pt x="1475" y="116288"/>
                  </a:lnTo>
                  <a:lnTo>
                    <a:pt x="2841" y="116559"/>
                  </a:lnTo>
                  <a:lnTo>
                    <a:pt x="6839" y="109426"/>
                  </a:lnTo>
                  <a:lnTo>
                    <a:pt x="34266" y="53960"/>
                  </a:lnTo>
                  <a:lnTo>
                    <a:pt x="39572" y="47126"/>
                  </a:lnTo>
                  <a:lnTo>
                    <a:pt x="55383" y="39533"/>
                  </a:lnTo>
                  <a:lnTo>
                    <a:pt x="73872" y="37087"/>
                  </a:lnTo>
                  <a:lnTo>
                    <a:pt x="131091" y="40355"/>
                  </a:lnTo>
                  <a:lnTo>
                    <a:pt x="149342" y="37143"/>
                  </a:lnTo>
                  <a:lnTo>
                    <a:pt x="156253" y="33127"/>
                  </a:lnTo>
                  <a:lnTo>
                    <a:pt x="166412" y="21229"/>
                  </a:lnTo>
                  <a:lnTo>
                    <a:pt x="165775" y="17870"/>
                  </a:lnTo>
                  <a:lnTo>
                    <a:pt x="161632" y="16560"/>
                  </a:lnTo>
                  <a:lnTo>
                    <a:pt x="155154" y="16617"/>
                  </a:lnTo>
                  <a:lnTo>
                    <a:pt x="142998" y="21636"/>
                  </a:lnTo>
                  <a:lnTo>
                    <a:pt x="137154" y="25577"/>
                  </a:lnTo>
                  <a:lnTo>
                    <a:pt x="128182" y="39869"/>
                  </a:lnTo>
                  <a:lnTo>
                    <a:pt x="124489" y="48884"/>
                  </a:lnTo>
                  <a:lnTo>
                    <a:pt x="122863" y="68815"/>
                  </a:lnTo>
                  <a:lnTo>
                    <a:pt x="126168" y="88206"/>
                  </a:lnTo>
                  <a:lnTo>
                    <a:pt x="133833" y="103021"/>
                  </a:lnTo>
                  <a:lnTo>
                    <a:pt x="153038" y="121811"/>
                  </a:lnTo>
                  <a:lnTo>
                    <a:pt x="161506" y="124888"/>
                  </a:lnTo>
                  <a:lnTo>
                    <a:pt x="200746" y="1254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735896" y="2166389"/>
              <a:ext cx="100374" cy="133595"/>
            </a:xfrm>
            <a:custGeom>
              <a:avLst/>
              <a:gdLst/>
              <a:ahLst/>
              <a:cxnLst/>
              <a:rect l="0" t="0" r="0" b="0"/>
              <a:pathLst>
                <a:path w="100374" h="133595">
                  <a:moveTo>
                    <a:pt x="100373" y="0"/>
                  </a:moveTo>
                  <a:lnTo>
                    <a:pt x="87052" y="4440"/>
                  </a:lnTo>
                  <a:lnTo>
                    <a:pt x="78033" y="14055"/>
                  </a:lnTo>
                  <a:lnTo>
                    <a:pt x="74327" y="20523"/>
                  </a:lnTo>
                  <a:lnTo>
                    <a:pt x="72687" y="37622"/>
                  </a:lnTo>
                  <a:lnTo>
                    <a:pt x="81672" y="94118"/>
                  </a:lnTo>
                  <a:lnTo>
                    <a:pt x="82329" y="104567"/>
                  </a:lnTo>
                  <a:lnTo>
                    <a:pt x="79979" y="113392"/>
                  </a:lnTo>
                  <a:lnTo>
                    <a:pt x="69933" y="128155"/>
                  </a:lnTo>
                  <a:lnTo>
                    <a:pt x="63351" y="131905"/>
                  </a:lnTo>
                  <a:lnTo>
                    <a:pt x="48601" y="133594"/>
                  </a:lnTo>
                  <a:lnTo>
                    <a:pt x="24623" y="129320"/>
                  </a:lnTo>
                  <a:lnTo>
                    <a:pt x="13112" y="122222"/>
                  </a:lnTo>
                  <a:lnTo>
                    <a:pt x="0" y="1087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869726" y="1822931"/>
              <a:ext cx="33459" cy="75797"/>
            </a:xfrm>
            <a:custGeom>
              <a:avLst/>
              <a:gdLst/>
              <a:ahLst/>
              <a:cxnLst/>
              <a:rect l="0" t="0" r="0" b="0"/>
              <a:pathLst>
                <a:path w="33459" h="75797">
                  <a:moveTo>
                    <a:pt x="0" y="8880"/>
                  </a:moveTo>
                  <a:lnTo>
                    <a:pt x="8881" y="0"/>
                  </a:lnTo>
                  <a:lnTo>
                    <a:pt x="11497" y="1101"/>
                  </a:lnTo>
                  <a:lnTo>
                    <a:pt x="14403" y="12238"/>
                  </a:lnTo>
                  <a:lnTo>
                    <a:pt x="18129" y="47820"/>
                  </a:lnTo>
                  <a:lnTo>
                    <a:pt x="33458" y="757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936642" y="1873633"/>
              <a:ext cx="33458" cy="125468"/>
            </a:xfrm>
            <a:custGeom>
              <a:avLst/>
              <a:gdLst/>
              <a:ahLst/>
              <a:cxnLst/>
              <a:rect l="0" t="0" r="0" b="0"/>
              <a:pathLst>
                <a:path w="33458" h="125468">
                  <a:moveTo>
                    <a:pt x="33457" y="0"/>
                  </a:moveTo>
                  <a:lnTo>
                    <a:pt x="29017" y="46569"/>
                  </a:lnTo>
                  <a:lnTo>
                    <a:pt x="9355" y="104496"/>
                  </a:lnTo>
                  <a:lnTo>
                    <a:pt x="0" y="1254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904984" y="2484237"/>
              <a:ext cx="175654" cy="33459"/>
            </a:xfrm>
            <a:custGeom>
              <a:avLst/>
              <a:gdLst/>
              <a:ahLst/>
              <a:cxnLst/>
              <a:rect l="0" t="0" r="0" b="0"/>
              <a:pathLst>
                <a:path w="175654" h="33459">
                  <a:moveTo>
                    <a:pt x="0" y="0"/>
                  </a:moveTo>
                  <a:lnTo>
                    <a:pt x="58211" y="4441"/>
                  </a:lnTo>
                  <a:lnTo>
                    <a:pt x="115899" y="14267"/>
                  </a:lnTo>
                  <a:lnTo>
                    <a:pt x="175653" y="33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167711" y="2475873"/>
              <a:ext cx="96945" cy="209112"/>
            </a:xfrm>
            <a:custGeom>
              <a:avLst/>
              <a:gdLst/>
              <a:ahLst/>
              <a:cxnLst/>
              <a:rect l="0" t="0" r="0" b="0"/>
              <a:pathLst>
                <a:path w="96945" h="209112">
                  <a:moveTo>
                    <a:pt x="96944" y="0"/>
                  </a:moveTo>
                  <a:lnTo>
                    <a:pt x="88063" y="13321"/>
                  </a:lnTo>
                  <a:lnTo>
                    <a:pt x="76268" y="22339"/>
                  </a:lnTo>
                  <a:lnTo>
                    <a:pt x="53952" y="37598"/>
                  </a:lnTo>
                  <a:lnTo>
                    <a:pt x="38802" y="52956"/>
                  </a:lnTo>
                  <a:lnTo>
                    <a:pt x="8145" y="103893"/>
                  </a:lnTo>
                  <a:lnTo>
                    <a:pt x="0" y="136836"/>
                  </a:lnTo>
                  <a:lnTo>
                    <a:pt x="2027" y="165700"/>
                  </a:lnTo>
                  <a:lnTo>
                    <a:pt x="11077" y="180833"/>
                  </a:lnTo>
                  <a:lnTo>
                    <a:pt x="25323" y="192825"/>
                  </a:lnTo>
                  <a:lnTo>
                    <a:pt x="52385" y="203872"/>
                  </a:lnTo>
                  <a:lnTo>
                    <a:pt x="80215" y="2091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267823" y="2567881"/>
              <a:ext cx="125082" cy="127339"/>
            </a:xfrm>
            <a:custGeom>
              <a:avLst/>
              <a:gdLst/>
              <a:ahLst/>
              <a:cxnLst/>
              <a:rect l="0" t="0" r="0" b="0"/>
              <a:pathLst>
                <a:path w="125082" h="127339">
                  <a:moveTo>
                    <a:pt x="38654" y="0"/>
                  </a:moveTo>
                  <a:lnTo>
                    <a:pt x="8168" y="23285"/>
                  </a:lnTo>
                  <a:lnTo>
                    <a:pt x="1870" y="41328"/>
                  </a:lnTo>
                  <a:lnTo>
                    <a:pt x="0" y="62979"/>
                  </a:lnTo>
                  <a:lnTo>
                    <a:pt x="5103" y="90843"/>
                  </a:lnTo>
                  <a:lnTo>
                    <a:pt x="13210" y="108220"/>
                  </a:lnTo>
                  <a:lnTo>
                    <a:pt x="25487" y="120280"/>
                  </a:lnTo>
                  <a:lnTo>
                    <a:pt x="32664" y="124797"/>
                  </a:lnTo>
                  <a:lnTo>
                    <a:pt x="50553" y="127338"/>
                  </a:lnTo>
                  <a:lnTo>
                    <a:pt x="70894" y="124440"/>
                  </a:lnTo>
                  <a:lnTo>
                    <a:pt x="92327" y="116956"/>
                  </a:lnTo>
                  <a:lnTo>
                    <a:pt x="100458" y="110499"/>
                  </a:lnTo>
                  <a:lnTo>
                    <a:pt x="116344" y="84580"/>
                  </a:lnTo>
                  <a:lnTo>
                    <a:pt x="123679" y="67331"/>
                  </a:lnTo>
                  <a:lnTo>
                    <a:pt x="125081" y="50372"/>
                  </a:lnTo>
                  <a:lnTo>
                    <a:pt x="124154" y="41946"/>
                  </a:lnTo>
                  <a:lnTo>
                    <a:pt x="119818" y="35399"/>
                  </a:lnTo>
                  <a:lnTo>
                    <a:pt x="105087" y="25647"/>
                  </a:lnTo>
                  <a:lnTo>
                    <a:pt x="86148" y="23171"/>
                  </a:lnTo>
                  <a:lnTo>
                    <a:pt x="67198" y="26098"/>
                  </a:lnTo>
                  <a:lnTo>
                    <a:pt x="38654" y="418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407127" y="2570550"/>
              <a:ext cx="163369" cy="122799"/>
            </a:xfrm>
            <a:custGeom>
              <a:avLst/>
              <a:gdLst/>
              <a:ahLst/>
              <a:cxnLst/>
              <a:rect l="0" t="0" r="0" b="0"/>
              <a:pathLst>
                <a:path w="163369" h="122799">
                  <a:moveTo>
                    <a:pt x="24817" y="47518"/>
                  </a:moveTo>
                  <a:lnTo>
                    <a:pt x="0" y="85672"/>
                  </a:lnTo>
                  <a:lnTo>
                    <a:pt x="837" y="85966"/>
                  </a:lnTo>
                  <a:lnTo>
                    <a:pt x="35388" y="53543"/>
                  </a:lnTo>
                  <a:lnTo>
                    <a:pt x="71919" y="2729"/>
                  </a:lnTo>
                  <a:lnTo>
                    <a:pt x="77594" y="0"/>
                  </a:lnTo>
                  <a:lnTo>
                    <a:pt x="83236" y="40"/>
                  </a:lnTo>
                  <a:lnTo>
                    <a:pt x="88856" y="1925"/>
                  </a:lnTo>
                  <a:lnTo>
                    <a:pt x="91674" y="5970"/>
                  </a:lnTo>
                  <a:lnTo>
                    <a:pt x="92326" y="17900"/>
                  </a:lnTo>
                  <a:lnTo>
                    <a:pt x="87468" y="44732"/>
                  </a:lnTo>
                  <a:lnTo>
                    <a:pt x="88889" y="50307"/>
                  </a:lnTo>
                  <a:lnTo>
                    <a:pt x="92625" y="53095"/>
                  </a:lnTo>
                  <a:lnTo>
                    <a:pt x="97904" y="54024"/>
                  </a:lnTo>
                  <a:lnTo>
                    <a:pt x="103282" y="52785"/>
                  </a:lnTo>
                  <a:lnTo>
                    <a:pt x="135259" y="36876"/>
                  </a:lnTo>
                  <a:lnTo>
                    <a:pt x="142125" y="36706"/>
                  </a:lnTo>
                  <a:lnTo>
                    <a:pt x="154712" y="41473"/>
                  </a:lnTo>
                  <a:lnTo>
                    <a:pt x="158813" y="48135"/>
                  </a:lnTo>
                  <a:lnTo>
                    <a:pt x="163368" y="67929"/>
                  </a:lnTo>
                  <a:lnTo>
                    <a:pt x="160436" y="89738"/>
                  </a:lnTo>
                  <a:lnTo>
                    <a:pt x="150283" y="1227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620444" y="2567881"/>
              <a:ext cx="148606" cy="158926"/>
            </a:xfrm>
            <a:custGeom>
              <a:avLst/>
              <a:gdLst/>
              <a:ahLst/>
              <a:cxnLst/>
              <a:rect l="0" t="0" r="0" b="0"/>
              <a:pathLst>
                <a:path w="148606" h="158926">
                  <a:moveTo>
                    <a:pt x="12246" y="0"/>
                  </a:moveTo>
                  <a:lnTo>
                    <a:pt x="16686" y="13322"/>
                  </a:lnTo>
                  <a:lnTo>
                    <a:pt x="16388" y="27297"/>
                  </a:lnTo>
                  <a:lnTo>
                    <a:pt x="0" y="86519"/>
                  </a:lnTo>
                  <a:lnTo>
                    <a:pt x="26960" y="40956"/>
                  </a:lnTo>
                  <a:lnTo>
                    <a:pt x="47585" y="20913"/>
                  </a:lnTo>
                  <a:lnTo>
                    <a:pt x="55323" y="17660"/>
                  </a:lnTo>
                  <a:lnTo>
                    <a:pt x="71355" y="16523"/>
                  </a:lnTo>
                  <a:lnTo>
                    <a:pt x="77674" y="20309"/>
                  </a:lnTo>
                  <a:lnTo>
                    <a:pt x="87174" y="34430"/>
                  </a:lnTo>
                  <a:lnTo>
                    <a:pt x="89538" y="55576"/>
                  </a:lnTo>
                  <a:lnTo>
                    <a:pt x="83483" y="98134"/>
                  </a:lnTo>
                  <a:lnTo>
                    <a:pt x="84830" y="103527"/>
                  </a:lnTo>
                  <a:lnTo>
                    <a:pt x="88517" y="106194"/>
                  </a:lnTo>
                  <a:lnTo>
                    <a:pt x="100048" y="106678"/>
                  </a:lnTo>
                  <a:lnTo>
                    <a:pt x="114467" y="103795"/>
                  </a:lnTo>
                  <a:lnTo>
                    <a:pt x="121286" y="104513"/>
                  </a:lnTo>
                  <a:lnTo>
                    <a:pt x="133820" y="110268"/>
                  </a:lnTo>
                  <a:lnTo>
                    <a:pt x="143108" y="121500"/>
                  </a:lnTo>
                  <a:lnTo>
                    <a:pt x="146886" y="128399"/>
                  </a:lnTo>
                  <a:lnTo>
                    <a:pt x="148605" y="141021"/>
                  </a:lnTo>
                  <a:lnTo>
                    <a:pt x="146077" y="158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833539" y="2567881"/>
              <a:ext cx="100272" cy="157074"/>
            </a:xfrm>
            <a:custGeom>
              <a:avLst/>
              <a:gdLst/>
              <a:ahLst/>
              <a:cxnLst/>
              <a:rect l="0" t="0" r="0" b="0"/>
              <a:pathLst>
                <a:path w="100272" h="157074">
                  <a:moveTo>
                    <a:pt x="8262" y="0"/>
                  </a:moveTo>
                  <a:lnTo>
                    <a:pt x="673" y="57069"/>
                  </a:lnTo>
                  <a:lnTo>
                    <a:pt x="0" y="116139"/>
                  </a:lnTo>
                  <a:lnTo>
                    <a:pt x="8808" y="147796"/>
                  </a:lnTo>
                  <a:lnTo>
                    <a:pt x="14203" y="153365"/>
                  </a:lnTo>
                  <a:lnTo>
                    <a:pt x="20588" y="156147"/>
                  </a:lnTo>
                  <a:lnTo>
                    <a:pt x="27631" y="157073"/>
                  </a:lnTo>
                  <a:lnTo>
                    <a:pt x="40415" y="153145"/>
                  </a:lnTo>
                  <a:lnTo>
                    <a:pt x="80677" y="119552"/>
                  </a:lnTo>
                  <a:lnTo>
                    <a:pt x="83491" y="118736"/>
                  </a:lnTo>
                  <a:lnTo>
                    <a:pt x="84437" y="120979"/>
                  </a:lnTo>
                  <a:lnTo>
                    <a:pt x="84869" y="130908"/>
                  </a:lnTo>
                  <a:lnTo>
                    <a:pt x="88159" y="144614"/>
                  </a:lnTo>
                  <a:lnTo>
                    <a:pt x="90338" y="148455"/>
                  </a:lnTo>
                  <a:lnTo>
                    <a:pt x="92720" y="150086"/>
                  </a:lnTo>
                  <a:lnTo>
                    <a:pt x="100271" y="1505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987542" y="2626433"/>
              <a:ext cx="71735" cy="142196"/>
            </a:xfrm>
            <a:custGeom>
              <a:avLst/>
              <a:gdLst/>
              <a:ahLst/>
              <a:cxnLst/>
              <a:rect l="0" t="0" r="0" b="0"/>
              <a:pathLst>
                <a:path w="71735" h="142196">
                  <a:moveTo>
                    <a:pt x="4819" y="0"/>
                  </a:moveTo>
                  <a:lnTo>
                    <a:pt x="2341" y="33916"/>
                  </a:lnTo>
                  <a:lnTo>
                    <a:pt x="0" y="50390"/>
                  </a:lnTo>
                  <a:lnTo>
                    <a:pt x="2057" y="67006"/>
                  </a:lnTo>
                  <a:lnTo>
                    <a:pt x="5766" y="70693"/>
                  </a:lnTo>
                  <a:lnTo>
                    <a:pt x="11026" y="71292"/>
                  </a:lnTo>
                  <a:lnTo>
                    <a:pt x="23377" y="67002"/>
                  </a:lnTo>
                  <a:lnTo>
                    <a:pt x="35062" y="58899"/>
                  </a:lnTo>
                  <a:lnTo>
                    <a:pt x="41710" y="57854"/>
                  </a:lnTo>
                  <a:lnTo>
                    <a:pt x="56531" y="61649"/>
                  </a:lnTo>
                  <a:lnTo>
                    <a:pt x="61599" y="67122"/>
                  </a:lnTo>
                  <a:lnTo>
                    <a:pt x="67230" y="83116"/>
                  </a:lnTo>
                  <a:lnTo>
                    <a:pt x="71734" y="1421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126191" y="2693348"/>
              <a:ext cx="16731" cy="83645"/>
            </a:xfrm>
            <a:custGeom>
              <a:avLst/>
              <a:gdLst/>
              <a:ahLst/>
              <a:cxnLst/>
              <a:rect l="0" t="0" r="0" b="0"/>
              <a:pathLst>
                <a:path w="16731" h="83645">
                  <a:moveTo>
                    <a:pt x="16730" y="0"/>
                  </a:moveTo>
                  <a:lnTo>
                    <a:pt x="14251" y="33917"/>
                  </a:lnTo>
                  <a:lnTo>
                    <a:pt x="0" y="836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151285" y="2601339"/>
              <a:ext cx="41823" cy="1"/>
            </a:xfrm>
            <a:custGeom>
              <a:avLst/>
              <a:gdLst/>
              <a:ahLst/>
              <a:cxnLst/>
              <a:rect l="0" t="0" r="0" b="0"/>
              <a:pathLst>
                <a:path w="41823" h="1">
                  <a:moveTo>
                    <a:pt x="0" y="0"/>
                  </a:moveTo>
                  <a:lnTo>
                    <a:pt x="4182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32570" y="2680543"/>
              <a:ext cx="102734" cy="96450"/>
            </a:xfrm>
            <a:custGeom>
              <a:avLst/>
              <a:gdLst/>
              <a:ahLst/>
              <a:cxnLst/>
              <a:rect l="0" t="0" r="0" b="0"/>
              <a:pathLst>
                <a:path w="102734" h="96450">
                  <a:moveTo>
                    <a:pt x="77640" y="4441"/>
                  </a:moveTo>
                  <a:lnTo>
                    <a:pt x="64318" y="0"/>
                  </a:lnTo>
                  <a:lnTo>
                    <a:pt x="38272" y="1679"/>
                  </a:lnTo>
                  <a:lnTo>
                    <a:pt x="22658" y="8170"/>
                  </a:lnTo>
                  <a:lnTo>
                    <a:pt x="15892" y="12503"/>
                  </a:lnTo>
                  <a:lnTo>
                    <a:pt x="5896" y="24753"/>
                  </a:lnTo>
                  <a:lnTo>
                    <a:pt x="1929" y="31923"/>
                  </a:lnTo>
                  <a:lnTo>
                    <a:pt x="0" y="47324"/>
                  </a:lnTo>
                  <a:lnTo>
                    <a:pt x="787" y="55335"/>
                  </a:lnTo>
                  <a:lnTo>
                    <a:pt x="9096" y="69192"/>
                  </a:lnTo>
                  <a:lnTo>
                    <a:pt x="23012" y="80618"/>
                  </a:lnTo>
                  <a:lnTo>
                    <a:pt x="41588" y="88793"/>
                  </a:lnTo>
                  <a:lnTo>
                    <a:pt x="102733" y="964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366355" y="2718005"/>
              <a:ext cx="127873" cy="73834"/>
            </a:xfrm>
            <a:custGeom>
              <a:avLst/>
              <a:gdLst/>
              <a:ahLst/>
              <a:cxnLst/>
              <a:rect l="0" t="0" r="0" b="0"/>
              <a:pathLst>
                <a:path w="127873" h="73834">
                  <a:moveTo>
                    <a:pt x="69321" y="17165"/>
                  </a:moveTo>
                  <a:lnTo>
                    <a:pt x="60440" y="3844"/>
                  </a:lnTo>
                  <a:lnTo>
                    <a:pt x="54107" y="849"/>
                  </a:lnTo>
                  <a:lnTo>
                    <a:pt x="37156" y="0"/>
                  </a:lnTo>
                  <a:lnTo>
                    <a:pt x="29290" y="2934"/>
                  </a:lnTo>
                  <a:lnTo>
                    <a:pt x="15594" y="13628"/>
                  </a:lnTo>
                  <a:lnTo>
                    <a:pt x="1872" y="35324"/>
                  </a:lnTo>
                  <a:lnTo>
                    <a:pt x="0" y="51259"/>
                  </a:lnTo>
                  <a:lnTo>
                    <a:pt x="802" y="59411"/>
                  </a:lnTo>
                  <a:lnTo>
                    <a:pt x="5054" y="64846"/>
                  </a:lnTo>
                  <a:lnTo>
                    <a:pt x="19691" y="70885"/>
                  </a:lnTo>
                  <a:lnTo>
                    <a:pt x="58451" y="73833"/>
                  </a:lnTo>
                  <a:lnTo>
                    <a:pt x="85307" y="67826"/>
                  </a:lnTo>
                  <a:lnTo>
                    <a:pt x="109064" y="54688"/>
                  </a:lnTo>
                  <a:lnTo>
                    <a:pt x="127872" y="338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52778" y="2517695"/>
              <a:ext cx="50188" cy="276027"/>
            </a:xfrm>
            <a:custGeom>
              <a:avLst/>
              <a:gdLst/>
              <a:ahLst/>
              <a:cxnLst/>
              <a:rect l="0" t="0" r="0" b="0"/>
              <a:pathLst>
                <a:path w="50188" h="276027">
                  <a:moveTo>
                    <a:pt x="50187" y="0"/>
                  </a:moveTo>
                  <a:lnTo>
                    <a:pt x="50187" y="62651"/>
                  </a:lnTo>
                  <a:lnTo>
                    <a:pt x="43566" y="117917"/>
                  </a:lnTo>
                  <a:lnTo>
                    <a:pt x="37726" y="175194"/>
                  </a:lnTo>
                  <a:lnTo>
                    <a:pt x="26693" y="233941"/>
                  </a:lnTo>
                  <a:lnTo>
                    <a:pt x="13692" y="262317"/>
                  </a:lnTo>
                  <a:lnTo>
                    <a:pt x="0" y="276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519320" y="2678406"/>
              <a:ext cx="100374" cy="56765"/>
            </a:xfrm>
            <a:custGeom>
              <a:avLst/>
              <a:gdLst/>
              <a:ahLst/>
              <a:cxnLst/>
              <a:rect l="0" t="0" r="0" b="0"/>
              <a:pathLst>
                <a:path w="100374" h="56765">
                  <a:moveTo>
                    <a:pt x="0" y="56764"/>
                  </a:moveTo>
                  <a:lnTo>
                    <a:pt x="1859" y="25234"/>
                  </a:lnTo>
                  <a:lnTo>
                    <a:pt x="8881" y="7434"/>
                  </a:lnTo>
                  <a:lnTo>
                    <a:pt x="14285" y="2502"/>
                  </a:lnTo>
                  <a:lnTo>
                    <a:pt x="20676" y="143"/>
                  </a:lnTo>
                  <a:lnTo>
                    <a:pt x="35212" y="0"/>
                  </a:lnTo>
                  <a:lnTo>
                    <a:pt x="91296" y="12731"/>
                  </a:lnTo>
                  <a:lnTo>
                    <a:pt x="100373" y="14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639968" y="2768628"/>
              <a:ext cx="4820" cy="14458"/>
            </a:xfrm>
            <a:custGeom>
              <a:avLst/>
              <a:gdLst/>
              <a:ahLst/>
              <a:cxnLst/>
              <a:rect l="0" t="0" r="0" b="0"/>
              <a:pathLst>
                <a:path w="4820" h="14458">
                  <a:moveTo>
                    <a:pt x="4819" y="0"/>
                  </a:moveTo>
                  <a:lnTo>
                    <a:pt x="0" y="1445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711702" y="2618068"/>
              <a:ext cx="359672" cy="334579"/>
            </a:xfrm>
            <a:custGeom>
              <a:avLst/>
              <a:gdLst/>
              <a:ahLst/>
              <a:cxnLst/>
              <a:rect l="0" t="0" r="0" b="0"/>
              <a:pathLst>
                <a:path w="359672" h="334579">
                  <a:moveTo>
                    <a:pt x="0" y="0"/>
                  </a:moveTo>
                  <a:lnTo>
                    <a:pt x="13356" y="15214"/>
                  </a:lnTo>
                  <a:lnTo>
                    <a:pt x="43695" y="75110"/>
                  </a:lnTo>
                  <a:lnTo>
                    <a:pt x="75445" y="132072"/>
                  </a:lnTo>
                  <a:lnTo>
                    <a:pt x="80967" y="141023"/>
                  </a:lnTo>
                  <a:lnTo>
                    <a:pt x="84623" y="158403"/>
                  </a:lnTo>
                  <a:lnTo>
                    <a:pt x="84297" y="166941"/>
                  </a:lnTo>
                  <a:lnTo>
                    <a:pt x="81291" y="174492"/>
                  </a:lnTo>
                  <a:lnTo>
                    <a:pt x="53216" y="205803"/>
                  </a:lnTo>
                  <a:lnTo>
                    <a:pt x="52206" y="211552"/>
                  </a:lnTo>
                  <a:lnTo>
                    <a:pt x="54321" y="217244"/>
                  </a:lnTo>
                  <a:lnTo>
                    <a:pt x="58519" y="222898"/>
                  </a:lnTo>
                  <a:lnTo>
                    <a:pt x="64106" y="225737"/>
                  </a:lnTo>
                  <a:lnTo>
                    <a:pt x="77749" y="226414"/>
                  </a:lnTo>
                  <a:lnTo>
                    <a:pt x="101106" y="221569"/>
                  </a:lnTo>
                  <a:lnTo>
                    <a:pt x="121243" y="209808"/>
                  </a:lnTo>
                  <a:lnTo>
                    <a:pt x="130715" y="197339"/>
                  </a:lnTo>
                  <a:lnTo>
                    <a:pt x="144368" y="166616"/>
                  </a:lnTo>
                  <a:lnTo>
                    <a:pt x="145329" y="147782"/>
                  </a:lnTo>
                  <a:lnTo>
                    <a:pt x="141729" y="127950"/>
                  </a:lnTo>
                  <a:lnTo>
                    <a:pt x="133934" y="109841"/>
                  </a:lnTo>
                  <a:lnTo>
                    <a:pt x="114654" y="88412"/>
                  </a:lnTo>
                  <a:lnTo>
                    <a:pt x="111752" y="85893"/>
                  </a:lnTo>
                  <a:lnTo>
                    <a:pt x="111677" y="86073"/>
                  </a:lnTo>
                  <a:lnTo>
                    <a:pt x="129351" y="99717"/>
                  </a:lnTo>
                  <a:lnTo>
                    <a:pt x="192533" y="127811"/>
                  </a:lnTo>
                  <a:lnTo>
                    <a:pt x="221429" y="148235"/>
                  </a:lnTo>
                  <a:lnTo>
                    <a:pt x="224759" y="155515"/>
                  </a:lnTo>
                  <a:lnTo>
                    <a:pt x="225979" y="173519"/>
                  </a:lnTo>
                  <a:lnTo>
                    <a:pt x="220946" y="188955"/>
                  </a:lnTo>
                  <a:lnTo>
                    <a:pt x="217001" y="195674"/>
                  </a:lnTo>
                  <a:lnTo>
                    <a:pt x="216230" y="202012"/>
                  </a:lnTo>
                  <a:lnTo>
                    <a:pt x="220329" y="214010"/>
                  </a:lnTo>
                  <a:lnTo>
                    <a:pt x="233305" y="225539"/>
                  </a:lnTo>
                  <a:lnTo>
                    <a:pt x="296266" y="263779"/>
                  </a:lnTo>
                  <a:lnTo>
                    <a:pt x="337679" y="297270"/>
                  </a:lnTo>
                  <a:lnTo>
                    <a:pt x="359671" y="3345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879891" y="3069748"/>
              <a:ext cx="200747" cy="41823"/>
            </a:xfrm>
            <a:custGeom>
              <a:avLst/>
              <a:gdLst/>
              <a:ahLst/>
              <a:cxnLst/>
              <a:rect l="0" t="0" r="0" b="0"/>
              <a:pathLst>
                <a:path w="200747" h="41823">
                  <a:moveTo>
                    <a:pt x="0" y="0"/>
                  </a:moveTo>
                  <a:lnTo>
                    <a:pt x="8881" y="13321"/>
                  </a:lnTo>
                  <a:lnTo>
                    <a:pt x="15214" y="17245"/>
                  </a:lnTo>
                  <a:lnTo>
                    <a:pt x="41889" y="22767"/>
                  </a:lnTo>
                  <a:lnTo>
                    <a:pt x="100452" y="30637"/>
                  </a:lnTo>
                  <a:lnTo>
                    <a:pt x="163823" y="34139"/>
                  </a:lnTo>
                  <a:lnTo>
                    <a:pt x="200746" y="418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301578" y="3073671"/>
              <a:ext cx="222375" cy="230282"/>
            </a:xfrm>
            <a:custGeom>
              <a:avLst/>
              <a:gdLst/>
              <a:ahLst/>
              <a:cxnLst/>
              <a:rect l="0" t="0" r="0" b="0"/>
              <a:pathLst>
                <a:path w="222375" h="230282">
                  <a:moveTo>
                    <a:pt x="71815" y="4441"/>
                  </a:moveTo>
                  <a:lnTo>
                    <a:pt x="58493" y="0"/>
                  </a:lnTo>
                  <a:lnTo>
                    <a:pt x="52711" y="551"/>
                  </a:lnTo>
                  <a:lnTo>
                    <a:pt x="41329" y="6120"/>
                  </a:lnTo>
                  <a:lnTo>
                    <a:pt x="38480" y="12066"/>
                  </a:lnTo>
                  <a:lnTo>
                    <a:pt x="37792" y="28586"/>
                  </a:lnTo>
                  <a:lnTo>
                    <a:pt x="49949" y="91280"/>
                  </a:lnTo>
                  <a:lnTo>
                    <a:pt x="64639" y="135564"/>
                  </a:lnTo>
                  <a:lnTo>
                    <a:pt x="64598" y="157825"/>
                  </a:lnTo>
                  <a:lnTo>
                    <a:pt x="56525" y="175153"/>
                  </a:lnTo>
                  <a:lnTo>
                    <a:pt x="50469" y="182377"/>
                  </a:lnTo>
                  <a:lnTo>
                    <a:pt x="42714" y="186263"/>
                  </a:lnTo>
                  <a:lnTo>
                    <a:pt x="24184" y="188102"/>
                  </a:lnTo>
                  <a:lnTo>
                    <a:pt x="8513" y="183344"/>
                  </a:lnTo>
                  <a:lnTo>
                    <a:pt x="1732" y="179472"/>
                  </a:lnTo>
                  <a:lnTo>
                    <a:pt x="0" y="175962"/>
                  </a:lnTo>
                  <a:lnTo>
                    <a:pt x="1633" y="172692"/>
                  </a:lnTo>
                  <a:lnTo>
                    <a:pt x="10882" y="166581"/>
                  </a:lnTo>
                  <a:lnTo>
                    <a:pt x="24287" y="160767"/>
                  </a:lnTo>
                  <a:lnTo>
                    <a:pt x="79519" y="153282"/>
                  </a:lnTo>
                  <a:lnTo>
                    <a:pt x="135855" y="139904"/>
                  </a:lnTo>
                  <a:lnTo>
                    <a:pt x="175579" y="120764"/>
                  </a:lnTo>
                  <a:lnTo>
                    <a:pt x="201875" y="99084"/>
                  </a:lnTo>
                  <a:lnTo>
                    <a:pt x="204061" y="93559"/>
                  </a:lnTo>
                  <a:lnTo>
                    <a:pt x="203660" y="88017"/>
                  </a:lnTo>
                  <a:lnTo>
                    <a:pt x="201534" y="82463"/>
                  </a:lnTo>
                  <a:lnTo>
                    <a:pt x="197328" y="79690"/>
                  </a:lnTo>
                  <a:lnTo>
                    <a:pt x="185220" y="79088"/>
                  </a:lnTo>
                  <a:lnTo>
                    <a:pt x="179017" y="83016"/>
                  </a:lnTo>
                  <a:lnTo>
                    <a:pt x="167168" y="97295"/>
                  </a:lnTo>
                  <a:lnTo>
                    <a:pt x="160663" y="116033"/>
                  </a:lnTo>
                  <a:lnTo>
                    <a:pt x="158928" y="126234"/>
                  </a:lnTo>
                  <a:lnTo>
                    <a:pt x="161958" y="147482"/>
                  </a:lnTo>
                  <a:lnTo>
                    <a:pt x="179048" y="186973"/>
                  </a:lnTo>
                  <a:lnTo>
                    <a:pt x="200323" y="214016"/>
                  </a:lnTo>
                  <a:lnTo>
                    <a:pt x="222374" y="2302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571514" y="3153392"/>
              <a:ext cx="119728" cy="169899"/>
            </a:xfrm>
            <a:custGeom>
              <a:avLst/>
              <a:gdLst/>
              <a:ahLst/>
              <a:cxnLst/>
              <a:rect l="0" t="0" r="0" b="0"/>
              <a:pathLst>
                <a:path w="119728" h="169899">
                  <a:moveTo>
                    <a:pt x="86270" y="0"/>
                  </a:moveTo>
                  <a:lnTo>
                    <a:pt x="44397" y="15196"/>
                  </a:lnTo>
                  <a:lnTo>
                    <a:pt x="25741" y="30009"/>
                  </a:lnTo>
                  <a:lnTo>
                    <a:pt x="9371" y="51643"/>
                  </a:lnTo>
                  <a:lnTo>
                    <a:pt x="1596" y="67563"/>
                  </a:lnTo>
                  <a:lnTo>
                    <a:pt x="0" y="83932"/>
                  </a:lnTo>
                  <a:lnTo>
                    <a:pt x="6547" y="117159"/>
                  </a:lnTo>
                  <a:lnTo>
                    <a:pt x="18554" y="137772"/>
                  </a:lnTo>
                  <a:lnTo>
                    <a:pt x="33884" y="155652"/>
                  </a:lnTo>
                  <a:lnTo>
                    <a:pt x="59079" y="168281"/>
                  </a:lnTo>
                  <a:lnTo>
                    <a:pt x="79451" y="169898"/>
                  </a:lnTo>
                  <a:lnTo>
                    <a:pt x="119727" y="167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749792" y="3303952"/>
              <a:ext cx="50188" cy="16730"/>
            </a:xfrm>
            <a:custGeom>
              <a:avLst/>
              <a:gdLst/>
              <a:ahLst/>
              <a:cxnLst/>
              <a:rect l="0" t="0" r="0" b="0"/>
              <a:pathLst>
                <a:path w="50188" h="16730">
                  <a:moveTo>
                    <a:pt x="0" y="16729"/>
                  </a:moveTo>
                  <a:lnTo>
                    <a:pt x="5018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791614" y="3345774"/>
              <a:ext cx="66917" cy="175654"/>
            </a:xfrm>
            <a:custGeom>
              <a:avLst/>
              <a:gdLst/>
              <a:ahLst/>
              <a:cxnLst/>
              <a:rect l="0" t="0" r="0" b="0"/>
              <a:pathLst>
                <a:path w="66917" h="175654">
                  <a:moveTo>
                    <a:pt x="66916" y="0"/>
                  </a:moveTo>
                  <a:lnTo>
                    <a:pt x="47491" y="59938"/>
                  </a:lnTo>
                  <a:lnTo>
                    <a:pt x="18971" y="123110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927468" y="3236289"/>
              <a:ext cx="148399" cy="192323"/>
            </a:xfrm>
            <a:custGeom>
              <a:avLst/>
              <a:gdLst/>
              <a:ahLst/>
              <a:cxnLst/>
              <a:rect l="0" t="0" r="0" b="0"/>
              <a:pathLst>
                <a:path w="148399" h="192323">
                  <a:moveTo>
                    <a:pt x="31435" y="84392"/>
                  </a:moveTo>
                  <a:lnTo>
                    <a:pt x="17168" y="142371"/>
                  </a:lnTo>
                  <a:lnTo>
                    <a:pt x="1666" y="192322"/>
                  </a:lnTo>
                  <a:lnTo>
                    <a:pt x="436" y="190732"/>
                  </a:lnTo>
                  <a:lnTo>
                    <a:pt x="0" y="178123"/>
                  </a:lnTo>
                  <a:lnTo>
                    <a:pt x="6838" y="144899"/>
                  </a:lnTo>
                  <a:lnTo>
                    <a:pt x="32085" y="87219"/>
                  </a:lnTo>
                  <a:lnTo>
                    <a:pt x="63063" y="34525"/>
                  </a:lnTo>
                  <a:lnTo>
                    <a:pt x="99211" y="3945"/>
                  </a:lnTo>
                  <a:lnTo>
                    <a:pt x="117941" y="0"/>
                  </a:lnTo>
                  <a:lnTo>
                    <a:pt x="128139" y="249"/>
                  </a:lnTo>
                  <a:lnTo>
                    <a:pt x="135868" y="3203"/>
                  </a:lnTo>
                  <a:lnTo>
                    <a:pt x="146934" y="13921"/>
                  </a:lnTo>
                  <a:lnTo>
                    <a:pt x="148398" y="20682"/>
                  </a:lnTo>
                  <a:lnTo>
                    <a:pt x="145068" y="35630"/>
                  </a:lnTo>
                  <a:lnTo>
                    <a:pt x="132742" y="55280"/>
                  </a:lnTo>
                  <a:lnTo>
                    <a:pt x="120141" y="64638"/>
                  </a:lnTo>
                  <a:lnTo>
                    <a:pt x="112877" y="68434"/>
                  </a:lnTo>
                  <a:lnTo>
                    <a:pt x="108035" y="69107"/>
                  </a:lnTo>
                  <a:lnTo>
                    <a:pt x="104807" y="67696"/>
                  </a:lnTo>
                  <a:lnTo>
                    <a:pt x="98350" y="592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109463" y="3262130"/>
              <a:ext cx="117103" cy="66449"/>
            </a:xfrm>
            <a:custGeom>
              <a:avLst/>
              <a:gdLst/>
              <a:ahLst/>
              <a:cxnLst/>
              <a:rect l="0" t="0" r="0" b="0"/>
              <a:pathLst>
                <a:path w="117103" h="66449">
                  <a:moveTo>
                    <a:pt x="0" y="0"/>
                  </a:moveTo>
                  <a:lnTo>
                    <a:pt x="14467" y="53317"/>
                  </a:lnTo>
                  <a:lnTo>
                    <a:pt x="15221" y="63426"/>
                  </a:lnTo>
                  <a:lnTo>
                    <a:pt x="17582" y="66448"/>
                  </a:lnTo>
                  <a:lnTo>
                    <a:pt x="21015" y="64745"/>
                  </a:lnTo>
                  <a:lnTo>
                    <a:pt x="39881" y="44181"/>
                  </a:lnTo>
                  <a:lnTo>
                    <a:pt x="68184" y="28898"/>
                  </a:lnTo>
                  <a:lnTo>
                    <a:pt x="84208" y="22756"/>
                  </a:lnTo>
                  <a:lnTo>
                    <a:pt x="91455" y="22606"/>
                  </a:lnTo>
                  <a:lnTo>
                    <a:pt x="104464" y="27395"/>
                  </a:lnTo>
                  <a:lnTo>
                    <a:pt x="111485" y="33242"/>
                  </a:lnTo>
                  <a:lnTo>
                    <a:pt x="117102" y="418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260023" y="3178485"/>
              <a:ext cx="33458" cy="8366"/>
            </a:xfrm>
            <a:custGeom>
              <a:avLst/>
              <a:gdLst/>
              <a:ahLst/>
              <a:cxnLst/>
              <a:rect l="0" t="0" r="0" b="0"/>
              <a:pathLst>
                <a:path w="33458" h="8366">
                  <a:moveTo>
                    <a:pt x="0" y="8365"/>
                  </a:moveTo>
                  <a:lnTo>
                    <a:pt x="3345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304461" y="3237036"/>
              <a:ext cx="131216" cy="122906"/>
            </a:xfrm>
            <a:custGeom>
              <a:avLst/>
              <a:gdLst/>
              <a:ahLst/>
              <a:cxnLst/>
              <a:rect l="0" t="0" r="0" b="0"/>
              <a:pathLst>
                <a:path w="131216" h="122906">
                  <a:moveTo>
                    <a:pt x="5749" y="0"/>
                  </a:moveTo>
                  <a:lnTo>
                    <a:pt x="0" y="58910"/>
                  </a:lnTo>
                  <a:lnTo>
                    <a:pt x="379" y="100995"/>
                  </a:lnTo>
                  <a:lnTo>
                    <a:pt x="2169" y="111940"/>
                  </a:lnTo>
                  <a:lnTo>
                    <a:pt x="6150" y="118308"/>
                  </a:lnTo>
                  <a:lnTo>
                    <a:pt x="11592" y="121623"/>
                  </a:lnTo>
                  <a:lnTo>
                    <a:pt x="18009" y="122905"/>
                  </a:lnTo>
                  <a:lnTo>
                    <a:pt x="24145" y="121900"/>
                  </a:lnTo>
                  <a:lnTo>
                    <a:pt x="35920" y="115827"/>
                  </a:lnTo>
                  <a:lnTo>
                    <a:pt x="93794" y="61578"/>
                  </a:lnTo>
                  <a:lnTo>
                    <a:pt x="131215" y="418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427312" y="3412689"/>
              <a:ext cx="16729" cy="184019"/>
            </a:xfrm>
            <a:custGeom>
              <a:avLst/>
              <a:gdLst/>
              <a:ahLst/>
              <a:cxnLst/>
              <a:rect l="0" t="0" r="0" b="0"/>
              <a:pathLst>
                <a:path w="16729" h="184019">
                  <a:moveTo>
                    <a:pt x="16728" y="0"/>
                  </a:moveTo>
                  <a:lnTo>
                    <a:pt x="9526" y="60972"/>
                  </a:lnTo>
                  <a:lnTo>
                    <a:pt x="1897" y="123675"/>
                  </a:lnTo>
                  <a:lnTo>
                    <a:pt x="0" y="1840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661515" y="3145027"/>
              <a:ext cx="66917" cy="301121"/>
            </a:xfrm>
            <a:custGeom>
              <a:avLst/>
              <a:gdLst/>
              <a:ahLst/>
              <a:cxnLst/>
              <a:rect l="0" t="0" r="0" b="0"/>
              <a:pathLst>
                <a:path w="66917" h="301121">
                  <a:moveTo>
                    <a:pt x="66916" y="0"/>
                  </a:moveTo>
                  <a:lnTo>
                    <a:pt x="47491" y="62417"/>
                  </a:lnTo>
                  <a:lnTo>
                    <a:pt x="28628" y="119126"/>
                  </a:lnTo>
                  <a:lnTo>
                    <a:pt x="16877" y="176707"/>
                  </a:lnTo>
                  <a:lnTo>
                    <a:pt x="10046" y="229353"/>
                  </a:lnTo>
                  <a:lnTo>
                    <a:pt x="1965" y="284315"/>
                  </a:lnTo>
                  <a:lnTo>
                    <a:pt x="0" y="3011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615253" y="3278981"/>
              <a:ext cx="129908" cy="33336"/>
            </a:xfrm>
            <a:custGeom>
              <a:avLst/>
              <a:gdLst/>
              <a:ahLst/>
              <a:cxnLst/>
              <a:rect l="0" t="0" r="0" b="0"/>
              <a:pathLst>
                <a:path w="129908" h="33336">
                  <a:moveTo>
                    <a:pt x="4440" y="33335"/>
                  </a:moveTo>
                  <a:lnTo>
                    <a:pt x="0" y="20014"/>
                  </a:lnTo>
                  <a:lnTo>
                    <a:pt x="551" y="14231"/>
                  </a:lnTo>
                  <a:lnTo>
                    <a:pt x="6119" y="2849"/>
                  </a:lnTo>
                  <a:lnTo>
                    <a:pt x="12995" y="0"/>
                  </a:lnTo>
                  <a:lnTo>
                    <a:pt x="44873" y="430"/>
                  </a:lnTo>
                  <a:lnTo>
                    <a:pt x="106500" y="7030"/>
                  </a:lnTo>
                  <a:lnTo>
                    <a:pt x="129907" y="82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772922" y="3337409"/>
              <a:ext cx="198079" cy="106507"/>
            </a:xfrm>
            <a:custGeom>
              <a:avLst/>
              <a:gdLst/>
              <a:ahLst/>
              <a:cxnLst/>
              <a:rect l="0" t="0" r="0" b="0"/>
              <a:pathLst>
                <a:path w="198079" h="106507">
                  <a:moveTo>
                    <a:pt x="22425" y="0"/>
                  </a:moveTo>
                  <a:lnTo>
                    <a:pt x="0" y="63427"/>
                  </a:lnTo>
                  <a:lnTo>
                    <a:pt x="40" y="67378"/>
                  </a:lnTo>
                  <a:lnTo>
                    <a:pt x="996" y="67224"/>
                  </a:lnTo>
                  <a:lnTo>
                    <a:pt x="28705" y="24133"/>
                  </a:lnTo>
                  <a:lnTo>
                    <a:pt x="41945" y="12895"/>
                  </a:lnTo>
                  <a:lnTo>
                    <a:pt x="49379" y="8596"/>
                  </a:lnTo>
                  <a:lnTo>
                    <a:pt x="65074" y="6299"/>
                  </a:lnTo>
                  <a:lnTo>
                    <a:pt x="73163" y="6988"/>
                  </a:lnTo>
                  <a:lnTo>
                    <a:pt x="87107" y="12710"/>
                  </a:lnTo>
                  <a:lnTo>
                    <a:pt x="93427" y="16838"/>
                  </a:lnTo>
                  <a:lnTo>
                    <a:pt x="97642" y="23307"/>
                  </a:lnTo>
                  <a:lnTo>
                    <a:pt x="102324" y="40409"/>
                  </a:lnTo>
                  <a:lnTo>
                    <a:pt x="102979" y="96326"/>
                  </a:lnTo>
                  <a:lnTo>
                    <a:pt x="107726" y="102322"/>
                  </a:lnTo>
                  <a:lnTo>
                    <a:pt x="114609" y="105390"/>
                  </a:lnTo>
                  <a:lnTo>
                    <a:pt x="122915" y="106506"/>
                  </a:lnTo>
                  <a:lnTo>
                    <a:pt x="130311" y="103533"/>
                  </a:lnTo>
                  <a:lnTo>
                    <a:pt x="150530" y="86233"/>
                  </a:lnTo>
                  <a:lnTo>
                    <a:pt x="198078" y="752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998695" y="3345774"/>
              <a:ext cx="43076" cy="145601"/>
            </a:xfrm>
            <a:custGeom>
              <a:avLst/>
              <a:gdLst/>
              <a:ahLst/>
              <a:cxnLst/>
              <a:rect l="0" t="0" r="0" b="0"/>
              <a:pathLst>
                <a:path w="43076" h="145601">
                  <a:moveTo>
                    <a:pt x="39220" y="0"/>
                  </a:moveTo>
                  <a:lnTo>
                    <a:pt x="30339" y="8881"/>
                  </a:lnTo>
                  <a:lnTo>
                    <a:pt x="25979" y="23154"/>
                  </a:lnTo>
                  <a:lnTo>
                    <a:pt x="24971" y="40960"/>
                  </a:lnTo>
                  <a:lnTo>
                    <a:pt x="39528" y="100323"/>
                  </a:lnTo>
                  <a:lnTo>
                    <a:pt x="43075" y="117079"/>
                  </a:lnTo>
                  <a:lnTo>
                    <a:pt x="41553" y="133821"/>
                  </a:lnTo>
                  <a:lnTo>
                    <a:pt x="37058" y="139400"/>
                  </a:lnTo>
                  <a:lnTo>
                    <a:pt x="22150" y="145600"/>
                  </a:lnTo>
                  <a:lnTo>
                    <a:pt x="15758" y="143536"/>
                  </a:lnTo>
                  <a:lnTo>
                    <a:pt x="10568" y="138442"/>
                  </a:lnTo>
                  <a:lnTo>
                    <a:pt x="3251" y="122869"/>
                  </a:lnTo>
                  <a:lnTo>
                    <a:pt x="0" y="103556"/>
                  </a:lnTo>
                  <a:lnTo>
                    <a:pt x="14127" y="501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114774" y="3203578"/>
              <a:ext cx="82066" cy="292757"/>
            </a:xfrm>
            <a:custGeom>
              <a:avLst/>
              <a:gdLst/>
              <a:ahLst/>
              <a:cxnLst/>
              <a:rect l="0" t="0" r="0" b="0"/>
              <a:pathLst>
                <a:path w="82066" h="292757">
                  <a:moveTo>
                    <a:pt x="48608" y="0"/>
                  </a:moveTo>
                  <a:lnTo>
                    <a:pt x="24505" y="63427"/>
                  </a:lnTo>
                  <a:lnTo>
                    <a:pt x="13903" y="126476"/>
                  </a:lnTo>
                  <a:lnTo>
                    <a:pt x="1974" y="182877"/>
                  </a:lnTo>
                  <a:lnTo>
                    <a:pt x="0" y="204267"/>
                  </a:lnTo>
                  <a:lnTo>
                    <a:pt x="3191" y="210529"/>
                  </a:lnTo>
                  <a:lnTo>
                    <a:pt x="9036" y="213774"/>
                  </a:lnTo>
                  <a:lnTo>
                    <a:pt x="25444" y="214901"/>
                  </a:lnTo>
                  <a:lnTo>
                    <a:pt x="45128" y="212304"/>
                  </a:lnTo>
                  <a:lnTo>
                    <a:pt x="50005" y="213099"/>
                  </a:lnTo>
                  <a:lnTo>
                    <a:pt x="51398" y="215487"/>
                  </a:lnTo>
                  <a:lnTo>
                    <a:pt x="49435" y="232686"/>
                  </a:lnTo>
                  <a:lnTo>
                    <a:pt x="49159" y="241557"/>
                  </a:lnTo>
                  <a:lnTo>
                    <a:pt x="53810" y="256370"/>
                  </a:lnTo>
                  <a:lnTo>
                    <a:pt x="82065" y="2927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233632" y="3346153"/>
              <a:ext cx="131444" cy="141817"/>
            </a:xfrm>
            <a:custGeom>
              <a:avLst/>
              <a:gdLst/>
              <a:ahLst/>
              <a:cxnLst/>
              <a:rect l="0" t="0" r="0" b="0"/>
              <a:pathLst>
                <a:path w="131444" h="141817">
                  <a:moveTo>
                    <a:pt x="21759" y="74901"/>
                  </a:moveTo>
                  <a:lnTo>
                    <a:pt x="35080" y="79341"/>
                  </a:lnTo>
                  <a:lnTo>
                    <a:pt x="40863" y="78791"/>
                  </a:lnTo>
                  <a:lnTo>
                    <a:pt x="52244" y="73222"/>
                  </a:lnTo>
                  <a:lnTo>
                    <a:pt x="52306" y="70993"/>
                  </a:lnTo>
                  <a:lnTo>
                    <a:pt x="48629" y="69508"/>
                  </a:lnTo>
                  <a:lnTo>
                    <a:pt x="42461" y="68518"/>
                  </a:lnTo>
                  <a:lnTo>
                    <a:pt x="36489" y="69716"/>
                  </a:lnTo>
                  <a:lnTo>
                    <a:pt x="19204" y="80283"/>
                  </a:lnTo>
                  <a:lnTo>
                    <a:pt x="7922" y="89994"/>
                  </a:lnTo>
                  <a:lnTo>
                    <a:pt x="1668" y="105463"/>
                  </a:lnTo>
                  <a:lnTo>
                    <a:pt x="0" y="114793"/>
                  </a:lnTo>
                  <a:lnTo>
                    <a:pt x="2606" y="121942"/>
                  </a:lnTo>
                  <a:lnTo>
                    <a:pt x="8060" y="127637"/>
                  </a:lnTo>
                  <a:lnTo>
                    <a:pt x="15414" y="132364"/>
                  </a:lnTo>
                  <a:lnTo>
                    <a:pt x="22176" y="132727"/>
                  </a:lnTo>
                  <a:lnTo>
                    <a:pt x="28543" y="130180"/>
                  </a:lnTo>
                  <a:lnTo>
                    <a:pt x="68364" y="98462"/>
                  </a:lnTo>
                  <a:lnTo>
                    <a:pt x="105601" y="43017"/>
                  </a:lnTo>
                  <a:lnTo>
                    <a:pt x="127747" y="1584"/>
                  </a:lnTo>
                  <a:lnTo>
                    <a:pt x="130523" y="0"/>
                  </a:lnTo>
                  <a:lnTo>
                    <a:pt x="131443" y="3591"/>
                  </a:lnTo>
                  <a:lnTo>
                    <a:pt x="124873" y="61999"/>
                  </a:lnTo>
                  <a:lnTo>
                    <a:pt x="120195" y="115930"/>
                  </a:lnTo>
                  <a:lnTo>
                    <a:pt x="113767" y="141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380857" y="3513063"/>
              <a:ext cx="33459" cy="142196"/>
            </a:xfrm>
            <a:custGeom>
              <a:avLst/>
              <a:gdLst/>
              <a:ahLst/>
              <a:cxnLst/>
              <a:rect l="0" t="0" r="0" b="0"/>
              <a:pathLst>
                <a:path w="33459" h="142196">
                  <a:moveTo>
                    <a:pt x="33458" y="0"/>
                  </a:moveTo>
                  <a:lnTo>
                    <a:pt x="27710" y="21892"/>
                  </a:lnTo>
                  <a:lnTo>
                    <a:pt x="20998" y="77829"/>
                  </a:lnTo>
                  <a:lnTo>
                    <a:pt x="8191" y="122222"/>
                  </a:lnTo>
                  <a:lnTo>
                    <a:pt x="0" y="1421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606696" y="3412689"/>
              <a:ext cx="92010" cy="186378"/>
            </a:xfrm>
            <a:custGeom>
              <a:avLst/>
              <a:gdLst/>
              <a:ahLst/>
              <a:cxnLst/>
              <a:rect l="0" t="0" r="0" b="0"/>
              <a:pathLst>
                <a:path w="92010" h="186378">
                  <a:moveTo>
                    <a:pt x="92009" y="0"/>
                  </a:moveTo>
                  <a:lnTo>
                    <a:pt x="72905" y="7608"/>
                  </a:lnTo>
                  <a:lnTo>
                    <a:pt x="61524" y="16083"/>
                  </a:lnTo>
                  <a:lnTo>
                    <a:pt x="49106" y="35745"/>
                  </a:lnTo>
                  <a:lnTo>
                    <a:pt x="47539" y="51203"/>
                  </a:lnTo>
                  <a:lnTo>
                    <a:pt x="61674" y="113238"/>
                  </a:lnTo>
                  <a:lnTo>
                    <a:pt x="70699" y="150726"/>
                  </a:lnTo>
                  <a:lnTo>
                    <a:pt x="69217" y="171390"/>
                  </a:lnTo>
                  <a:lnTo>
                    <a:pt x="64733" y="178388"/>
                  </a:lnTo>
                  <a:lnTo>
                    <a:pt x="58026" y="183053"/>
                  </a:lnTo>
                  <a:lnTo>
                    <a:pt x="49837" y="186163"/>
                  </a:lnTo>
                  <a:lnTo>
                    <a:pt x="42519" y="186377"/>
                  </a:lnTo>
                  <a:lnTo>
                    <a:pt x="29430" y="181659"/>
                  </a:lnTo>
                  <a:lnTo>
                    <a:pt x="11612" y="168552"/>
                  </a:lnTo>
                  <a:lnTo>
                    <a:pt x="5161" y="158247"/>
                  </a:lnTo>
                  <a:lnTo>
                    <a:pt x="0" y="1421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713592" y="3345774"/>
            <a:ext cx="522637" cy="418174"/>
            <a:chOff x="8713592" y="3345774"/>
            <a:chExt cx="522637" cy="418174"/>
          </a:xfrm>
        </p:grpSpPr>
        <p:sp>
          <p:nvSpPr>
            <p:cNvPr id="148" name="Freeform 147"/>
            <p:cNvSpPr/>
            <p:nvPr/>
          </p:nvSpPr>
          <p:spPr>
            <a:xfrm>
              <a:off x="8713592" y="3471517"/>
              <a:ext cx="110581" cy="98686"/>
            </a:xfrm>
            <a:custGeom>
              <a:avLst/>
              <a:gdLst/>
              <a:ahLst/>
              <a:cxnLst/>
              <a:rect l="0" t="0" r="0" b="0"/>
              <a:pathLst>
                <a:path w="110581" h="98686">
                  <a:moveTo>
                    <a:pt x="85486" y="24817"/>
                  </a:moveTo>
                  <a:lnTo>
                    <a:pt x="46120" y="1533"/>
                  </a:lnTo>
                  <a:lnTo>
                    <a:pt x="36937" y="0"/>
                  </a:lnTo>
                  <a:lnTo>
                    <a:pt x="19299" y="3254"/>
                  </a:lnTo>
                  <a:lnTo>
                    <a:pt x="12551" y="7654"/>
                  </a:lnTo>
                  <a:lnTo>
                    <a:pt x="2574" y="19977"/>
                  </a:lnTo>
                  <a:lnTo>
                    <a:pt x="0" y="37226"/>
                  </a:lnTo>
                  <a:lnTo>
                    <a:pt x="2882" y="55425"/>
                  </a:lnTo>
                  <a:lnTo>
                    <a:pt x="10359" y="69709"/>
                  </a:lnTo>
                  <a:lnTo>
                    <a:pt x="22356" y="79776"/>
                  </a:lnTo>
                  <a:lnTo>
                    <a:pt x="29459" y="83761"/>
                  </a:lnTo>
                  <a:lnTo>
                    <a:pt x="36982" y="84560"/>
                  </a:lnTo>
                  <a:lnTo>
                    <a:pt x="52777" y="80490"/>
                  </a:lnTo>
                  <a:lnTo>
                    <a:pt x="57174" y="75873"/>
                  </a:lnTo>
                  <a:lnTo>
                    <a:pt x="59177" y="70007"/>
                  </a:lnTo>
                  <a:lnTo>
                    <a:pt x="59583" y="63308"/>
                  </a:lnTo>
                  <a:lnTo>
                    <a:pt x="57994" y="61630"/>
                  </a:lnTo>
                  <a:lnTo>
                    <a:pt x="55077" y="63300"/>
                  </a:lnTo>
                  <a:lnTo>
                    <a:pt x="51272" y="67201"/>
                  </a:lnTo>
                  <a:lnTo>
                    <a:pt x="47046" y="81449"/>
                  </a:lnTo>
                  <a:lnTo>
                    <a:pt x="45919" y="90453"/>
                  </a:lnTo>
                  <a:lnTo>
                    <a:pt x="47955" y="95526"/>
                  </a:lnTo>
                  <a:lnTo>
                    <a:pt x="52102" y="97979"/>
                  </a:lnTo>
                  <a:lnTo>
                    <a:pt x="57653" y="98685"/>
                  </a:lnTo>
                  <a:lnTo>
                    <a:pt x="68779" y="94513"/>
                  </a:lnTo>
                  <a:lnTo>
                    <a:pt x="91067" y="76689"/>
                  </a:lnTo>
                  <a:lnTo>
                    <a:pt x="110580" y="499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830199" y="3345774"/>
              <a:ext cx="228179" cy="331615"/>
            </a:xfrm>
            <a:custGeom>
              <a:avLst/>
              <a:gdLst/>
              <a:ahLst/>
              <a:cxnLst/>
              <a:rect l="0" t="0" r="0" b="0"/>
              <a:pathLst>
                <a:path w="228179" h="331615">
                  <a:moveTo>
                    <a:pt x="127804" y="0"/>
                  </a:moveTo>
                  <a:lnTo>
                    <a:pt x="114483" y="4440"/>
                  </a:lnTo>
                  <a:lnTo>
                    <a:pt x="92877" y="20523"/>
                  </a:lnTo>
                  <a:lnTo>
                    <a:pt x="81921" y="40101"/>
                  </a:lnTo>
                  <a:lnTo>
                    <a:pt x="61266" y="99487"/>
                  </a:lnTo>
                  <a:lnTo>
                    <a:pt x="56409" y="119497"/>
                  </a:lnTo>
                  <a:lnTo>
                    <a:pt x="53291" y="177778"/>
                  </a:lnTo>
                  <a:lnTo>
                    <a:pt x="52751" y="226470"/>
                  </a:lnTo>
                  <a:lnTo>
                    <a:pt x="48128" y="283999"/>
                  </a:lnTo>
                  <a:lnTo>
                    <a:pt x="40895" y="319695"/>
                  </a:lnTo>
                  <a:lnTo>
                    <a:pt x="36407" y="326514"/>
                  </a:lnTo>
                  <a:lnTo>
                    <a:pt x="30627" y="330131"/>
                  </a:lnTo>
                  <a:lnTo>
                    <a:pt x="23985" y="331614"/>
                  </a:lnTo>
                  <a:lnTo>
                    <a:pt x="18628" y="329813"/>
                  </a:lnTo>
                  <a:lnTo>
                    <a:pt x="10197" y="320378"/>
                  </a:lnTo>
                  <a:lnTo>
                    <a:pt x="226" y="299391"/>
                  </a:lnTo>
                  <a:lnTo>
                    <a:pt x="0" y="291603"/>
                  </a:lnTo>
                  <a:lnTo>
                    <a:pt x="4706" y="275514"/>
                  </a:lnTo>
                  <a:lnTo>
                    <a:pt x="15472" y="264026"/>
                  </a:lnTo>
                  <a:lnTo>
                    <a:pt x="63785" y="236363"/>
                  </a:lnTo>
                  <a:lnTo>
                    <a:pt x="117033" y="213870"/>
                  </a:lnTo>
                  <a:lnTo>
                    <a:pt x="163584" y="186698"/>
                  </a:lnTo>
                  <a:lnTo>
                    <a:pt x="182603" y="170045"/>
                  </a:lnTo>
                  <a:lnTo>
                    <a:pt x="182924" y="167267"/>
                  </a:lnTo>
                  <a:lnTo>
                    <a:pt x="179421" y="166345"/>
                  </a:lnTo>
                  <a:lnTo>
                    <a:pt x="173368" y="166660"/>
                  </a:lnTo>
                  <a:lnTo>
                    <a:pt x="161685" y="174444"/>
                  </a:lnTo>
                  <a:lnTo>
                    <a:pt x="155968" y="180424"/>
                  </a:lnTo>
                  <a:lnTo>
                    <a:pt x="149616" y="196980"/>
                  </a:lnTo>
                  <a:lnTo>
                    <a:pt x="147721" y="215802"/>
                  </a:lnTo>
                  <a:lnTo>
                    <a:pt x="149978" y="233460"/>
                  </a:lnTo>
                  <a:lnTo>
                    <a:pt x="159035" y="248124"/>
                  </a:lnTo>
                  <a:lnTo>
                    <a:pt x="165353" y="254636"/>
                  </a:lnTo>
                  <a:lnTo>
                    <a:pt x="171424" y="257120"/>
                  </a:lnTo>
                  <a:lnTo>
                    <a:pt x="177330" y="256916"/>
                  </a:lnTo>
                  <a:lnTo>
                    <a:pt x="183127" y="254922"/>
                  </a:lnTo>
                  <a:lnTo>
                    <a:pt x="228178" y="2174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047117" y="3362503"/>
              <a:ext cx="189112" cy="401445"/>
            </a:xfrm>
            <a:custGeom>
              <a:avLst/>
              <a:gdLst/>
              <a:ahLst/>
              <a:cxnLst/>
              <a:rect l="0" t="0" r="0" b="0"/>
              <a:pathLst>
                <a:path w="189112" h="401445">
                  <a:moveTo>
                    <a:pt x="78175" y="0"/>
                  </a:moveTo>
                  <a:lnTo>
                    <a:pt x="69294" y="8881"/>
                  </a:lnTo>
                  <a:lnTo>
                    <a:pt x="59330" y="32165"/>
                  </a:lnTo>
                  <a:lnTo>
                    <a:pt x="47284" y="93307"/>
                  </a:lnTo>
                  <a:lnTo>
                    <a:pt x="38377" y="149457"/>
                  </a:lnTo>
                  <a:lnTo>
                    <a:pt x="25099" y="199316"/>
                  </a:lnTo>
                  <a:lnTo>
                    <a:pt x="21416" y="203510"/>
                  </a:lnTo>
                  <a:lnTo>
                    <a:pt x="17101" y="204447"/>
                  </a:lnTo>
                  <a:lnTo>
                    <a:pt x="12366" y="203214"/>
                  </a:lnTo>
                  <a:lnTo>
                    <a:pt x="8279" y="199603"/>
                  </a:lnTo>
                  <a:lnTo>
                    <a:pt x="1261" y="188156"/>
                  </a:lnTo>
                  <a:lnTo>
                    <a:pt x="0" y="173775"/>
                  </a:lnTo>
                  <a:lnTo>
                    <a:pt x="965" y="166037"/>
                  </a:lnTo>
                  <a:lnTo>
                    <a:pt x="6255" y="160878"/>
                  </a:lnTo>
                  <a:lnTo>
                    <a:pt x="66510" y="144788"/>
                  </a:lnTo>
                  <a:lnTo>
                    <a:pt x="102616" y="131314"/>
                  </a:lnTo>
                  <a:lnTo>
                    <a:pt x="111198" y="126577"/>
                  </a:lnTo>
                  <a:lnTo>
                    <a:pt x="115990" y="126207"/>
                  </a:lnTo>
                  <a:lnTo>
                    <a:pt x="118255" y="128748"/>
                  </a:lnTo>
                  <a:lnTo>
                    <a:pt x="118293" y="139007"/>
                  </a:lnTo>
                  <a:lnTo>
                    <a:pt x="114949" y="161387"/>
                  </a:lnTo>
                  <a:lnTo>
                    <a:pt x="117133" y="180775"/>
                  </a:lnTo>
                  <a:lnTo>
                    <a:pt x="123681" y="196827"/>
                  </a:lnTo>
                  <a:lnTo>
                    <a:pt x="128029" y="203710"/>
                  </a:lnTo>
                  <a:lnTo>
                    <a:pt x="134646" y="208298"/>
                  </a:lnTo>
                  <a:lnTo>
                    <a:pt x="151910" y="213396"/>
                  </a:lnTo>
                  <a:lnTo>
                    <a:pt x="159860" y="212897"/>
                  </a:lnTo>
                  <a:lnTo>
                    <a:pt x="173650" y="207386"/>
                  </a:lnTo>
                  <a:lnTo>
                    <a:pt x="179000" y="207961"/>
                  </a:lnTo>
                  <a:lnTo>
                    <a:pt x="183496" y="211132"/>
                  </a:lnTo>
                  <a:lnTo>
                    <a:pt x="187423" y="216035"/>
                  </a:lnTo>
                  <a:lnTo>
                    <a:pt x="189111" y="222091"/>
                  </a:lnTo>
                  <a:lnTo>
                    <a:pt x="188509" y="236255"/>
                  </a:lnTo>
                  <a:lnTo>
                    <a:pt x="166446" y="294494"/>
                  </a:lnTo>
                  <a:lnTo>
                    <a:pt x="133617" y="355081"/>
                  </a:lnTo>
                  <a:lnTo>
                    <a:pt x="102654" y="389743"/>
                  </a:lnTo>
                  <a:lnTo>
                    <a:pt x="94495" y="396448"/>
                  </a:lnTo>
                  <a:lnTo>
                    <a:pt x="86267" y="399988"/>
                  </a:lnTo>
                  <a:lnTo>
                    <a:pt x="69689" y="401444"/>
                  </a:lnTo>
                  <a:lnTo>
                    <a:pt x="55506" y="396514"/>
                  </a:lnTo>
                  <a:lnTo>
                    <a:pt x="49121" y="392597"/>
                  </a:lnTo>
                  <a:lnTo>
                    <a:pt x="44865" y="386269"/>
                  </a:lnTo>
                  <a:lnTo>
                    <a:pt x="40136" y="369323"/>
                  </a:lnTo>
                  <a:lnTo>
                    <a:pt x="42991" y="351879"/>
                  </a:lnTo>
                  <a:lnTo>
                    <a:pt x="55048" y="328861"/>
                  </a:lnTo>
                  <a:lnTo>
                    <a:pt x="70393" y="312747"/>
                  </a:lnTo>
                  <a:lnTo>
                    <a:pt x="86539" y="3011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48344" y="188022"/>
            <a:ext cx="3521594" cy="815711"/>
            <a:chOff x="4448344" y="188022"/>
            <a:chExt cx="3521594" cy="815711"/>
          </a:xfrm>
        </p:grpSpPr>
        <p:sp>
          <p:nvSpPr>
            <p:cNvPr id="152" name="Freeform 151"/>
            <p:cNvSpPr/>
            <p:nvPr/>
          </p:nvSpPr>
          <p:spPr>
            <a:xfrm>
              <a:off x="4457937" y="351306"/>
              <a:ext cx="384765" cy="175654"/>
            </a:xfrm>
            <a:custGeom>
              <a:avLst/>
              <a:gdLst/>
              <a:ahLst/>
              <a:cxnLst/>
              <a:rect l="0" t="0" r="0" b="0"/>
              <a:pathLst>
                <a:path w="384765" h="175654">
                  <a:moveTo>
                    <a:pt x="0" y="175653"/>
                  </a:moveTo>
                  <a:lnTo>
                    <a:pt x="8881" y="162332"/>
                  </a:lnTo>
                  <a:lnTo>
                    <a:pt x="60912" y="123644"/>
                  </a:lnTo>
                  <a:lnTo>
                    <a:pt x="115623" y="102562"/>
                  </a:lnTo>
                  <a:lnTo>
                    <a:pt x="170249" y="77622"/>
                  </a:lnTo>
                  <a:lnTo>
                    <a:pt x="225862" y="59227"/>
                  </a:lnTo>
                  <a:lnTo>
                    <a:pt x="283658" y="41882"/>
                  </a:lnTo>
                  <a:lnTo>
                    <a:pt x="336991" y="25099"/>
                  </a:lnTo>
                  <a:lnTo>
                    <a:pt x="356097" y="18590"/>
                  </a:lnTo>
                  <a:lnTo>
                    <a:pt x="3847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448344" y="368035"/>
              <a:ext cx="143425" cy="199038"/>
            </a:xfrm>
            <a:custGeom>
              <a:avLst/>
              <a:gdLst/>
              <a:ahLst/>
              <a:cxnLst/>
              <a:rect l="0" t="0" r="0" b="0"/>
              <a:pathLst>
                <a:path w="143425" h="199038">
                  <a:moveTo>
                    <a:pt x="118331" y="0"/>
                  </a:moveTo>
                  <a:lnTo>
                    <a:pt x="84438" y="38850"/>
                  </a:lnTo>
                  <a:lnTo>
                    <a:pt x="36933" y="101878"/>
                  </a:lnTo>
                  <a:lnTo>
                    <a:pt x="4737" y="156277"/>
                  </a:lnTo>
                  <a:lnTo>
                    <a:pt x="779" y="165524"/>
                  </a:lnTo>
                  <a:lnTo>
                    <a:pt x="0" y="173547"/>
                  </a:lnTo>
                  <a:lnTo>
                    <a:pt x="4090" y="187419"/>
                  </a:lnTo>
                  <a:lnTo>
                    <a:pt x="9642" y="191861"/>
                  </a:lnTo>
                  <a:lnTo>
                    <a:pt x="25724" y="196798"/>
                  </a:lnTo>
                  <a:lnTo>
                    <a:pt x="71158" y="199037"/>
                  </a:lnTo>
                  <a:lnTo>
                    <a:pt x="133932" y="192853"/>
                  </a:lnTo>
                  <a:lnTo>
                    <a:pt x="143424" y="192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219100" y="250933"/>
              <a:ext cx="33459" cy="175654"/>
            </a:xfrm>
            <a:custGeom>
              <a:avLst/>
              <a:gdLst/>
              <a:ahLst/>
              <a:cxnLst/>
              <a:rect l="0" t="0" r="0" b="0"/>
              <a:pathLst>
                <a:path w="33459" h="175654">
                  <a:moveTo>
                    <a:pt x="33458" y="0"/>
                  </a:moveTo>
                  <a:lnTo>
                    <a:pt x="29018" y="51009"/>
                  </a:lnTo>
                  <a:lnTo>
                    <a:pt x="24940" y="107764"/>
                  </a:lnTo>
                  <a:lnTo>
                    <a:pt x="15714" y="168500"/>
                  </a:lnTo>
                  <a:lnTo>
                    <a:pt x="12335" y="171814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185643" y="188022"/>
              <a:ext cx="192383" cy="21090"/>
            </a:xfrm>
            <a:custGeom>
              <a:avLst/>
              <a:gdLst/>
              <a:ahLst/>
              <a:cxnLst/>
              <a:rect l="0" t="0" r="0" b="0"/>
              <a:pathLst>
                <a:path w="192383" h="21090">
                  <a:moveTo>
                    <a:pt x="0" y="21089"/>
                  </a:moveTo>
                  <a:lnTo>
                    <a:pt x="8881" y="12208"/>
                  </a:lnTo>
                  <a:lnTo>
                    <a:pt x="56175" y="4981"/>
                  </a:lnTo>
                  <a:lnTo>
                    <a:pt x="105762" y="0"/>
                  </a:lnTo>
                  <a:lnTo>
                    <a:pt x="168951" y="3602"/>
                  </a:lnTo>
                  <a:lnTo>
                    <a:pt x="192382" y="43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185643" y="434951"/>
              <a:ext cx="158925" cy="24060"/>
            </a:xfrm>
            <a:custGeom>
              <a:avLst/>
              <a:gdLst/>
              <a:ahLst/>
              <a:cxnLst/>
              <a:rect l="0" t="0" r="0" b="0"/>
              <a:pathLst>
                <a:path w="158925" h="24060">
                  <a:moveTo>
                    <a:pt x="0" y="0"/>
                  </a:moveTo>
                  <a:lnTo>
                    <a:pt x="8881" y="13321"/>
                  </a:lnTo>
                  <a:lnTo>
                    <a:pt x="28111" y="19861"/>
                  </a:lnTo>
                  <a:lnTo>
                    <a:pt x="81452" y="24059"/>
                  </a:lnTo>
                  <a:lnTo>
                    <a:pt x="136583" y="18336"/>
                  </a:lnTo>
                  <a:lnTo>
                    <a:pt x="158924" y="167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369661" y="434268"/>
              <a:ext cx="133831" cy="46979"/>
            </a:xfrm>
            <a:custGeom>
              <a:avLst/>
              <a:gdLst/>
              <a:ahLst/>
              <a:cxnLst/>
              <a:rect l="0" t="0" r="0" b="0"/>
              <a:pathLst>
                <a:path w="133831" h="46979">
                  <a:moveTo>
                    <a:pt x="0" y="683"/>
                  </a:moveTo>
                  <a:lnTo>
                    <a:pt x="2478" y="34599"/>
                  </a:lnTo>
                  <a:lnTo>
                    <a:pt x="4440" y="42811"/>
                  </a:lnTo>
                  <a:lnTo>
                    <a:pt x="8536" y="46426"/>
                  </a:lnTo>
                  <a:lnTo>
                    <a:pt x="14055" y="46978"/>
                  </a:lnTo>
                  <a:lnTo>
                    <a:pt x="26693" y="42634"/>
                  </a:lnTo>
                  <a:lnTo>
                    <a:pt x="78966" y="541"/>
                  </a:lnTo>
                  <a:lnTo>
                    <a:pt x="93647" y="0"/>
                  </a:lnTo>
                  <a:lnTo>
                    <a:pt x="99606" y="3016"/>
                  </a:lnTo>
                  <a:lnTo>
                    <a:pt x="108706" y="13802"/>
                  </a:lnTo>
                  <a:lnTo>
                    <a:pt x="110575" y="20581"/>
                  </a:lnTo>
                  <a:lnTo>
                    <a:pt x="110174" y="35549"/>
                  </a:lnTo>
                  <a:lnTo>
                    <a:pt x="111554" y="37868"/>
                  </a:lnTo>
                  <a:lnTo>
                    <a:pt x="114332" y="36625"/>
                  </a:lnTo>
                  <a:lnTo>
                    <a:pt x="124645" y="24034"/>
                  </a:lnTo>
                  <a:lnTo>
                    <a:pt x="133830" y="90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563691" y="234204"/>
              <a:ext cx="249285" cy="256204"/>
            </a:xfrm>
            <a:custGeom>
              <a:avLst/>
              <a:gdLst/>
              <a:ahLst/>
              <a:cxnLst/>
              <a:rect l="0" t="0" r="0" b="0"/>
              <a:pathLst>
                <a:path w="249285" h="256204">
                  <a:moveTo>
                    <a:pt x="40174" y="0"/>
                  </a:moveTo>
                  <a:lnTo>
                    <a:pt x="39244" y="62817"/>
                  </a:lnTo>
                  <a:lnTo>
                    <a:pt x="31075" y="113436"/>
                  </a:lnTo>
                  <a:lnTo>
                    <a:pt x="17772" y="172968"/>
                  </a:lnTo>
                  <a:lnTo>
                    <a:pt x="3915" y="217122"/>
                  </a:lnTo>
                  <a:lnTo>
                    <a:pt x="2060" y="218169"/>
                  </a:lnTo>
                  <a:lnTo>
                    <a:pt x="0" y="206941"/>
                  </a:lnTo>
                  <a:lnTo>
                    <a:pt x="4041" y="191418"/>
                  </a:lnTo>
                  <a:lnTo>
                    <a:pt x="7721" y="183375"/>
                  </a:lnTo>
                  <a:lnTo>
                    <a:pt x="21723" y="171960"/>
                  </a:lnTo>
                  <a:lnTo>
                    <a:pt x="40337" y="164718"/>
                  </a:lnTo>
                  <a:lnTo>
                    <a:pt x="96953" y="151826"/>
                  </a:lnTo>
                  <a:lnTo>
                    <a:pt x="113173" y="141848"/>
                  </a:lnTo>
                  <a:lnTo>
                    <a:pt x="113004" y="142893"/>
                  </a:lnTo>
                  <a:lnTo>
                    <a:pt x="108789" y="149941"/>
                  </a:lnTo>
                  <a:lnTo>
                    <a:pt x="103817" y="162367"/>
                  </a:lnTo>
                  <a:lnTo>
                    <a:pt x="103978" y="168654"/>
                  </a:lnTo>
                  <a:lnTo>
                    <a:pt x="109114" y="180597"/>
                  </a:lnTo>
                  <a:lnTo>
                    <a:pt x="122456" y="197771"/>
                  </a:lnTo>
                  <a:lnTo>
                    <a:pt x="147062" y="210191"/>
                  </a:lnTo>
                  <a:lnTo>
                    <a:pt x="194632" y="228093"/>
                  </a:lnTo>
                  <a:lnTo>
                    <a:pt x="201697" y="232919"/>
                  </a:lnTo>
                  <a:lnTo>
                    <a:pt x="205477" y="238923"/>
                  </a:lnTo>
                  <a:lnTo>
                    <a:pt x="207199" y="253031"/>
                  </a:lnTo>
                  <a:lnTo>
                    <a:pt x="205428" y="256049"/>
                  </a:lnTo>
                  <a:lnTo>
                    <a:pt x="202389" y="256203"/>
                  </a:lnTo>
                  <a:lnTo>
                    <a:pt x="198503" y="254446"/>
                  </a:lnTo>
                  <a:lnTo>
                    <a:pt x="196843" y="250487"/>
                  </a:lnTo>
                  <a:lnTo>
                    <a:pt x="197476" y="238653"/>
                  </a:lnTo>
                  <a:lnTo>
                    <a:pt x="211938" y="211875"/>
                  </a:lnTo>
                  <a:lnTo>
                    <a:pt x="249284" y="16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888255" y="384764"/>
              <a:ext cx="192383" cy="119117"/>
            </a:xfrm>
            <a:custGeom>
              <a:avLst/>
              <a:gdLst/>
              <a:ahLst/>
              <a:cxnLst/>
              <a:rect l="0" t="0" r="0" b="0"/>
              <a:pathLst>
                <a:path w="192383" h="119117">
                  <a:moveTo>
                    <a:pt x="0" y="0"/>
                  </a:moveTo>
                  <a:lnTo>
                    <a:pt x="14468" y="55796"/>
                  </a:lnTo>
                  <a:lnTo>
                    <a:pt x="16282" y="102617"/>
                  </a:lnTo>
                  <a:lnTo>
                    <a:pt x="19219" y="107445"/>
                  </a:lnTo>
                  <a:lnTo>
                    <a:pt x="23966" y="107876"/>
                  </a:lnTo>
                  <a:lnTo>
                    <a:pt x="35745" y="101849"/>
                  </a:lnTo>
                  <a:lnTo>
                    <a:pt x="64062" y="77528"/>
                  </a:lnTo>
                  <a:lnTo>
                    <a:pt x="70589" y="74920"/>
                  </a:lnTo>
                  <a:lnTo>
                    <a:pt x="85277" y="74500"/>
                  </a:lnTo>
                  <a:lnTo>
                    <a:pt x="91239" y="77548"/>
                  </a:lnTo>
                  <a:lnTo>
                    <a:pt x="100341" y="88370"/>
                  </a:lnTo>
                  <a:lnTo>
                    <a:pt x="106857" y="91442"/>
                  </a:lnTo>
                  <a:lnTo>
                    <a:pt x="124012" y="92376"/>
                  </a:lnTo>
                  <a:lnTo>
                    <a:pt x="139071" y="87215"/>
                  </a:lnTo>
                  <a:lnTo>
                    <a:pt x="145688" y="83237"/>
                  </a:lnTo>
                  <a:lnTo>
                    <a:pt x="147312" y="81514"/>
                  </a:lnTo>
                  <a:lnTo>
                    <a:pt x="145607" y="81295"/>
                  </a:lnTo>
                  <a:lnTo>
                    <a:pt x="141681" y="82078"/>
                  </a:lnTo>
                  <a:lnTo>
                    <a:pt x="139065" y="86318"/>
                  </a:lnTo>
                  <a:lnTo>
                    <a:pt x="136157" y="100942"/>
                  </a:lnTo>
                  <a:lnTo>
                    <a:pt x="138170" y="107258"/>
                  </a:lnTo>
                  <a:lnTo>
                    <a:pt x="142300" y="112398"/>
                  </a:lnTo>
                  <a:lnTo>
                    <a:pt x="147841" y="116754"/>
                  </a:lnTo>
                  <a:lnTo>
                    <a:pt x="163912" y="119116"/>
                  </a:lnTo>
                  <a:lnTo>
                    <a:pt x="192382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136389" y="225840"/>
              <a:ext cx="119903" cy="236626"/>
            </a:xfrm>
            <a:custGeom>
              <a:avLst/>
              <a:gdLst/>
              <a:ahLst/>
              <a:cxnLst/>
              <a:rect l="0" t="0" r="0" b="0"/>
              <a:pathLst>
                <a:path w="119903" h="236626">
                  <a:moveTo>
                    <a:pt x="36257" y="0"/>
                  </a:moveTo>
                  <a:lnTo>
                    <a:pt x="40697" y="13321"/>
                  </a:lnTo>
                  <a:lnTo>
                    <a:pt x="37484" y="66558"/>
                  </a:lnTo>
                  <a:lnTo>
                    <a:pt x="29741" y="121702"/>
                  </a:lnTo>
                  <a:lnTo>
                    <a:pt x="13870" y="181071"/>
                  </a:lnTo>
                  <a:lnTo>
                    <a:pt x="0" y="229892"/>
                  </a:lnTo>
                  <a:lnTo>
                    <a:pt x="4" y="235047"/>
                  </a:lnTo>
                  <a:lnTo>
                    <a:pt x="1865" y="236625"/>
                  </a:lnTo>
                  <a:lnTo>
                    <a:pt x="4965" y="235818"/>
                  </a:lnTo>
                  <a:lnTo>
                    <a:pt x="10887" y="225008"/>
                  </a:lnTo>
                  <a:lnTo>
                    <a:pt x="27868" y="168959"/>
                  </a:lnTo>
                  <a:lnTo>
                    <a:pt x="30664" y="160038"/>
                  </a:lnTo>
                  <a:lnTo>
                    <a:pt x="37175" y="154090"/>
                  </a:lnTo>
                  <a:lnTo>
                    <a:pt x="56802" y="147482"/>
                  </a:lnTo>
                  <a:lnTo>
                    <a:pt x="76058" y="149502"/>
                  </a:lnTo>
                  <a:lnTo>
                    <a:pt x="119902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427763" y="351296"/>
              <a:ext cx="84825" cy="123885"/>
            </a:xfrm>
            <a:custGeom>
              <a:avLst/>
              <a:gdLst/>
              <a:ahLst/>
              <a:cxnLst/>
              <a:rect l="0" t="0" r="0" b="0"/>
              <a:pathLst>
                <a:path w="84825" h="123885">
                  <a:moveTo>
                    <a:pt x="20910" y="41832"/>
                  </a:moveTo>
                  <a:lnTo>
                    <a:pt x="7588" y="55154"/>
                  </a:lnTo>
                  <a:lnTo>
                    <a:pt x="1048" y="74085"/>
                  </a:lnTo>
                  <a:lnTo>
                    <a:pt x="0" y="96131"/>
                  </a:lnTo>
                  <a:lnTo>
                    <a:pt x="5730" y="115222"/>
                  </a:lnTo>
                  <a:lnTo>
                    <a:pt x="11720" y="120499"/>
                  </a:lnTo>
                  <a:lnTo>
                    <a:pt x="19430" y="123088"/>
                  </a:lnTo>
                  <a:lnTo>
                    <a:pt x="28288" y="123884"/>
                  </a:lnTo>
                  <a:lnTo>
                    <a:pt x="48043" y="117334"/>
                  </a:lnTo>
                  <a:lnTo>
                    <a:pt x="58516" y="111684"/>
                  </a:lnTo>
                  <a:lnTo>
                    <a:pt x="72631" y="95492"/>
                  </a:lnTo>
                  <a:lnTo>
                    <a:pt x="81072" y="75905"/>
                  </a:lnTo>
                  <a:lnTo>
                    <a:pt x="84824" y="54807"/>
                  </a:lnTo>
                  <a:lnTo>
                    <a:pt x="81535" y="35517"/>
                  </a:lnTo>
                  <a:lnTo>
                    <a:pt x="72947" y="18579"/>
                  </a:lnTo>
                  <a:lnTo>
                    <a:pt x="59837" y="4855"/>
                  </a:lnTo>
                  <a:lnTo>
                    <a:pt x="52437" y="1382"/>
                  </a:lnTo>
                  <a:lnTo>
                    <a:pt x="36781" y="0"/>
                  </a:lnTo>
                  <a:lnTo>
                    <a:pt x="23007" y="4962"/>
                  </a:lnTo>
                  <a:lnTo>
                    <a:pt x="16731" y="8888"/>
                  </a:lnTo>
                  <a:lnTo>
                    <a:pt x="13477" y="15223"/>
                  </a:lnTo>
                  <a:lnTo>
                    <a:pt x="12340" y="32174"/>
                  </a:lnTo>
                  <a:lnTo>
                    <a:pt x="15196" y="39111"/>
                  </a:lnTo>
                  <a:lnTo>
                    <a:pt x="37638" y="58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649419" y="209111"/>
              <a:ext cx="75281" cy="327640"/>
            </a:xfrm>
            <a:custGeom>
              <a:avLst/>
              <a:gdLst/>
              <a:ahLst/>
              <a:cxnLst/>
              <a:rect l="0" t="0" r="0" b="0"/>
              <a:pathLst>
                <a:path w="75281" h="327640">
                  <a:moveTo>
                    <a:pt x="75280" y="0"/>
                  </a:moveTo>
                  <a:lnTo>
                    <a:pt x="58333" y="59938"/>
                  </a:lnTo>
                  <a:lnTo>
                    <a:pt x="44582" y="111536"/>
                  </a:lnTo>
                  <a:lnTo>
                    <a:pt x="37167" y="159340"/>
                  </a:lnTo>
                  <a:lnTo>
                    <a:pt x="34557" y="209234"/>
                  </a:lnTo>
                  <a:lnTo>
                    <a:pt x="33675" y="271094"/>
                  </a:lnTo>
                  <a:lnTo>
                    <a:pt x="33500" y="319662"/>
                  </a:lnTo>
                  <a:lnTo>
                    <a:pt x="29769" y="325563"/>
                  </a:lnTo>
                  <a:lnTo>
                    <a:pt x="23564" y="327639"/>
                  </a:lnTo>
                  <a:lnTo>
                    <a:pt x="15709" y="327163"/>
                  </a:lnTo>
                  <a:lnTo>
                    <a:pt x="10472" y="324988"/>
                  </a:lnTo>
                  <a:lnTo>
                    <a:pt x="6982" y="321679"/>
                  </a:lnTo>
                  <a:lnTo>
                    <a:pt x="0" y="30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641054" y="376400"/>
              <a:ext cx="108739" cy="16729"/>
            </a:xfrm>
            <a:custGeom>
              <a:avLst/>
              <a:gdLst/>
              <a:ahLst/>
              <a:cxnLst/>
              <a:rect l="0" t="0" r="0" b="0"/>
              <a:pathLst>
                <a:path w="108739" h="16729">
                  <a:moveTo>
                    <a:pt x="0" y="16728"/>
                  </a:moveTo>
                  <a:lnTo>
                    <a:pt x="53771" y="9527"/>
                  </a:lnTo>
                  <a:lnTo>
                    <a:pt x="10873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076005" y="250933"/>
              <a:ext cx="58552" cy="235159"/>
            </a:xfrm>
            <a:custGeom>
              <a:avLst/>
              <a:gdLst/>
              <a:ahLst/>
              <a:cxnLst/>
              <a:rect l="0" t="0" r="0" b="0"/>
              <a:pathLst>
                <a:path w="58552" h="235159">
                  <a:moveTo>
                    <a:pt x="58551" y="0"/>
                  </a:moveTo>
                  <a:lnTo>
                    <a:pt x="51873" y="61887"/>
                  </a:lnTo>
                  <a:lnTo>
                    <a:pt x="41605" y="109293"/>
                  </a:lnTo>
                  <a:lnTo>
                    <a:pt x="30626" y="162442"/>
                  </a:lnTo>
                  <a:lnTo>
                    <a:pt x="10103" y="221713"/>
                  </a:lnTo>
                  <a:lnTo>
                    <a:pt x="4491" y="235158"/>
                  </a:lnTo>
                  <a:lnTo>
                    <a:pt x="2994" y="234840"/>
                  </a:lnTo>
                  <a:lnTo>
                    <a:pt x="0" y="2258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076005" y="246114"/>
              <a:ext cx="92010" cy="4820"/>
            </a:xfrm>
            <a:custGeom>
              <a:avLst/>
              <a:gdLst/>
              <a:ahLst/>
              <a:cxnLst/>
              <a:rect l="0" t="0" r="0" b="0"/>
              <a:pathLst>
                <a:path w="92010" h="4820">
                  <a:moveTo>
                    <a:pt x="0" y="4819"/>
                  </a:moveTo>
                  <a:lnTo>
                    <a:pt x="26712" y="0"/>
                  </a:lnTo>
                  <a:lnTo>
                    <a:pt x="65307" y="3592"/>
                  </a:lnTo>
                  <a:lnTo>
                    <a:pt x="92009" y="48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248482" y="209111"/>
              <a:ext cx="70092" cy="317849"/>
            </a:xfrm>
            <a:custGeom>
              <a:avLst/>
              <a:gdLst/>
              <a:ahLst/>
              <a:cxnLst/>
              <a:rect l="0" t="0" r="0" b="0"/>
              <a:pathLst>
                <a:path w="70092" h="317849">
                  <a:moveTo>
                    <a:pt x="19905" y="0"/>
                  </a:moveTo>
                  <a:lnTo>
                    <a:pt x="19905" y="51009"/>
                  </a:lnTo>
                  <a:lnTo>
                    <a:pt x="14157" y="110552"/>
                  </a:lnTo>
                  <a:lnTo>
                    <a:pt x="9579" y="171055"/>
                  </a:lnTo>
                  <a:lnTo>
                    <a:pt x="0" y="214915"/>
                  </a:lnTo>
                  <a:lnTo>
                    <a:pt x="1058" y="219486"/>
                  </a:lnTo>
                  <a:lnTo>
                    <a:pt x="4553" y="220674"/>
                  </a:lnTo>
                  <a:lnTo>
                    <a:pt x="37917" y="213077"/>
                  </a:lnTo>
                  <a:lnTo>
                    <a:pt x="53933" y="214901"/>
                  </a:lnTo>
                  <a:lnTo>
                    <a:pt x="59319" y="220406"/>
                  </a:lnTo>
                  <a:lnTo>
                    <a:pt x="65303" y="238914"/>
                  </a:lnTo>
                  <a:lnTo>
                    <a:pt x="69461" y="290530"/>
                  </a:lnTo>
                  <a:lnTo>
                    <a:pt x="70091" y="317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424034" y="400743"/>
              <a:ext cx="112016" cy="84398"/>
            </a:xfrm>
            <a:custGeom>
              <a:avLst/>
              <a:gdLst/>
              <a:ahLst/>
              <a:cxnLst/>
              <a:rect l="0" t="0" r="0" b="0"/>
              <a:pathLst>
                <a:path w="112016" h="84398">
                  <a:moveTo>
                    <a:pt x="11642" y="750"/>
                  </a:moveTo>
                  <a:lnTo>
                    <a:pt x="7202" y="50080"/>
                  </a:lnTo>
                  <a:lnTo>
                    <a:pt x="0" y="80216"/>
                  </a:lnTo>
                  <a:lnTo>
                    <a:pt x="1093" y="84397"/>
                  </a:lnTo>
                  <a:lnTo>
                    <a:pt x="4609" y="84396"/>
                  </a:lnTo>
                  <a:lnTo>
                    <a:pt x="22879" y="71074"/>
                  </a:lnTo>
                  <a:lnTo>
                    <a:pt x="80893" y="9720"/>
                  </a:lnTo>
                  <a:lnTo>
                    <a:pt x="88479" y="3942"/>
                  </a:lnTo>
                  <a:lnTo>
                    <a:pt x="90748" y="1019"/>
                  </a:lnTo>
                  <a:lnTo>
                    <a:pt x="89473" y="0"/>
                  </a:lnTo>
                  <a:lnTo>
                    <a:pt x="85834" y="250"/>
                  </a:lnTo>
                  <a:lnTo>
                    <a:pt x="76835" y="7963"/>
                  </a:lnTo>
                  <a:lnTo>
                    <a:pt x="71833" y="13923"/>
                  </a:lnTo>
                  <a:lnTo>
                    <a:pt x="70357" y="19755"/>
                  </a:lnTo>
                  <a:lnTo>
                    <a:pt x="71232" y="25502"/>
                  </a:lnTo>
                  <a:lnTo>
                    <a:pt x="73673" y="31192"/>
                  </a:lnTo>
                  <a:lnTo>
                    <a:pt x="86301" y="42471"/>
                  </a:lnTo>
                  <a:lnTo>
                    <a:pt x="112015" y="593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592657" y="368633"/>
              <a:ext cx="81665" cy="133234"/>
            </a:xfrm>
            <a:custGeom>
              <a:avLst/>
              <a:gdLst/>
              <a:ahLst/>
              <a:cxnLst/>
              <a:rect l="0" t="0" r="0" b="0"/>
              <a:pathLst>
                <a:path w="81665" h="133234">
                  <a:moveTo>
                    <a:pt x="77223" y="41224"/>
                  </a:moveTo>
                  <a:lnTo>
                    <a:pt x="81664" y="27903"/>
                  </a:lnTo>
                  <a:lnTo>
                    <a:pt x="81365" y="13928"/>
                  </a:lnTo>
                  <a:lnTo>
                    <a:pt x="79984" y="6298"/>
                  </a:lnTo>
                  <a:lnTo>
                    <a:pt x="76276" y="2141"/>
                  </a:lnTo>
                  <a:lnTo>
                    <a:pt x="71015" y="298"/>
                  </a:lnTo>
                  <a:lnTo>
                    <a:pt x="64720" y="0"/>
                  </a:lnTo>
                  <a:lnTo>
                    <a:pt x="52769" y="4624"/>
                  </a:lnTo>
                  <a:lnTo>
                    <a:pt x="25511" y="27179"/>
                  </a:lnTo>
                  <a:lnTo>
                    <a:pt x="10371" y="50384"/>
                  </a:lnTo>
                  <a:lnTo>
                    <a:pt x="0" y="74918"/>
                  </a:lnTo>
                  <a:lnTo>
                    <a:pt x="648" y="82274"/>
                  </a:lnTo>
                  <a:lnTo>
                    <a:pt x="8802" y="95405"/>
                  </a:lnTo>
                  <a:lnTo>
                    <a:pt x="14880" y="98720"/>
                  </a:lnTo>
                  <a:lnTo>
                    <a:pt x="29068" y="99926"/>
                  </a:lnTo>
                  <a:lnTo>
                    <a:pt x="52731" y="95380"/>
                  </a:lnTo>
                  <a:lnTo>
                    <a:pt x="77401" y="83706"/>
                  </a:lnTo>
                  <a:lnTo>
                    <a:pt x="81059" y="83486"/>
                  </a:lnTo>
                  <a:lnTo>
                    <a:pt x="81639" y="86128"/>
                  </a:lnTo>
                  <a:lnTo>
                    <a:pt x="68858" y="1332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739898" y="242569"/>
              <a:ext cx="72178" cy="217591"/>
            </a:xfrm>
            <a:custGeom>
              <a:avLst/>
              <a:gdLst/>
              <a:ahLst/>
              <a:cxnLst/>
              <a:rect l="0" t="0" r="0" b="0"/>
              <a:pathLst>
                <a:path w="72178" h="217591">
                  <a:moveTo>
                    <a:pt x="72177" y="0"/>
                  </a:moveTo>
                  <a:lnTo>
                    <a:pt x="67737" y="62651"/>
                  </a:lnTo>
                  <a:lnTo>
                    <a:pt x="55231" y="122059"/>
                  </a:lnTo>
                  <a:lnTo>
                    <a:pt x="29602" y="177832"/>
                  </a:lnTo>
                  <a:lnTo>
                    <a:pt x="7901" y="216253"/>
                  </a:lnTo>
                  <a:lnTo>
                    <a:pt x="4233" y="217590"/>
                  </a:lnTo>
                  <a:lnTo>
                    <a:pt x="1788" y="213834"/>
                  </a:lnTo>
                  <a:lnTo>
                    <a:pt x="0" y="199128"/>
                  </a:lnTo>
                  <a:lnTo>
                    <a:pt x="2303" y="183298"/>
                  </a:lnTo>
                  <a:lnTo>
                    <a:pt x="13266" y="158711"/>
                  </a:lnTo>
                  <a:lnTo>
                    <a:pt x="25548" y="147057"/>
                  </a:lnTo>
                  <a:lnTo>
                    <a:pt x="32727" y="142648"/>
                  </a:lnTo>
                  <a:lnTo>
                    <a:pt x="40301" y="141568"/>
                  </a:lnTo>
                  <a:lnTo>
                    <a:pt x="56151" y="145324"/>
                  </a:lnTo>
                  <a:lnTo>
                    <a:pt x="65055" y="150711"/>
                  </a:lnTo>
                  <a:lnTo>
                    <a:pt x="72177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845533" y="384764"/>
              <a:ext cx="124405" cy="165136"/>
            </a:xfrm>
            <a:custGeom>
              <a:avLst/>
              <a:gdLst/>
              <a:ahLst/>
              <a:cxnLst/>
              <a:rect l="0" t="0" r="0" b="0"/>
              <a:pathLst>
                <a:path w="124405" h="165136">
                  <a:moveTo>
                    <a:pt x="117102" y="0"/>
                  </a:moveTo>
                  <a:lnTo>
                    <a:pt x="79414" y="23284"/>
                  </a:lnTo>
                  <a:lnTo>
                    <a:pt x="66179" y="43765"/>
                  </a:lnTo>
                  <a:lnTo>
                    <a:pt x="65495" y="51482"/>
                  </a:lnTo>
                  <a:lnTo>
                    <a:pt x="69692" y="67491"/>
                  </a:lnTo>
                  <a:lnTo>
                    <a:pt x="99362" y="106335"/>
                  </a:lnTo>
                  <a:lnTo>
                    <a:pt x="122479" y="130568"/>
                  </a:lnTo>
                  <a:lnTo>
                    <a:pt x="124404" y="136303"/>
                  </a:lnTo>
                  <a:lnTo>
                    <a:pt x="123829" y="141984"/>
                  </a:lnTo>
                  <a:lnTo>
                    <a:pt x="121586" y="147631"/>
                  </a:lnTo>
                  <a:lnTo>
                    <a:pt x="111660" y="156383"/>
                  </a:lnTo>
                  <a:lnTo>
                    <a:pt x="105110" y="160018"/>
                  </a:lnTo>
                  <a:lnTo>
                    <a:pt x="69248" y="165135"/>
                  </a:lnTo>
                  <a:lnTo>
                    <a:pt x="12332" y="160385"/>
                  </a:lnTo>
                  <a:lnTo>
                    <a:pt x="0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234211" y="685884"/>
              <a:ext cx="381751" cy="166850"/>
            </a:xfrm>
            <a:custGeom>
              <a:avLst/>
              <a:gdLst/>
              <a:ahLst/>
              <a:cxnLst/>
              <a:rect l="0" t="0" r="0" b="0"/>
              <a:pathLst>
                <a:path w="381751" h="166850">
                  <a:moveTo>
                    <a:pt x="30444" y="0"/>
                  </a:moveTo>
                  <a:lnTo>
                    <a:pt x="7160" y="39366"/>
                  </a:lnTo>
                  <a:lnTo>
                    <a:pt x="0" y="70628"/>
                  </a:lnTo>
                  <a:lnTo>
                    <a:pt x="2320" y="103435"/>
                  </a:lnTo>
                  <a:lnTo>
                    <a:pt x="8961" y="120631"/>
                  </a:lnTo>
                  <a:lnTo>
                    <a:pt x="19037" y="134470"/>
                  </a:lnTo>
                  <a:lnTo>
                    <a:pt x="32809" y="146816"/>
                  </a:lnTo>
                  <a:lnTo>
                    <a:pt x="69559" y="159777"/>
                  </a:lnTo>
                  <a:lnTo>
                    <a:pt x="120205" y="165063"/>
                  </a:lnTo>
                  <a:lnTo>
                    <a:pt x="175569" y="166849"/>
                  </a:lnTo>
                  <a:lnTo>
                    <a:pt x="238070" y="162790"/>
                  </a:lnTo>
                  <a:lnTo>
                    <a:pt x="297543" y="159433"/>
                  </a:lnTo>
                  <a:lnTo>
                    <a:pt x="351486" y="159025"/>
                  </a:lnTo>
                  <a:lnTo>
                    <a:pt x="381750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607597" y="769528"/>
              <a:ext cx="245066" cy="234205"/>
            </a:xfrm>
            <a:custGeom>
              <a:avLst/>
              <a:gdLst/>
              <a:ahLst/>
              <a:cxnLst/>
              <a:rect l="0" t="0" r="0" b="0"/>
              <a:pathLst>
                <a:path w="245066" h="234205">
                  <a:moveTo>
                    <a:pt x="0" y="0"/>
                  </a:moveTo>
                  <a:lnTo>
                    <a:pt x="54298" y="15196"/>
                  </a:lnTo>
                  <a:lnTo>
                    <a:pt x="115042" y="44965"/>
                  </a:lnTo>
                  <a:lnTo>
                    <a:pt x="173686" y="78099"/>
                  </a:lnTo>
                  <a:lnTo>
                    <a:pt x="230068" y="122680"/>
                  </a:lnTo>
                  <a:lnTo>
                    <a:pt x="243305" y="143848"/>
                  </a:lnTo>
                  <a:lnTo>
                    <a:pt x="245065" y="162137"/>
                  </a:lnTo>
                  <a:lnTo>
                    <a:pt x="244233" y="172219"/>
                  </a:lnTo>
                  <a:lnTo>
                    <a:pt x="235873" y="188377"/>
                  </a:lnTo>
                  <a:lnTo>
                    <a:pt x="221005" y="201755"/>
                  </a:lnTo>
                  <a:lnTo>
                    <a:pt x="173597" y="223010"/>
                  </a:lnTo>
                  <a:lnTo>
                    <a:pt x="115043" y="231993"/>
                  </a:lnTo>
                  <a:lnTo>
                    <a:pt x="83644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000725" y="945243"/>
            <a:ext cx="3087766" cy="573608"/>
            <a:chOff x="7000725" y="945243"/>
            <a:chExt cx="3087766" cy="573608"/>
          </a:xfrm>
        </p:grpSpPr>
        <p:sp>
          <p:nvSpPr>
            <p:cNvPr id="174" name="Freeform 173"/>
            <p:cNvSpPr/>
            <p:nvPr/>
          </p:nvSpPr>
          <p:spPr>
            <a:xfrm>
              <a:off x="7084370" y="995368"/>
              <a:ext cx="16729" cy="236874"/>
            </a:xfrm>
            <a:custGeom>
              <a:avLst/>
              <a:gdLst/>
              <a:ahLst/>
              <a:cxnLst/>
              <a:rect l="0" t="0" r="0" b="0"/>
              <a:pathLst>
                <a:path w="16729" h="236874">
                  <a:moveTo>
                    <a:pt x="16728" y="0"/>
                  </a:moveTo>
                  <a:lnTo>
                    <a:pt x="16728" y="55449"/>
                  </a:lnTo>
                  <a:lnTo>
                    <a:pt x="15799" y="118141"/>
                  </a:lnTo>
                  <a:lnTo>
                    <a:pt x="10980" y="166667"/>
                  </a:lnTo>
                  <a:lnTo>
                    <a:pt x="6402" y="220209"/>
                  </a:lnTo>
                  <a:lnTo>
                    <a:pt x="2845" y="235419"/>
                  </a:lnTo>
                  <a:lnTo>
                    <a:pt x="1897" y="236873"/>
                  </a:lnTo>
                  <a:lnTo>
                    <a:pt x="0" y="2342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000725" y="949502"/>
              <a:ext cx="184019" cy="29138"/>
            </a:xfrm>
            <a:custGeom>
              <a:avLst/>
              <a:gdLst/>
              <a:ahLst/>
              <a:cxnLst/>
              <a:rect l="0" t="0" r="0" b="0"/>
              <a:pathLst>
                <a:path w="184019" h="29138">
                  <a:moveTo>
                    <a:pt x="0" y="12408"/>
                  </a:moveTo>
                  <a:lnTo>
                    <a:pt x="53179" y="0"/>
                  </a:lnTo>
                  <a:lnTo>
                    <a:pt x="106025" y="5448"/>
                  </a:lnTo>
                  <a:lnTo>
                    <a:pt x="163838" y="20896"/>
                  </a:lnTo>
                  <a:lnTo>
                    <a:pt x="184018" y="29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034183" y="1221207"/>
              <a:ext cx="150561" cy="16730"/>
            </a:xfrm>
            <a:custGeom>
              <a:avLst/>
              <a:gdLst/>
              <a:ahLst/>
              <a:cxnLst/>
              <a:rect l="0" t="0" r="0" b="0"/>
              <a:pathLst>
                <a:path w="150561" h="16730">
                  <a:moveTo>
                    <a:pt x="0" y="0"/>
                  </a:moveTo>
                  <a:lnTo>
                    <a:pt x="26712" y="11497"/>
                  </a:lnTo>
                  <a:lnTo>
                    <a:pt x="83089" y="16040"/>
                  </a:lnTo>
                  <a:lnTo>
                    <a:pt x="138461" y="16639"/>
                  </a:lnTo>
                  <a:lnTo>
                    <a:pt x="150560" y="167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269550" y="1147019"/>
              <a:ext cx="88359" cy="115472"/>
            </a:xfrm>
            <a:custGeom>
              <a:avLst/>
              <a:gdLst/>
              <a:ahLst/>
              <a:cxnLst/>
              <a:rect l="0" t="0" r="0" b="0"/>
              <a:pathLst>
                <a:path w="88359" h="115472">
                  <a:moveTo>
                    <a:pt x="7201" y="7273"/>
                  </a:moveTo>
                  <a:lnTo>
                    <a:pt x="0" y="53842"/>
                  </a:lnTo>
                  <a:lnTo>
                    <a:pt x="2401" y="57836"/>
                  </a:lnTo>
                  <a:lnTo>
                    <a:pt x="6790" y="57710"/>
                  </a:lnTo>
                  <a:lnTo>
                    <a:pt x="12503" y="54839"/>
                  </a:lnTo>
                  <a:lnTo>
                    <a:pt x="52726" y="2758"/>
                  </a:lnTo>
                  <a:lnTo>
                    <a:pt x="59856" y="546"/>
                  </a:lnTo>
                  <a:lnTo>
                    <a:pt x="67398" y="0"/>
                  </a:lnTo>
                  <a:lnTo>
                    <a:pt x="73355" y="3354"/>
                  </a:lnTo>
                  <a:lnTo>
                    <a:pt x="82453" y="16993"/>
                  </a:lnTo>
                  <a:lnTo>
                    <a:pt x="88358" y="45573"/>
                  </a:lnTo>
                  <a:lnTo>
                    <a:pt x="81420" y="99552"/>
                  </a:lnTo>
                  <a:lnTo>
                    <a:pt x="77363" y="115201"/>
                  </a:lnTo>
                  <a:lnTo>
                    <a:pt x="76281" y="115471"/>
                  </a:lnTo>
                  <a:lnTo>
                    <a:pt x="74117" y="1076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412576" y="987003"/>
              <a:ext cx="315856" cy="229239"/>
            </a:xfrm>
            <a:custGeom>
              <a:avLst/>
              <a:gdLst/>
              <a:ahLst/>
              <a:cxnLst/>
              <a:rect l="0" t="0" r="0" b="0"/>
              <a:pathLst>
                <a:path w="315856" h="229239">
                  <a:moveTo>
                    <a:pt x="56557" y="0"/>
                  </a:moveTo>
                  <a:lnTo>
                    <a:pt x="56557" y="55450"/>
                  </a:lnTo>
                  <a:lnTo>
                    <a:pt x="49937" y="109706"/>
                  </a:lnTo>
                  <a:lnTo>
                    <a:pt x="44098" y="162420"/>
                  </a:lnTo>
                  <a:lnTo>
                    <a:pt x="28561" y="224678"/>
                  </a:lnTo>
                  <a:lnTo>
                    <a:pt x="24882" y="227854"/>
                  </a:lnTo>
                  <a:lnTo>
                    <a:pt x="20570" y="227182"/>
                  </a:lnTo>
                  <a:lnTo>
                    <a:pt x="15837" y="223947"/>
                  </a:lnTo>
                  <a:lnTo>
                    <a:pt x="8100" y="210438"/>
                  </a:lnTo>
                  <a:lnTo>
                    <a:pt x="2492" y="191113"/>
                  </a:lnTo>
                  <a:lnTo>
                    <a:pt x="0" y="167035"/>
                  </a:lnTo>
                  <a:lnTo>
                    <a:pt x="2123" y="157826"/>
                  </a:lnTo>
                  <a:lnTo>
                    <a:pt x="6328" y="150757"/>
                  </a:lnTo>
                  <a:lnTo>
                    <a:pt x="11918" y="145115"/>
                  </a:lnTo>
                  <a:lnTo>
                    <a:pt x="18433" y="142283"/>
                  </a:lnTo>
                  <a:lnTo>
                    <a:pt x="33108" y="141615"/>
                  </a:lnTo>
                  <a:lnTo>
                    <a:pt x="88997" y="153787"/>
                  </a:lnTo>
                  <a:lnTo>
                    <a:pt x="119247" y="157402"/>
                  </a:lnTo>
                  <a:lnTo>
                    <a:pt x="135845" y="153291"/>
                  </a:lnTo>
                  <a:lnTo>
                    <a:pt x="142874" y="149593"/>
                  </a:lnTo>
                  <a:lnTo>
                    <a:pt x="145701" y="145268"/>
                  </a:lnTo>
                  <a:lnTo>
                    <a:pt x="145726" y="140527"/>
                  </a:lnTo>
                  <a:lnTo>
                    <a:pt x="143885" y="135507"/>
                  </a:lnTo>
                  <a:lnTo>
                    <a:pt x="140799" y="134019"/>
                  </a:lnTo>
                  <a:lnTo>
                    <a:pt x="136883" y="134886"/>
                  </a:lnTo>
                  <a:lnTo>
                    <a:pt x="132412" y="137322"/>
                  </a:lnTo>
                  <a:lnTo>
                    <a:pt x="117241" y="154073"/>
                  </a:lnTo>
                  <a:lnTo>
                    <a:pt x="114672" y="161266"/>
                  </a:lnTo>
                  <a:lnTo>
                    <a:pt x="114295" y="176694"/>
                  </a:lnTo>
                  <a:lnTo>
                    <a:pt x="118284" y="182853"/>
                  </a:lnTo>
                  <a:lnTo>
                    <a:pt x="132629" y="192174"/>
                  </a:lnTo>
                  <a:lnTo>
                    <a:pt x="148918" y="194458"/>
                  </a:lnTo>
                  <a:lnTo>
                    <a:pt x="205404" y="183466"/>
                  </a:lnTo>
                  <a:lnTo>
                    <a:pt x="214339" y="180862"/>
                  </a:lnTo>
                  <a:lnTo>
                    <a:pt x="222156" y="180984"/>
                  </a:lnTo>
                  <a:lnTo>
                    <a:pt x="235796" y="186077"/>
                  </a:lnTo>
                  <a:lnTo>
                    <a:pt x="239248" y="190967"/>
                  </a:lnTo>
                  <a:lnTo>
                    <a:pt x="240620" y="197015"/>
                  </a:lnTo>
                  <a:lnTo>
                    <a:pt x="238110" y="218848"/>
                  </a:lnTo>
                  <a:lnTo>
                    <a:pt x="236144" y="226755"/>
                  </a:lnTo>
                  <a:lnTo>
                    <a:pt x="236691" y="229238"/>
                  </a:lnTo>
                  <a:lnTo>
                    <a:pt x="238916" y="228105"/>
                  </a:lnTo>
                  <a:lnTo>
                    <a:pt x="250926" y="210712"/>
                  </a:lnTo>
                  <a:lnTo>
                    <a:pt x="276077" y="175970"/>
                  </a:lnTo>
                  <a:lnTo>
                    <a:pt x="315855" y="1421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778617" y="1145928"/>
              <a:ext cx="100375" cy="117103"/>
            </a:xfrm>
            <a:custGeom>
              <a:avLst/>
              <a:gdLst/>
              <a:ahLst/>
              <a:cxnLst/>
              <a:rect l="0" t="0" r="0" b="0"/>
              <a:pathLst>
                <a:path w="100375" h="117103">
                  <a:moveTo>
                    <a:pt x="0" y="0"/>
                  </a:moveTo>
                  <a:lnTo>
                    <a:pt x="8881" y="13321"/>
                  </a:lnTo>
                  <a:lnTo>
                    <a:pt x="10763" y="32253"/>
                  </a:lnTo>
                  <a:lnTo>
                    <a:pt x="4792" y="83485"/>
                  </a:lnTo>
                  <a:lnTo>
                    <a:pt x="6912" y="85397"/>
                  </a:lnTo>
                  <a:lnTo>
                    <a:pt x="10184" y="84813"/>
                  </a:lnTo>
                  <a:lnTo>
                    <a:pt x="67526" y="48791"/>
                  </a:lnTo>
                  <a:lnTo>
                    <a:pt x="92190" y="35006"/>
                  </a:lnTo>
                  <a:lnTo>
                    <a:pt x="94918" y="32631"/>
                  </a:lnTo>
                  <a:lnTo>
                    <a:pt x="93948" y="31977"/>
                  </a:lnTo>
                  <a:lnTo>
                    <a:pt x="90514" y="32470"/>
                  </a:lnTo>
                  <a:lnTo>
                    <a:pt x="81741" y="42932"/>
                  </a:lnTo>
                  <a:lnTo>
                    <a:pt x="73504" y="59973"/>
                  </a:lnTo>
                  <a:lnTo>
                    <a:pt x="69843" y="79939"/>
                  </a:lnTo>
                  <a:lnTo>
                    <a:pt x="71656" y="88609"/>
                  </a:lnTo>
                  <a:lnTo>
                    <a:pt x="81105" y="103199"/>
                  </a:lnTo>
                  <a:lnTo>
                    <a:pt x="89641" y="110923"/>
                  </a:lnTo>
                  <a:lnTo>
                    <a:pt x="100374" y="1171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950227" y="978639"/>
              <a:ext cx="96053" cy="278965"/>
            </a:xfrm>
            <a:custGeom>
              <a:avLst/>
              <a:gdLst/>
              <a:ahLst/>
              <a:cxnLst/>
              <a:rect l="0" t="0" r="0" b="0"/>
              <a:pathLst>
                <a:path w="96053" h="278965">
                  <a:moveTo>
                    <a:pt x="12408" y="0"/>
                  </a:moveTo>
                  <a:lnTo>
                    <a:pt x="12408" y="55449"/>
                  </a:lnTo>
                  <a:lnTo>
                    <a:pt x="12408" y="118805"/>
                  </a:lnTo>
                  <a:lnTo>
                    <a:pt x="12408" y="180352"/>
                  </a:lnTo>
                  <a:lnTo>
                    <a:pt x="7967" y="236877"/>
                  </a:lnTo>
                  <a:lnTo>
                    <a:pt x="0" y="278964"/>
                  </a:lnTo>
                  <a:lnTo>
                    <a:pt x="6204" y="220319"/>
                  </a:lnTo>
                  <a:lnTo>
                    <a:pt x="15526" y="193225"/>
                  </a:lnTo>
                  <a:lnTo>
                    <a:pt x="20063" y="184579"/>
                  </a:lnTo>
                  <a:lnTo>
                    <a:pt x="26805" y="179745"/>
                  </a:lnTo>
                  <a:lnTo>
                    <a:pt x="44210" y="176852"/>
                  </a:lnTo>
                  <a:lnTo>
                    <a:pt x="96052" y="1840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257554" y="945243"/>
              <a:ext cx="232975" cy="426525"/>
            </a:xfrm>
            <a:custGeom>
              <a:avLst/>
              <a:gdLst/>
              <a:ahLst/>
              <a:cxnLst/>
              <a:rect l="0" t="0" r="0" b="0"/>
              <a:pathLst>
                <a:path w="232975" h="426525">
                  <a:moveTo>
                    <a:pt x="22930" y="192320"/>
                  </a:moveTo>
                  <a:lnTo>
                    <a:pt x="14049" y="201201"/>
                  </a:lnTo>
                  <a:lnTo>
                    <a:pt x="4086" y="224485"/>
                  </a:lnTo>
                  <a:lnTo>
                    <a:pt x="0" y="270477"/>
                  </a:lnTo>
                  <a:lnTo>
                    <a:pt x="2826" y="290254"/>
                  </a:lnTo>
                  <a:lnTo>
                    <a:pt x="6738" y="295714"/>
                  </a:lnTo>
                  <a:lnTo>
                    <a:pt x="12136" y="298425"/>
                  </a:lnTo>
                  <a:lnTo>
                    <a:pt x="18522" y="299302"/>
                  </a:lnTo>
                  <a:lnTo>
                    <a:pt x="24638" y="297099"/>
                  </a:lnTo>
                  <a:lnTo>
                    <a:pt x="36390" y="287217"/>
                  </a:lnTo>
                  <a:lnTo>
                    <a:pt x="49016" y="257096"/>
                  </a:lnTo>
                  <a:lnTo>
                    <a:pt x="59751" y="211965"/>
                  </a:lnTo>
                  <a:lnTo>
                    <a:pt x="58502" y="189589"/>
                  </a:lnTo>
                  <a:lnTo>
                    <a:pt x="61514" y="183064"/>
                  </a:lnTo>
                  <a:lnTo>
                    <a:pt x="67240" y="179644"/>
                  </a:lnTo>
                  <a:lnTo>
                    <a:pt x="123448" y="164186"/>
                  </a:lnTo>
                  <a:lnTo>
                    <a:pt x="175906" y="134746"/>
                  </a:lnTo>
                  <a:lnTo>
                    <a:pt x="202985" y="111657"/>
                  </a:lnTo>
                  <a:lnTo>
                    <a:pt x="216099" y="90352"/>
                  </a:lnTo>
                  <a:lnTo>
                    <a:pt x="232747" y="46677"/>
                  </a:lnTo>
                  <a:lnTo>
                    <a:pt x="232974" y="27217"/>
                  </a:lnTo>
                  <a:lnTo>
                    <a:pt x="225020" y="11752"/>
                  </a:lnTo>
                  <a:lnTo>
                    <a:pt x="218996" y="5026"/>
                  </a:lnTo>
                  <a:lnTo>
                    <a:pt x="212192" y="1471"/>
                  </a:lnTo>
                  <a:lnTo>
                    <a:pt x="197197" y="0"/>
                  </a:lnTo>
                  <a:lnTo>
                    <a:pt x="181238" y="9879"/>
                  </a:lnTo>
                  <a:lnTo>
                    <a:pt x="166710" y="25732"/>
                  </a:lnTo>
                  <a:lnTo>
                    <a:pt x="146551" y="66946"/>
                  </a:lnTo>
                  <a:lnTo>
                    <a:pt x="140604" y="128690"/>
                  </a:lnTo>
                  <a:lnTo>
                    <a:pt x="140107" y="186500"/>
                  </a:lnTo>
                  <a:lnTo>
                    <a:pt x="140047" y="235781"/>
                  </a:lnTo>
                  <a:lnTo>
                    <a:pt x="140036" y="283369"/>
                  </a:lnTo>
                  <a:lnTo>
                    <a:pt x="139103" y="343448"/>
                  </a:lnTo>
                  <a:lnTo>
                    <a:pt x="128390" y="399119"/>
                  </a:lnTo>
                  <a:lnTo>
                    <a:pt x="123906" y="406395"/>
                  </a:lnTo>
                  <a:lnTo>
                    <a:pt x="111489" y="416959"/>
                  </a:lnTo>
                  <a:lnTo>
                    <a:pt x="56387" y="4265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740528" y="970274"/>
              <a:ext cx="33458" cy="267663"/>
            </a:xfrm>
            <a:custGeom>
              <a:avLst/>
              <a:gdLst/>
              <a:ahLst/>
              <a:cxnLst/>
              <a:rect l="0" t="0" r="0" b="0"/>
              <a:pathLst>
                <a:path w="33458" h="267663">
                  <a:moveTo>
                    <a:pt x="33457" y="0"/>
                  </a:moveTo>
                  <a:lnTo>
                    <a:pt x="33457" y="55450"/>
                  </a:lnTo>
                  <a:lnTo>
                    <a:pt x="26837" y="109706"/>
                  </a:lnTo>
                  <a:lnTo>
                    <a:pt x="18645" y="160739"/>
                  </a:lnTo>
                  <a:lnTo>
                    <a:pt x="8192" y="217008"/>
                  </a:lnTo>
                  <a:lnTo>
                    <a:pt x="0" y="2676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690341" y="1070648"/>
              <a:ext cx="100375" cy="8365"/>
            </a:xfrm>
            <a:custGeom>
              <a:avLst/>
              <a:gdLst/>
              <a:ahLst/>
              <a:cxnLst/>
              <a:rect l="0" t="0" r="0" b="0"/>
              <a:pathLst>
                <a:path w="100375" h="8365">
                  <a:moveTo>
                    <a:pt x="0" y="0"/>
                  </a:moveTo>
                  <a:lnTo>
                    <a:pt x="58211" y="0"/>
                  </a:lnTo>
                  <a:lnTo>
                    <a:pt x="100374" y="83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840901" y="1154292"/>
              <a:ext cx="167290" cy="92010"/>
            </a:xfrm>
            <a:custGeom>
              <a:avLst/>
              <a:gdLst/>
              <a:ahLst/>
              <a:cxnLst/>
              <a:rect l="0" t="0" r="0" b="0"/>
              <a:pathLst>
                <a:path w="167290" h="92010">
                  <a:moveTo>
                    <a:pt x="0" y="0"/>
                  </a:moveTo>
                  <a:lnTo>
                    <a:pt x="0" y="46569"/>
                  </a:lnTo>
                  <a:lnTo>
                    <a:pt x="929" y="50563"/>
                  </a:lnTo>
                  <a:lnTo>
                    <a:pt x="2478" y="50437"/>
                  </a:lnTo>
                  <a:lnTo>
                    <a:pt x="16082" y="34643"/>
                  </a:lnTo>
                  <a:lnTo>
                    <a:pt x="35745" y="23483"/>
                  </a:lnTo>
                  <a:lnTo>
                    <a:pt x="53681" y="22209"/>
                  </a:lnTo>
                  <a:lnTo>
                    <a:pt x="63669" y="23170"/>
                  </a:lnTo>
                  <a:lnTo>
                    <a:pt x="71257" y="26599"/>
                  </a:lnTo>
                  <a:lnTo>
                    <a:pt x="82166" y="37845"/>
                  </a:lnTo>
                  <a:lnTo>
                    <a:pt x="84518" y="44747"/>
                  </a:lnTo>
                  <a:lnTo>
                    <a:pt x="88383" y="84030"/>
                  </a:lnTo>
                  <a:lnTo>
                    <a:pt x="91451" y="87619"/>
                  </a:lnTo>
                  <a:lnTo>
                    <a:pt x="95354" y="88153"/>
                  </a:lnTo>
                  <a:lnTo>
                    <a:pt x="119415" y="75654"/>
                  </a:lnTo>
                  <a:lnTo>
                    <a:pt x="138440" y="56184"/>
                  </a:lnTo>
                  <a:lnTo>
                    <a:pt x="143410" y="54185"/>
                  </a:lnTo>
                  <a:lnTo>
                    <a:pt x="147651" y="55640"/>
                  </a:lnTo>
                  <a:lnTo>
                    <a:pt x="154843" y="64692"/>
                  </a:lnTo>
                  <a:lnTo>
                    <a:pt x="167289" y="920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050012" y="1171021"/>
              <a:ext cx="41823" cy="115363"/>
            </a:xfrm>
            <a:custGeom>
              <a:avLst/>
              <a:gdLst/>
              <a:ahLst/>
              <a:cxnLst/>
              <a:rect l="0" t="0" r="0" b="0"/>
              <a:pathLst>
                <a:path w="41823" h="115363">
                  <a:moveTo>
                    <a:pt x="41822" y="0"/>
                  </a:moveTo>
                  <a:lnTo>
                    <a:pt x="28501" y="8881"/>
                  </a:lnTo>
                  <a:lnTo>
                    <a:pt x="24577" y="15214"/>
                  </a:lnTo>
                  <a:lnTo>
                    <a:pt x="20217" y="32165"/>
                  </a:lnTo>
                  <a:lnTo>
                    <a:pt x="20913" y="40031"/>
                  </a:lnTo>
                  <a:lnTo>
                    <a:pt x="26642" y="53727"/>
                  </a:lnTo>
                  <a:lnTo>
                    <a:pt x="40319" y="71889"/>
                  </a:lnTo>
                  <a:lnTo>
                    <a:pt x="41749" y="78595"/>
                  </a:lnTo>
                  <a:lnTo>
                    <a:pt x="38382" y="93482"/>
                  </a:lnTo>
                  <a:lnTo>
                    <a:pt x="28211" y="106914"/>
                  </a:lnTo>
                  <a:lnTo>
                    <a:pt x="21596" y="113098"/>
                  </a:lnTo>
                  <a:lnTo>
                    <a:pt x="16256" y="115362"/>
                  </a:lnTo>
                  <a:lnTo>
                    <a:pt x="11767" y="115013"/>
                  </a:lnTo>
                  <a:lnTo>
                    <a:pt x="0" y="1087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164313" y="1003732"/>
              <a:ext cx="101410" cy="276028"/>
            </a:xfrm>
            <a:custGeom>
              <a:avLst/>
              <a:gdLst/>
              <a:ahLst/>
              <a:cxnLst/>
              <a:rect l="0" t="0" r="0" b="0"/>
              <a:pathLst>
                <a:path w="101410" h="276028">
                  <a:moveTo>
                    <a:pt x="36259" y="0"/>
                  </a:moveTo>
                  <a:lnTo>
                    <a:pt x="31819" y="56532"/>
                  </a:lnTo>
                  <a:lnTo>
                    <a:pt x="21991" y="114604"/>
                  </a:lnTo>
                  <a:lnTo>
                    <a:pt x="8334" y="170299"/>
                  </a:lnTo>
                  <a:lnTo>
                    <a:pt x="0" y="208041"/>
                  </a:lnTo>
                  <a:lnTo>
                    <a:pt x="1865" y="230011"/>
                  </a:lnTo>
                  <a:lnTo>
                    <a:pt x="4965" y="239773"/>
                  </a:lnTo>
                  <a:lnTo>
                    <a:pt x="8891" y="244423"/>
                  </a:lnTo>
                  <a:lnTo>
                    <a:pt x="13366" y="245663"/>
                  </a:lnTo>
                  <a:lnTo>
                    <a:pt x="24225" y="242085"/>
                  </a:lnTo>
                  <a:lnTo>
                    <a:pt x="86413" y="197801"/>
                  </a:lnTo>
                  <a:lnTo>
                    <a:pt x="101409" y="184900"/>
                  </a:lnTo>
                  <a:lnTo>
                    <a:pt x="101068" y="185536"/>
                  </a:lnTo>
                  <a:lnTo>
                    <a:pt x="64690" y="219706"/>
                  </a:lnTo>
                  <a:lnTo>
                    <a:pt x="58188" y="237674"/>
                  </a:lnTo>
                  <a:lnTo>
                    <a:pt x="56454" y="247670"/>
                  </a:lnTo>
                  <a:lnTo>
                    <a:pt x="57157" y="255263"/>
                  </a:lnTo>
                  <a:lnTo>
                    <a:pt x="59485" y="261255"/>
                  </a:lnTo>
                  <a:lnTo>
                    <a:pt x="69716" y="276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142020" y="1081492"/>
              <a:ext cx="92010" cy="14250"/>
            </a:xfrm>
            <a:custGeom>
              <a:avLst/>
              <a:gdLst/>
              <a:ahLst/>
              <a:cxnLst/>
              <a:rect l="0" t="0" r="0" b="0"/>
              <a:pathLst>
                <a:path w="92010" h="14250">
                  <a:moveTo>
                    <a:pt x="0" y="14249"/>
                  </a:moveTo>
                  <a:lnTo>
                    <a:pt x="8881" y="5368"/>
                  </a:lnTo>
                  <a:lnTo>
                    <a:pt x="23155" y="1008"/>
                  </a:lnTo>
                  <a:lnTo>
                    <a:pt x="40961" y="0"/>
                  </a:lnTo>
                  <a:lnTo>
                    <a:pt x="72632" y="6925"/>
                  </a:lnTo>
                  <a:lnTo>
                    <a:pt x="92009" y="142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270823" y="1022095"/>
              <a:ext cx="111733" cy="282758"/>
            </a:xfrm>
            <a:custGeom>
              <a:avLst/>
              <a:gdLst/>
              <a:ahLst/>
              <a:cxnLst/>
              <a:rect l="0" t="0" r="0" b="0"/>
              <a:pathLst>
                <a:path w="111733" h="282758">
                  <a:moveTo>
                    <a:pt x="97037" y="148926"/>
                  </a:moveTo>
                  <a:lnTo>
                    <a:pt x="83716" y="144486"/>
                  </a:lnTo>
                  <a:lnTo>
                    <a:pt x="69741" y="144784"/>
                  </a:lnTo>
                  <a:lnTo>
                    <a:pt x="55166" y="148944"/>
                  </a:lnTo>
                  <a:lnTo>
                    <a:pt x="24906" y="171968"/>
                  </a:lnTo>
                  <a:lnTo>
                    <a:pt x="7924" y="192619"/>
                  </a:lnTo>
                  <a:lnTo>
                    <a:pt x="1668" y="210787"/>
                  </a:lnTo>
                  <a:lnTo>
                    <a:pt x="0" y="220836"/>
                  </a:lnTo>
                  <a:lnTo>
                    <a:pt x="2606" y="227536"/>
                  </a:lnTo>
                  <a:lnTo>
                    <a:pt x="8061" y="232002"/>
                  </a:lnTo>
                  <a:lnTo>
                    <a:pt x="15414" y="234980"/>
                  </a:lnTo>
                  <a:lnTo>
                    <a:pt x="23105" y="233247"/>
                  </a:lnTo>
                  <a:lnTo>
                    <a:pt x="39085" y="221409"/>
                  </a:lnTo>
                  <a:lnTo>
                    <a:pt x="64455" y="190196"/>
                  </a:lnTo>
                  <a:lnTo>
                    <a:pt x="88398" y="129686"/>
                  </a:lnTo>
                  <a:lnTo>
                    <a:pt x="102577" y="74245"/>
                  </a:lnTo>
                  <a:lnTo>
                    <a:pt x="111280" y="18518"/>
                  </a:lnTo>
                  <a:lnTo>
                    <a:pt x="111732" y="817"/>
                  </a:lnTo>
                  <a:lnTo>
                    <a:pt x="110551" y="0"/>
                  </a:lnTo>
                  <a:lnTo>
                    <a:pt x="106760" y="6527"/>
                  </a:lnTo>
                  <a:lnTo>
                    <a:pt x="92265" y="55947"/>
                  </a:lnTo>
                  <a:lnTo>
                    <a:pt x="83240" y="115456"/>
                  </a:lnTo>
                  <a:lnTo>
                    <a:pt x="76254" y="168808"/>
                  </a:lnTo>
                  <a:lnTo>
                    <a:pt x="72795" y="230371"/>
                  </a:lnTo>
                  <a:lnTo>
                    <a:pt x="71944" y="2827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518420" y="995368"/>
              <a:ext cx="100374" cy="301120"/>
            </a:xfrm>
            <a:custGeom>
              <a:avLst/>
              <a:gdLst/>
              <a:ahLst/>
              <a:cxnLst/>
              <a:rect l="0" t="0" r="0" b="0"/>
              <a:pathLst>
                <a:path w="100374" h="301120">
                  <a:moveTo>
                    <a:pt x="100373" y="0"/>
                  </a:moveTo>
                  <a:lnTo>
                    <a:pt x="88731" y="62651"/>
                  </a:lnTo>
                  <a:lnTo>
                    <a:pt x="77971" y="123488"/>
                  </a:lnTo>
                  <a:lnTo>
                    <a:pt x="61331" y="183109"/>
                  </a:lnTo>
                  <a:lnTo>
                    <a:pt x="52043" y="207912"/>
                  </a:lnTo>
                  <a:lnTo>
                    <a:pt x="18210" y="267996"/>
                  </a:lnTo>
                  <a:lnTo>
                    <a:pt x="0" y="3011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510056" y="1089121"/>
              <a:ext cx="117103" cy="23350"/>
            </a:xfrm>
            <a:custGeom>
              <a:avLst/>
              <a:gdLst/>
              <a:ahLst/>
              <a:cxnLst/>
              <a:rect l="0" t="0" r="0" b="0"/>
              <a:pathLst>
                <a:path w="117103" h="23350">
                  <a:moveTo>
                    <a:pt x="0" y="6620"/>
                  </a:moveTo>
                  <a:lnTo>
                    <a:pt x="29774" y="0"/>
                  </a:lnTo>
                  <a:lnTo>
                    <a:pt x="57459" y="1251"/>
                  </a:lnTo>
                  <a:lnTo>
                    <a:pt x="117102" y="233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636501" y="1045554"/>
              <a:ext cx="116124" cy="284392"/>
            </a:xfrm>
            <a:custGeom>
              <a:avLst/>
              <a:gdLst/>
              <a:ahLst/>
              <a:cxnLst/>
              <a:rect l="0" t="0" r="0" b="0"/>
              <a:pathLst>
                <a:path w="116124" h="284392">
                  <a:moveTo>
                    <a:pt x="49208" y="0"/>
                  </a:moveTo>
                  <a:lnTo>
                    <a:pt x="44768" y="58211"/>
                  </a:lnTo>
                  <a:lnTo>
                    <a:pt x="34011" y="117758"/>
                  </a:lnTo>
                  <a:lnTo>
                    <a:pt x="14082" y="180433"/>
                  </a:lnTo>
                  <a:lnTo>
                    <a:pt x="489" y="203609"/>
                  </a:lnTo>
                  <a:lnTo>
                    <a:pt x="0" y="206372"/>
                  </a:lnTo>
                  <a:lnTo>
                    <a:pt x="2461" y="206356"/>
                  </a:lnTo>
                  <a:lnTo>
                    <a:pt x="30886" y="192974"/>
                  </a:lnTo>
                  <a:lnTo>
                    <a:pt x="37923" y="192777"/>
                  </a:lnTo>
                  <a:lnTo>
                    <a:pt x="43544" y="195433"/>
                  </a:lnTo>
                  <a:lnTo>
                    <a:pt x="48219" y="199993"/>
                  </a:lnTo>
                  <a:lnTo>
                    <a:pt x="50408" y="206750"/>
                  </a:lnTo>
                  <a:lnTo>
                    <a:pt x="49047" y="234021"/>
                  </a:lnTo>
                  <a:lnTo>
                    <a:pt x="45109" y="254879"/>
                  </a:lnTo>
                  <a:lnTo>
                    <a:pt x="46475" y="260070"/>
                  </a:lnTo>
                  <a:lnTo>
                    <a:pt x="50174" y="261671"/>
                  </a:lnTo>
                  <a:lnTo>
                    <a:pt x="61719" y="258494"/>
                  </a:lnTo>
                  <a:lnTo>
                    <a:pt x="99940" y="240593"/>
                  </a:lnTo>
                  <a:lnTo>
                    <a:pt x="105335" y="243110"/>
                  </a:lnTo>
                  <a:lnTo>
                    <a:pt x="108931" y="249436"/>
                  </a:lnTo>
                  <a:lnTo>
                    <a:pt x="116123" y="2843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827904" y="1179385"/>
              <a:ext cx="1" cy="25095"/>
            </a:xfrm>
            <a:custGeom>
              <a:avLst/>
              <a:gdLst/>
              <a:ahLst/>
              <a:cxnLst/>
              <a:rect l="0" t="0" r="0" b="0"/>
              <a:pathLst>
                <a:path w="1" h="25095">
                  <a:moveTo>
                    <a:pt x="0" y="0"/>
                  </a:moveTo>
                  <a:lnTo>
                    <a:pt x="0" y="250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819539" y="1308397"/>
              <a:ext cx="100375" cy="55007"/>
            </a:xfrm>
            <a:custGeom>
              <a:avLst/>
              <a:gdLst/>
              <a:ahLst/>
              <a:cxnLst/>
              <a:rect l="0" t="0" r="0" b="0"/>
              <a:pathLst>
                <a:path w="100375" h="55007">
                  <a:moveTo>
                    <a:pt x="0" y="4819"/>
                  </a:moveTo>
                  <a:lnTo>
                    <a:pt x="33917" y="2341"/>
                  </a:lnTo>
                  <a:lnTo>
                    <a:pt x="50391" y="0"/>
                  </a:lnTo>
                  <a:lnTo>
                    <a:pt x="67006" y="2058"/>
                  </a:lnTo>
                  <a:lnTo>
                    <a:pt x="81207" y="11027"/>
                  </a:lnTo>
                  <a:lnTo>
                    <a:pt x="87597" y="17322"/>
                  </a:lnTo>
                  <a:lnTo>
                    <a:pt x="90926" y="24307"/>
                  </a:lnTo>
                  <a:lnTo>
                    <a:pt x="93031" y="44671"/>
                  </a:lnTo>
                  <a:lnTo>
                    <a:pt x="94550" y="48116"/>
                  </a:lnTo>
                  <a:lnTo>
                    <a:pt x="100374" y="550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880906" y="1279759"/>
              <a:ext cx="115281" cy="239092"/>
            </a:xfrm>
            <a:custGeom>
              <a:avLst/>
              <a:gdLst/>
              <a:ahLst/>
              <a:cxnLst/>
              <a:rect l="0" t="0" r="0" b="0"/>
              <a:pathLst>
                <a:path w="115281" h="239092">
                  <a:moveTo>
                    <a:pt x="105922" y="0"/>
                  </a:moveTo>
                  <a:lnTo>
                    <a:pt x="92601" y="4440"/>
                  </a:lnTo>
                  <a:lnTo>
                    <a:pt x="81105" y="14055"/>
                  </a:lnTo>
                  <a:lnTo>
                    <a:pt x="66660" y="35143"/>
                  </a:lnTo>
                  <a:lnTo>
                    <a:pt x="63018" y="42946"/>
                  </a:lnTo>
                  <a:lnTo>
                    <a:pt x="62450" y="50936"/>
                  </a:lnTo>
                  <a:lnTo>
                    <a:pt x="66774" y="67248"/>
                  </a:lnTo>
                  <a:lnTo>
                    <a:pt x="84696" y="99509"/>
                  </a:lnTo>
                  <a:lnTo>
                    <a:pt x="111641" y="135002"/>
                  </a:lnTo>
                  <a:lnTo>
                    <a:pt x="115280" y="153558"/>
                  </a:lnTo>
                  <a:lnTo>
                    <a:pt x="112869" y="173268"/>
                  </a:lnTo>
                  <a:lnTo>
                    <a:pt x="105602" y="191322"/>
                  </a:lnTo>
                  <a:lnTo>
                    <a:pt x="91220" y="206161"/>
                  </a:lnTo>
                  <a:lnTo>
                    <a:pt x="56136" y="230833"/>
                  </a:lnTo>
                  <a:lnTo>
                    <a:pt x="36706" y="237352"/>
                  </a:lnTo>
                  <a:lnTo>
                    <a:pt x="26321" y="239091"/>
                  </a:lnTo>
                  <a:lnTo>
                    <a:pt x="9824" y="236066"/>
                  </a:lnTo>
                  <a:lnTo>
                    <a:pt x="2822" y="232657"/>
                  </a:lnTo>
                  <a:lnTo>
                    <a:pt x="14" y="227596"/>
                  </a:lnTo>
                  <a:lnTo>
                    <a:pt x="0" y="221434"/>
                  </a:lnTo>
                  <a:lnTo>
                    <a:pt x="6383" y="204398"/>
                  </a:lnTo>
                  <a:lnTo>
                    <a:pt x="13913" y="1923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945006" y="1321581"/>
              <a:ext cx="143485" cy="125467"/>
            </a:xfrm>
            <a:custGeom>
              <a:avLst/>
              <a:gdLst/>
              <a:ahLst/>
              <a:cxnLst/>
              <a:rect l="0" t="0" r="0" b="0"/>
              <a:pathLst>
                <a:path w="143485" h="125467">
                  <a:moveTo>
                    <a:pt x="133832" y="0"/>
                  </a:moveTo>
                  <a:lnTo>
                    <a:pt x="116070" y="4440"/>
                  </a:lnTo>
                  <a:lnTo>
                    <a:pt x="109908" y="8536"/>
                  </a:lnTo>
                  <a:lnTo>
                    <a:pt x="100584" y="20523"/>
                  </a:lnTo>
                  <a:lnTo>
                    <a:pt x="99585" y="26693"/>
                  </a:lnTo>
                  <a:lnTo>
                    <a:pt x="100777" y="32665"/>
                  </a:lnTo>
                  <a:lnTo>
                    <a:pt x="111336" y="49952"/>
                  </a:lnTo>
                  <a:lnTo>
                    <a:pt x="139945" y="86102"/>
                  </a:lnTo>
                  <a:lnTo>
                    <a:pt x="143484" y="93647"/>
                  </a:lnTo>
                  <a:lnTo>
                    <a:pt x="143054" y="99606"/>
                  </a:lnTo>
                  <a:lnTo>
                    <a:pt x="139980" y="104509"/>
                  </a:lnTo>
                  <a:lnTo>
                    <a:pt x="135142" y="108707"/>
                  </a:lnTo>
                  <a:lnTo>
                    <a:pt x="106132" y="119055"/>
                  </a:lnTo>
                  <a:lnTo>
                    <a:pt x="45254" y="124622"/>
                  </a:lnTo>
                  <a:lnTo>
                    <a:pt x="0" y="1254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15349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040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9" name="Group 18"/>
          <p:cNvGrpSpPr/>
          <p:nvPr/>
        </p:nvGrpSpPr>
        <p:grpSpPr>
          <a:xfrm>
            <a:off x="763041" y="5721273"/>
            <a:ext cx="2595845" cy="886632"/>
            <a:chOff x="763041" y="5721273"/>
            <a:chExt cx="2595845" cy="886632"/>
          </a:xfrm>
        </p:grpSpPr>
        <p:sp>
          <p:nvSpPr>
            <p:cNvPr id="3" name="Freeform 2"/>
            <p:cNvSpPr/>
            <p:nvPr/>
          </p:nvSpPr>
          <p:spPr>
            <a:xfrm>
              <a:off x="763041" y="5864492"/>
              <a:ext cx="288802" cy="442820"/>
            </a:xfrm>
            <a:custGeom>
              <a:avLst/>
              <a:gdLst/>
              <a:ahLst/>
              <a:cxnLst/>
              <a:rect l="0" t="0" r="0" b="0"/>
              <a:pathLst>
                <a:path w="288802" h="442820">
                  <a:moveTo>
                    <a:pt x="148376" y="224817"/>
                  </a:moveTo>
                  <a:lnTo>
                    <a:pt x="143935" y="211495"/>
                  </a:lnTo>
                  <a:lnTo>
                    <a:pt x="134320" y="202477"/>
                  </a:lnTo>
                  <a:lnTo>
                    <a:pt x="127853" y="198771"/>
                  </a:lnTo>
                  <a:lnTo>
                    <a:pt x="113232" y="197131"/>
                  </a:lnTo>
                  <a:lnTo>
                    <a:pt x="56268" y="211214"/>
                  </a:lnTo>
                  <a:lnTo>
                    <a:pt x="35685" y="223781"/>
                  </a:lnTo>
                  <a:lnTo>
                    <a:pt x="17814" y="243717"/>
                  </a:lnTo>
                  <a:lnTo>
                    <a:pt x="5187" y="267282"/>
                  </a:lnTo>
                  <a:lnTo>
                    <a:pt x="0" y="296363"/>
                  </a:lnTo>
                  <a:lnTo>
                    <a:pt x="7202" y="350526"/>
                  </a:lnTo>
                  <a:lnTo>
                    <a:pt x="17535" y="390501"/>
                  </a:lnTo>
                  <a:lnTo>
                    <a:pt x="22114" y="397541"/>
                  </a:lnTo>
                  <a:lnTo>
                    <a:pt x="34638" y="407843"/>
                  </a:lnTo>
                  <a:lnTo>
                    <a:pt x="51976" y="410562"/>
                  </a:lnTo>
                  <a:lnTo>
                    <a:pt x="61804" y="409986"/>
                  </a:lnTo>
                  <a:lnTo>
                    <a:pt x="80159" y="401912"/>
                  </a:lnTo>
                  <a:lnTo>
                    <a:pt x="128293" y="361520"/>
                  </a:lnTo>
                  <a:lnTo>
                    <a:pt x="162267" y="304701"/>
                  </a:lnTo>
                  <a:lnTo>
                    <a:pt x="190191" y="249782"/>
                  </a:lnTo>
                  <a:lnTo>
                    <a:pt x="223827" y="187453"/>
                  </a:lnTo>
                  <a:lnTo>
                    <a:pt x="245754" y="135065"/>
                  </a:lnTo>
                  <a:lnTo>
                    <a:pt x="271835" y="72711"/>
                  </a:lnTo>
                  <a:lnTo>
                    <a:pt x="287916" y="13826"/>
                  </a:lnTo>
                  <a:lnTo>
                    <a:pt x="288801" y="3300"/>
                  </a:lnTo>
                  <a:lnTo>
                    <a:pt x="286603" y="0"/>
                  </a:lnTo>
                  <a:lnTo>
                    <a:pt x="282349" y="1517"/>
                  </a:lnTo>
                  <a:lnTo>
                    <a:pt x="272047" y="12188"/>
                  </a:lnTo>
                  <a:lnTo>
                    <a:pt x="257860" y="44235"/>
                  </a:lnTo>
                  <a:lnTo>
                    <a:pt x="243271" y="97944"/>
                  </a:lnTo>
                  <a:lnTo>
                    <a:pt x="229245" y="159586"/>
                  </a:lnTo>
                  <a:lnTo>
                    <a:pt x="215293" y="222927"/>
                  </a:lnTo>
                  <a:lnTo>
                    <a:pt x="202280" y="280330"/>
                  </a:lnTo>
                  <a:lnTo>
                    <a:pt x="194611" y="336309"/>
                  </a:lnTo>
                  <a:lnTo>
                    <a:pt x="190779" y="398721"/>
                  </a:lnTo>
                  <a:lnTo>
                    <a:pt x="194753" y="440294"/>
                  </a:lnTo>
                  <a:lnTo>
                    <a:pt x="197882" y="442819"/>
                  </a:lnTo>
                  <a:lnTo>
                    <a:pt x="201826" y="440784"/>
                  </a:lnTo>
                  <a:lnTo>
                    <a:pt x="209307" y="430469"/>
                  </a:lnTo>
                  <a:lnTo>
                    <a:pt x="215291" y="4088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45248" y="6101762"/>
              <a:ext cx="83645" cy="246845"/>
            </a:xfrm>
            <a:custGeom>
              <a:avLst/>
              <a:gdLst/>
              <a:ahLst/>
              <a:cxnLst/>
              <a:rect l="0" t="0" r="0" b="0"/>
              <a:pathLst>
                <a:path w="83645" h="246845">
                  <a:moveTo>
                    <a:pt x="0" y="96284"/>
                  </a:moveTo>
                  <a:lnTo>
                    <a:pt x="8880" y="105165"/>
                  </a:lnTo>
                  <a:lnTo>
                    <a:pt x="14285" y="106852"/>
                  </a:lnTo>
                  <a:lnTo>
                    <a:pt x="27724" y="106247"/>
                  </a:lnTo>
                  <a:lnTo>
                    <a:pt x="40513" y="100402"/>
                  </a:lnTo>
                  <a:lnTo>
                    <a:pt x="63868" y="81505"/>
                  </a:lnTo>
                  <a:lnTo>
                    <a:pt x="76339" y="60926"/>
                  </a:lnTo>
                  <a:lnTo>
                    <a:pt x="81480" y="32730"/>
                  </a:lnTo>
                  <a:lnTo>
                    <a:pt x="77725" y="16612"/>
                  </a:lnTo>
                  <a:lnTo>
                    <a:pt x="74122" y="9711"/>
                  </a:lnTo>
                  <a:lnTo>
                    <a:pt x="68002" y="5111"/>
                  </a:lnTo>
                  <a:lnTo>
                    <a:pt x="51289" y="0"/>
                  </a:lnTo>
                  <a:lnTo>
                    <a:pt x="43486" y="2355"/>
                  </a:lnTo>
                  <a:lnTo>
                    <a:pt x="29860" y="14884"/>
                  </a:lnTo>
                  <a:lnTo>
                    <a:pt x="22565" y="35323"/>
                  </a:lnTo>
                  <a:lnTo>
                    <a:pt x="17881" y="90748"/>
                  </a:lnTo>
                  <a:lnTo>
                    <a:pt x="25979" y="144640"/>
                  </a:lnTo>
                  <a:lnTo>
                    <a:pt x="44378" y="198975"/>
                  </a:lnTo>
                  <a:lnTo>
                    <a:pt x="64632" y="232845"/>
                  </a:lnTo>
                  <a:lnTo>
                    <a:pt x="73026" y="240622"/>
                  </a:lnTo>
                  <a:lnTo>
                    <a:pt x="83644" y="2468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83629" y="6164588"/>
              <a:ext cx="152189" cy="217477"/>
            </a:xfrm>
            <a:custGeom>
              <a:avLst/>
              <a:gdLst/>
              <a:ahLst/>
              <a:cxnLst/>
              <a:rect l="0" t="0" r="0" b="0"/>
              <a:pathLst>
                <a:path w="152189" h="217477">
                  <a:moveTo>
                    <a:pt x="20543" y="0"/>
                  </a:moveTo>
                  <a:lnTo>
                    <a:pt x="3596" y="61165"/>
                  </a:lnTo>
                  <a:lnTo>
                    <a:pt x="0" y="82018"/>
                  </a:lnTo>
                  <a:lnTo>
                    <a:pt x="7569" y="136772"/>
                  </a:lnTo>
                  <a:lnTo>
                    <a:pt x="19693" y="161242"/>
                  </a:lnTo>
                  <a:lnTo>
                    <a:pt x="26482" y="165116"/>
                  </a:lnTo>
                  <a:lnTo>
                    <a:pt x="43939" y="166943"/>
                  </a:lnTo>
                  <a:lnTo>
                    <a:pt x="52869" y="163341"/>
                  </a:lnTo>
                  <a:lnTo>
                    <a:pt x="78759" y="140510"/>
                  </a:lnTo>
                  <a:lnTo>
                    <a:pt x="128527" y="79895"/>
                  </a:lnTo>
                  <a:lnTo>
                    <a:pt x="146996" y="42734"/>
                  </a:lnTo>
                  <a:lnTo>
                    <a:pt x="149456" y="42430"/>
                  </a:lnTo>
                  <a:lnTo>
                    <a:pt x="152188" y="56963"/>
                  </a:lnTo>
                  <a:lnTo>
                    <a:pt x="151608" y="113406"/>
                  </a:lnTo>
                  <a:lnTo>
                    <a:pt x="146747" y="175683"/>
                  </a:lnTo>
                  <a:lnTo>
                    <a:pt x="146009" y="2174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71461" y="6089309"/>
              <a:ext cx="66916" cy="41823"/>
            </a:xfrm>
            <a:custGeom>
              <a:avLst/>
              <a:gdLst/>
              <a:ahLst/>
              <a:cxnLst/>
              <a:rect l="0" t="0" r="0" b="0"/>
              <a:pathLst>
                <a:path w="66916" h="41823">
                  <a:moveTo>
                    <a:pt x="0" y="41822"/>
                  </a:moveTo>
                  <a:lnTo>
                    <a:pt x="0" y="24060"/>
                  </a:lnTo>
                  <a:lnTo>
                    <a:pt x="3717" y="18828"/>
                  </a:lnTo>
                  <a:lnTo>
                    <a:pt x="9913" y="15340"/>
                  </a:lnTo>
                  <a:lnTo>
                    <a:pt x="669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24028" y="6164588"/>
              <a:ext cx="137325" cy="267663"/>
            </a:xfrm>
            <a:custGeom>
              <a:avLst/>
              <a:gdLst/>
              <a:ahLst/>
              <a:cxnLst/>
              <a:rect l="0" t="0" r="0" b="0"/>
              <a:pathLst>
                <a:path w="137325" h="267663">
                  <a:moveTo>
                    <a:pt x="72899" y="0"/>
                  </a:moveTo>
                  <a:lnTo>
                    <a:pt x="48047" y="7608"/>
                  </a:lnTo>
                  <a:lnTo>
                    <a:pt x="29186" y="21875"/>
                  </a:lnTo>
                  <a:lnTo>
                    <a:pt x="12755" y="44277"/>
                  </a:lnTo>
                  <a:lnTo>
                    <a:pt x="2517" y="74046"/>
                  </a:lnTo>
                  <a:lnTo>
                    <a:pt x="0" y="107340"/>
                  </a:lnTo>
                  <a:lnTo>
                    <a:pt x="5656" y="145292"/>
                  </a:lnTo>
                  <a:lnTo>
                    <a:pt x="13893" y="168975"/>
                  </a:lnTo>
                  <a:lnTo>
                    <a:pt x="26228" y="186936"/>
                  </a:lnTo>
                  <a:lnTo>
                    <a:pt x="33421" y="194328"/>
                  </a:lnTo>
                  <a:lnTo>
                    <a:pt x="42863" y="198326"/>
                  </a:lnTo>
                  <a:lnTo>
                    <a:pt x="65745" y="200291"/>
                  </a:lnTo>
                  <a:lnTo>
                    <a:pt x="86449" y="193109"/>
                  </a:lnTo>
                  <a:lnTo>
                    <a:pt x="104014" y="179694"/>
                  </a:lnTo>
                  <a:lnTo>
                    <a:pt x="127958" y="143270"/>
                  </a:lnTo>
                  <a:lnTo>
                    <a:pt x="134545" y="125015"/>
                  </a:lnTo>
                  <a:lnTo>
                    <a:pt x="137324" y="94767"/>
                  </a:lnTo>
                  <a:lnTo>
                    <a:pt x="134680" y="76506"/>
                  </a:lnTo>
                  <a:lnTo>
                    <a:pt x="129886" y="69592"/>
                  </a:lnTo>
                  <a:lnTo>
                    <a:pt x="114646" y="59431"/>
                  </a:lnTo>
                  <a:lnTo>
                    <a:pt x="106306" y="59138"/>
                  </a:lnTo>
                  <a:lnTo>
                    <a:pt x="89606" y="66247"/>
                  </a:lnTo>
                  <a:lnTo>
                    <a:pt x="84037" y="74835"/>
                  </a:lnTo>
                  <a:lnTo>
                    <a:pt x="77849" y="99246"/>
                  </a:lnTo>
                  <a:lnTo>
                    <a:pt x="78806" y="148780"/>
                  </a:lnTo>
                  <a:lnTo>
                    <a:pt x="90039" y="209152"/>
                  </a:lnTo>
                  <a:lnTo>
                    <a:pt x="106357" y="2676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74073" y="5721273"/>
              <a:ext cx="8366" cy="175654"/>
            </a:xfrm>
            <a:custGeom>
              <a:avLst/>
              <a:gdLst/>
              <a:ahLst/>
              <a:cxnLst/>
              <a:rect l="0" t="0" r="0" b="0"/>
              <a:pathLst>
                <a:path w="8366" h="175654">
                  <a:moveTo>
                    <a:pt x="8365" y="0"/>
                  </a:moveTo>
                  <a:lnTo>
                    <a:pt x="1744" y="29775"/>
                  </a:lnTo>
                  <a:lnTo>
                    <a:pt x="230" y="82402"/>
                  </a:lnTo>
                  <a:lnTo>
                    <a:pt x="30" y="143903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32624" y="5771460"/>
              <a:ext cx="16730" cy="142196"/>
            </a:xfrm>
            <a:custGeom>
              <a:avLst/>
              <a:gdLst/>
              <a:ahLst/>
              <a:cxnLst/>
              <a:rect l="0" t="0" r="0" b="0"/>
              <a:pathLst>
                <a:path w="16730" h="142196">
                  <a:moveTo>
                    <a:pt x="16729" y="0"/>
                  </a:moveTo>
                  <a:lnTo>
                    <a:pt x="16729" y="53770"/>
                  </a:lnTo>
                  <a:lnTo>
                    <a:pt x="5087" y="117198"/>
                  </a:lnTo>
                  <a:lnTo>
                    <a:pt x="0" y="1421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66082" y="6161421"/>
              <a:ext cx="80980" cy="245737"/>
            </a:xfrm>
            <a:custGeom>
              <a:avLst/>
              <a:gdLst/>
              <a:ahLst/>
              <a:cxnLst/>
              <a:rect l="0" t="0" r="0" b="0"/>
              <a:pathLst>
                <a:path w="80980" h="245737">
                  <a:moveTo>
                    <a:pt x="0" y="70083"/>
                  </a:moveTo>
                  <a:lnTo>
                    <a:pt x="8881" y="78964"/>
                  </a:lnTo>
                  <a:lnTo>
                    <a:pt x="23154" y="83324"/>
                  </a:lnTo>
                  <a:lnTo>
                    <a:pt x="40960" y="84332"/>
                  </a:lnTo>
                  <a:lnTo>
                    <a:pt x="58168" y="81683"/>
                  </a:lnTo>
                  <a:lnTo>
                    <a:pt x="64801" y="77816"/>
                  </a:lnTo>
                  <a:lnTo>
                    <a:pt x="74650" y="66085"/>
                  </a:lnTo>
                  <a:lnTo>
                    <a:pt x="79647" y="49099"/>
                  </a:lnTo>
                  <a:lnTo>
                    <a:pt x="80979" y="39364"/>
                  </a:lnTo>
                  <a:lnTo>
                    <a:pt x="77503" y="21114"/>
                  </a:lnTo>
                  <a:lnTo>
                    <a:pt x="73974" y="12343"/>
                  </a:lnTo>
                  <a:lnTo>
                    <a:pt x="67904" y="6496"/>
                  </a:lnTo>
                  <a:lnTo>
                    <a:pt x="51245" y="0"/>
                  </a:lnTo>
                  <a:lnTo>
                    <a:pt x="43457" y="1985"/>
                  </a:lnTo>
                  <a:lnTo>
                    <a:pt x="29847" y="14104"/>
                  </a:lnTo>
                  <a:lnTo>
                    <a:pt x="16175" y="46268"/>
                  </a:lnTo>
                  <a:lnTo>
                    <a:pt x="10837" y="102657"/>
                  </a:lnTo>
                  <a:lnTo>
                    <a:pt x="20210" y="165830"/>
                  </a:lnTo>
                  <a:lnTo>
                    <a:pt x="32527" y="195625"/>
                  </a:lnTo>
                  <a:lnTo>
                    <a:pt x="75280" y="2457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2261" y="6035387"/>
              <a:ext cx="212752" cy="353705"/>
            </a:xfrm>
            <a:custGeom>
              <a:avLst/>
              <a:gdLst/>
              <a:ahLst/>
              <a:cxnLst/>
              <a:rect l="0" t="0" r="0" b="0"/>
              <a:pathLst>
                <a:path w="212752" h="353705">
                  <a:moveTo>
                    <a:pt x="67838" y="279761"/>
                  </a:moveTo>
                  <a:lnTo>
                    <a:pt x="67838" y="262000"/>
                  </a:lnTo>
                  <a:lnTo>
                    <a:pt x="65050" y="257697"/>
                  </a:lnTo>
                  <a:lnTo>
                    <a:pt x="60403" y="255758"/>
                  </a:lnTo>
                  <a:lnTo>
                    <a:pt x="54517" y="255395"/>
                  </a:lnTo>
                  <a:lnTo>
                    <a:pt x="48734" y="257940"/>
                  </a:lnTo>
                  <a:lnTo>
                    <a:pt x="31715" y="274845"/>
                  </a:lnTo>
                  <a:lnTo>
                    <a:pt x="3727" y="318113"/>
                  </a:lnTo>
                  <a:lnTo>
                    <a:pt x="0" y="336770"/>
                  </a:lnTo>
                  <a:lnTo>
                    <a:pt x="308" y="345648"/>
                  </a:lnTo>
                  <a:lnTo>
                    <a:pt x="4230" y="350638"/>
                  </a:lnTo>
                  <a:lnTo>
                    <a:pt x="10563" y="353035"/>
                  </a:lnTo>
                  <a:lnTo>
                    <a:pt x="18502" y="353704"/>
                  </a:lnTo>
                  <a:lnTo>
                    <a:pt x="32280" y="349490"/>
                  </a:lnTo>
                  <a:lnTo>
                    <a:pt x="80493" y="315682"/>
                  </a:lnTo>
                  <a:lnTo>
                    <a:pt x="109491" y="276505"/>
                  </a:lnTo>
                  <a:lnTo>
                    <a:pt x="137520" y="223570"/>
                  </a:lnTo>
                  <a:lnTo>
                    <a:pt x="160980" y="168179"/>
                  </a:lnTo>
                  <a:lnTo>
                    <a:pt x="178836" y="112465"/>
                  </a:lnTo>
                  <a:lnTo>
                    <a:pt x="198077" y="57638"/>
                  </a:lnTo>
                  <a:lnTo>
                    <a:pt x="212716" y="3708"/>
                  </a:lnTo>
                  <a:lnTo>
                    <a:pt x="212751" y="0"/>
                  </a:lnTo>
                  <a:lnTo>
                    <a:pt x="210916" y="2174"/>
                  </a:lnTo>
                  <a:lnTo>
                    <a:pt x="205779" y="16053"/>
                  </a:lnTo>
                  <a:lnTo>
                    <a:pt x="196282" y="76819"/>
                  </a:lnTo>
                  <a:lnTo>
                    <a:pt x="193697" y="132068"/>
                  </a:lnTo>
                  <a:lnTo>
                    <a:pt x="193356" y="187763"/>
                  </a:lnTo>
                  <a:lnTo>
                    <a:pt x="193315" y="241245"/>
                  </a:lnTo>
                  <a:lnTo>
                    <a:pt x="193305" y="2713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74473" y="6207462"/>
              <a:ext cx="240566" cy="296335"/>
            </a:xfrm>
            <a:custGeom>
              <a:avLst/>
              <a:gdLst/>
              <a:ahLst/>
              <a:cxnLst/>
              <a:rect l="0" t="0" r="0" b="0"/>
              <a:pathLst>
                <a:path w="240566" h="296335">
                  <a:moveTo>
                    <a:pt x="93102" y="32406"/>
                  </a:moveTo>
                  <a:lnTo>
                    <a:pt x="69817" y="1920"/>
                  </a:lnTo>
                  <a:lnTo>
                    <a:pt x="63638" y="0"/>
                  </a:lnTo>
                  <a:lnTo>
                    <a:pt x="49337" y="2824"/>
                  </a:lnTo>
                  <a:lnTo>
                    <a:pt x="44408" y="8038"/>
                  </a:lnTo>
                  <a:lnTo>
                    <a:pt x="38932" y="23745"/>
                  </a:lnTo>
                  <a:lnTo>
                    <a:pt x="41454" y="40639"/>
                  </a:lnTo>
                  <a:lnTo>
                    <a:pt x="49701" y="56511"/>
                  </a:lnTo>
                  <a:lnTo>
                    <a:pt x="62660" y="69762"/>
                  </a:lnTo>
                  <a:lnTo>
                    <a:pt x="80192" y="76890"/>
                  </a:lnTo>
                  <a:lnTo>
                    <a:pt x="117297" y="85907"/>
                  </a:lnTo>
                  <a:lnTo>
                    <a:pt x="138582" y="98341"/>
                  </a:lnTo>
                  <a:lnTo>
                    <a:pt x="142009" y="105174"/>
                  </a:lnTo>
                  <a:lnTo>
                    <a:pt x="143339" y="122679"/>
                  </a:lnTo>
                  <a:lnTo>
                    <a:pt x="135876" y="142851"/>
                  </a:lnTo>
                  <a:lnTo>
                    <a:pt x="107168" y="197132"/>
                  </a:lnTo>
                  <a:lnTo>
                    <a:pt x="68016" y="259269"/>
                  </a:lnTo>
                  <a:lnTo>
                    <a:pt x="45705" y="287465"/>
                  </a:lnTo>
                  <a:lnTo>
                    <a:pt x="29595" y="294467"/>
                  </a:lnTo>
                  <a:lnTo>
                    <a:pt x="20094" y="296334"/>
                  </a:lnTo>
                  <a:lnTo>
                    <a:pt x="12831" y="294790"/>
                  </a:lnTo>
                  <a:lnTo>
                    <a:pt x="7059" y="290974"/>
                  </a:lnTo>
                  <a:lnTo>
                    <a:pt x="2282" y="285641"/>
                  </a:lnTo>
                  <a:lnTo>
                    <a:pt x="27" y="278368"/>
                  </a:lnTo>
                  <a:lnTo>
                    <a:pt x="0" y="260373"/>
                  </a:lnTo>
                  <a:lnTo>
                    <a:pt x="5564" y="244941"/>
                  </a:lnTo>
                  <a:lnTo>
                    <a:pt x="9650" y="238223"/>
                  </a:lnTo>
                  <a:lnTo>
                    <a:pt x="21625" y="228281"/>
                  </a:lnTo>
                  <a:lnTo>
                    <a:pt x="37170" y="221694"/>
                  </a:lnTo>
                  <a:lnTo>
                    <a:pt x="94334" y="211138"/>
                  </a:lnTo>
                  <a:lnTo>
                    <a:pt x="149245" y="204025"/>
                  </a:lnTo>
                  <a:lnTo>
                    <a:pt x="191313" y="186265"/>
                  </a:lnTo>
                  <a:lnTo>
                    <a:pt x="213270" y="172351"/>
                  </a:lnTo>
                  <a:lnTo>
                    <a:pt x="227986" y="154394"/>
                  </a:lnTo>
                  <a:lnTo>
                    <a:pt x="236694" y="133092"/>
                  </a:lnTo>
                  <a:lnTo>
                    <a:pt x="240565" y="108135"/>
                  </a:lnTo>
                  <a:lnTo>
                    <a:pt x="237329" y="86510"/>
                  </a:lnTo>
                  <a:lnTo>
                    <a:pt x="233863" y="76840"/>
                  </a:lnTo>
                  <a:lnTo>
                    <a:pt x="228765" y="72252"/>
                  </a:lnTo>
                  <a:lnTo>
                    <a:pt x="222578" y="71052"/>
                  </a:lnTo>
                  <a:lnTo>
                    <a:pt x="215665" y="72111"/>
                  </a:lnTo>
                  <a:lnTo>
                    <a:pt x="211056" y="78393"/>
                  </a:lnTo>
                  <a:lnTo>
                    <a:pt x="205936" y="100244"/>
                  </a:lnTo>
                  <a:lnTo>
                    <a:pt x="209401" y="161660"/>
                  </a:lnTo>
                  <a:lnTo>
                    <a:pt x="217652" y="205468"/>
                  </a:lnTo>
                  <a:lnTo>
                    <a:pt x="231261" y="247442"/>
                  </a:lnTo>
                  <a:lnTo>
                    <a:pt x="235297" y="2749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67948" y="5947113"/>
              <a:ext cx="250934" cy="660792"/>
            </a:xfrm>
            <a:custGeom>
              <a:avLst/>
              <a:gdLst/>
              <a:ahLst/>
              <a:cxnLst/>
              <a:rect l="0" t="0" r="0" b="0"/>
              <a:pathLst>
                <a:path w="250934" h="660792">
                  <a:moveTo>
                    <a:pt x="250933" y="0"/>
                  </a:moveTo>
                  <a:lnTo>
                    <a:pt x="230918" y="62817"/>
                  </a:lnTo>
                  <a:lnTo>
                    <a:pt x="214989" y="124158"/>
                  </a:lnTo>
                  <a:lnTo>
                    <a:pt x="202665" y="178734"/>
                  </a:lnTo>
                  <a:lnTo>
                    <a:pt x="183295" y="234262"/>
                  </a:lnTo>
                  <a:lnTo>
                    <a:pt x="161570" y="294419"/>
                  </a:lnTo>
                  <a:lnTo>
                    <a:pt x="139379" y="354251"/>
                  </a:lnTo>
                  <a:lnTo>
                    <a:pt x="114618" y="416325"/>
                  </a:lnTo>
                  <a:lnTo>
                    <a:pt x="87594" y="473610"/>
                  </a:lnTo>
                  <a:lnTo>
                    <a:pt x="54562" y="537018"/>
                  </a:lnTo>
                  <a:lnTo>
                    <a:pt x="30144" y="591896"/>
                  </a:lnTo>
                  <a:lnTo>
                    <a:pt x="4773" y="642029"/>
                  </a:lnTo>
                  <a:lnTo>
                    <a:pt x="0" y="6607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10517" y="6049227"/>
              <a:ext cx="192383" cy="500018"/>
            </a:xfrm>
            <a:custGeom>
              <a:avLst/>
              <a:gdLst/>
              <a:ahLst/>
              <a:cxnLst/>
              <a:rect l="0" t="0" r="0" b="0"/>
              <a:pathLst>
                <a:path w="192383" h="500018">
                  <a:moveTo>
                    <a:pt x="192382" y="56810"/>
                  </a:moveTo>
                  <a:lnTo>
                    <a:pt x="177185" y="14939"/>
                  </a:lnTo>
                  <a:lnTo>
                    <a:pt x="168279" y="2265"/>
                  </a:lnTo>
                  <a:lnTo>
                    <a:pt x="163302" y="0"/>
                  </a:lnTo>
                  <a:lnTo>
                    <a:pt x="158125" y="349"/>
                  </a:lnTo>
                  <a:lnTo>
                    <a:pt x="152815" y="2441"/>
                  </a:lnTo>
                  <a:lnTo>
                    <a:pt x="132021" y="27587"/>
                  </a:lnTo>
                  <a:lnTo>
                    <a:pt x="97959" y="90956"/>
                  </a:lnTo>
                  <a:lnTo>
                    <a:pt x="81272" y="143701"/>
                  </a:lnTo>
                  <a:lnTo>
                    <a:pt x="60350" y="199066"/>
                  </a:lnTo>
                  <a:lnTo>
                    <a:pt x="50595" y="261454"/>
                  </a:lnTo>
                  <a:lnTo>
                    <a:pt x="43830" y="316327"/>
                  </a:lnTo>
                  <a:lnTo>
                    <a:pt x="42086" y="379162"/>
                  </a:lnTo>
                  <a:lnTo>
                    <a:pt x="41856" y="435856"/>
                  </a:lnTo>
                  <a:lnTo>
                    <a:pt x="30183" y="495700"/>
                  </a:lnTo>
                  <a:lnTo>
                    <a:pt x="26627" y="499963"/>
                  </a:lnTo>
                  <a:lnTo>
                    <a:pt x="22399" y="500017"/>
                  </a:lnTo>
                  <a:lnTo>
                    <a:pt x="17721" y="497266"/>
                  </a:lnTo>
                  <a:lnTo>
                    <a:pt x="10044" y="486772"/>
                  </a:lnTo>
                  <a:lnTo>
                    <a:pt x="2976" y="467668"/>
                  </a:lnTo>
                  <a:lnTo>
                    <a:pt x="0" y="4499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02152" y="6281691"/>
              <a:ext cx="142196" cy="41823"/>
            </a:xfrm>
            <a:custGeom>
              <a:avLst/>
              <a:gdLst/>
              <a:ahLst/>
              <a:cxnLst/>
              <a:rect l="0" t="0" r="0" b="0"/>
              <a:pathLst>
                <a:path w="142196" h="41823">
                  <a:moveTo>
                    <a:pt x="0" y="41822"/>
                  </a:moveTo>
                  <a:lnTo>
                    <a:pt x="8881" y="28501"/>
                  </a:lnTo>
                  <a:lnTo>
                    <a:pt x="20676" y="19482"/>
                  </a:lnTo>
                  <a:lnTo>
                    <a:pt x="27725" y="15776"/>
                  </a:lnTo>
                  <a:lnTo>
                    <a:pt x="87123" y="6862"/>
                  </a:lnTo>
                  <a:lnTo>
                    <a:pt x="14219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72761" y="6246959"/>
              <a:ext cx="80325" cy="147747"/>
            </a:xfrm>
            <a:custGeom>
              <a:avLst/>
              <a:gdLst/>
              <a:ahLst/>
              <a:cxnLst/>
              <a:rect l="0" t="0" r="0" b="0"/>
              <a:pathLst>
                <a:path w="80325" h="147747">
                  <a:moveTo>
                    <a:pt x="55231" y="43096"/>
                  </a:moveTo>
                  <a:lnTo>
                    <a:pt x="24745" y="66380"/>
                  </a:lnTo>
                  <a:lnTo>
                    <a:pt x="7887" y="86860"/>
                  </a:lnTo>
                  <a:lnTo>
                    <a:pt x="1661" y="104988"/>
                  </a:lnTo>
                  <a:lnTo>
                    <a:pt x="0" y="115027"/>
                  </a:lnTo>
                  <a:lnTo>
                    <a:pt x="3112" y="131138"/>
                  </a:lnTo>
                  <a:lnTo>
                    <a:pt x="6544" y="138037"/>
                  </a:lnTo>
                  <a:lnTo>
                    <a:pt x="12550" y="142635"/>
                  </a:lnTo>
                  <a:lnTo>
                    <a:pt x="29136" y="147746"/>
                  </a:lnTo>
                  <a:lnTo>
                    <a:pt x="35976" y="146320"/>
                  </a:lnTo>
                  <a:lnTo>
                    <a:pt x="41465" y="142582"/>
                  </a:lnTo>
                  <a:lnTo>
                    <a:pt x="50042" y="130993"/>
                  </a:lnTo>
                  <a:lnTo>
                    <a:pt x="56952" y="116548"/>
                  </a:lnTo>
                  <a:lnTo>
                    <a:pt x="61627" y="83860"/>
                  </a:lnTo>
                  <a:lnTo>
                    <a:pt x="55599" y="32113"/>
                  </a:lnTo>
                  <a:lnTo>
                    <a:pt x="47340" y="8165"/>
                  </a:lnTo>
                  <a:lnTo>
                    <a:pt x="47182" y="2150"/>
                  </a:lnTo>
                  <a:lnTo>
                    <a:pt x="49865" y="0"/>
                  </a:lnTo>
                  <a:lnTo>
                    <a:pt x="59352" y="1637"/>
                  </a:lnTo>
                  <a:lnTo>
                    <a:pt x="80324" y="96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1943" y="6239278"/>
              <a:ext cx="114009" cy="339045"/>
            </a:xfrm>
            <a:custGeom>
              <a:avLst/>
              <a:gdLst/>
              <a:ahLst/>
              <a:cxnLst/>
              <a:rect l="0" t="0" r="0" b="0"/>
              <a:pathLst>
                <a:path w="114009" h="339045">
                  <a:moveTo>
                    <a:pt x="106609" y="109328"/>
                  </a:moveTo>
                  <a:lnTo>
                    <a:pt x="104131" y="75411"/>
                  </a:lnTo>
                  <a:lnTo>
                    <a:pt x="94967" y="42322"/>
                  </a:lnTo>
                  <a:lnTo>
                    <a:pt x="78066" y="17292"/>
                  </a:lnTo>
                  <a:lnTo>
                    <a:pt x="55400" y="1098"/>
                  </a:lnTo>
                  <a:lnTo>
                    <a:pt x="48306" y="0"/>
                  </a:lnTo>
                  <a:lnTo>
                    <a:pt x="41717" y="1126"/>
                  </a:lnTo>
                  <a:lnTo>
                    <a:pt x="35466" y="3736"/>
                  </a:lnTo>
                  <a:lnTo>
                    <a:pt x="32228" y="8264"/>
                  </a:lnTo>
                  <a:lnTo>
                    <a:pt x="30999" y="14071"/>
                  </a:lnTo>
                  <a:lnTo>
                    <a:pt x="31109" y="20730"/>
                  </a:lnTo>
                  <a:lnTo>
                    <a:pt x="40144" y="43423"/>
                  </a:lnTo>
                  <a:lnTo>
                    <a:pt x="59034" y="67805"/>
                  </a:lnTo>
                  <a:lnTo>
                    <a:pt x="82289" y="83807"/>
                  </a:lnTo>
                  <a:lnTo>
                    <a:pt x="106838" y="94434"/>
                  </a:lnTo>
                  <a:lnTo>
                    <a:pt x="111409" y="101257"/>
                  </a:lnTo>
                  <a:lnTo>
                    <a:pt x="114008" y="121231"/>
                  </a:lnTo>
                  <a:lnTo>
                    <a:pt x="107175" y="165239"/>
                  </a:lnTo>
                  <a:lnTo>
                    <a:pt x="91369" y="214687"/>
                  </a:lnTo>
                  <a:lnTo>
                    <a:pt x="79022" y="273161"/>
                  </a:lnTo>
                  <a:lnTo>
                    <a:pt x="62024" y="334130"/>
                  </a:lnTo>
                  <a:lnTo>
                    <a:pt x="58298" y="338193"/>
                  </a:lnTo>
                  <a:lnTo>
                    <a:pt x="53955" y="339044"/>
                  </a:lnTo>
                  <a:lnTo>
                    <a:pt x="49201" y="337752"/>
                  </a:lnTo>
                  <a:lnTo>
                    <a:pt x="38962" y="326403"/>
                  </a:lnTo>
                  <a:lnTo>
                    <a:pt x="12645" y="277321"/>
                  </a:lnTo>
                  <a:lnTo>
                    <a:pt x="0" y="216288"/>
                  </a:lnTo>
                  <a:lnTo>
                    <a:pt x="2079" y="207587"/>
                  </a:lnTo>
                  <a:lnTo>
                    <a:pt x="6252" y="200857"/>
                  </a:lnTo>
                  <a:lnTo>
                    <a:pt x="11823" y="195440"/>
                  </a:lnTo>
                  <a:lnTo>
                    <a:pt x="17395" y="193688"/>
                  </a:lnTo>
                  <a:lnTo>
                    <a:pt x="22969" y="194379"/>
                  </a:lnTo>
                  <a:lnTo>
                    <a:pt x="49711" y="208843"/>
                  </a:lnTo>
                  <a:lnTo>
                    <a:pt x="81515" y="2347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253458" y="6482232"/>
              <a:ext cx="105428" cy="77979"/>
            </a:xfrm>
            <a:custGeom>
              <a:avLst/>
              <a:gdLst/>
              <a:ahLst/>
              <a:cxnLst/>
              <a:rect l="0" t="0" r="0" b="0"/>
              <a:pathLst>
                <a:path w="105428" h="77979">
                  <a:moveTo>
                    <a:pt x="105427" y="0"/>
                  </a:moveTo>
                  <a:lnTo>
                    <a:pt x="100953" y="6181"/>
                  </a:lnTo>
                  <a:lnTo>
                    <a:pt x="53792" y="56708"/>
                  </a:lnTo>
                  <a:lnTo>
                    <a:pt x="17442" y="76217"/>
                  </a:lnTo>
                  <a:lnTo>
                    <a:pt x="11628" y="77831"/>
                  </a:lnTo>
                  <a:lnTo>
                    <a:pt x="7752" y="77978"/>
                  </a:lnTo>
                  <a:lnTo>
                    <a:pt x="0" y="754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95654" y="5796553"/>
            <a:ext cx="1734857" cy="770025"/>
            <a:chOff x="3395654" y="5796553"/>
            <a:chExt cx="1734857" cy="770025"/>
          </a:xfrm>
        </p:grpSpPr>
        <p:sp>
          <p:nvSpPr>
            <p:cNvPr id="20" name="Freeform 19"/>
            <p:cNvSpPr/>
            <p:nvPr/>
          </p:nvSpPr>
          <p:spPr>
            <a:xfrm>
              <a:off x="3395654" y="5796553"/>
              <a:ext cx="16060" cy="234205"/>
            </a:xfrm>
            <a:custGeom>
              <a:avLst/>
              <a:gdLst/>
              <a:ahLst/>
              <a:cxnLst/>
              <a:rect l="0" t="0" r="0" b="0"/>
              <a:pathLst>
                <a:path w="16060" h="234205">
                  <a:moveTo>
                    <a:pt x="0" y="0"/>
                  </a:moveTo>
                  <a:lnTo>
                    <a:pt x="4440" y="58211"/>
                  </a:lnTo>
                  <a:lnTo>
                    <a:pt x="13338" y="112939"/>
                  </a:lnTo>
                  <a:lnTo>
                    <a:pt x="16059" y="171527"/>
                  </a:lnTo>
                  <a:lnTo>
                    <a:pt x="8364" y="2342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87663" y="5813282"/>
              <a:ext cx="22478" cy="167290"/>
            </a:xfrm>
            <a:custGeom>
              <a:avLst/>
              <a:gdLst/>
              <a:ahLst/>
              <a:cxnLst/>
              <a:rect l="0" t="0" r="0" b="0"/>
              <a:pathLst>
                <a:path w="22478" h="167290">
                  <a:moveTo>
                    <a:pt x="16729" y="0"/>
                  </a:moveTo>
                  <a:lnTo>
                    <a:pt x="22477" y="22822"/>
                  </a:lnTo>
                  <a:lnTo>
                    <a:pt x="22098" y="70701"/>
                  </a:lnTo>
                  <a:lnTo>
                    <a:pt x="10758" y="127996"/>
                  </a:lnTo>
                  <a:lnTo>
                    <a:pt x="0" y="167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39988" y="5972206"/>
              <a:ext cx="90990" cy="192383"/>
            </a:xfrm>
            <a:custGeom>
              <a:avLst/>
              <a:gdLst/>
              <a:ahLst/>
              <a:cxnLst/>
              <a:rect l="0" t="0" r="0" b="0"/>
              <a:pathLst>
                <a:path w="90990" h="192383">
                  <a:moveTo>
                    <a:pt x="90989" y="0"/>
                  </a:moveTo>
                  <a:lnTo>
                    <a:pt x="73228" y="1"/>
                  </a:lnTo>
                  <a:lnTo>
                    <a:pt x="57073" y="7436"/>
                  </a:lnTo>
                  <a:lnTo>
                    <a:pt x="34781" y="27297"/>
                  </a:lnTo>
                  <a:lnTo>
                    <a:pt x="10596" y="58987"/>
                  </a:lnTo>
                  <a:lnTo>
                    <a:pt x="4143" y="77952"/>
                  </a:lnTo>
                  <a:lnTo>
                    <a:pt x="0" y="120419"/>
                  </a:lnTo>
                  <a:lnTo>
                    <a:pt x="3724" y="149065"/>
                  </a:lnTo>
                  <a:lnTo>
                    <a:pt x="13171" y="164146"/>
                  </a:lnTo>
                  <a:lnTo>
                    <a:pt x="27593" y="176115"/>
                  </a:lnTo>
                  <a:lnTo>
                    <a:pt x="65896" y="1923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51079" y="6054094"/>
              <a:ext cx="132755" cy="188221"/>
            </a:xfrm>
            <a:custGeom>
              <a:avLst/>
              <a:gdLst/>
              <a:ahLst/>
              <a:cxnLst/>
              <a:rect l="0" t="0" r="0" b="0"/>
              <a:pathLst>
                <a:path w="132755" h="188221">
                  <a:moveTo>
                    <a:pt x="63543" y="35215"/>
                  </a:moveTo>
                  <a:lnTo>
                    <a:pt x="15182" y="64965"/>
                  </a:lnTo>
                  <a:lnTo>
                    <a:pt x="8997" y="71777"/>
                  </a:lnTo>
                  <a:lnTo>
                    <a:pt x="2125" y="89260"/>
                  </a:lnTo>
                  <a:lnTo>
                    <a:pt x="0" y="108492"/>
                  </a:lnTo>
                  <a:lnTo>
                    <a:pt x="8591" y="152053"/>
                  </a:lnTo>
                  <a:lnTo>
                    <a:pt x="18674" y="166450"/>
                  </a:lnTo>
                  <a:lnTo>
                    <a:pt x="32448" y="178115"/>
                  </a:lnTo>
                  <a:lnTo>
                    <a:pt x="47865" y="186398"/>
                  </a:lnTo>
                  <a:lnTo>
                    <a:pt x="64010" y="188220"/>
                  </a:lnTo>
                  <a:lnTo>
                    <a:pt x="72219" y="187405"/>
                  </a:lnTo>
                  <a:lnTo>
                    <a:pt x="88775" y="179064"/>
                  </a:lnTo>
                  <a:lnTo>
                    <a:pt x="104497" y="165134"/>
                  </a:lnTo>
                  <a:lnTo>
                    <a:pt x="122869" y="135461"/>
                  </a:lnTo>
                  <a:lnTo>
                    <a:pt x="132754" y="99511"/>
                  </a:lnTo>
                  <a:lnTo>
                    <a:pt x="126504" y="48260"/>
                  </a:lnTo>
                  <a:lnTo>
                    <a:pt x="114520" y="19872"/>
                  </a:lnTo>
                  <a:lnTo>
                    <a:pt x="101999" y="7330"/>
                  </a:lnTo>
                  <a:lnTo>
                    <a:pt x="94756" y="2684"/>
                  </a:lnTo>
                  <a:lnTo>
                    <a:pt x="79275" y="0"/>
                  </a:lnTo>
                  <a:lnTo>
                    <a:pt x="71243" y="586"/>
                  </a:lnTo>
                  <a:lnTo>
                    <a:pt x="66817" y="3765"/>
                  </a:lnTo>
                  <a:lnTo>
                    <a:pt x="64796" y="86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18316" y="6097673"/>
              <a:ext cx="180698" cy="133832"/>
            </a:xfrm>
            <a:custGeom>
              <a:avLst/>
              <a:gdLst/>
              <a:ahLst/>
              <a:cxnLst/>
              <a:rect l="0" t="0" r="0" b="0"/>
              <a:pathLst>
                <a:path w="180698" h="133832">
                  <a:moveTo>
                    <a:pt x="55230" y="0"/>
                  </a:moveTo>
                  <a:lnTo>
                    <a:pt x="36127" y="7607"/>
                  </a:lnTo>
                  <a:lnTo>
                    <a:pt x="19107" y="21874"/>
                  </a:lnTo>
                  <a:lnTo>
                    <a:pt x="7886" y="35745"/>
                  </a:lnTo>
                  <a:lnTo>
                    <a:pt x="1660" y="53681"/>
                  </a:lnTo>
                  <a:lnTo>
                    <a:pt x="0" y="63669"/>
                  </a:lnTo>
                  <a:lnTo>
                    <a:pt x="3112" y="79723"/>
                  </a:lnTo>
                  <a:lnTo>
                    <a:pt x="6544" y="86606"/>
                  </a:lnTo>
                  <a:lnTo>
                    <a:pt x="11620" y="90266"/>
                  </a:lnTo>
                  <a:lnTo>
                    <a:pt x="17792" y="91776"/>
                  </a:lnTo>
                  <a:lnTo>
                    <a:pt x="24695" y="91853"/>
                  </a:lnTo>
                  <a:lnTo>
                    <a:pt x="31156" y="89117"/>
                  </a:lnTo>
                  <a:lnTo>
                    <a:pt x="49130" y="71945"/>
                  </a:lnTo>
                  <a:lnTo>
                    <a:pt x="60573" y="57069"/>
                  </a:lnTo>
                  <a:lnTo>
                    <a:pt x="64369" y="55704"/>
                  </a:lnTo>
                  <a:lnTo>
                    <a:pt x="66899" y="58512"/>
                  </a:lnTo>
                  <a:lnTo>
                    <a:pt x="71569" y="69687"/>
                  </a:lnTo>
                  <a:lnTo>
                    <a:pt x="79841" y="80849"/>
                  </a:lnTo>
                  <a:lnTo>
                    <a:pt x="84648" y="81780"/>
                  </a:lnTo>
                  <a:lnTo>
                    <a:pt x="89712" y="79614"/>
                  </a:lnTo>
                  <a:lnTo>
                    <a:pt x="124714" y="52311"/>
                  </a:lnTo>
                  <a:lnTo>
                    <a:pt x="132222" y="48815"/>
                  </a:lnTo>
                  <a:lnTo>
                    <a:pt x="137228" y="50201"/>
                  </a:lnTo>
                  <a:lnTo>
                    <a:pt x="140565" y="54843"/>
                  </a:lnTo>
                  <a:lnTo>
                    <a:pt x="145262" y="79138"/>
                  </a:lnTo>
                  <a:lnTo>
                    <a:pt x="146848" y="120652"/>
                  </a:lnTo>
                  <a:lnTo>
                    <a:pt x="150696" y="126904"/>
                  </a:lnTo>
                  <a:lnTo>
                    <a:pt x="156979" y="130143"/>
                  </a:lnTo>
                  <a:lnTo>
                    <a:pt x="180697" y="133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5522" y="6105917"/>
              <a:ext cx="173257" cy="260866"/>
            </a:xfrm>
            <a:custGeom>
              <a:avLst/>
              <a:gdLst/>
              <a:ahLst/>
              <a:cxnLst/>
              <a:rect l="0" t="0" r="0" b="0"/>
              <a:pathLst>
                <a:path w="173257" h="260866">
                  <a:moveTo>
                    <a:pt x="53677" y="67036"/>
                  </a:moveTo>
                  <a:lnTo>
                    <a:pt x="39410" y="129853"/>
                  </a:lnTo>
                  <a:lnTo>
                    <a:pt x="21313" y="191194"/>
                  </a:lnTo>
                  <a:lnTo>
                    <a:pt x="4002" y="248036"/>
                  </a:lnTo>
                  <a:lnTo>
                    <a:pt x="0" y="260865"/>
                  </a:lnTo>
                  <a:lnTo>
                    <a:pt x="1320" y="257273"/>
                  </a:lnTo>
                  <a:lnTo>
                    <a:pt x="14942" y="195067"/>
                  </a:lnTo>
                  <a:lnTo>
                    <a:pt x="38600" y="135339"/>
                  </a:lnTo>
                  <a:lnTo>
                    <a:pt x="63567" y="76685"/>
                  </a:lnTo>
                  <a:lnTo>
                    <a:pt x="93090" y="25327"/>
                  </a:lnTo>
                  <a:lnTo>
                    <a:pt x="113993" y="4594"/>
                  </a:lnTo>
                  <a:lnTo>
                    <a:pt x="121769" y="1244"/>
                  </a:lnTo>
                  <a:lnTo>
                    <a:pt x="137845" y="0"/>
                  </a:lnTo>
                  <a:lnTo>
                    <a:pt x="145105" y="3758"/>
                  </a:lnTo>
                  <a:lnTo>
                    <a:pt x="158129" y="17846"/>
                  </a:lnTo>
                  <a:lnTo>
                    <a:pt x="171472" y="46678"/>
                  </a:lnTo>
                  <a:lnTo>
                    <a:pt x="173256" y="67902"/>
                  </a:lnTo>
                  <a:lnTo>
                    <a:pt x="166828" y="111817"/>
                  </a:lnTo>
                  <a:lnTo>
                    <a:pt x="154842" y="136274"/>
                  </a:lnTo>
                  <a:lnTo>
                    <a:pt x="150860" y="138288"/>
                  </a:lnTo>
                  <a:lnTo>
                    <a:pt x="147277" y="136842"/>
                  </a:lnTo>
                  <a:lnTo>
                    <a:pt x="128957" y="1172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511240" y="5975175"/>
              <a:ext cx="250708" cy="338551"/>
            </a:xfrm>
            <a:custGeom>
              <a:avLst/>
              <a:gdLst/>
              <a:ahLst/>
              <a:cxnLst/>
              <a:rect l="0" t="0" r="0" b="0"/>
              <a:pathLst>
                <a:path w="250708" h="338551">
                  <a:moveTo>
                    <a:pt x="38706" y="147591"/>
                  </a:moveTo>
                  <a:lnTo>
                    <a:pt x="31099" y="166695"/>
                  </a:lnTo>
                  <a:lnTo>
                    <a:pt x="3896" y="202388"/>
                  </a:lnTo>
                  <a:lnTo>
                    <a:pt x="0" y="220583"/>
                  </a:lnTo>
                  <a:lnTo>
                    <a:pt x="3226" y="236105"/>
                  </a:lnTo>
                  <a:lnTo>
                    <a:pt x="6688" y="242846"/>
                  </a:lnTo>
                  <a:lnTo>
                    <a:pt x="11784" y="246411"/>
                  </a:lnTo>
                  <a:lnTo>
                    <a:pt x="17970" y="247858"/>
                  </a:lnTo>
                  <a:lnTo>
                    <a:pt x="24882" y="247894"/>
                  </a:lnTo>
                  <a:lnTo>
                    <a:pt x="37518" y="242976"/>
                  </a:lnTo>
                  <a:lnTo>
                    <a:pt x="43491" y="239063"/>
                  </a:lnTo>
                  <a:lnTo>
                    <a:pt x="48401" y="239242"/>
                  </a:lnTo>
                  <a:lnTo>
                    <a:pt x="52604" y="242149"/>
                  </a:lnTo>
                  <a:lnTo>
                    <a:pt x="56336" y="246876"/>
                  </a:lnTo>
                  <a:lnTo>
                    <a:pt x="60482" y="262041"/>
                  </a:lnTo>
                  <a:lnTo>
                    <a:pt x="65986" y="321267"/>
                  </a:lnTo>
                  <a:lnTo>
                    <a:pt x="68045" y="330291"/>
                  </a:lnTo>
                  <a:lnTo>
                    <a:pt x="73136" y="335377"/>
                  </a:lnTo>
                  <a:lnTo>
                    <a:pt x="80247" y="337838"/>
                  </a:lnTo>
                  <a:lnTo>
                    <a:pt x="88705" y="338550"/>
                  </a:lnTo>
                  <a:lnTo>
                    <a:pt x="103060" y="334384"/>
                  </a:lnTo>
                  <a:lnTo>
                    <a:pt x="109490" y="330671"/>
                  </a:lnTo>
                  <a:lnTo>
                    <a:pt x="121591" y="309196"/>
                  </a:lnTo>
                  <a:lnTo>
                    <a:pt x="140065" y="255723"/>
                  </a:lnTo>
                  <a:lnTo>
                    <a:pt x="162878" y="194019"/>
                  </a:lnTo>
                  <a:lnTo>
                    <a:pt x="182842" y="139099"/>
                  </a:lnTo>
                  <a:lnTo>
                    <a:pt x="205431" y="81399"/>
                  </a:lnTo>
                  <a:lnTo>
                    <a:pt x="225479" y="22167"/>
                  </a:lnTo>
                  <a:lnTo>
                    <a:pt x="238307" y="1484"/>
                  </a:lnTo>
                  <a:lnTo>
                    <a:pt x="242406" y="0"/>
                  </a:lnTo>
                  <a:lnTo>
                    <a:pt x="246068" y="1798"/>
                  </a:lnTo>
                  <a:lnTo>
                    <a:pt x="249439" y="5786"/>
                  </a:lnTo>
                  <a:lnTo>
                    <a:pt x="250707" y="25087"/>
                  </a:lnTo>
                  <a:lnTo>
                    <a:pt x="243947" y="87353"/>
                  </a:lnTo>
                  <a:lnTo>
                    <a:pt x="234592" y="143197"/>
                  </a:lnTo>
                  <a:lnTo>
                    <a:pt x="229302" y="195533"/>
                  </a:lnTo>
                  <a:lnTo>
                    <a:pt x="216912" y="252316"/>
                  </a:lnTo>
                  <a:lnTo>
                    <a:pt x="200398" y="308194"/>
                  </a:lnTo>
                  <a:lnTo>
                    <a:pt x="197616" y="311352"/>
                  </a:lnTo>
                  <a:lnTo>
                    <a:pt x="189266" y="3148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75412" y="6131131"/>
              <a:ext cx="125468" cy="92010"/>
            </a:xfrm>
            <a:custGeom>
              <a:avLst/>
              <a:gdLst/>
              <a:ahLst/>
              <a:cxnLst/>
              <a:rect l="0" t="0" r="0" b="0"/>
              <a:pathLst>
                <a:path w="125468" h="92010">
                  <a:moveTo>
                    <a:pt x="0" y="0"/>
                  </a:moveTo>
                  <a:lnTo>
                    <a:pt x="58910" y="29464"/>
                  </a:lnTo>
                  <a:lnTo>
                    <a:pt x="113489" y="73805"/>
                  </a:lnTo>
                  <a:lnTo>
                    <a:pt x="125467" y="920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66511" y="6273326"/>
              <a:ext cx="26004" cy="54417"/>
            </a:xfrm>
            <a:custGeom>
              <a:avLst/>
              <a:gdLst/>
              <a:ahLst/>
              <a:cxnLst/>
              <a:rect l="0" t="0" r="0" b="0"/>
              <a:pathLst>
                <a:path w="26004" h="54417">
                  <a:moveTo>
                    <a:pt x="26003" y="16729"/>
                  </a:moveTo>
                  <a:lnTo>
                    <a:pt x="2719" y="54416"/>
                  </a:lnTo>
                  <a:lnTo>
                    <a:pt x="258" y="53006"/>
                  </a:lnTo>
                  <a:lnTo>
                    <a:pt x="0" y="36569"/>
                  </a:lnTo>
                  <a:lnTo>
                    <a:pt x="927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42701" y="6156224"/>
              <a:ext cx="142197" cy="184049"/>
            </a:xfrm>
            <a:custGeom>
              <a:avLst/>
              <a:gdLst/>
              <a:ahLst/>
              <a:cxnLst/>
              <a:rect l="0" t="0" r="0" b="0"/>
              <a:pathLst>
                <a:path w="142197" h="184049">
                  <a:moveTo>
                    <a:pt x="0" y="0"/>
                  </a:moveTo>
                  <a:lnTo>
                    <a:pt x="8881" y="8881"/>
                  </a:lnTo>
                  <a:lnTo>
                    <a:pt x="13241" y="23154"/>
                  </a:lnTo>
                  <a:lnTo>
                    <a:pt x="16423" y="84208"/>
                  </a:lnTo>
                  <a:lnTo>
                    <a:pt x="10011" y="138552"/>
                  </a:lnTo>
                  <a:lnTo>
                    <a:pt x="5069" y="157305"/>
                  </a:lnTo>
                  <a:lnTo>
                    <a:pt x="6167" y="160633"/>
                  </a:lnTo>
                  <a:lnTo>
                    <a:pt x="9688" y="160063"/>
                  </a:lnTo>
                  <a:lnTo>
                    <a:pt x="20105" y="151995"/>
                  </a:lnTo>
                  <a:lnTo>
                    <a:pt x="38279" y="132707"/>
                  </a:lnTo>
                  <a:lnTo>
                    <a:pt x="87435" y="103381"/>
                  </a:lnTo>
                  <a:lnTo>
                    <a:pt x="96394" y="101449"/>
                  </a:lnTo>
                  <a:lnTo>
                    <a:pt x="104227" y="102020"/>
                  </a:lnTo>
                  <a:lnTo>
                    <a:pt x="111306" y="104259"/>
                  </a:lnTo>
                  <a:lnTo>
                    <a:pt x="116027" y="110399"/>
                  </a:lnTo>
                  <a:lnTo>
                    <a:pt x="121271" y="129612"/>
                  </a:lnTo>
                  <a:lnTo>
                    <a:pt x="120748" y="165526"/>
                  </a:lnTo>
                  <a:lnTo>
                    <a:pt x="126777" y="179207"/>
                  </a:lnTo>
                  <a:lnTo>
                    <a:pt x="130058" y="182669"/>
                  </a:lnTo>
                  <a:lnTo>
                    <a:pt x="133174" y="184048"/>
                  </a:lnTo>
                  <a:lnTo>
                    <a:pt x="142196" y="1840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57799" y="6229234"/>
              <a:ext cx="172712" cy="337344"/>
            </a:xfrm>
            <a:custGeom>
              <a:avLst/>
              <a:gdLst/>
              <a:ahLst/>
              <a:cxnLst/>
              <a:rect l="0" t="0" r="0" b="0"/>
              <a:pathLst>
                <a:path w="172712" h="337344">
                  <a:moveTo>
                    <a:pt x="85649" y="77550"/>
                  </a:moveTo>
                  <a:lnTo>
                    <a:pt x="98075" y="56587"/>
                  </a:lnTo>
                  <a:lnTo>
                    <a:pt x="104492" y="38183"/>
                  </a:lnTo>
                  <a:lnTo>
                    <a:pt x="104450" y="6922"/>
                  </a:lnTo>
                  <a:lnTo>
                    <a:pt x="101900" y="1654"/>
                  </a:lnTo>
                  <a:lnTo>
                    <a:pt x="98342" y="0"/>
                  </a:lnTo>
                  <a:lnTo>
                    <a:pt x="94110" y="757"/>
                  </a:lnTo>
                  <a:lnTo>
                    <a:pt x="74835" y="15143"/>
                  </a:lnTo>
                  <a:lnTo>
                    <a:pt x="64423" y="31845"/>
                  </a:lnTo>
                  <a:lnTo>
                    <a:pt x="50167" y="72859"/>
                  </a:lnTo>
                  <a:lnTo>
                    <a:pt x="50145" y="105694"/>
                  </a:lnTo>
                  <a:lnTo>
                    <a:pt x="53615" y="113971"/>
                  </a:lnTo>
                  <a:lnTo>
                    <a:pt x="64906" y="125646"/>
                  </a:lnTo>
                  <a:lnTo>
                    <a:pt x="71820" y="128201"/>
                  </a:lnTo>
                  <a:lnTo>
                    <a:pt x="86938" y="128563"/>
                  </a:lnTo>
                  <a:lnTo>
                    <a:pt x="111124" y="119101"/>
                  </a:lnTo>
                  <a:lnTo>
                    <a:pt x="160962" y="92874"/>
                  </a:lnTo>
                  <a:lnTo>
                    <a:pt x="166527" y="94271"/>
                  </a:lnTo>
                  <a:lnTo>
                    <a:pt x="170237" y="98921"/>
                  </a:lnTo>
                  <a:lnTo>
                    <a:pt x="172711" y="105738"/>
                  </a:lnTo>
                  <a:lnTo>
                    <a:pt x="170502" y="125704"/>
                  </a:lnTo>
                  <a:lnTo>
                    <a:pt x="146050" y="185374"/>
                  </a:lnTo>
                  <a:lnTo>
                    <a:pt x="118535" y="238872"/>
                  </a:lnTo>
                  <a:lnTo>
                    <a:pt x="80039" y="295838"/>
                  </a:lnTo>
                  <a:lnTo>
                    <a:pt x="49708" y="327856"/>
                  </a:lnTo>
                  <a:lnTo>
                    <a:pt x="42171" y="333641"/>
                  </a:lnTo>
                  <a:lnTo>
                    <a:pt x="34358" y="336568"/>
                  </a:lnTo>
                  <a:lnTo>
                    <a:pt x="18243" y="337343"/>
                  </a:lnTo>
                  <a:lnTo>
                    <a:pt x="11900" y="333460"/>
                  </a:lnTo>
                  <a:lnTo>
                    <a:pt x="2375" y="319233"/>
                  </a:lnTo>
                  <a:lnTo>
                    <a:pt x="0" y="300517"/>
                  </a:lnTo>
                  <a:lnTo>
                    <a:pt x="2972" y="280737"/>
                  </a:lnTo>
                  <a:lnTo>
                    <a:pt x="15096" y="254855"/>
                  </a:lnTo>
                  <a:lnTo>
                    <a:pt x="25171" y="241236"/>
                  </a:lnTo>
                  <a:lnTo>
                    <a:pt x="45734" y="227558"/>
                  </a:lnTo>
                  <a:lnTo>
                    <a:pt x="63881" y="225696"/>
                  </a:lnTo>
                  <a:lnTo>
                    <a:pt x="119106" y="2364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86569" y="5848870"/>
            <a:ext cx="1002724" cy="1153071"/>
            <a:chOff x="5886569" y="5848870"/>
            <a:chExt cx="1002724" cy="1153071"/>
          </a:xfrm>
        </p:grpSpPr>
        <p:sp>
          <p:nvSpPr>
            <p:cNvPr id="32" name="Freeform 31"/>
            <p:cNvSpPr/>
            <p:nvPr/>
          </p:nvSpPr>
          <p:spPr>
            <a:xfrm>
              <a:off x="5886569" y="5848870"/>
              <a:ext cx="1002724" cy="1153071"/>
            </a:xfrm>
            <a:custGeom>
              <a:avLst/>
              <a:gdLst/>
              <a:ahLst/>
              <a:cxnLst/>
              <a:rect l="0" t="0" r="0" b="0"/>
              <a:pathLst>
                <a:path w="1002724" h="1153071">
                  <a:moveTo>
                    <a:pt x="269348" y="215345"/>
                  </a:moveTo>
                  <a:lnTo>
                    <a:pt x="215578" y="210905"/>
                  </a:lnTo>
                  <a:lnTo>
                    <a:pt x="182680" y="212584"/>
                  </a:lnTo>
                  <a:lnTo>
                    <a:pt x="165463" y="219074"/>
                  </a:lnTo>
                  <a:lnTo>
                    <a:pt x="110441" y="261031"/>
                  </a:lnTo>
                  <a:lnTo>
                    <a:pt x="63135" y="317032"/>
                  </a:lnTo>
                  <a:lnTo>
                    <a:pt x="23998" y="375276"/>
                  </a:lnTo>
                  <a:lnTo>
                    <a:pt x="552" y="423303"/>
                  </a:lnTo>
                  <a:lnTo>
                    <a:pt x="0" y="431122"/>
                  </a:lnTo>
                  <a:lnTo>
                    <a:pt x="4345" y="444767"/>
                  </a:lnTo>
                  <a:lnTo>
                    <a:pt x="37321" y="503663"/>
                  </a:lnTo>
                  <a:lnTo>
                    <a:pt x="48723" y="567152"/>
                  </a:lnTo>
                  <a:lnTo>
                    <a:pt x="46811" y="624785"/>
                  </a:lnTo>
                  <a:lnTo>
                    <a:pt x="48927" y="656058"/>
                  </a:lnTo>
                  <a:lnTo>
                    <a:pt x="70458" y="713058"/>
                  </a:lnTo>
                  <a:lnTo>
                    <a:pt x="82730" y="768400"/>
                  </a:lnTo>
                  <a:lnTo>
                    <a:pt x="89257" y="830070"/>
                  </a:lnTo>
                  <a:lnTo>
                    <a:pt x="96821" y="864036"/>
                  </a:lnTo>
                  <a:lnTo>
                    <a:pt x="107167" y="880361"/>
                  </a:lnTo>
                  <a:lnTo>
                    <a:pt x="165350" y="934934"/>
                  </a:lnTo>
                  <a:lnTo>
                    <a:pt x="224499" y="990310"/>
                  </a:lnTo>
                  <a:lnTo>
                    <a:pt x="271365" y="1042813"/>
                  </a:lnTo>
                  <a:lnTo>
                    <a:pt x="301441" y="1061005"/>
                  </a:lnTo>
                  <a:lnTo>
                    <a:pt x="333897" y="1071764"/>
                  </a:lnTo>
                  <a:lnTo>
                    <a:pt x="367988" y="1074436"/>
                  </a:lnTo>
                  <a:lnTo>
                    <a:pt x="420667" y="1069962"/>
                  </a:lnTo>
                  <a:lnTo>
                    <a:pt x="475821" y="1068803"/>
                  </a:lnTo>
                  <a:lnTo>
                    <a:pt x="517538" y="1081923"/>
                  </a:lnTo>
                  <a:lnTo>
                    <a:pt x="559907" y="1110269"/>
                  </a:lnTo>
                  <a:lnTo>
                    <a:pt x="604467" y="1147933"/>
                  </a:lnTo>
                  <a:lnTo>
                    <a:pt x="612651" y="1152131"/>
                  </a:lnTo>
                  <a:lnTo>
                    <a:pt x="621824" y="1153070"/>
                  </a:lnTo>
                  <a:lnTo>
                    <a:pt x="641931" y="1149158"/>
                  </a:lnTo>
                  <a:lnTo>
                    <a:pt x="669711" y="1132064"/>
                  </a:lnTo>
                  <a:lnTo>
                    <a:pt x="703416" y="1099788"/>
                  </a:lnTo>
                  <a:lnTo>
                    <a:pt x="732994" y="1066543"/>
                  </a:lnTo>
                  <a:lnTo>
                    <a:pt x="763562" y="1046063"/>
                  </a:lnTo>
                  <a:lnTo>
                    <a:pt x="771689" y="1042396"/>
                  </a:lnTo>
                  <a:lnTo>
                    <a:pt x="788154" y="1040799"/>
                  </a:lnTo>
                  <a:lnTo>
                    <a:pt x="804766" y="1041328"/>
                  </a:lnTo>
                  <a:lnTo>
                    <a:pt x="821442" y="1038465"/>
                  </a:lnTo>
                  <a:lnTo>
                    <a:pt x="842067" y="1027189"/>
                  </a:lnTo>
                  <a:lnTo>
                    <a:pt x="866617" y="1003937"/>
                  </a:lnTo>
                  <a:lnTo>
                    <a:pt x="901282" y="944235"/>
                  </a:lnTo>
                  <a:lnTo>
                    <a:pt x="933086" y="882401"/>
                  </a:lnTo>
                  <a:lnTo>
                    <a:pt x="966399" y="821580"/>
                  </a:lnTo>
                  <a:lnTo>
                    <a:pt x="989828" y="760328"/>
                  </a:lnTo>
                  <a:lnTo>
                    <a:pt x="1002723" y="702684"/>
                  </a:lnTo>
                  <a:lnTo>
                    <a:pt x="1000446" y="649595"/>
                  </a:lnTo>
                  <a:lnTo>
                    <a:pt x="991046" y="592742"/>
                  </a:lnTo>
                  <a:lnTo>
                    <a:pt x="974711" y="534016"/>
                  </a:lnTo>
                  <a:lnTo>
                    <a:pt x="965445" y="509273"/>
                  </a:lnTo>
                  <a:lnTo>
                    <a:pt x="918889" y="449480"/>
                  </a:lnTo>
                  <a:lnTo>
                    <a:pt x="861208" y="389967"/>
                  </a:lnTo>
                  <a:lnTo>
                    <a:pt x="814826" y="332387"/>
                  </a:lnTo>
                  <a:lnTo>
                    <a:pt x="779736" y="273156"/>
                  </a:lnTo>
                  <a:lnTo>
                    <a:pt x="752755" y="213536"/>
                  </a:lnTo>
                  <a:lnTo>
                    <a:pt x="721557" y="159344"/>
                  </a:lnTo>
                  <a:lnTo>
                    <a:pt x="700548" y="117403"/>
                  </a:lnTo>
                  <a:lnTo>
                    <a:pt x="652730" y="61004"/>
                  </a:lnTo>
                  <a:lnTo>
                    <a:pt x="594551" y="21210"/>
                  </a:lnTo>
                  <a:lnTo>
                    <a:pt x="531101" y="1923"/>
                  </a:lnTo>
                  <a:lnTo>
                    <a:pt x="497878" y="0"/>
                  </a:lnTo>
                  <a:lnTo>
                    <a:pt x="437760" y="14111"/>
                  </a:lnTo>
                  <a:lnTo>
                    <a:pt x="378601" y="39995"/>
                  </a:lnTo>
                  <a:lnTo>
                    <a:pt x="323320" y="74291"/>
                  </a:lnTo>
                  <a:lnTo>
                    <a:pt x="261205" y="122669"/>
                  </a:lnTo>
                  <a:lnTo>
                    <a:pt x="221050" y="148342"/>
                  </a:lnTo>
                  <a:lnTo>
                    <a:pt x="215773" y="149300"/>
                  </a:lnTo>
                  <a:lnTo>
                    <a:pt x="202433" y="1484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164695" y="6164588"/>
              <a:ext cx="99961" cy="248124"/>
            </a:xfrm>
            <a:custGeom>
              <a:avLst/>
              <a:gdLst/>
              <a:ahLst/>
              <a:cxnLst/>
              <a:rect l="0" t="0" r="0" b="0"/>
              <a:pathLst>
                <a:path w="99961" h="248124">
                  <a:moveTo>
                    <a:pt x="16316" y="0"/>
                  </a:moveTo>
                  <a:lnTo>
                    <a:pt x="2994" y="4441"/>
                  </a:lnTo>
                  <a:lnTo>
                    <a:pt x="0" y="10396"/>
                  </a:lnTo>
                  <a:lnTo>
                    <a:pt x="226" y="40979"/>
                  </a:lnTo>
                  <a:lnTo>
                    <a:pt x="8628" y="92944"/>
                  </a:lnTo>
                  <a:lnTo>
                    <a:pt x="21981" y="148481"/>
                  </a:lnTo>
                  <a:lnTo>
                    <a:pt x="41415" y="211468"/>
                  </a:lnTo>
                  <a:lnTo>
                    <a:pt x="47917" y="230605"/>
                  </a:lnTo>
                  <a:lnTo>
                    <a:pt x="57003" y="245306"/>
                  </a:lnTo>
                  <a:lnTo>
                    <a:pt x="62957" y="248111"/>
                  </a:lnTo>
                  <a:lnTo>
                    <a:pt x="69715" y="248123"/>
                  </a:lnTo>
                  <a:lnTo>
                    <a:pt x="77009" y="246271"/>
                  </a:lnTo>
                  <a:lnTo>
                    <a:pt x="82800" y="241319"/>
                  </a:lnTo>
                  <a:lnTo>
                    <a:pt x="99960" y="2091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89748" y="6204441"/>
              <a:ext cx="44450" cy="119073"/>
            </a:xfrm>
            <a:custGeom>
              <a:avLst/>
              <a:gdLst/>
              <a:ahLst/>
              <a:cxnLst/>
              <a:rect l="0" t="0" r="0" b="0"/>
              <a:pathLst>
                <a:path w="44450" h="119073">
                  <a:moveTo>
                    <a:pt x="0" y="93978"/>
                  </a:moveTo>
                  <a:lnTo>
                    <a:pt x="0" y="111740"/>
                  </a:lnTo>
                  <a:lnTo>
                    <a:pt x="2788" y="115114"/>
                  </a:lnTo>
                  <a:lnTo>
                    <a:pt x="7435" y="115503"/>
                  </a:lnTo>
                  <a:lnTo>
                    <a:pt x="13321" y="113905"/>
                  </a:lnTo>
                  <a:lnTo>
                    <a:pt x="18175" y="110051"/>
                  </a:lnTo>
                  <a:lnTo>
                    <a:pt x="26046" y="98334"/>
                  </a:lnTo>
                  <a:lnTo>
                    <a:pt x="44449" y="40162"/>
                  </a:lnTo>
                  <a:lnTo>
                    <a:pt x="44047" y="7296"/>
                  </a:lnTo>
                  <a:lnTo>
                    <a:pt x="41447" y="1803"/>
                  </a:lnTo>
                  <a:lnTo>
                    <a:pt x="37855" y="0"/>
                  </a:lnTo>
                  <a:lnTo>
                    <a:pt x="33601" y="656"/>
                  </a:lnTo>
                  <a:lnTo>
                    <a:pt x="29836" y="5741"/>
                  </a:lnTo>
                  <a:lnTo>
                    <a:pt x="21026" y="35099"/>
                  </a:lnTo>
                  <a:lnTo>
                    <a:pt x="17295" y="95805"/>
                  </a:lnTo>
                  <a:lnTo>
                    <a:pt x="16729" y="1190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381757" y="6198046"/>
              <a:ext cx="58055" cy="282751"/>
            </a:xfrm>
            <a:custGeom>
              <a:avLst/>
              <a:gdLst/>
              <a:ahLst/>
              <a:cxnLst/>
              <a:rect l="0" t="0" r="0" b="0"/>
              <a:pathLst>
                <a:path w="58055" h="282751">
                  <a:moveTo>
                    <a:pt x="25093" y="0"/>
                  </a:moveTo>
                  <a:lnTo>
                    <a:pt x="11772" y="4440"/>
                  </a:lnTo>
                  <a:lnTo>
                    <a:pt x="8777" y="9466"/>
                  </a:lnTo>
                  <a:lnTo>
                    <a:pt x="7929" y="24964"/>
                  </a:lnTo>
                  <a:lnTo>
                    <a:pt x="15885" y="69093"/>
                  </a:lnTo>
                  <a:lnTo>
                    <a:pt x="41365" y="125675"/>
                  </a:lnTo>
                  <a:lnTo>
                    <a:pt x="54773" y="180672"/>
                  </a:lnTo>
                  <a:lnTo>
                    <a:pt x="58054" y="243999"/>
                  </a:lnTo>
                  <a:lnTo>
                    <a:pt x="53963" y="273972"/>
                  </a:lnTo>
                  <a:lnTo>
                    <a:pt x="48987" y="279304"/>
                  </a:lnTo>
                  <a:lnTo>
                    <a:pt x="41952" y="281929"/>
                  </a:lnTo>
                  <a:lnTo>
                    <a:pt x="33544" y="282750"/>
                  </a:lnTo>
                  <a:lnTo>
                    <a:pt x="27010" y="280509"/>
                  </a:lnTo>
                  <a:lnTo>
                    <a:pt x="17271" y="270584"/>
                  </a:lnTo>
                  <a:lnTo>
                    <a:pt x="6563" y="249321"/>
                  </a:lnTo>
                  <a:lnTo>
                    <a:pt x="864" y="189038"/>
                  </a:lnTo>
                  <a:lnTo>
                    <a:pt x="0" y="158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473766" y="6114402"/>
              <a:ext cx="25094" cy="167379"/>
            </a:xfrm>
            <a:custGeom>
              <a:avLst/>
              <a:gdLst/>
              <a:ahLst/>
              <a:cxnLst/>
              <a:rect l="0" t="0" r="0" b="0"/>
              <a:pathLst>
                <a:path w="25094" h="167379">
                  <a:moveTo>
                    <a:pt x="0" y="0"/>
                  </a:moveTo>
                  <a:lnTo>
                    <a:pt x="0" y="62651"/>
                  </a:lnTo>
                  <a:lnTo>
                    <a:pt x="6620" y="120395"/>
                  </a:lnTo>
                  <a:lnTo>
                    <a:pt x="12460" y="164635"/>
                  </a:lnTo>
                  <a:lnTo>
                    <a:pt x="14812" y="167378"/>
                  </a:lnTo>
                  <a:lnTo>
                    <a:pt x="17310" y="165489"/>
                  </a:lnTo>
                  <a:lnTo>
                    <a:pt x="19904" y="160513"/>
                  </a:lnTo>
                  <a:lnTo>
                    <a:pt x="24409" y="111333"/>
                  </a:lnTo>
                  <a:lnTo>
                    <a:pt x="25093" y="836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490495" y="6080944"/>
              <a:ext cx="16730" cy="33459"/>
            </a:xfrm>
            <a:custGeom>
              <a:avLst/>
              <a:gdLst/>
              <a:ahLst/>
              <a:cxnLst/>
              <a:rect l="0" t="0" r="0" b="0"/>
              <a:pathLst>
                <a:path w="16730" h="33459">
                  <a:moveTo>
                    <a:pt x="0" y="0"/>
                  </a:moveTo>
                  <a:lnTo>
                    <a:pt x="9099" y="22340"/>
                  </a:lnTo>
                  <a:lnTo>
                    <a:pt x="16729" y="33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525826" y="6129857"/>
              <a:ext cx="106865" cy="173072"/>
            </a:xfrm>
            <a:custGeom>
              <a:avLst/>
              <a:gdLst/>
              <a:ahLst/>
              <a:cxnLst/>
              <a:rect l="0" t="0" r="0" b="0"/>
              <a:pathLst>
                <a:path w="106865" h="173072">
                  <a:moveTo>
                    <a:pt x="56678" y="9638"/>
                  </a:moveTo>
                  <a:lnTo>
                    <a:pt x="47797" y="757"/>
                  </a:lnTo>
                  <a:lnTo>
                    <a:pt x="42392" y="0"/>
                  </a:lnTo>
                  <a:lnTo>
                    <a:pt x="28953" y="4115"/>
                  </a:lnTo>
                  <a:lnTo>
                    <a:pt x="23325" y="9674"/>
                  </a:lnTo>
                  <a:lnTo>
                    <a:pt x="4451" y="51281"/>
                  </a:lnTo>
                  <a:lnTo>
                    <a:pt x="0" y="85381"/>
                  </a:lnTo>
                  <a:lnTo>
                    <a:pt x="5174" y="125179"/>
                  </a:lnTo>
                  <a:lnTo>
                    <a:pt x="13432" y="150441"/>
                  </a:lnTo>
                  <a:lnTo>
                    <a:pt x="22277" y="163916"/>
                  </a:lnTo>
                  <a:lnTo>
                    <a:pt x="29097" y="168253"/>
                  </a:lnTo>
                  <a:lnTo>
                    <a:pt x="46588" y="173071"/>
                  </a:lnTo>
                  <a:lnTo>
                    <a:pt x="72895" y="171344"/>
                  </a:lnTo>
                  <a:lnTo>
                    <a:pt x="87429" y="164842"/>
                  </a:lnTo>
                  <a:lnTo>
                    <a:pt x="106864" y="1518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24699" y="5570713"/>
            <a:ext cx="1513963" cy="1313977"/>
            <a:chOff x="6724699" y="5570713"/>
            <a:chExt cx="1513963" cy="1313977"/>
          </a:xfrm>
        </p:grpSpPr>
        <p:sp>
          <p:nvSpPr>
            <p:cNvPr id="40" name="Freeform 39"/>
            <p:cNvSpPr/>
            <p:nvPr/>
          </p:nvSpPr>
          <p:spPr>
            <a:xfrm>
              <a:off x="6724699" y="5855104"/>
              <a:ext cx="493502" cy="393130"/>
            </a:xfrm>
            <a:custGeom>
              <a:avLst/>
              <a:gdLst/>
              <a:ahLst/>
              <a:cxnLst/>
              <a:rect l="0" t="0" r="0" b="0"/>
              <a:pathLst>
                <a:path w="493502" h="393130">
                  <a:moveTo>
                    <a:pt x="0" y="393129"/>
                  </a:moveTo>
                  <a:lnTo>
                    <a:pt x="4441" y="379808"/>
                  </a:lnTo>
                  <a:lnTo>
                    <a:pt x="44258" y="332601"/>
                  </a:lnTo>
                  <a:lnTo>
                    <a:pt x="101466" y="272176"/>
                  </a:lnTo>
                  <a:lnTo>
                    <a:pt x="158989" y="209457"/>
                  </a:lnTo>
                  <a:lnTo>
                    <a:pt x="221920" y="150581"/>
                  </a:lnTo>
                  <a:lnTo>
                    <a:pt x="285091" y="101458"/>
                  </a:lnTo>
                  <a:lnTo>
                    <a:pt x="344156" y="66571"/>
                  </a:lnTo>
                  <a:lnTo>
                    <a:pt x="406005" y="27862"/>
                  </a:lnTo>
                  <a:lnTo>
                    <a:pt x="449231" y="7432"/>
                  </a:lnTo>
                  <a:lnTo>
                    <a:pt x="49350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313340" y="5729638"/>
              <a:ext cx="172523" cy="209344"/>
            </a:xfrm>
            <a:custGeom>
              <a:avLst/>
              <a:gdLst/>
              <a:ahLst/>
              <a:cxnLst/>
              <a:rect l="0" t="0" r="0" b="0"/>
              <a:pathLst>
                <a:path w="172523" h="209344">
                  <a:moveTo>
                    <a:pt x="30327" y="25093"/>
                  </a:moveTo>
                  <a:lnTo>
                    <a:pt x="17006" y="33974"/>
                  </a:lnTo>
                  <a:lnTo>
                    <a:pt x="13082" y="40307"/>
                  </a:lnTo>
                  <a:lnTo>
                    <a:pt x="174" y="95471"/>
                  </a:lnTo>
                  <a:lnTo>
                    <a:pt x="0" y="151898"/>
                  </a:lnTo>
                  <a:lnTo>
                    <a:pt x="8640" y="199874"/>
                  </a:lnTo>
                  <a:lnTo>
                    <a:pt x="13081" y="206671"/>
                  </a:lnTo>
                  <a:lnTo>
                    <a:pt x="18830" y="209343"/>
                  </a:lnTo>
                  <a:lnTo>
                    <a:pt x="25451" y="209265"/>
                  </a:lnTo>
                  <a:lnTo>
                    <a:pt x="31723" y="205496"/>
                  </a:lnTo>
                  <a:lnTo>
                    <a:pt x="43649" y="191395"/>
                  </a:lnTo>
                  <a:lnTo>
                    <a:pt x="69589" y="137189"/>
                  </a:lnTo>
                  <a:lnTo>
                    <a:pt x="82233" y="112211"/>
                  </a:lnTo>
                  <a:lnTo>
                    <a:pt x="87236" y="105477"/>
                  </a:lnTo>
                  <a:lnTo>
                    <a:pt x="92430" y="102846"/>
                  </a:lnTo>
                  <a:lnTo>
                    <a:pt x="97752" y="102951"/>
                  </a:lnTo>
                  <a:lnTo>
                    <a:pt x="103158" y="104880"/>
                  </a:lnTo>
                  <a:lnTo>
                    <a:pt x="111644" y="114459"/>
                  </a:lnTo>
                  <a:lnTo>
                    <a:pt x="115208" y="120916"/>
                  </a:lnTo>
                  <a:lnTo>
                    <a:pt x="120372" y="122433"/>
                  </a:lnTo>
                  <a:lnTo>
                    <a:pt x="126603" y="120656"/>
                  </a:lnTo>
                  <a:lnTo>
                    <a:pt x="133545" y="116683"/>
                  </a:lnTo>
                  <a:lnTo>
                    <a:pt x="143737" y="99877"/>
                  </a:lnTo>
                  <a:lnTo>
                    <a:pt x="160883" y="45474"/>
                  </a:lnTo>
                  <a:lnTo>
                    <a:pt x="17252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78348" y="5570713"/>
              <a:ext cx="84126" cy="317850"/>
            </a:xfrm>
            <a:custGeom>
              <a:avLst/>
              <a:gdLst/>
              <a:ahLst/>
              <a:cxnLst/>
              <a:rect l="0" t="0" r="0" b="0"/>
              <a:pathLst>
                <a:path w="84126" h="317850">
                  <a:moveTo>
                    <a:pt x="24617" y="0"/>
                  </a:moveTo>
                  <a:lnTo>
                    <a:pt x="10349" y="58016"/>
                  </a:lnTo>
                  <a:lnTo>
                    <a:pt x="3143" y="109096"/>
                  </a:lnTo>
                  <a:lnTo>
                    <a:pt x="596" y="163575"/>
                  </a:lnTo>
                  <a:lnTo>
                    <a:pt x="0" y="195068"/>
                  </a:lnTo>
                  <a:lnTo>
                    <a:pt x="2630" y="203467"/>
                  </a:lnTo>
                  <a:lnTo>
                    <a:pt x="7170" y="207207"/>
                  </a:lnTo>
                  <a:lnTo>
                    <a:pt x="12986" y="207842"/>
                  </a:lnTo>
                  <a:lnTo>
                    <a:pt x="18722" y="204548"/>
                  </a:lnTo>
                  <a:lnTo>
                    <a:pt x="53399" y="162364"/>
                  </a:lnTo>
                  <a:lnTo>
                    <a:pt x="68078" y="159834"/>
                  </a:lnTo>
                  <a:lnTo>
                    <a:pt x="74038" y="164178"/>
                  </a:lnTo>
                  <a:lnTo>
                    <a:pt x="83137" y="181396"/>
                  </a:lnTo>
                  <a:lnTo>
                    <a:pt x="84125" y="236991"/>
                  </a:lnTo>
                  <a:lnTo>
                    <a:pt x="83357" y="291757"/>
                  </a:lnTo>
                  <a:lnTo>
                    <a:pt x="83167" y="3178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745160" y="5724865"/>
              <a:ext cx="57579" cy="128788"/>
            </a:xfrm>
            <a:custGeom>
              <a:avLst/>
              <a:gdLst/>
              <a:ahLst/>
              <a:cxnLst/>
              <a:rect l="0" t="0" r="0" b="0"/>
              <a:pathLst>
                <a:path w="57579" h="128788">
                  <a:moveTo>
                    <a:pt x="0" y="38231"/>
                  </a:moveTo>
                  <a:lnTo>
                    <a:pt x="0" y="92001"/>
                  </a:lnTo>
                  <a:lnTo>
                    <a:pt x="4440" y="120458"/>
                  </a:lnTo>
                  <a:lnTo>
                    <a:pt x="8536" y="125578"/>
                  </a:lnTo>
                  <a:lnTo>
                    <a:pt x="14056" y="128061"/>
                  </a:lnTo>
                  <a:lnTo>
                    <a:pt x="20523" y="128787"/>
                  </a:lnTo>
                  <a:lnTo>
                    <a:pt x="32665" y="124637"/>
                  </a:lnTo>
                  <a:lnTo>
                    <a:pt x="38506" y="120928"/>
                  </a:lnTo>
                  <a:lnTo>
                    <a:pt x="47474" y="109372"/>
                  </a:lnTo>
                  <a:lnTo>
                    <a:pt x="51166" y="102387"/>
                  </a:lnTo>
                  <a:lnTo>
                    <a:pt x="57578" y="44763"/>
                  </a:lnTo>
                  <a:lnTo>
                    <a:pt x="56260" y="20688"/>
                  </a:lnTo>
                  <a:lnTo>
                    <a:pt x="49478" y="3792"/>
                  </a:lnTo>
                  <a:lnTo>
                    <a:pt x="45068" y="401"/>
                  </a:lnTo>
                  <a:lnTo>
                    <a:pt x="40268" y="0"/>
                  </a:lnTo>
                  <a:lnTo>
                    <a:pt x="35209" y="1591"/>
                  </a:lnTo>
                  <a:lnTo>
                    <a:pt x="27111" y="10793"/>
                  </a:lnTo>
                  <a:lnTo>
                    <a:pt x="23650" y="17151"/>
                  </a:lnTo>
                  <a:lnTo>
                    <a:pt x="22283" y="34128"/>
                  </a:lnTo>
                  <a:lnTo>
                    <a:pt x="23220" y="43860"/>
                  </a:lnTo>
                  <a:lnTo>
                    <a:pt x="29217" y="57152"/>
                  </a:lnTo>
                  <a:lnTo>
                    <a:pt x="41822" y="716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880154" y="5704544"/>
              <a:ext cx="157762" cy="234206"/>
            </a:xfrm>
            <a:custGeom>
              <a:avLst/>
              <a:gdLst/>
              <a:ahLst/>
              <a:cxnLst/>
              <a:rect l="0" t="0" r="0" b="0"/>
              <a:pathLst>
                <a:path w="157762" h="234206">
                  <a:moveTo>
                    <a:pt x="7201" y="0"/>
                  </a:moveTo>
                  <a:lnTo>
                    <a:pt x="4723" y="33917"/>
                  </a:lnTo>
                  <a:lnTo>
                    <a:pt x="0" y="71447"/>
                  </a:lnTo>
                  <a:lnTo>
                    <a:pt x="1471" y="75513"/>
                  </a:lnTo>
                  <a:lnTo>
                    <a:pt x="4310" y="75435"/>
                  </a:lnTo>
                  <a:lnTo>
                    <a:pt x="12422" y="67915"/>
                  </a:lnTo>
                  <a:lnTo>
                    <a:pt x="38191" y="36929"/>
                  </a:lnTo>
                  <a:lnTo>
                    <a:pt x="43661" y="35772"/>
                  </a:lnTo>
                  <a:lnTo>
                    <a:pt x="49166" y="37789"/>
                  </a:lnTo>
                  <a:lnTo>
                    <a:pt x="54695" y="41922"/>
                  </a:lnTo>
                  <a:lnTo>
                    <a:pt x="60838" y="56427"/>
                  </a:lnTo>
                  <a:lnTo>
                    <a:pt x="70278" y="119314"/>
                  </a:lnTo>
                  <a:lnTo>
                    <a:pt x="74345" y="126942"/>
                  </a:lnTo>
                  <a:lnTo>
                    <a:pt x="78916" y="130167"/>
                  </a:lnTo>
                  <a:lnTo>
                    <a:pt x="83822" y="130460"/>
                  </a:lnTo>
                  <a:lnTo>
                    <a:pt x="117217" y="121305"/>
                  </a:lnTo>
                  <a:lnTo>
                    <a:pt x="133236" y="122998"/>
                  </a:lnTo>
                  <a:lnTo>
                    <a:pt x="139552" y="128468"/>
                  </a:lnTo>
                  <a:lnTo>
                    <a:pt x="149048" y="146937"/>
                  </a:lnTo>
                  <a:lnTo>
                    <a:pt x="156614" y="205146"/>
                  </a:lnTo>
                  <a:lnTo>
                    <a:pt x="157761" y="2342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99787" y="6474073"/>
              <a:ext cx="410424" cy="267662"/>
            </a:xfrm>
            <a:custGeom>
              <a:avLst/>
              <a:gdLst/>
              <a:ahLst/>
              <a:cxnLst/>
              <a:rect l="0" t="0" r="0" b="0"/>
              <a:pathLst>
                <a:path w="410424" h="267662">
                  <a:moveTo>
                    <a:pt x="34023" y="0"/>
                  </a:moveTo>
                  <a:lnTo>
                    <a:pt x="3537" y="23284"/>
                  </a:lnTo>
                  <a:lnTo>
                    <a:pt x="687" y="29463"/>
                  </a:lnTo>
                  <a:lnTo>
                    <a:pt x="0" y="43764"/>
                  </a:lnTo>
                  <a:lnTo>
                    <a:pt x="9278" y="67491"/>
                  </a:lnTo>
                  <a:lnTo>
                    <a:pt x="47076" y="119914"/>
                  </a:lnTo>
                  <a:lnTo>
                    <a:pt x="109486" y="167181"/>
                  </a:lnTo>
                  <a:lnTo>
                    <a:pt x="167865" y="201875"/>
                  </a:lnTo>
                  <a:lnTo>
                    <a:pt x="225243" y="220118"/>
                  </a:lnTo>
                  <a:lnTo>
                    <a:pt x="283691" y="236979"/>
                  </a:lnTo>
                  <a:lnTo>
                    <a:pt x="339472" y="253719"/>
                  </a:lnTo>
                  <a:lnTo>
                    <a:pt x="397223" y="265183"/>
                  </a:lnTo>
                  <a:lnTo>
                    <a:pt x="410423" y="2676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479242" y="6574446"/>
              <a:ext cx="224097" cy="271877"/>
            </a:xfrm>
            <a:custGeom>
              <a:avLst/>
              <a:gdLst/>
              <a:ahLst/>
              <a:cxnLst/>
              <a:rect l="0" t="0" r="0" b="0"/>
              <a:pathLst>
                <a:path w="224097" h="271877">
                  <a:moveTo>
                    <a:pt x="6620" y="0"/>
                  </a:moveTo>
                  <a:lnTo>
                    <a:pt x="0" y="29774"/>
                  </a:lnTo>
                  <a:lnTo>
                    <a:pt x="887" y="92419"/>
                  </a:lnTo>
                  <a:lnTo>
                    <a:pt x="12543" y="154503"/>
                  </a:lnTo>
                  <a:lnTo>
                    <a:pt x="26184" y="214323"/>
                  </a:lnTo>
                  <a:lnTo>
                    <a:pt x="47311" y="267385"/>
                  </a:lnTo>
                  <a:lnTo>
                    <a:pt x="53264" y="271195"/>
                  </a:lnTo>
                  <a:lnTo>
                    <a:pt x="60022" y="271876"/>
                  </a:lnTo>
                  <a:lnTo>
                    <a:pt x="67314" y="270471"/>
                  </a:lnTo>
                  <a:lnTo>
                    <a:pt x="73106" y="265817"/>
                  </a:lnTo>
                  <a:lnTo>
                    <a:pt x="107376" y="202464"/>
                  </a:lnTo>
                  <a:lnTo>
                    <a:pt x="112825" y="193526"/>
                  </a:lnTo>
                  <a:lnTo>
                    <a:pt x="120176" y="189427"/>
                  </a:lnTo>
                  <a:lnTo>
                    <a:pt x="128793" y="188554"/>
                  </a:lnTo>
                  <a:lnTo>
                    <a:pt x="138255" y="189829"/>
                  </a:lnTo>
                  <a:lnTo>
                    <a:pt x="146422" y="194398"/>
                  </a:lnTo>
                  <a:lnTo>
                    <a:pt x="160454" y="209387"/>
                  </a:lnTo>
                  <a:lnTo>
                    <a:pt x="174363" y="234286"/>
                  </a:lnTo>
                  <a:lnTo>
                    <a:pt x="178858" y="237976"/>
                  </a:lnTo>
                  <a:lnTo>
                    <a:pt x="183714" y="238578"/>
                  </a:lnTo>
                  <a:lnTo>
                    <a:pt x="188810" y="237120"/>
                  </a:lnTo>
                  <a:lnTo>
                    <a:pt x="193137" y="231501"/>
                  </a:lnTo>
                  <a:lnTo>
                    <a:pt x="200423" y="212866"/>
                  </a:lnTo>
                  <a:lnTo>
                    <a:pt x="206452" y="149585"/>
                  </a:lnTo>
                  <a:lnTo>
                    <a:pt x="208819" y="125963"/>
                  </a:lnTo>
                  <a:lnTo>
                    <a:pt x="224096" y="100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828804" y="6465708"/>
              <a:ext cx="125468" cy="418982"/>
            </a:xfrm>
            <a:custGeom>
              <a:avLst/>
              <a:gdLst/>
              <a:ahLst/>
              <a:cxnLst/>
              <a:rect l="0" t="0" r="0" b="0"/>
              <a:pathLst>
                <a:path w="125468" h="418982">
                  <a:moveTo>
                    <a:pt x="0" y="0"/>
                  </a:moveTo>
                  <a:lnTo>
                    <a:pt x="7202" y="60972"/>
                  </a:lnTo>
                  <a:lnTo>
                    <a:pt x="8212" y="117054"/>
                  </a:lnTo>
                  <a:lnTo>
                    <a:pt x="8345" y="178607"/>
                  </a:lnTo>
                  <a:lnTo>
                    <a:pt x="8363" y="236647"/>
                  </a:lnTo>
                  <a:lnTo>
                    <a:pt x="8364" y="270348"/>
                  </a:lnTo>
                  <a:lnTo>
                    <a:pt x="10223" y="274099"/>
                  </a:lnTo>
                  <a:lnTo>
                    <a:pt x="13321" y="272883"/>
                  </a:lnTo>
                  <a:lnTo>
                    <a:pt x="20791" y="262547"/>
                  </a:lnTo>
                  <a:lnTo>
                    <a:pt x="40487" y="229607"/>
                  </a:lnTo>
                  <a:lnTo>
                    <a:pt x="46508" y="227421"/>
                  </a:lnTo>
                  <a:lnTo>
                    <a:pt x="60634" y="229951"/>
                  </a:lnTo>
                  <a:lnTo>
                    <a:pt x="66446" y="236015"/>
                  </a:lnTo>
                  <a:lnTo>
                    <a:pt x="75381" y="255146"/>
                  </a:lnTo>
                  <a:lnTo>
                    <a:pt x="85035" y="309671"/>
                  </a:lnTo>
                  <a:lnTo>
                    <a:pt x="92020" y="365272"/>
                  </a:lnTo>
                  <a:lnTo>
                    <a:pt x="103530" y="416573"/>
                  </a:lnTo>
                  <a:lnTo>
                    <a:pt x="106195" y="418981"/>
                  </a:lnTo>
                  <a:lnTo>
                    <a:pt x="108902" y="416870"/>
                  </a:lnTo>
                  <a:lnTo>
                    <a:pt x="117151" y="393658"/>
                  </a:lnTo>
                  <a:lnTo>
                    <a:pt x="125467" y="3596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001809" y="6698692"/>
              <a:ext cx="77929" cy="93230"/>
            </a:xfrm>
            <a:custGeom>
              <a:avLst/>
              <a:gdLst/>
              <a:ahLst/>
              <a:cxnLst/>
              <a:rect l="0" t="0" r="0" b="0"/>
              <a:pathLst>
                <a:path w="77929" h="93230">
                  <a:moveTo>
                    <a:pt x="44470" y="1220"/>
                  </a:moveTo>
                  <a:lnTo>
                    <a:pt x="25366" y="8827"/>
                  </a:lnTo>
                  <a:lnTo>
                    <a:pt x="13985" y="17303"/>
                  </a:lnTo>
                  <a:lnTo>
                    <a:pt x="1568" y="36965"/>
                  </a:lnTo>
                  <a:lnTo>
                    <a:pt x="0" y="54902"/>
                  </a:lnTo>
                  <a:lnTo>
                    <a:pt x="883" y="64889"/>
                  </a:lnTo>
                  <a:lnTo>
                    <a:pt x="4260" y="72477"/>
                  </a:lnTo>
                  <a:lnTo>
                    <a:pt x="15447" y="83386"/>
                  </a:lnTo>
                  <a:lnTo>
                    <a:pt x="21404" y="83879"/>
                  </a:lnTo>
                  <a:lnTo>
                    <a:pt x="27234" y="81419"/>
                  </a:lnTo>
                  <a:lnTo>
                    <a:pt x="37739" y="71251"/>
                  </a:lnTo>
                  <a:lnTo>
                    <a:pt x="45507" y="57438"/>
                  </a:lnTo>
                  <a:lnTo>
                    <a:pt x="57225" y="0"/>
                  </a:lnTo>
                  <a:lnTo>
                    <a:pt x="53597" y="32613"/>
                  </a:lnTo>
                  <a:lnTo>
                    <a:pt x="58130" y="48011"/>
                  </a:lnTo>
                  <a:lnTo>
                    <a:pt x="77928" y="932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155076" y="6390428"/>
              <a:ext cx="58493" cy="353813"/>
            </a:xfrm>
            <a:custGeom>
              <a:avLst/>
              <a:gdLst/>
              <a:ahLst/>
              <a:cxnLst/>
              <a:rect l="0" t="0" r="0" b="0"/>
              <a:pathLst>
                <a:path w="58493" h="353813">
                  <a:moveTo>
                    <a:pt x="16670" y="0"/>
                  </a:moveTo>
                  <a:lnTo>
                    <a:pt x="7571" y="50451"/>
                  </a:lnTo>
                  <a:lnTo>
                    <a:pt x="1449" y="108273"/>
                  </a:lnTo>
                  <a:lnTo>
                    <a:pt x="239" y="162171"/>
                  </a:lnTo>
                  <a:lnTo>
                    <a:pt x="0" y="217566"/>
                  </a:lnTo>
                  <a:lnTo>
                    <a:pt x="4393" y="268816"/>
                  </a:lnTo>
                  <a:lnTo>
                    <a:pt x="15140" y="325305"/>
                  </a:lnTo>
                  <a:lnTo>
                    <a:pt x="24044" y="347186"/>
                  </a:lnTo>
                  <a:lnTo>
                    <a:pt x="29021" y="352277"/>
                  </a:lnTo>
                  <a:lnTo>
                    <a:pt x="34198" y="353812"/>
                  </a:lnTo>
                  <a:lnTo>
                    <a:pt x="39508" y="352977"/>
                  </a:lnTo>
                  <a:lnTo>
                    <a:pt x="43977" y="350561"/>
                  </a:lnTo>
                  <a:lnTo>
                    <a:pt x="58492" y="3345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113195" y="6515895"/>
              <a:ext cx="125467" cy="33458"/>
            </a:xfrm>
            <a:custGeom>
              <a:avLst/>
              <a:gdLst/>
              <a:ahLst/>
              <a:cxnLst/>
              <a:rect l="0" t="0" r="0" b="0"/>
              <a:pathLst>
                <a:path w="125467" h="33458">
                  <a:moveTo>
                    <a:pt x="0" y="0"/>
                  </a:moveTo>
                  <a:lnTo>
                    <a:pt x="13321" y="13321"/>
                  </a:lnTo>
                  <a:lnTo>
                    <a:pt x="29775" y="19861"/>
                  </a:lnTo>
                  <a:lnTo>
                    <a:pt x="88277" y="31254"/>
                  </a:lnTo>
                  <a:lnTo>
                    <a:pt x="125466" y="33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43347" y="4418966"/>
            <a:ext cx="2772137" cy="959040"/>
            <a:chOff x="3743347" y="4418966"/>
            <a:chExt cx="2772137" cy="959040"/>
          </a:xfrm>
        </p:grpSpPr>
        <p:sp>
          <p:nvSpPr>
            <p:cNvPr id="52" name="Freeform 51"/>
            <p:cNvSpPr/>
            <p:nvPr/>
          </p:nvSpPr>
          <p:spPr>
            <a:xfrm>
              <a:off x="5623682" y="4418966"/>
              <a:ext cx="891802" cy="607946"/>
            </a:xfrm>
            <a:custGeom>
              <a:avLst/>
              <a:gdLst/>
              <a:ahLst/>
              <a:cxnLst/>
              <a:rect l="0" t="0" r="0" b="0"/>
              <a:pathLst>
                <a:path w="891802" h="607946">
                  <a:moveTo>
                    <a:pt x="574058" y="64371"/>
                  </a:moveTo>
                  <a:lnTo>
                    <a:pt x="565176" y="51050"/>
                  </a:lnTo>
                  <a:lnTo>
                    <a:pt x="553381" y="42031"/>
                  </a:lnTo>
                  <a:lnTo>
                    <a:pt x="513128" y="25700"/>
                  </a:lnTo>
                  <a:lnTo>
                    <a:pt x="450332" y="11444"/>
                  </a:lnTo>
                  <a:lnTo>
                    <a:pt x="389661" y="6931"/>
                  </a:lnTo>
                  <a:lnTo>
                    <a:pt x="326746" y="10407"/>
                  </a:lnTo>
                  <a:lnTo>
                    <a:pt x="268539" y="22786"/>
                  </a:lnTo>
                  <a:lnTo>
                    <a:pt x="209918" y="44128"/>
                  </a:lnTo>
                  <a:lnTo>
                    <a:pt x="146911" y="82283"/>
                  </a:lnTo>
                  <a:lnTo>
                    <a:pt x="110016" y="104479"/>
                  </a:lnTo>
                  <a:lnTo>
                    <a:pt x="62638" y="160861"/>
                  </a:lnTo>
                  <a:lnTo>
                    <a:pt x="43338" y="188687"/>
                  </a:lnTo>
                  <a:lnTo>
                    <a:pt x="13310" y="249022"/>
                  </a:lnTo>
                  <a:lnTo>
                    <a:pt x="4200" y="271905"/>
                  </a:lnTo>
                  <a:lnTo>
                    <a:pt x="0" y="309983"/>
                  </a:lnTo>
                  <a:lnTo>
                    <a:pt x="8915" y="359104"/>
                  </a:lnTo>
                  <a:lnTo>
                    <a:pt x="25562" y="397056"/>
                  </a:lnTo>
                  <a:lnTo>
                    <a:pt x="58547" y="446855"/>
                  </a:lnTo>
                  <a:lnTo>
                    <a:pt x="100172" y="484007"/>
                  </a:lnTo>
                  <a:lnTo>
                    <a:pt x="157111" y="517514"/>
                  </a:lnTo>
                  <a:lnTo>
                    <a:pt x="214461" y="539207"/>
                  </a:lnTo>
                  <a:lnTo>
                    <a:pt x="270328" y="562667"/>
                  </a:lnTo>
                  <a:lnTo>
                    <a:pt x="308358" y="571969"/>
                  </a:lnTo>
                  <a:lnTo>
                    <a:pt x="363346" y="580933"/>
                  </a:lnTo>
                  <a:lnTo>
                    <a:pt x="425157" y="594218"/>
                  </a:lnTo>
                  <a:lnTo>
                    <a:pt x="488520" y="601452"/>
                  </a:lnTo>
                  <a:lnTo>
                    <a:pt x="551676" y="607189"/>
                  </a:lnTo>
                  <a:lnTo>
                    <a:pt x="609926" y="607945"/>
                  </a:lnTo>
                  <a:lnTo>
                    <a:pt x="666016" y="605566"/>
                  </a:lnTo>
                  <a:lnTo>
                    <a:pt x="726357" y="591112"/>
                  </a:lnTo>
                  <a:lnTo>
                    <a:pt x="782587" y="572104"/>
                  </a:lnTo>
                  <a:lnTo>
                    <a:pt x="798709" y="561409"/>
                  </a:lnTo>
                  <a:lnTo>
                    <a:pt x="835794" y="520446"/>
                  </a:lnTo>
                  <a:lnTo>
                    <a:pt x="868641" y="465443"/>
                  </a:lnTo>
                  <a:lnTo>
                    <a:pt x="885836" y="412467"/>
                  </a:lnTo>
                  <a:lnTo>
                    <a:pt x="891107" y="357070"/>
                  </a:lnTo>
                  <a:lnTo>
                    <a:pt x="891801" y="301356"/>
                  </a:lnTo>
                  <a:lnTo>
                    <a:pt x="887452" y="250040"/>
                  </a:lnTo>
                  <a:lnTo>
                    <a:pt x="860601" y="191145"/>
                  </a:lnTo>
                  <a:lnTo>
                    <a:pt x="821236" y="131363"/>
                  </a:lnTo>
                  <a:lnTo>
                    <a:pt x="773545" y="82036"/>
                  </a:lnTo>
                  <a:lnTo>
                    <a:pt x="716999" y="45181"/>
                  </a:lnTo>
                  <a:lnTo>
                    <a:pt x="680465" y="25092"/>
                  </a:lnTo>
                  <a:lnTo>
                    <a:pt x="626726" y="8943"/>
                  </a:lnTo>
                  <a:lnTo>
                    <a:pt x="574926" y="0"/>
                  </a:lnTo>
                  <a:lnTo>
                    <a:pt x="516194" y="2399"/>
                  </a:lnTo>
                  <a:lnTo>
                    <a:pt x="465320" y="58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743347" y="4717930"/>
              <a:ext cx="1046606" cy="660076"/>
            </a:xfrm>
            <a:custGeom>
              <a:avLst/>
              <a:gdLst/>
              <a:ahLst/>
              <a:cxnLst/>
              <a:rect l="0" t="0" r="0" b="0"/>
              <a:pathLst>
                <a:path w="1046606" h="660076">
                  <a:moveTo>
                    <a:pt x="998981" y="309095"/>
                  </a:moveTo>
                  <a:lnTo>
                    <a:pt x="975696" y="271408"/>
                  </a:lnTo>
                  <a:lnTo>
                    <a:pt x="915080" y="218883"/>
                  </a:lnTo>
                  <a:lnTo>
                    <a:pt x="859532" y="178158"/>
                  </a:lnTo>
                  <a:lnTo>
                    <a:pt x="800236" y="139954"/>
                  </a:lnTo>
                  <a:lnTo>
                    <a:pt x="767651" y="123335"/>
                  </a:lnTo>
                  <a:lnTo>
                    <a:pt x="724847" y="97896"/>
                  </a:lnTo>
                  <a:lnTo>
                    <a:pt x="672501" y="76487"/>
                  </a:lnTo>
                  <a:lnTo>
                    <a:pt x="620119" y="55139"/>
                  </a:lnTo>
                  <a:lnTo>
                    <a:pt x="566092" y="31902"/>
                  </a:lnTo>
                  <a:lnTo>
                    <a:pt x="504282" y="16553"/>
                  </a:lnTo>
                  <a:lnTo>
                    <a:pt x="449480" y="9670"/>
                  </a:lnTo>
                  <a:lnTo>
                    <a:pt x="393222" y="1578"/>
                  </a:lnTo>
                  <a:lnTo>
                    <a:pt x="340284" y="0"/>
                  </a:lnTo>
                  <a:lnTo>
                    <a:pt x="277804" y="8761"/>
                  </a:lnTo>
                  <a:lnTo>
                    <a:pt x="217301" y="22020"/>
                  </a:lnTo>
                  <a:lnTo>
                    <a:pt x="162010" y="39583"/>
                  </a:lnTo>
                  <a:lnTo>
                    <a:pt x="125017" y="58899"/>
                  </a:lnTo>
                  <a:lnTo>
                    <a:pt x="62935" y="110408"/>
                  </a:lnTo>
                  <a:lnTo>
                    <a:pt x="27160" y="167153"/>
                  </a:lnTo>
                  <a:lnTo>
                    <a:pt x="9720" y="220275"/>
                  </a:lnTo>
                  <a:lnTo>
                    <a:pt x="0" y="265493"/>
                  </a:lnTo>
                  <a:lnTo>
                    <a:pt x="7394" y="327460"/>
                  </a:lnTo>
                  <a:lnTo>
                    <a:pt x="25357" y="372995"/>
                  </a:lnTo>
                  <a:lnTo>
                    <a:pt x="64291" y="432511"/>
                  </a:lnTo>
                  <a:lnTo>
                    <a:pt x="126619" y="493159"/>
                  </a:lnTo>
                  <a:lnTo>
                    <a:pt x="183039" y="533937"/>
                  </a:lnTo>
                  <a:lnTo>
                    <a:pt x="240202" y="564270"/>
                  </a:lnTo>
                  <a:lnTo>
                    <a:pt x="301191" y="593528"/>
                  </a:lnTo>
                  <a:lnTo>
                    <a:pt x="363077" y="615630"/>
                  </a:lnTo>
                  <a:lnTo>
                    <a:pt x="424301" y="635299"/>
                  </a:lnTo>
                  <a:lnTo>
                    <a:pt x="480253" y="646459"/>
                  </a:lnTo>
                  <a:lnTo>
                    <a:pt x="534974" y="654825"/>
                  </a:lnTo>
                  <a:lnTo>
                    <a:pt x="592390" y="658749"/>
                  </a:lnTo>
                  <a:lnTo>
                    <a:pt x="650041" y="660075"/>
                  </a:lnTo>
                  <a:lnTo>
                    <a:pt x="704662" y="657859"/>
                  </a:lnTo>
                  <a:lnTo>
                    <a:pt x="763952" y="653187"/>
                  </a:lnTo>
                  <a:lnTo>
                    <a:pt x="826961" y="644936"/>
                  </a:lnTo>
                  <a:lnTo>
                    <a:pt x="889966" y="629480"/>
                  </a:lnTo>
                  <a:lnTo>
                    <a:pt x="942264" y="611122"/>
                  </a:lnTo>
                  <a:lnTo>
                    <a:pt x="1001092" y="575775"/>
                  </a:lnTo>
                  <a:lnTo>
                    <a:pt x="1026145" y="546933"/>
                  </a:lnTo>
                  <a:lnTo>
                    <a:pt x="1040900" y="510402"/>
                  </a:lnTo>
                  <a:lnTo>
                    <a:pt x="1046605" y="456427"/>
                  </a:lnTo>
                  <a:lnTo>
                    <a:pt x="1037310" y="395986"/>
                  </a:lnTo>
                  <a:lnTo>
                    <a:pt x="1009582" y="342838"/>
                  </a:lnTo>
                  <a:lnTo>
                    <a:pt x="963023" y="285975"/>
                  </a:lnTo>
                  <a:lnTo>
                    <a:pt x="923701" y="2505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829704" y="2883081"/>
            <a:ext cx="1041527" cy="1329547"/>
            <a:chOff x="5829704" y="2883081"/>
            <a:chExt cx="1041527" cy="1329547"/>
          </a:xfrm>
        </p:grpSpPr>
        <p:sp>
          <p:nvSpPr>
            <p:cNvPr id="55" name="Freeform 54"/>
            <p:cNvSpPr/>
            <p:nvPr/>
          </p:nvSpPr>
          <p:spPr>
            <a:xfrm>
              <a:off x="5829704" y="3167607"/>
              <a:ext cx="463250" cy="1045021"/>
            </a:xfrm>
            <a:custGeom>
              <a:avLst/>
              <a:gdLst/>
              <a:ahLst/>
              <a:cxnLst/>
              <a:rect l="0" t="0" r="0" b="0"/>
              <a:pathLst>
                <a:path w="463250" h="1045021">
                  <a:moveTo>
                    <a:pt x="0" y="69429"/>
                  </a:moveTo>
                  <a:lnTo>
                    <a:pt x="29464" y="27557"/>
                  </a:lnTo>
                  <a:lnTo>
                    <a:pt x="43765" y="14883"/>
                  </a:lnTo>
                  <a:lnTo>
                    <a:pt x="71932" y="1739"/>
                  </a:lnTo>
                  <a:lnTo>
                    <a:pt x="92999" y="0"/>
                  </a:lnTo>
                  <a:lnTo>
                    <a:pt x="113825" y="3255"/>
                  </a:lnTo>
                  <a:lnTo>
                    <a:pt x="152391" y="22969"/>
                  </a:lnTo>
                  <a:lnTo>
                    <a:pt x="171820" y="38557"/>
                  </a:lnTo>
                  <a:lnTo>
                    <a:pt x="214610" y="95847"/>
                  </a:lnTo>
                  <a:lnTo>
                    <a:pt x="224991" y="127443"/>
                  </a:lnTo>
                  <a:lnTo>
                    <a:pt x="236825" y="179196"/>
                  </a:lnTo>
                  <a:lnTo>
                    <a:pt x="242364" y="242463"/>
                  </a:lnTo>
                  <a:lnTo>
                    <a:pt x="251443" y="301085"/>
                  </a:lnTo>
                  <a:lnTo>
                    <a:pt x="259449" y="353065"/>
                  </a:lnTo>
                  <a:lnTo>
                    <a:pt x="270480" y="416146"/>
                  </a:lnTo>
                  <a:lnTo>
                    <a:pt x="286873" y="469216"/>
                  </a:lnTo>
                  <a:lnTo>
                    <a:pt x="311627" y="504043"/>
                  </a:lnTo>
                  <a:lnTo>
                    <a:pt x="335212" y="520493"/>
                  </a:lnTo>
                  <a:lnTo>
                    <a:pt x="351588" y="523003"/>
                  </a:lnTo>
                  <a:lnTo>
                    <a:pt x="414759" y="512176"/>
                  </a:lnTo>
                  <a:lnTo>
                    <a:pt x="433412" y="508774"/>
                  </a:lnTo>
                  <a:lnTo>
                    <a:pt x="450996" y="510360"/>
                  </a:lnTo>
                  <a:lnTo>
                    <a:pt x="456800" y="515802"/>
                  </a:lnTo>
                  <a:lnTo>
                    <a:pt x="463249" y="534240"/>
                  </a:lnTo>
                  <a:lnTo>
                    <a:pt x="461159" y="557925"/>
                  </a:lnTo>
                  <a:lnTo>
                    <a:pt x="449112" y="615433"/>
                  </a:lnTo>
                  <a:lnTo>
                    <a:pt x="437458" y="674727"/>
                  </a:lnTo>
                  <a:lnTo>
                    <a:pt x="435446" y="728035"/>
                  </a:lnTo>
                  <a:lnTo>
                    <a:pt x="437494" y="785637"/>
                  </a:lnTo>
                  <a:lnTo>
                    <a:pt x="442549" y="848355"/>
                  </a:lnTo>
                  <a:lnTo>
                    <a:pt x="441230" y="885010"/>
                  </a:lnTo>
                  <a:lnTo>
                    <a:pt x="428963" y="919414"/>
                  </a:lnTo>
                  <a:lnTo>
                    <a:pt x="392340" y="971083"/>
                  </a:lnTo>
                  <a:lnTo>
                    <a:pt x="333992" y="1008421"/>
                  </a:lnTo>
                  <a:lnTo>
                    <a:pt x="281866" y="1027707"/>
                  </a:lnTo>
                  <a:lnTo>
                    <a:pt x="234807" y="1043496"/>
                  </a:lnTo>
                  <a:lnTo>
                    <a:pt x="223454" y="1045020"/>
                  </a:lnTo>
                  <a:lnTo>
                    <a:pt x="214955" y="1044177"/>
                  </a:lnTo>
                  <a:lnTo>
                    <a:pt x="208360" y="1041757"/>
                  </a:lnTo>
                  <a:lnTo>
                    <a:pt x="192382" y="10313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247926" y="3320681"/>
              <a:ext cx="184019" cy="253984"/>
            </a:xfrm>
            <a:custGeom>
              <a:avLst/>
              <a:gdLst/>
              <a:ahLst/>
              <a:cxnLst/>
              <a:rect l="0" t="0" r="0" b="0"/>
              <a:pathLst>
                <a:path w="184019" h="253984">
                  <a:moveTo>
                    <a:pt x="0" y="0"/>
                  </a:moveTo>
                  <a:lnTo>
                    <a:pt x="6621" y="29774"/>
                  </a:lnTo>
                  <a:lnTo>
                    <a:pt x="9448" y="49479"/>
                  </a:lnTo>
                  <a:lnTo>
                    <a:pt x="30152" y="109677"/>
                  </a:lnTo>
                  <a:lnTo>
                    <a:pt x="44542" y="169282"/>
                  </a:lnTo>
                  <a:lnTo>
                    <a:pt x="49072" y="226027"/>
                  </a:lnTo>
                  <a:lnTo>
                    <a:pt x="49856" y="253983"/>
                  </a:lnTo>
                  <a:lnTo>
                    <a:pt x="54583" y="204005"/>
                  </a:lnTo>
                  <a:lnTo>
                    <a:pt x="65374" y="149723"/>
                  </a:lnTo>
                  <a:lnTo>
                    <a:pt x="79264" y="120262"/>
                  </a:lnTo>
                  <a:lnTo>
                    <a:pt x="89753" y="105804"/>
                  </a:lnTo>
                  <a:lnTo>
                    <a:pt x="96081" y="103065"/>
                  </a:lnTo>
                  <a:lnTo>
                    <a:pt x="103088" y="103096"/>
                  </a:lnTo>
                  <a:lnTo>
                    <a:pt x="110548" y="104977"/>
                  </a:lnTo>
                  <a:lnTo>
                    <a:pt x="123792" y="114501"/>
                  </a:lnTo>
                  <a:lnTo>
                    <a:pt x="129927" y="120944"/>
                  </a:lnTo>
                  <a:lnTo>
                    <a:pt x="143001" y="152214"/>
                  </a:lnTo>
                  <a:lnTo>
                    <a:pt x="158663" y="213103"/>
                  </a:lnTo>
                  <a:lnTo>
                    <a:pt x="161538" y="222925"/>
                  </a:lnTo>
                  <a:lnTo>
                    <a:pt x="165314" y="227614"/>
                  </a:lnTo>
                  <a:lnTo>
                    <a:pt x="169690" y="228881"/>
                  </a:lnTo>
                  <a:lnTo>
                    <a:pt x="174466" y="227867"/>
                  </a:lnTo>
                  <a:lnTo>
                    <a:pt x="177650" y="225332"/>
                  </a:lnTo>
                  <a:lnTo>
                    <a:pt x="184018" y="2091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57037" y="3354141"/>
              <a:ext cx="73142" cy="167512"/>
            </a:xfrm>
            <a:custGeom>
              <a:avLst/>
              <a:gdLst/>
              <a:ahLst/>
              <a:cxnLst/>
              <a:rect l="0" t="0" r="0" b="0"/>
              <a:pathLst>
                <a:path w="73142" h="167512">
                  <a:moveTo>
                    <a:pt x="8364" y="33455"/>
                  </a:moveTo>
                  <a:lnTo>
                    <a:pt x="1163" y="84464"/>
                  </a:lnTo>
                  <a:lnTo>
                    <a:pt x="9252" y="139455"/>
                  </a:lnTo>
                  <a:lnTo>
                    <a:pt x="11745" y="148732"/>
                  </a:lnTo>
                  <a:lnTo>
                    <a:pt x="16194" y="155846"/>
                  </a:lnTo>
                  <a:lnTo>
                    <a:pt x="28573" y="166229"/>
                  </a:lnTo>
                  <a:lnTo>
                    <a:pt x="34849" y="167511"/>
                  </a:lnTo>
                  <a:lnTo>
                    <a:pt x="40890" y="166507"/>
                  </a:lnTo>
                  <a:lnTo>
                    <a:pt x="46778" y="163978"/>
                  </a:lnTo>
                  <a:lnTo>
                    <a:pt x="55796" y="151256"/>
                  </a:lnTo>
                  <a:lnTo>
                    <a:pt x="71199" y="107898"/>
                  </a:lnTo>
                  <a:lnTo>
                    <a:pt x="73141" y="76991"/>
                  </a:lnTo>
                  <a:lnTo>
                    <a:pt x="63479" y="26601"/>
                  </a:lnTo>
                  <a:lnTo>
                    <a:pt x="53306" y="11512"/>
                  </a:lnTo>
                  <a:lnTo>
                    <a:pt x="46690" y="4885"/>
                  </a:lnTo>
                  <a:lnTo>
                    <a:pt x="39491" y="1397"/>
                  </a:lnTo>
                  <a:lnTo>
                    <a:pt x="24057" y="0"/>
                  </a:lnTo>
                  <a:lnTo>
                    <a:pt x="10382" y="4955"/>
                  </a:lnTo>
                  <a:lnTo>
                    <a:pt x="4133" y="8879"/>
                  </a:lnTo>
                  <a:lnTo>
                    <a:pt x="897" y="14283"/>
                  </a:lnTo>
                  <a:lnTo>
                    <a:pt x="0" y="418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574139" y="3245401"/>
              <a:ext cx="140329" cy="211166"/>
            </a:xfrm>
            <a:custGeom>
              <a:avLst/>
              <a:gdLst/>
              <a:ahLst/>
              <a:cxnLst/>
              <a:rect l="0" t="0" r="0" b="0"/>
              <a:pathLst>
                <a:path w="140329" h="211166">
                  <a:moveTo>
                    <a:pt x="0" y="41822"/>
                  </a:moveTo>
                  <a:lnTo>
                    <a:pt x="5749" y="63714"/>
                  </a:lnTo>
                  <a:lnTo>
                    <a:pt x="14813" y="124206"/>
                  </a:lnTo>
                  <a:lnTo>
                    <a:pt x="25927" y="182220"/>
                  </a:lnTo>
                  <a:lnTo>
                    <a:pt x="33518" y="203975"/>
                  </a:lnTo>
                  <a:lnTo>
                    <a:pt x="38145" y="209404"/>
                  </a:lnTo>
                  <a:lnTo>
                    <a:pt x="43088" y="211165"/>
                  </a:lnTo>
                  <a:lnTo>
                    <a:pt x="48242" y="210480"/>
                  </a:lnTo>
                  <a:lnTo>
                    <a:pt x="52608" y="205377"/>
                  </a:lnTo>
                  <a:lnTo>
                    <a:pt x="59937" y="187315"/>
                  </a:lnTo>
                  <a:lnTo>
                    <a:pt x="65536" y="132107"/>
                  </a:lnTo>
                  <a:lnTo>
                    <a:pt x="66302" y="103634"/>
                  </a:lnTo>
                  <a:lnTo>
                    <a:pt x="68366" y="97900"/>
                  </a:lnTo>
                  <a:lnTo>
                    <a:pt x="71600" y="97795"/>
                  </a:lnTo>
                  <a:lnTo>
                    <a:pt x="81080" y="108521"/>
                  </a:lnTo>
                  <a:lnTo>
                    <a:pt x="104926" y="150792"/>
                  </a:lnTo>
                  <a:lnTo>
                    <a:pt x="108985" y="161867"/>
                  </a:lnTo>
                  <a:lnTo>
                    <a:pt x="120929" y="176651"/>
                  </a:lnTo>
                  <a:lnTo>
                    <a:pt x="128018" y="181895"/>
                  </a:lnTo>
                  <a:lnTo>
                    <a:pt x="132744" y="181673"/>
                  </a:lnTo>
                  <a:lnTo>
                    <a:pt x="135894" y="177807"/>
                  </a:lnTo>
                  <a:lnTo>
                    <a:pt x="140328" y="154606"/>
                  </a:lnTo>
                  <a:lnTo>
                    <a:pt x="139164" y="126665"/>
                  </a:lnTo>
                  <a:lnTo>
                    <a:pt x="125201" y="67950"/>
                  </a:lnTo>
                  <a:lnTo>
                    <a:pt x="107050" y="4852"/>
                  </a:lnTo>
                  <a:lnTo>
                    <a:pt x="10873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758156" y="2883081"/>
              <a:ext cx="108739" cy="299621"/>
            </a:xfrm>
            <a:custGeom>
              <a:avLst/>
              <a:gdLst/>
              <a:ahLst/>
              <a:cxnLst/>
              <a:rect l="0" t="0" r="0" b="0"/>
              <a:pathLst>
                <a:path w="108739" h="299621">
                  <a:moveTo>
                    <a:pt x="0" y="44471"/>
                  </a:moveTo>
                  <a:lnTo>
                    <a:pt x="4441" y="31150"/>
                  </a:lnTo>
                  <a:lnTo>
                    <a:pt x="14056" y="19653"/>
                  </a:lnTo>
                  <a:lnTo>
                    <a:pt x="35144" y="5209"/>
                  </a:lnTo>
                  <a:lnTo>
                    <a:pt x="42947" y="1568"/>
                  </a:lnTo>
                  <a:lnTo>
                    <a:pt x="59051" y="0"/>
                  </a:lnTo>
                  <a:lnTo>
                    <a:pt x="67249" y="883"/>
                  </a:lnTo>
                  <a:lnTo>
                    <a:pt x="73644" y="4260"/>
                  </a:lnTo>
                  <a:lnTo>
                    <a:pt x="83228" y="15447"/>
                  </a:lnTo>
                  <a:lnTo>
                    <a:pt x="85628" y="37148"/>
                  </a:lnTo>
                  <a:lnTo>
                    <a:pt x="77228" y="99270"/>
                  </a:lnTo>
                  <a:lnTo>
                    <a:pt x="61266" y="161317"/>
                  </a:lnTo>
                  <a:lnTo>
                    <a:pt x="44605" y="219245"/>
                  </a:lnTo>
                  <a:lnTo>
                    <a:pt x="30669" y="266271"/>
                  </a:lnTo>
                  <a:lnTo>
                    <a:pt x="30670" y="275053"/>
                  </a:lnTo>
                  <a:lnTo>
                    <a:pt x="35627" y="289767"/>
                  </a:lnTo>
                  <a:lnTo>
                    <a:pt x="42339" y="294434"/>
                  </a:lnTo>
                  <a:lnTo>
                    <a:pt x="62189" y="299620"/>
                  </a:lnTo>
                  <a:lnTo>
                    <a:pt x="108738" y="2954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58530" y="33290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64774" y="7104193"/>
            <a:ext cx="8913159" cy="1598384"/>
            <a:chOff x="564774" y="7104193"/>
            <a:chExt cx="8913159" cy="1598384"/>
          </a:xfrm>
        </p:grpSpPr>
        <p:sp>
          <p:nvSpPr>
            <p:cNvPr id="62" name="Freeform 61"/>
            <p:cNvSpPr/>
            <p:nvPr/>
          </p:nvSpPr>
          <p:spPr>
            <a:xfrm>
              <a:off x="564774" y="7240861"/>
              <a:ext cx="275709" cy="487878"/>
            </a:xfrm>
            <a:custGeom>
              <a:avLst/>
              <a:gdLst/>
              <a:ahLst/>
              <a:cxnLst/>
              <a:rect l="0" t="0" r="0" b="0"/>
              <a:pathLst>
                <a:path w="275709" h="487878">
                  <a:moveTo>
                    <a:pt x="27763" y="8316"/>
                  </a:moveTo>
                  <a:lnTo>
                    <a:pt x="24458" y="60148"/>
                  </a:lnTo>
                  <a:lnTo>
                    <a:pt x="18935" y="110829"/>
                  </a:lnTo>
                  <a:lnTo>
                    <a:pt x="17299" y="161782"/>
                  </a:lnTo>
                  <a:lnTo>
                    <a:pt x="16814" y="214880"/>
                  </a:lnTo>
                  <a:lnTo>
                    <a:pt x="13366" y="277702"/>
                  </a:lnTo>
                  <a:lnTo>
                    <a:pt x="7801" y="336795"/>
                  </a:lnTo>
                  <a:lnTo>
                    <a:pt x="0" y="395249"/>
                  </a:lnTo>
                  <a:lnTo>
                    <a:pt x="580" y="397624"/>
                  </a:lnTo>
                  <a:lnTo>
                    <a:pt x="7833" y="383740"/>
                  </a:lnTo>
                  <a:lnTo>
                    <a:pt x="19930" y="335169"/>
                  </a:lnTo>
                  <a:lnTo>
                    <a:pt x="31362" y="285530"/>
                  </a:lnTo>
                  <a:lnTo>
                    <a:pt x="47566" y="224351"/>
                  </a:lnTo>
                  <a:lnTo>
                    <a:pt x="70043" y="164535"/>
                  </a:lnTo>
                  <a:lnTo>
                    <a:pt x="92703" y="104988"/>
                  </a:lnTo>
                  <a:lnTo>
                    <a:pt x="125061" y="42755"/>
                  </a:lnTo>
                  <a:lnTo>
                    <a:pt x="129803" y="31275"/>
                  </a:lnTo>
                  <a:lnTo>
                    <a:pt x="148291" y="11911"/>
                  </a:lnTo>
                  <a:lnTo>
                    <a:pt x="160160" y="3277"/>
                  </a:lnTo>
                  <a:lnTo>
                    <a:pt x="174269" y="0"/>
                  </a:lnTo>
                  <a:lnTo>
                    <a:pt x="206468" y="2967"/>
                  </a:lnTo>
                  <a:lnTo>
                    <a:pt x="220011" y="9707"/>
                  </a:lnTo>
                  <a:lnTo>
                    <a:pt x="241667" y="30413"/>
                  </a:lnTo>
                  <a:lnTo>
                    <a:pt x="261873" y="64017"/>
                  </a:lnTo>
                  <a:lnTo>
                    <a:pt x="275708" y="121200"/>
                  </a:lnTo>
                  <a:lnTo>
                    <a:pt x="274916" y="183859"/>
                  </a:lnTo>
                  <a:lnTo>
                    <a:pt x="270170" y="239378"/>
                  </a:lnTo>
                  <a:lnTo>
                    <a:pt x="257667" y="292430"/>
                  </a:lnTo>
                  <a:lnTo>
                    <a:pt x="243264" y="342977"/>
                  </a:lnTo>
                  <a:lnTo>
                    <a:pt x="228486" y="402712"/>
                  </a:lnTo>
                  <a:lnTo>
                    <a:pt x="213634" y="461967"/>
                  </a:lnTo>
                  <a:lnTo>
                    <a:pt x="206204" y="4878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93656" y="7348789"/>
              <a:ext cx="468410" cy="480323"/>
            </a:xfrm>
            <a:custGeom>
              <a:avLst/>
              <a:gdLst/>
              <a:ahLst/>
              <a:cxnLst/>
              <a:rect l="0" t="0" r="0" b="0"/>
              <a:pathLst>
                <a:path w="468410" h="480323">
                  <a:moveTo>
                    <a:pt x="0" y="179203"/>
                  </a:moveTo>
                  <a:lnTo>
                    <a:pt x="56171" y="163680"/>
                  </a:lnTo>
                  <a:lnTo>
                    <a:pt x="108119" y="146855"/>
                  </a:lnTo>
                  <a:lnTo>
                    <a:pt x="142735" y="120464"/>
                  </a:lnTo>
                  <a:lnTo>
                    <a:pt x="168000" y="87861"/>
                  </a:lnTo>
                  <a:lnTo>
                    <a:pt x="179170" y="61364"/>
                  </a:lnTo>
                  <a:lnTo>
                    <a:pt x="180167" y="49838"/>
                  </a:lnTo>
                  <a:lnTo>
                    <a:pt x="174665" y="30421"/>
                  </a:lnTo>
                  <a:lnTo>
                    <a:pt x="151713" y="5557"/>
                  </a:lnTo>
                  <a:lnTo>
                    <a:pt x="125256" y="0"/>
                  </a:lnTo>
                  <a:lnTo>
                    <a:pt x="109527" y="254"/>
                  </a:lnTo>
                  <a:lnTo>
                    <a:pt x="82137" y="10449"/>
                  </a:lnTo>
                  <a:lnTo>
                    <a:pt x="69628" y="18372"/>
                  </a:lnTo>
                  <a:lnTo>
                    <a:pt x="52425" y="40394"/>
                  </a:lnTo>
                  <a:lnTo>
                    <a:pt x="31284" y="88999"/>
                  </a:lnTo>
                  <a:lnTo>
                    <a:pt x="30886" y="140910"/>
                  </a:lnTo>
                  <a:lnTo>
                    <a:pt x="38617" y="191539"/>
                  </a:lnTo>
                  <a:lnTo>
                    <a:pt x="53570" y="242910"/>
                  </a:lnTo>
                  <a:lnTo>
                    <a:pt x="85734" y="301502"/>
                  </a:lnTo>
                  <a:lnTo>
                    <a:pt x="119481" y="342234"/>
                  </a:lnTo>
                  <a:lnTo>
                    <a:pt x="174276" y="371168"/>
                  </a:lnTo>
                  <a:lnTo>
                    <a:pt x="220441" y="383406"/>
                  </a:lnTo>
                  <a:lnTo>
                    <a:pt x="254936" y="382312"/>
                  </a:lnTo>
                  <a:lnTo>
                    <a:pt x="303270" y="362888"/>
                  </a:lnTo>
                  <a:lnTo>
                    <a:pt x="358023" y="321083"/>
                  </a:lnTo>
                  <a:lnTo>
                    <a:pt x="411767" y="265825"/>
                  </a:lnTo>
                  <a:lnTo>
                    <a:pt x="425886" y="243724"/>
                  </a:lnTo>
                  <a:lnTo>
                    <a:pt x="449117" y="180600"/>
                  </a:lnTo>
                  <a:lnTo>
                    <a:pt x="450334" y="157519"/>
                  </a:lnTo>
                  <a:lnTo>
                    <a:pt x="448924" y="146159"/>
                  </a:lnTo>
                  <a:lnTo>
                    <a:pt x="444266" y="137346"/>
                  </a:lnTo>
                  <a:lnTo>
                    <a:pt x="429178" y="124251"/>
                  </a:lnTo>
                  <a:lnTo>
                    <a:pt x="406775" y="120909"/>
                  </a:lnTo>
                  <a:lnTo>
                    <a:pt x="393862" y="121753"/>
                  </a:lnTo>
                  <a:lnTo>
                    <a:pt x="369601" y="135908"/>
                  </a:lnTo>
                  <a:lnTo>
                    <a:pt x="347665" y="159960"/>
                  </a:lnTo>
                  <a:lnTo>
                    <a:pt x="322622" y="208336"/>
                  </a:lnTo>
                  <a:lnTo>
                    <a:pt x="308041" y="261910"/>
                  </a:lnTo>
                  <a:lnTo>
                    <a:pt x="304410" y="317024"/>
                  </a:lnTo>
                  <a:lnTo>
                    <a:pt x="311871" y="368877"/>
                  </a:lnTo>
                  <a:lnTo>
                    <a:pt x="329227" y="401590"/>
                  </a:lnTo>
                  <a:lnTo>
                    <a:pt x="364592" y="442570"/>
                  </a:lnTo>
                  <a:lnTo>
                    <a:pt x="392625" y="459360"/>
                  </a:lnTo>
                  <a:lnTo>
                    <a:pt x="454145" y="476705"/>
                  </a:lnTo>
                  <a:lnTo>
                    <a:pt x="468409" y="480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457934" y="7280187"/>
              <a:ext cx="349673" cy="594980"/>
            </a:xfrm>
            <a:custGeom>
              <a:avLst/>
              <a:gdLst/>
              <a:ahLst/>
              <a:cxnLst/>
              <a:rect l="0" t="0" r="0" b="0"/>
              <a:pathLst>
                <a:path w="349673" h="594980">
                  <a:moveTo>
                    <a:pt x="160640" y="470856"/>
                  </a:moveTo>
                  <a:lnTo>
                    <a:pt x="176163" y="418367"/>
                  </a:lnTo>
                  <a:lnTo>
                    <a:pt x="180936" y="376685"/>
                  </a:lnTo>
                  <a:lnTo>
                    <a:pt x="175443" y="350935"/>
                  </a:lnTo>
                  <a:lnTo>
                    <a:pt x="170509" y="338863"/>
                  </a:lnTo>
                  <a:lnTo>
                    <a:pt x="155113" y="322146"/>
                  </a:lnTo>
                  <a:lnTo>
                    <a:pt x="145803" y="315953"/>
                  </a:lnTo>
                  <a:lnTo>
                    <a:pt x="109017" y="307237"/>
                  </a:lnTo>
                  <a:lnTo>
                    <a:pt x="87717" y="311807"/>
                  </a:lnTo>
                  <a:lnTo>
                    <a:pt x="53848" y="334935"/>
                  </a:lnTo>
                  <a:lnTo>
                    <a:pt x="30828" y="373857"/>
                  </a:lnTo>
                  <a:lnTo>
                    <a:pt x="14231" y="424630"/>
                  </a:lnTo>
                  <a:lnTo>
                    <a:pt x="0" y="481965"/>
                  </a:lnTo>
                  <a:lnTo>
                    <a:pt x="3858" y="531287"/>
                  </a:lnTo>
                  <a:lnTo>
                    <a:pt x="9587" y="562565"/>
                  </a:lnTo>
                  <a:lnTo>
                    <a:pt x="16567" y="574127"/>
                  </a:lnTo>
                  <a:lnTo>
                    <a:pt x="37540" y="590279"/>
                  </a:lnTo>
                  <a:lnTo>
                    <a:pt x="69993" y="594979"/>
                  </a:lnTo>
                  <a:lnTo>
                    <a:pt x="104243" y="591698"/>
                  </a:lnTo>
                  <a:lnTo>
                    <a:pt x="127727" y="581979"/>
                  </a:lnTo>
                  <a:lnTo>
                    <a:pt x="170661" y="546641"/>
                  </a:lnTo>
                  <a:lnTo>
                    <a:pt x="207597" y="497254"/>
                  </a:lnTo>
                  <a:lnTo>
                    <a:pt x="236099" y="446459"/>
                  </a:lnTo>
                  <a:lnTo>
                    <a:pt x="260240" y="392168"/>
                  </a:lnTo>
                  <a:lnTo>
                    <a:pt x="283089" y="336841"/>
                  </a:lnTo>
                  <a:lnTo>
                    <a:pt x="302251" y="277904"/>
                  </a:lnTo>
                  <a:lnTo>
                    <a:pt x="319081" y="216655"/>
                  </a:lnTo>
                  <a:lnTo>
                    <a:pt x="333155" y="162573"/>
                  </a:lnTo>
                  <a:lnTo>
                    <a:pt x="343831" y="99890"/>
                  </a:lnTo>
                  <a:lnTo>
                    <a:pt x="348969" y="39779"/>
                  </a:lnTo>
                  <a:lnTo>
                    <a:pt x="349672" y="9953"/>
                  </a:lnTo>
                  <a:lnTo>
                    <a:pt x="347381" y="2494"/>
                  </a:lnTo>
                  <a:lnTo>
                    <a:pt x="343375" y="0"/>
                  </a:lnTo>
                  <a:lnTo>
                    <a:pt x="338226" y="816"/>
                  </a:lnTo>
                  <a:lnTo>
                    <a:pt x="329201" y="18245"/>
                  </a:lnTo>
                  <a:lnTo>
                    <a:pt x="313310" y="73998"/>
                  </a:lnTo>
                  <a:lnTo>
                    <a:pt x="305903" y="133981"/>
                  </a:lnTo>
                  <a:lnTo>
                    <a:pt x="298409" y="184890"/>
                  </a:lnTo>
                  <a:lnTo>
                    <a:pt x="294399" y="233156"/>
                  </a:lnTo>
                  <a:lnTo>
                    <a:pt x="287152" y="286147"/>
                  </a:lnTo>
                  <a:lnTo>
                    <a:pt x="284454" y="341088"/>
                  </a:lnTo>
                  <a:lnTo>
                    <a:pt x="283655" y="395369"/>
                  </a:lnTo>
                  <a:lnTo>
                    <a:pt x="283418" y="445873"/>
                  </a:lnTo>
                  <a:lnTo>
                    <a:pt x="283348" y="501868"/>
                  </a:lnTo>
                  <a:lnTo>
                    <a:pt x="283318" y="5489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908541" y="7639517"/>
              <a:ext cx="33459" cy="11154"/>
            </a:xfrm>
            <a:custGeom>
              <a:avLst/>
              <a:gdLst/>
              <a:ahLst/>
              <a:cxnLst/>
              <a:rect l="0" t="0" r="0" b="0"/>
              <a:pathLst>
                <a:path w="33459" h="11154">
                  <a:moveTo>
                    <a:pt x="0" y="0"/>
                  </a:moveTo>
                  <a:lnTo>
                    <a:pt x="33458" y="111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886236" y="7795654"/>
              <a:ext cx="44611" cy="89221"/>
            </a:xfrm>
            <a:custGeom>
              <a:avLst/>
              <a:gdLst/>
              <a:ahLst/>
              <a:cxnLst/>
              <a:rect l="0" t="0" r="0" b="0"/>
              <a:pathLst>
                <a:path w="44611" h="89221">
                  <a:moveTo>
                    <a:pt x="0" y="89220"/>
                  </a:moveTo>
                  <a:lnTo>
                    <a:pt x="10143" y="56084"/>
                  </a:lnTo>
                  <a:lnTo>
                    <a:pt x="4461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88849" y="7104193"/>
              <a:ext cx="66916" cy="836445"/>
            </a:xfrm>
            <a:custGeom>
              <a:avLst/>
              <a:gdLst/>
              <a:ahLst/>
              <a:cxnLst/>
              <a:rect l="0" t="0" r="0" b="0"/>
              <a:pathLst>
                <a:path w="66916" h="836445">
                  <a:moveTo>
                    <a:pt x="66915" y="0"/>
                  </a:moveTo>
                  <a:lnTo>
                    <a:pt x="59250" y="29190"/>
                  </a:lnTo>
                  <a:lnTo>
                    <a:pt x="53147" y="85441"/>
                  </a:lnTo>
                  <a:lnTo>
                    <a:pt x="43835" y="131472"/>
                  </a:lnTo>
                  <a:lnTo>
                    <a:pt x="33228" y="185591"/>
                  </a:lnTo>
                  <a:lnTo>
                    <a:pt x="18542" y="248285"/>
                  </a:lnTo>
                  <a:lnTo>
                    <a:pt x="13342" y="299371"/>
                  </a:lnTo>
                  <a:lnTo>
                    <a:pt x="5880" y="347828"/>
                  </a:lnTo>
                  <a:lnTo>
                    <a:pt x="1742" y="405419"/>
                  </a:lnTo>
                  <a:lnTo>
                    <a:pt x="516" y="463652"/>
                  </a:lnTo>
                  <a:lnTo>
                    <a:pt x="152" y="526067"/>
                  </a:lnTo>
                  <a:lnTo>
                    <a:pt x="45" y="585728"/>
                  </a:lnTo>
                  <a:lnTo>
                    <a:pt x="13" y="648567"/>
                  </a:lnTo>
                  <a:lnTo>
                    <a:pt x="4" y="702434"/>
                  </a:lnTo>
                  <a:lnTo>
                    <a:pt x="1" y="755707"/>
                  </a:lnTo>
                  <a:lnTo>
                    <a:pt x="0" y="816652"/>
                  </a:lnTo>
                  <a:lnTo>
                    <a:pt x="1239" y="828207"/>
                  </a:lnTo>
                  <a:lnTo>
                    <a:pt x="3304" y="833430"/>
                  </a:lnTo>
                  <a:lnTo>
                    <a:pt x="11152" y="8364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56137" y="7204566"/>
              <a:ext cx="76060" cy="691462"/>
            </a:xfrm>
            <a:custGeom>
              <a:avLst/>
              <a:gdLst/>
              <a:ahLst/>
              <a:cxnLst/>
              <a:rect l="0" t="0" r="0" b="0"/>
              <a:pathLst>
                <a:path w="76060" h="691462">
                  <a:moveTo>
                    <a:pt x="55763" y="0"/>
                  </a:moveTo>
                  <a:lnTo>
                    <a:pt x="71286" y="58410"/>
                  </a:lnTo>
                  <a:lnTo>
                    <a:pt x="76059" y="121536"/>
                  </a:lnTo>
                  <a:lnTo>
                    <a:pt x="71552" y="177415"/>
                  </a:lnTo>
                  <a:lnTo>
                    <a:pt x="68289" y="231284"/>
                  </a:lnTo>
                  <a:lnTo>
                    <a:pt x="67323" y="292407"/>
                  </a:lnTo>
                  <a:lnTo>
                    <a:pt x="61116" y="351685"/>
                  </a:lnTo>
                  <a:lnTo>
                    <a:pt x="57349" y="408490"/>
                  </a:lnTo>
                  <a:lnTo>
                    <a:pt x="56233" y="470483"/>
                  </a:lnTo>
                  <a:lnTo>
                    <a:pt x="49982" y="530018"/>
                  </a:lnTo>
                  <a:lnTo>
                    <a:pt x="40281" y="580979"/>
                  </a:lnTo>
                  <a:lnTo>
                    <a:pt x="25902" y="642605"/>
                  </a:lnTo>
                  <a:lnTo>
                    <a:pt x="14835" y="681391"/>
                  </a:lnTo>
                  <a:lnTo>
                    <a:pt x="11129" y="685986"/>
                  </a:lnTo>
                  <a:lnTo>
                    <a:pt x="0" y="6914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666917" y="7461076"/>
              <a:ext cx="144984" cy="44611"/>
            </a:xfrm>
            <a:custGeom>
              <a:avLst/>
              <a:gdLst/>
              <a:ahLst/>
              <a:cxnLst/>
              <a:rect l="0" t="0" r="0" b="0"/>
              <a:pathLst>
                <a:path w="144984" h="44611">
                  <a:moveTo>
                    <a:pt x="0" y="0"/>
                  </a:moveTo>
                  <a:lnTo>
                    <a:pt x="17761" y="11842"/>
                  </a:lnTo>
                  <a:lnTo>
                    <a:pt x="79917" y="24231"/>
                  </a:lnTo>
                  <a:lnTo>
                    <a:pt x="116617" y="34029"/>
                  </a:lnTo>
                  <a:lnTo>
                    <a:pt x="144983" y="446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911551" y="7625900"/>
              <a:ext cx="220953" cy="270533"/>
            </a:xfrm>
            <a:custGeom>
              <a:avLst/>
              <a:gdLst/>
              <a:ahLst/>
              <a:cxnLst/>
              <a:rect l="0" t="0" r="0" b="0"/>
              <a:pathLst>
                <a:path w="220953" h="270533">
                  <a:moveTo>
                    <a:pt x="67638" y="24770"/>
                  </a:moveTo>
                  <a:lnTo>
                    <a:pt x="30671" y="77259"/>
                  </a:lnTo>
                  <a:lnTo>
                    <a:pt x="5603" y="118941"/>
                  </a:lnTo>
                  <a:lnTo>
                    <a:pt x="0" y="154606"/>
                  </a:lnTo>
                  <a:lnTo>
                    <a:pt x="3813" y="206572"/>
                  </a:lnTo>
                  <a:lnTo>
                    <a:pt x="6500" y="220322"/>
                  </a:lnTo>
                  <a:lnTo>
                    <a:pt x="22704" y="242208"/>
                  </a:lnTo>
                  <a:lnTo>
                    <a:pt x="46428" y="258957"/>
                  </a:lnTo>
                  <a:lnTo>
                    <a:pt x="73494" y="270532"/>
                  </a:lnTo>
                  <a:lnTo>
                    <a:pt x="102046" y="269894"/>
                  </a:lnTo>
                  <a:lnTo>
                    <a:pt x="131258" y="260109"/>
                  </a:lnTo>
                  <a:lnTo>
                    <a:pt x="160763" y="243369"/>
                  </a:lnTo>
                  <a:lnTo>
                    <a:pt x="180486" y="223538"/>
                  </a:lnTo>
                  <a:lnTo>
                    <a:pt x="207609" y="169492"/>
                  </a:lnTo>
                  <a:lnTo>
                    <a:pt x="218434" y="133740"/>
                  </a:lnTo>
                  <a:lnTo>
                    <a:pt x="220952" y="87486"/>
                  </a:lnTo>
                  <a:lnTo>
                    <a:pt x="217150" y="61318"/>
                  </a:lnTo>
                  <a:lnTo>
                    <a:pt x="204721" y="37295"/>
                  </a:lnTo>
                  <a:lnTo>
                    <a:pt x="186804" y="16706"/>
                  </a:lnTo>
                  <a:lnTo>
                    <a:pt x="166450" y="3424"/>
                  </a:lnTo>
                  <a:lnTo>
                    <a:pt x="145012" y="0"/>
                  </a:lnTo>
                  <a:lnTo>
                    <a:pt x="134091" y="821"/>
                  </a:lnTo>
                  <a:lnTo>
                    <a:pt x="115347" y="8343"/>
                  </a:lnTo>
                  <a:lnTo>
                    <a:pt x="106879" y="13819"/>
                  </a:lnTo>
                  <a:lnTo>
                    <a:pt x="94165" y="29816"/>
                  </a:lnTo>
                  <a:lnTo>
                    <a:pt x="89040" y="39287"/>
                  </a:lnTo>
                  <a:lnTo>
                    <a:pt x="81827" y="82218"/>
                  </a:lnTo>
                  <a:lnTo>
                    <a:pt x="86749" y="109783"/>
                  </a:lnTo>
                  <a:lnTo>
                    <a:pt x="91531" y="122338"/>
                  </a:lnTo>
                  <a:lnTo>
                    <a:pt x="106758" y="139593"/>
                  </a:lnTo>
                  <a:lnTo>
                    <a:pt x="134553" y="1586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192814" y="7650670"/>
              <a:ext cx="477836" cy="402381"/>
            </a:xfrm>
            <a:custGeom>
              <a:avLst/>
              <a:gdLst/>
              <a:ahLst/>
              <a:cxnLst/>
              <a:rect l="0" t="0" r="0" b="0"/>
              <a:pathLst>
                <a:path w="477836" h="402381">
                  <a:moveTo>
                    <a:pt x="31731" y="0"/>
                  </a:moveTo>
                  <a:lnTo>
                    <a:pt x="16208" y="52489"/>
                  </a:lnTo>
                  <a:lnTo>
                    <a:pt x="9527" y="107391"/>
                  </a:lnTo>
                  <a:lnTo>
                    <a:pt x="864" y="161928"/>
                  </a:lnTo>
                  <a:lnTo>
                    <a:pt x="0" y="178585"/>
                  </a:lnTo>
                  <a:lnTo>
                    <a:pt x="1903" y="187211"/>
                  </a:lnTo>
                  <a:lnTo>
                    <a:pt x="5650" y="190484"/>
                  </a:lnTo>
                  <a:lnTo>
                    <a:pt x="10626" y="190187"/>
                  </a:lnTo>
                  <a:lnTo>
                    <a:pt x="22764" y="176640"/>
                  </a:lnTo>
                  <a:lnTo>
                    <a:pt x="51616" y="121202"/>
                  </a:lnTo>
                  <a:lnTo>
                    <a:pt x="89219" y="65890"/>
                  </a:lnTo>
                  <a:lnTo>
                    <a:pt x="99797" y="51361"/>
                  </a:lnTo>
                  <a:lnTo>
                    <a:pt x="110566" y="44154"/>
                  </a:lnTo>
                  <a:lnTo>
                    <a:pt x="121463" y="41828"/>
                  </a:lnTo>
                  <a:lnTo>
                    <a:pt x="132445" y="42755"/>
                  </a:lnTo>
                  <a:lnTo>
                    <a:pt x="141006" y="48331"/>
                  </a:lnTo>
                  <a:lnTo>
                    <a:pt x="153822" y="67743"/>
                  </a:lnTo>
                  <a:lnTo>
                    <a:pt x="157040" y="92892"/>
                  </a:lnTo>
                  <a:lnTo>
                    <a:pt x="149009" y="155347"/>
                  </a:lnTo>
                  <a:lnTo>
                    <a:pt x="139041" y="203128"/>
                  </a:lnTo>
                  <a:lnTo>
                    <a:pt x="140446" y="212248"/>
                  </a:lnTo>
                  <a:lnTo>
                    <a:pt x="145101" y="217089"/>
                  </a:lnTo>
                  <a:lnTo>
                    <a:pt x="151921" y="219076"/>
                  </a:lnTo>
                  <a:lnTo>
                    <a:pt x="158947" y="215444"/>
                  </a:lnTo>
                  <a:lnTo>
                    <a:pt x="213525" y="156778"/>
                  </a:lnTo>
                  <a:lnTo>
                    <a:pt x="249525" y="126523"/>
                  </a:lnTo>
                  <a:lnTo>
                    <a:pt x="258713" y="122762"/>
                  </a:lnTo>
                  <a:lnTo>
                    <a:pt x="278835" y="121890"/>
                  </a:lnTo>
                  <a:lnTo>
                    <a:pt x="288166" y="125870"/>
                  </a:lnTo>
                  <a:lnTo>
                    <a:pt x="334554" y="163257"/>
                  </a:lnTo>
                  <a:lnTo>
                    <a:pt x="359218" y="168388"/>
                  </a:lnTo>
                  <a:lnTo>
                    <a:pt x="384223" y="165299"/>
                  </a:lnTo>
                  <a:lnTo>
                    <a:pt x="403598" y="155665"/>
                  </a:lnTo>
                  <a:lnTo>
                    <a:pt x="417166" y="139817"/>
                  </a:lnTo>
                  <a:lnTo>
                    <a:pt x="422519" y="130387"/>
                  </a:lnTo>
                  <a:lnTo>
                    <a:pt x="422369" y="121621"/>
                  </a:lnTo>
                  <a:lnTo>
                    <a:pt x="418552" y="113300"/>
                  </a:lnTo>
                  <a:lnTo>
                    <a:pt x="412291" y="105274"/>
                  </a:lnTo>
                  <a:lnTo>
                    <a:pt x="403160" y="102401"/>
                  </a:lnTo>
                  <a:lnTo>
                    <a:pt x="379795" y="105818"/>
                  </a:lnTo>
                  <a:lnTo>
                    <a:pt x="359498" y="122207"/>
                  </a:lnTo>
                  <a:lnTo>
                    <a:pt x="326274" y="173115"/>
                  </a:lnTo>
                  <a:lnTo>
                    <a:pt x="315206" y="222162"/>
                  </a:lnTo>
                  <a:lnTo>
                    <a:pt x="317848" y="264094"/>
                  </a:lnTo>
                  <a:lnTo>
                    <a:pt x="338745" y="325657"/>
                  </a:lnTo>
                  <a:lnTo>
                    <a:pt x="379951" y="379727"/>
                  </a:lnTo>
                  <a:lnTo>
                    <a:pt x="417577" y="400964"/>
                  </a:lnTo>
                  <a:lnTo>
                    <a:pt x="430228" y="402380"/>
                  </a:lnTo>
                  <a:lnTo>
                    <a:pt x="477835" y="3903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049837" y="7159956"/>
              <a:ext cx="44611" cy="513020"/>
            </a:xfrm>
            <a:custGeom>
              <a:avLst/>
              <a:gdLst/>
              <a:ahLst/>
              <a:cxnLst/>
              <a:rect l="0" t="0" r="0" b="0"/>
              <a:pathLst>
                <a:path w="44611" h="513020">
                  <a:moveTo>
                    <a:pt x="44610" y="0"/>
                  </a:moveTo>
                  <a:lnTo>
                    <a:pt x="36945" y="46997"/>
                  </a:lnTo>
                  <a:lnTo>
                    <a:pt x="34491" y="109204"/>
                  </a:lnTo>
                  <a:lnTo>
                    <a:pt x="33763" y="163159"/>
                  </a:lnTo>
                  <a:lnTo>
                    <a:pt x="32309" y="223894"/>
                  </a:lnTo>
                  <a:lnTo>
                    <a:pt x="24581" y="282920"/>
                  </a:lnTo>
                  <a:lnTo>
                    <a:pt x="17946" y="325250"/>
                  </a:lnTo>
                  <a:lnTo>
                    <a:pt x="14172" y="372151"/>
                  </a:lnTo>
                  <a:lnTo>
                    <a:pt x="11255" y="420670"/>
                  </a:lnTo>
                  <a:lnTo>
                    <a:pt x="3885" y="482353"/>
                  </a:lnTo>
                  <a:lnTo>
                    <a:pt x="0" y="5130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16487" y="7215719"/>
              <a:ext cx="352363" cy="767316"/>
            </a:xfrm>
            <a:custGeom>
              <a:avLst/>
              <a:gdLst/>
              <a:ahLst/>
              <a:cxnLst/>
              <a:rect l="0" t="0" r="0" b="0"/>
              <a:pathLst>
                <a:path w="352363" h="767316">
                  <a:moveTo>
                    <a:pt x="89112" y="0"/>
                  </a:moveTo>
                  <a:lnTo>
                    <a:pt x="134334" y="3305"/>
                  </a:lnTo>
                  <a:lnTo>
                    <a:pt x="184374" y="21444"/>
                  </a:lnTo>
                  <a:lnTo>
                    <a:pt x="241271" y="56139"/>
                  </a:lnTo>
                  <a:lnTo>
                    <a:pt x="304574" y="116498"/>
                  </a:lnTo>
                  <a:lnTo>
                    <a:pt x="346847" y="172453"/>
                  </a:lnTo>
                  <a:lnTo>
                    <a:pt x="352362" y="197259"/>
                  </a:lnTo>
                  <a:lnTo>
                    <a:pt x="349547" y="239091"/>
                  </a:lnTo>
                  <a:lnTo>
                    <a:pt x="340757" y="261573"/>
                  </a:lnTo>
                  <a:lnTo>
                    <a:pt x="326111" y="281065"/>
                  </a:lnTo>
                  <a:lnTo>
                    <a:pt x="291238" y="310460"/>
                  </a:lnTo>
                  <a:lnTo>
                    <a:pt x="228357" y="342998"/>
                  </a:lnTo>
                  <a:lnTo>
                    <a:pt x="191090" y="370530"/>
                  </a:lnTo>
                  <a:lnTo>
                    <a:pt x="185598" y="382091"/>
                  </a:lnTo>
                  <a:lnTo>
                    <a:pt x="186106" y="408153"/>
                  </a:lnTo>
                  <a:lnTo>
                    <a:pt x="194592" y="429650"/>
                  </a:lnTo>
                  <a:lnTo>
                    <a:pt x="234544" y="487923"/>
                  </a:lnTo>
                  <a:lnTo>
                    <a:pt x="278745" y="543907"/>
                  </a:lnTo>
                  <a:lnTo>
                    <a:pt x="292355" y="561444"/>
                  </a:lnTo>
                  <a:lnTo>
                    <a:pt x="315231" y="619815"/>
                  </a:lnTo>
                  <a:lnTo>
                    <a:pt x="313114" y="644748"/>
                  </a:lnTo>
                  <a:lnTo>
                    <a:pt x="309080" y="656601"/>
                  </a:lnTo>
                  <a:lnTo>
                    <a:pt x="288075" y="679684"/>
                  </a:lnTo>
                  <a:lnTo>
                    <a:pt x="235946" y="712954"/>
                  </a:lnTo>
                  <a:lnTo>
                    <a:pt x="177230" y="731459"/>
                  </a:lnTo>
                  <a:lnTo>
                    <a:pt x="115359" y="743241"/>
                  </a:lnTo>
                  <a:lnTo>
                    <a:pt x="58636" y="758323"/>
                  </a:lnTo>
                  <a:lnTo>
                    <a:pt x="5713" y="767315"/>
                  </a:lnTo>
                  <a:lnTo>
                    <a:pt x="55" y="763096"/>
                  </a:lnTo>
                  <a:lnTo>
                    <a:pt x="0" y="755326"/>
                  </a:lnTo>
                  <a:lnTo>
                    <a:pt x="8614" y="737194"/>
                  </a:lnTo>
                  <a:lnTo>
                    <a:pt x="33350" y="7137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487060" y="7672975"/>
              <a:ext cx="265390" cy="380507"/>
            </a:xfrm>
            <a:custGeom>
              <a:avLst/>
              <a:gdLst/>
              <a:ahLst/>
              <a:cxnLst/>
              <a:rect l="0" t="0" r="0" b="0"/>
              <a:pathLst>
                <a:path w="265390" h="380507">
                  <a:moveTo>
                    <a:pt x="8880" y="0"/>
                  </a:moveTo>
                  <a:lnTo>
                    <a:pt x="1215" y="29190"/>
                  </a:lnTo>
                  <a:lnTo>
                    <a:pt x="0" y="76115"/>
                  </a:lnTo>
                  <a:lnTo>
                    <a:pt x="5698" y="134079"/>
                  </a:lnTo>
                  <a:lnTo>
                    <a:pt x="7937" y="186225"/>
                  </a:lnTo>
                  <a:lnTo>
                    <a:pt x="9840" y="243946"/>
                  </a:lnTo>
                  <a:lnTo>
                    <a:pt x="17652" y="305247"/>
                  </a:lnTo>
                  <a:lnTo>
                    <a:pt x="18446" y="322459"/>
                  </a:lnTo>
                  <a:lnTo>
                    <a:pt x="23931" y="331456"/>
                  </a:lnTo>
                  <a:lnTo>
                    <a:pt x="32545" y="334974"/>
                  </a:lnTo>
                  <a:lnTo>
                    <a:pt x="43244" y="334842"/>
                  </a:lnTo>
                  <a:lnTo>
                    <a:pt x="52856" y="329797"/>
                  </a:lnTo>
                  <a:lnTo>
                    <a:pt x="70144" y="310974"/>
                  </a:lnTo>
                  <a:lnTo>
                    <a:pt x="87889" y="278430"/>
                  </a:lnTo>
                  <a:lnTo>
                    <a:pt x="104987" y="218799"/>
                  </a:lnTo>
                  <a:lnTo>
                    <a:pt x="114047" y="187921"/>
                  </a:lnTo>
                  <a:lnTo>
                    <a:pt x="113688" y="188478"/>
                  </a:lnTo>
                  <a:lnTo>
                    <a:pt x="112210" y="192568"/>
                  </a:lnTo>
                  <a:lnTo>
                    <a:pt x="111076" y="241171"/>
                  </a:lnTo>
                  <a:lnTo>
                    <a:pt x="121500" y="299054"/>
                  </a:lnTo>
                  <a:lnTo>
                    <a:pt x="130805" y="336138"/>
                  </a:lnTo>
                  <a:lnTo>
                    <a:pt x="147333" y="369142"/>
                  </a:lnTo>
                  <a:lnTo>
                    <a:pt x="158184" y="377447"/>
                  </a:lnTo>
                  <a:lnTo>
                    <a:pt x="170375" y="380506"/>
                  </a:lnTo>
                  <a:lnTo>
                    <a:pt x="183459" y="380066"/>
                  </a:lnTo>
                  <a:lnTo>
                    <a:pt x="194660" y="372339"/>
                  </a:lnTo>
                  <a:lnTo>
                    <a:pt x="222265" y="327179"/>
                  </a:lnTo>
                  <a:lnTo>
                    <a:pt x="244901" y="275245"/>
                  </a:lnTo>
                  <a:lnTo>
                    <a:pt x="265389" y="2118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774523" y="7318734"/>
              <a:ext cx="229501" cy="724050"/>
            </a:xfrm>
            <a:custGeom>
              <a:avLst/>
              <a:gdLst/>
              <a:ahLst/>
              <a:cxnLst/>
              <a:rect l="0" t="0" r="0" b="0"/>
              <a:pathLst>
                <a:path w="229501" h="724050">
                  <a:moveTo>
                    <a:pt x="33689" y="41969"/>
                  </a:moveTo>
                  <a:lnTo>
                    <a:pt x="43832" y="16497"/>
                  </a:lnTo>
                  <a:lnTo>
                    <a:pt x="55132" y="1321"/>
                  </a:lnTo>
                  <a:lnTo>
                    <a:pt x="60376" y="0"/>
                  </a:lnTo>
                  <a:lnTo>
                    <a:pt x="65111" y="2838"/>
                  </a:lnTo>
                  <a:lnTo>
                    <a:pt x="73677" y="15903"/>
                  </a:lnTo>
                  <a:lnTo>
                    <a:pt x="81614" y="34102"/>
                  </a:lnTo>
                  <a:lnTo>
                    <a:pt x="87129" y="88929"/>
                  </a:lnTo>
                  <a:lnTo>
                    <a:pt x="88763" y="142350"/>
                  </a:lnTo>
                  <a:lnTo>
                    <a:pt x="89247" y="195491"/>
                  </a:lnTo>
                  <a:lnTo>
                    <a:pt x="83470" y="250478"/>
                  </a:lnTo>
                  <a:lnTo>
                    <a:pt x="79831" y="311931"/>
                  </a:lnTo>
                  <a:lnTo>
                    <a:pt x="72833" y="371307"/>
                  </a:lnTo>
                  <a:lnTo>
                    <a:pt x="62910" y="428140"/>
                  </a:lnTo>
                  <a:lnTo>
                    <a:pt x="52123" y="484221"/>
                  </a:lnTo>
                  <a:lnTo>
                    <a:pt x="41078" y="534158"/>
                  </a:lnTo>
                  <a:lnTo>
                    <a:pt x="26244" y="594198"/>
                  </a:lnTo>
                  <a:lnTo>
                    <a:pt x="1744" y="654649"/>
                  </a:lnTo>
                  <a:lnTo>
                    <a:pt x="0" y="658604"/>
                  </a:lnTo>
                  <a:lnTo>
                    <a:pt x="1316" y="657523"/>
                  </a:lnTo>
                  <a:lnTo>
                    <a:pt x="15009" y="631630"/>
                  </a:lnTo>
                  <a:lnTo>
                    <a:pt x="38068" y="584718"/>
                  </a:lnTo>
                  <a:lnTo>
                    <a:pt x="73243" y="531119"/>
                  </a:lnTo>
                  <a:lnTo>
                    <a:pt x="108331" y="504682"/>
                  </a:lnTo>
                  <a:lnTo>
                    <a:pt x="144199" y="487073"/>
                  </a:lnTo>
                  <a:lnTo>
                    <a:pt x="170373" y="488041"/>
                  </a:lnTo>
                  <a:lnTo>
                    <a:pt x="196050" y="497972"/>
                  </a:lnTo>
                  <a:lnTo>
                    <a:pt x="215723" y="514777"/>
                  </a:lnTo>
                  <a:lnTo>
                    <a:pt x="226119" y="541247"/>
                  </a:lnTo>
                  <a:lnTo>
                    <a:pt x="229500" y="572425"/>
                  </a:lnTo>
                  <a:lnTo>
                    <a:pt x="221573" y="629523"/>
                  </a:lnTo>
                  <a:lnTo>
                    <a:pt x="212609" y="653791"/>
                  </a:lnTo>
                  <a:lnTo>
                    <a:pt x="196234" y="676969"/>
                  </a:lnTo>
                  <a:lnTo>
                    <a:pt x="160193" y="704996"/>
                  </a:lnTo>
                  <a:lnTo>
                    <a:pt x="124043" y="723077"/>
                  </a:lnTo>
                  <a:lnTo>
                    <a:pt x="113751" y="724049"/>
                  </a:lnTo>
                  <a:lnTo>
                    <a:pt x="95708" y="718520"/>
                  </a:lnTo>
                  <a:lnTo>
                    <a:pt x="91144" y="709859"/>
                  </a:lnTo>
                  <a:lnTo>
                    <a:pt x="89377" y="683712"/>
                  </a:lnTo>
                  <a:lnTo>
                    <a:pt x="97101" y="626586"/>
                  </a:lnTo>
                  <a:lnTo>
                    <a:pt x="100604" y="5772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072020" y="7338398"/>
              <a:ext cx="246111" cy="759168"/>
            </a:xfrm>
            <a:custGeom>
              <a:avLst/>
              <a:gdLst/>
              <a:ahLst/>
              <a:cxnLst/>
              <a:rect l="0" t="0" r="0" b="0"/>
              <a:pathLst>
                <a:path w="246111" h="759168">
                  <a:moveTo>
                    <a:pt x="93075" y="0"/>
                  </a:moveTo>
                  <a:lnTo>
                    <a:pt x="93075" y="62091"/>
                  </a:lnTo>
                  <a:lnTo>
                    <a:pt x="87154" y="116705"/>
                  </a:lnTo>
                  <a:lnTo>
                    <a:pt x="83472" y="168135"/>
                  </a:lnTo>
                  <a:lnTo>
                    <a:pt x="73324" y="231158"/>
                  </a:lnTo>
                  <a:lnTo>
                    <a:pt x="62990" y="282593"/>
                  </a:lnTo>
                  <a:lnTo>
                    <a:pt x="52080" y="331015"/>
                  </a:lnTo>
                  <a:lnTo>
                    <a:pt x="40999" y="382814"/>
                  </a:lnTo>
                  <a:lnTo>
                    <a:pt x="29457" y="445350"/>
                  </a:lnTo>
                  <a:lnTo>
                    <a:pt x="20890" y="505434"/>
                  </a:lnTo>
                  <a:lnTo>
                    <a:pt x="7265" y="558609"/>
                  </a:lnTo>
                  <a:lnTo>
                    <a:pt x="0" y="591109"/>
                  </a:lnTo>
                  <a:lnTo>
                    <a:pt x="1285" y="598537"/>
                  </a:lnTo>
                  <a:lnTo>
                    <a:pt x="5858" y="599770"/>
                  </a:lnTo>
                  <a:lnTo>
                    <a:pt x="12625" y="596876"/>
                  </a:lnTo>
                  <a:lnTo>
                    <a:pt x="60772" y="543322"/>
                  </a:lnTo>
                  <a:lnTo>
                    <a:pt x="83675" y="517813"/>
                  </a:lnTo>
                  <a:lnTo>
                    <a:pt x="110376" y="498214"/>
                  </a:lnTo>
                  <a:lnTo>
                    <a:pt x="138765" y="487851"/>
                  </a:lnTo>
                  <a:lnTo>
                    <a:pt x="153275" y="485087"/>
                  </a:lnTo>
                  <a:lnTo>
                    <a:pt x="179311" y="488626"/>
                  </a:lnTo>
                  <a:lnTo>
                    <a:pt x="191458" y="493039"/>
                  </a:lnTo>
                  <a:lnTo>
                    <a:pt x="211564" y="511161"/>
                  </a:lnTo>
                  <a:lnTo>
                    <a:pt x="238745" y="557262"/>
                  </a:lnTo>
                  <a:lnTo>
                    <a:pt x="246110" y="602819"/>
                  </a:lnTo>
                  <a:lnTo>
                    <a:pt x="236451" y="655557"/>
                  </a:lnTo>
                  <a:lnTo>
                    <a:pt x="217893" y="698584"/>
                  </a:lnTo>
                  <a:lnTo>
                    <a:pt x="190777" y="728955"/>
                  </a:lnTo>
                  <a:lnTo>
                    <a:pt x="153278" y="753651"/>
                  </a:lnTo>
                  <a:lnTo>
                    <a:pt x="125202" y="759167"/>
                  </a:lnTo>
                  <a:lnTo>
                    <a:pt x="110775" y="758903"/>
                  </a:lnTo>
                  <a:lnTo>
                    <a:pt x="101158" y="753770"/>
                  </a:lnTo>
                  <a:lnTo>
                    <a:pt x="94746" y="745392"/>
                  </a:lnTo>
                  <a:lnTo>
                    <a:pt x="87622" y="721625"/>
                  </a:lnTo>
                  <a:lnTo>
                    <a:pt x="83048" y="672405"/>
                  </a:lnTo>
                  <a:lnTo>
                    <a:pt x="81922" y="6580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411429" y="7427618"/>
              <a:ext cx="266685" cy="780682"/>
            </a:xfrm>
            <a:custGeom>
              <a:avLst/>
              <a:gdLst/>
              <a:ahLst/>
              <a:cxnLst/>
              <a:rect l="0" t="0" r="0" b="0"/>
              <a:pathLst>
                <a:path w="266685" h="780682">
                  <a:moveTo>
                    <a:pt x="77090" y="0"/>
                  </a:moveTo>
                  <a:lnTo>
                    <a:pt x="73785" y="60659"/>
                  </a:lnTo>
                  <a:lnTo>
                    <a:pt x="61567" y="119240"/>
                  </a:lnTo>
                  <a:lnTo>
                    <a:pt x="50874" y="166959"/>
                  </a:lnTo>
                  <a:lnTo>
                    <a:pt x="36159" y="228448"/>
                  </a:lnTo>
                  <a:lnTo>
                    <a:pt x="17604" y="289209"/>
                  </a:lnTo>
                  <a:lnTo>
                    <a:pt x="6455" y="346883"/>
                  </a:lnTo>
                  <a:lnTo>
                    <a:pt x="2325" y="390853"/>
                  </a:lnTo>
                  <a:lnTo>
                    <a:pt x="0" y="454103"/>
                  </a:lnTo>
                  <a:lnTo>
                    <a:pt x="1935" y="491791"/>
                  </a:lnTo>
                  <a:lnTo>
                    <a:pt x="18197" y="540875"/>
                  </a:lnTo>
                  <a:lnTo>
                    <a:pt x="36045" y="571663"/>
                  </a:lnTo>
                  <a:lnTo>
                    <a:pt x="59674" y="591955"/>
                  </a:lnTo>
                  <a:lnTo>
                    <a:pt x="87937" y="603864"/>
                  </a:lnTo>
                  <a:lnTo>
                    <a:pt x="136204" y="609329"/>
                  </a:lnTo>
                  <a:lnTo>
                    <a:pt x="176391" y="602413"/>
                  </a:lnTo>
                  <a:lnTo>
                    <a:pt x="216661" y="583979"/>
                  </a:lnTo>
                  <a:lnTo>
                    <a:pt x="236603" y="565623"/>
                  </a:lnTo>
                  <a:lnTo>
                    <a:pt x="241673" y="555523"/>
                  </a:lnTo>
                  <a:lnTo>
                    <a:pt x="244003" y="534388"/>
                  </a:lnTo>
                  <a:lnTo>
                    <a:pt x="239171" y="527265"/>
                  </a:lnTo>
                  <a:lnTo>
                    <a:pt x="230994" y="522517"/>
                  </a:lnTo>
                  <a:lnTo>
                    <a:pt x="220585" y="519350"/>
                  </a:lnTo>
                  <a:lnTo>
                    <a:pt x="209929" y="520957"/>
                  </a:lnTo>
                  <a:lnTo>
                    <a:pt x="188175" y="532657"/>
                  </a:lnTo>
                  <a:lnTo>
                    <a:pt x="172724" y="553552"/>
                  </a:lnTo>
                  <a:lnTo>
                    <a:pt x="152707" y="613275"/>
                  </a:lnTo>
                  <a:lnTo>
                    <a:pt x="152504" y="660584"/>
                  </a:lnTo>
                  <a:lnTo>
                    <a:pt x="160292" y="700073"/>
                  </a:lnTo>
                  <a:lnTo>
                    <a:pt x="176368" y="729398"/>
                  </a:lnTo>
                  <a:lnTo>
                    <a:pt x="196828" y="753783"/>
                  </a:lnTo>
                  <a:lnTo>
                    <a:pt x="224507" y="770783"/>
                  </a:lnTo>
                  <a:lnTo>
                    <a:pt x="266684" y="7806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105241" y="7416466"/>
              <a:ext cx="320096" cy="847596"/>
            </a:xfrm>
            <a:custGeom>
              <a:avLst/>
              <a:gdLst/>
              <a:ahLst/>
              <a:cxnLst/>
              <a:rect l="0" t="0" r="0" b="0"/>
              <a:pathLst>
                <a:path w="320096" h="847596">
                  <a:moveTo>
                    <a:pt x="320095" y="0"/>
                  </a:moveTo>
                  <a:lnTo>
                    <a:pt x="267606" y="21444"/>
                  </a:lnTo>
                  <a:lnTo>
                    <a:pt x="206278" y="56556"/>
                  </a:lnTo>
                  <a:lnTo>
                    <a:pt x="152260" y="102191"/>
                  </a:lnTo>
                  <a:lnTo>
                    <a:pt x="109104" y="150852"/>
                  </a:lnTo>
                  <a:lnTo>
                    <a:pt x="71140" y="212442"/>
                  </a:lnTo>
                  <a:lnTo>
                    <a:pt x="44608" y="265199"/>
                  </a:lnTo>
                  <a:lnTo>
                    <a:pt x="27068" y="323627"/>
                  </a:lnTo>
                  <a:lnTo>
                    <a:pt x="11671" y="385928"/>
                  </a:lnTo>
                  <a:lnTo>
                    <a:pt x="0" y="445966"/>
                  </a:lnTo>
                  <a:lnTo>
                    <a:pt x="961" y="490672"/>
                  </a:lnTo>
                  <a:lnTo>
                    <a:pt x="5790" y="538616"/>
                  </a:lnTo>
                  <a:lnTo>
                    <a:pt x="10525" y="588758"/>
                  </a:lnTo>
                  <a:lnTo>
                    <a:pt x="29147" y="650107"/>
                  </a:lnTo>
                  <a:lnTo>
                    <a:pt x="49027" y="702292"/>
                  </a:lnTo>
                  <a:lnTo>
                    <a:pt x="69736" y="742034"/>
                  </a:lnTo>
                  <a:lnTo>
                    <a:pt x="123376" y="802433"/>
                  </a:lnTo>
                  <a:lnTo>
                    <a:pt x="143443" y="819675"/>
                  </a:lnTo>
                  <a:lnTo>
                    <a:pt x="205393" y="843062"/>
                  </a:lnTo>
                  <a:lnTo>
                    <a:pt x="219722" y="847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405254" y="7940637"/>
              <a:ext cx="270022" cy="425676"/>
            </a:xfrm>
            <a:custGeom>
              <a:avLst/>
              <a:gdLst/>
              <a:ahLst/>
              <a:cxnLst/>
              <a:rect l="0" t="0" r="0" b="0"/>
              <a:pathLst>
                <a:path w="270022" h="425676">
                  <a:moveTo>
                    <a:pt x="231981" y="0"/>
                  </a:moveTo>
                  <a:lnTo>
                    <a:pt x="180150" y="3304"/>
                  </a:lnTo>
                  <a:lnTo>
                    <a:pt x="148225" y="11382"/>
                  </a:lnTo>
                  <a:lnTo>
                    <a:pt x="104863" y="36830"/>
                  </a:lnTo>
                  <a:lnTo>
                    <a:pt x="58631" y="89664"/>
                  </a:lnTo>
                  <a:lnTo>
                    <a:pt x="36692" y="135158"/>
                  </a:lnTo>
                  <a:lnTo>
                    <a:pt x="20425" y="190591"/>
                  </a:lnTo>
                  <a:lnTo>
                    <a:pt x="5280" y="243350"/>
                  </a:lnTo>
                  <a:lnTo>
                    <a:pt x="0" y="284141"/>
                  </a:lnTo>
                  <a:lnTo>
                    <a:pt x="10201" y="344963"/>
                  </a:lnTo>
                  <a:lnTo>
                    <a:pt x="29971" y="396110"/>
                  </a:lnTo>
                  <a:lnTo>
                    <a:pt x="50087" y="414796"/>
                  </a:lnTo>
                  <a:lnTo>
                    <a:pt x="62391" y="421515"/>
                  </a:lnTo>
                  <a:lnTo>
                    <a:pt x="92583" y="425675"/>
                  </a:lnTo>
                  <a:lnTo>
                    <a:pt x="122938" y="422154"/>
                  </a:lnTo>
                  <a:lnTo>
                    <a:pt x="144690" y="412328"/>
                  </a:lnTo>
                  <a:lnTo>
                    <a:pt x="200244" y="361796"/>
                  </a:lnTo>
                  <a:lnTo>
                    <a:pt x="220650" y="332729"/>
                  </a:lnTo>
                  <a:lnTo>
                    <a:pt x="251447" y="269744"/>
                  </a:lnTo>
                  <a:lnTo>
                    <a:pt x="264598" y="224908"/>
                  </a:lnTo>
                  <a:lnTo>
                    <a:pt x="270021" y="189180"/>
                  </a:lnTo>
                  <a:lnTo>
                    <a:pt x="263407" y="129343"/>
                  </a:lnTo>
                  <a:lnTo>
                    <a:pt x="255860" y="98379"/>
                  </a:lnTo>
                  <a:lnTo>
                    <a:pt x="244247" y="76355"/>
                  </a:lnTo>
                  <a:lnTo>
                    <a:pt x="227519" y="61610"/>
                  </a:lnTo>
                  <a:lnTo>
                    <a:pt x="217853" y="55944"/>
                  </a:lnTo>
                  <a:lnTo>
                    <a:pt x="208931" y="54644"/>
                  </a:lnTo>
                  <a:lnTo>
                    <a:pt x="200506" y="56256"/>
                  </a:lnTo>
                  <a:lnTo>
                    <a:pt x="192410" y="59810"/>
                  </a:lnTo>
                  <a:lnTo>
                    <a:pt x="189491" y="65896"/>
                  </a:lnTo>
                  <a:lnTo>
                    <a:pt x="190023" y="73671"/>
                  </a:lnTo>
                  <a:lnTo>
                    <a:pt x="192856" y="82572"/>
                  </a:lnTo>
                  <a:lnTo>
                    <a:pt x="197224" y="88505"/>
                  </a:lnTo>
                  <a:lnTo>
                    <a:pt x="220828" y="1003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756302" y="8063316"/>
              <a:ext cx="193207" cy="357564"/>
            </a:xfrm>
            <a:custGeom>
              <a:avLst/>
              <a:gdLst/>
              <a:ahLst/>
              <a:cxnLst/>
              <a:rect l="0" t="0" r="0" b="0"/>
              <a:pathLst>
                <a:path w="193207" h="357564">
                  <a:moveTo>
                    <a:pt x="70527" y="0"/>
                  </a:moveTo>
                  <a:lnTo>
                    <a:pt x="39482" y="52489"/>
                  </a:lnTo>
                  <a:lnTo>
                    <a:pt x="15571" y="114399"/>
                  </a:lnTo>
                  <a:lnTo>
                    <a:pt x="54" y="165653"/>
                  </a:lnTo>
                  <a:lnTo>
                    <a:pt x="0" y="169916"/>
                  </a:lnTo>
                  <a:lnTo>
                    <a:pt x="2444" y="169040"/>
                  </a:lnTo>
                  <a:lnTo>
                    <a:pt x="11766" y="156915"/>
                  </a:lnTo>
                  <a:lnTo>
                    <a:pt x="53568" y="95877"/>
                  </a:lnTo>
                  <a:lnTo>
                    <a:pt x="104689" y="34578"/>
                  </a:lnTo>
                  <a:lnTo>
                    <a:pt x="116846" y="28009"/>
                  </a:lnTo>
                  <a:lnTo>
                    <a:pt x="143571" y="24014"/>
                  </a:lnTo>
                  <a:lnTo>
                    <a:pt x="153920" y="27161"/>
                  </a:lnTo>
                  <a:lnTo>
                    <a:pt x="162059" y="32977"/>
                  </a:lnTo>
                  <a:lnTo>
                    <a:pt x="174406" y="50592"/>
                  </a:lnTo>
                  <a:lnTo>
                    <a:pt x="187084" y="90854"/>
                  </a:lnTo>
                  <a:lnTo>
                    <a:pt x="190152" y="148772"/>
                  </a:lnTo>
                  <a:lnTo>
                    <a:pt x="183764" y="211782"/>
                  </a:lnTo>
                  <a:lnTo>
                    <a:pt x="174023" y="270243"/>
                  </a:lnTo>
                  <a:lnTo>
                    <a:pt x="163289" y="324327"/>
                  </a:lnTo>
                  <a:lnTo>
                    <a:pt x="155952" y="352327"/>
                  </a:lnTo>
                  <a:lnTo>
                    <a:pt x="155978" y="357563"/>
                  </a:lnTo>
                  <a:lnTo>
                    <a:pt x="158474" y="357336"/>
                  </a:lnTo>
                  <a:lnTo>
                    <a:pt x="162616" y="353467"/>
                  </a:lnTo>
                  <a:lnTo>
                    <a:pt x="188199" y="292831"/>
                  </a:lnTo>
                  <a:lnTo>
                    <a:pt x="193206" y="2788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085954" y="7672975"/>
              <a:ext cx="584925" cy="678786"/>
            </a:xfrm>
            <a:custGeom>
              <a:avLst/>
              <a:gdLst/>
              <a:ahLst/>
              <a:cxnLst/>
              <a:rect l="0" t="0" r="0" b="0"/>
              <a:pathLst>
                <a:path w="584925" h="678786">
                  <a:moveTo>
                    <a:pt x="120063" y="0"/>
                  </a:moveTo>
                  <a:lnTo>
                    <a:pt x="116758" y="45223"/>
                  </a:lnTo>
                  <a:lnTo>
                    <a:pt x="110460" y="107103"/>
                  </a:lnTo>
                  <a:lnTo>
                    <a:pt x="103449" y="157442"/>
                  </a:lnTo>
                  <a:lnTo>
                    <a:pt x="89979" y="220097"/>
                  </a:lnTo>
                  <a:lnTo>
                    <a:pt x="80307" y="272707"/>
                  </a:lnTo>
                  <a:lnTo>
                    <a:pt x="75651" y="326296"/>
                  </a:lnTo>
                  <a:lnTo>
                    <a:pt x="68214" y="375358"/>
                  </a:lnTo>
                  <a:lnTo>
                    <a:pt x="64220" y="428583"/>
                  </a:lnTo>
                  <a:lnTo>
                    <a:pt x="56979" y="482356"/>
                  </a:lnTo>
                  <a:lnTo>
                    <a:pt x="53044" y="532710"/>
                  </a:lnTo>
                  <a:lnTo>
                    <a:pt x="44580" y="589900"/>
                  </a:lnTo>
                  <a:lnTo>
                    <a:pt x="37773" y="619060"/>
                  </a:lnTo>
                  <a:lnTo>
                    <a:pt x="34224" y="623367"/>
                  </a:lnTo>
                  <a:lnTo>
                    <a:pt x="30619" y="621282"/>
                  </a:lnTo>
                  <a:lnTo>
                    <a:pt x="26975" y="614934"/>
                  </a:lnTo>
                  <a:lnTo>
                    <a:pt x="17344" y="558688"/>
                  </a:lnTo>
                  <a:lnTo>
                    <a:pt x="4356" y="501387"/>
                  </a:lnTo>
                  <a:lnTo>
                    <a:pt x="0" y="439308"/>
                  </a:lnTo>
                  <a:lnTo>
                    <a:pt x="7935" y="396725"/>
                  </a:lnTo>
                  <a:lnTo>
                    <a:pt x="19008" y="376243"/>
                  </a:lnTo>
                  <a:lnTo>
                    <a:pt x="45097" y="350778"/>
                  </a:lnTo>
                  <a:lnTo>
                    <a:pt x="98166" y="324579"/>
                  </a:lnTo>
                  <a:lnTo>
                    <a:pt x="134641" y="315919"/>
                  </a:lnTo>
                  <a:lnTo>
                    <a:pt x="161239" y="316371"/>
                  </a:lnTo>
                  <a:lnTo>
                    <a:pt x="185452" y="324834"/>
                  </a:lnTo>
                  <a:lnTo>
                    <a:pt x="219984" y="355372"/>
                  </a:lnTo>
                  <a:lnTo>
                    <a:pt x="247150" y="416523"/>
                  </a:lnTo>
                  <a:lnTo>
                    <a:pt x="259192" y="458818"/>
                  </a:lnTo>
                  <a:lnTo>
                    <a:pt x="263311" y="515547"/>
                  </a:lnTo>
                  <a:lnTo>
                    <a:pt x="264532" y="570907"/>
                  </a:lnTo>
                  <a:lnTo>
                    <a:pt x="264817" y="603597"/>
                  </a:lnTo>
                  <a:lnTo>
                    <a:pt x="267372" y="611819"/>
                  </a:lnTo>
                  <a:lnTo>
                    <a:pt x="271553" y="614821"/>
                  </a:lnTo>
                  <a:lnTo>
                    <a:pt x="276819" y="614345"/>
                  </a:lnTo>
                  <a:lnTo>
                    <a:pt x="281569" y="607831"/>
                  </a:lnTo>
                  <a:lnTo>
                    <a:pt x="307870" y="553623"/>
                  </a:lnTo>
                  <a:lnTo>
                    <a:pt x="330875" y="512228"/>
                  </a:lnTo>
                  <a:lnTo>
                    <a:pt x="387336" y="463072"/>
                  </a:lnTo>
                  <a:lnTo>
                    <a:pt x="426988" y="445211"/>
                  </a:lnTo>
                  <a:lnTo>
                    <a:pt x="452263" y="442815"/>
                  </a:lnTo>
                  <a:lnTo>
                    <a:pt x="474650" y="447120"/>
                  </a:lnTo>
                  <a:lnTo>
                    <a:pt x="492861" y="457295"/>
                  </a:lnTo>
                  <a:lnTo>
                    <a:pt x="497469" y="464717"/>
                  </a:lnTo>
                  <a:lnTo>
                    <a:pt x="499285" y="482878"/>
                  </a:lnTo>
                  <a:lnTo>
                    <a:pt x="487419" y="519923"/>
                  </a:lnTo>
                  <a:lnTo>
                    <a:pt x="445234" y="582679"/>
                  </a:lnTo>
                  <a:lnTo>
                    <a:pt x="420013" y="634037"/>
                  </a:lnTo>
                  <a:lnTo>
                    <a:pt x="417771" y="657265"/>
                  </a:lnTo>
                  <a:lnTo>
                    <a:pt x="418908" y="668663"/>
                  </a:lnTo>
                  <a:lnTo>
                    <a:pt x="424623" y="675023"/>
                  </a:lnTo>
                  <a:lnTo>
                    <a:pt x="433390" y="678024"/>
                  </a:lnTo>
                  <a:lnTo>
                    <a:pt x="444191" y="678785"/>
                  </a:lnTo>
                  <a:lnTo>
                    <a:pt x="469410" y="669718"/>
                  </a:lnTo>
                  <a:lnTo>
                    <a:pt x="495901" y="652056"/>
                  </a:lnTo>
                  <a:lnTo>
                    <a:pt x="543200" y="597026"/>
                  </a:lnTo>
                  <a:lnTo>
                    <a:pt x="563394" y="561508"/>
                  </a:lnTo>
                  <a:lnTo>
                    <a:pt x="580490" y="502190"/>
                  </a:lnTo>
                  <a:lnTo>
                    <a:pt x="584924" y="468140"/>
                  </a:lnTo>
                  <a:lnTo>
                    <a:pt x="580285" y="439788"/>
                  </a:lnTo>
                  <a:lnTo>
                    <a:pt x="575579" y="427023"/>
                  </a:lnTo>
                  <a:lnTo>
                    <a:pt x="560436" y="409536"/>
                  </a:lnTo>
                  <a:lnTo>
                    <a:pt x="532708" y="3903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799170" y="7728738"/>
              <a:ext cx="165223" cy="694658"/>
            </a:xfrm>
            <a:custGeom>
              <a:avLst/>
              <a:gdLst/>
              <a:ahLst/>
              <a:cxnLst/>
              <a:rect l="0" t="0" r="0" b="0"/>
              <a:pathLst>
                <a:path w="165223" h="694658">
                  <a:moveTo>
                    <a:pt x="87154" y="0"/>
                  </a:moveTo>
                  <a:lnTo>
                    <a:pt x="84675" y="36854"/>
                  </a:lnTo>
                  <a:lnTo>
                    <a:pt x="70585" y="87473"/>
                  </a:lnTo>
                  <a:lnTo>
                    <a:pt x="62028" y="132228"/>
                  </a:lnTo>
                  <a:lnTo>
                    <a:pt x="50245" y="188431"/>
                  </a:lnTo>
                  <a:lnTo>
                    <a:pt x="38905" y="236476"/>
                  </a:lnTo>
                  <a:lnTo>
                    <a:pt x="27697" y="288024"/>
                  </a:lnTo>
                  <a:lnTo>
                    <a:pt x="22449" y="336618"/>
                  </a:lnTo>
                  <a:lnTo>
                    <a:pt x="11771" y="397444"/>
                  </a:lnTo>
                  <a:lnTo>
                    <a:pt x="2584" y="446005"/>
                  </a:lnTo>
                  <a:lnTo>
                    <a:pt x="0" y="489843"/>
                  </a:lnTo>
                  <a:lnTo>
                    <a:pt x="2156" y="534937"/>
                  </a:lnTo>
                  <a:lnTo>
                    <a:pt x="10337" y="592211"/>
                  </a:lnTo>
                  <a:lnTo>
                    <a:pt x="19556" y="620088"/>
                  </a:lnTo>
                  <a:lnTo>
                    <a:pt x="45646" y="655442"/>
                  </a:lnTo>
                  <a:lnTo>
                    <a:pt x="76921" y="680925"/>
                  </a:lnTo>
                  <a:lnTo>
                    <a:pt x="98715" y="692147"/>
                  </a:lnTo>
                  <a:lnTo>
                    <a:pt x="124098" y="694657"/>
                  </a:lnTo>
                  <a:lnTo>
                    <a:pt x="165222" y="6914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589835" y="7702055"/>
              <a:ext cx="333589" cy="740449"/>
            </a:xfrm>
            <a:custGeom>
              <a:avLst/>
              <a:gdLst/>
              <a:ahLst/>
              <a:cxnLst/>
              <a:rect l="0" t="0" r="0" b="0"/>
              <a:pathLst>
                <a:path w="333589" h="740449">
                  <a:moveTo>
                    <a:pt x="32560" y="115903"/>
                  </a:moveTo>
                  <a:lnTo>
                    <a:pt x="32560" y="167735"/>
                  </a:lnTo>
                  <a:lnTo>
                    <a:pt x="32560" y="230370"/>
                  </a:lnTo>
                  <a:lnTo>
                    <a:pt x="32560" y="293289"/>
                  </a:lnTo>
                  <a:lnTo>
                    <a:pt x="32560" y="349106"/>
                  </a:lnTo>
                  <a:lnTo>
                    <a:pt x="26639" y="397037"/>
                  </a:lnTo>
                  <a:lnTo>
                    <a:pt x="22957" y="448552"/>
                  </a:lnTo>
                  <a:lnTo>
                    <a:pt x="21866" y="497135"/>
                  </a:lnTo>
                  <a:lnTo>
                    <a:pt x="12593" y="560437"/>
                  </a:lnTo>
                  <a:lnTo>
                    <a:pt x="3650" y="619370"/>
                  </a:lnTo>
                  <a:lnTo>
                    <a:pt x="448" y="665470"/>
                  </a:lnTo>
                  <a:lnTo>
                    <a:pt x="0" y="665679"/>
                  </a:lnTo>
                  <a:lnTo>
                    <a:pt x="5199" y="612639"/>
                  </a:lnTo>
                  <a:lnTo>
                    <a:pt x="14677" y="555255"/>
                  </a:lnTo>
                  <a:lnTo>
                    <a:pt x="19413" y="499011"/>
                  </a:lnTo>
                  <a:lnTo>
                    <a:pt x="26737" y="443106"/>
                  </a:lnTo>
                  <a:lnTo>
                    <a:pt x="36755" y="387301"/>
                  </a:lnTo>
                  <a:lnTo>
                    <a:pt x="47571" y="331525"/>
                  </a:lnTo>
                  <a:lnTo>
                    <a:pt x="58624" y="275759"/>
                  </a:lnTo>
                  <a:lnTo>
                    <a:pt x="69747" y="225915"/>
                  </a:lnTo>
                  <a:lnTo>
                    <a:pt x="80891" y="173834"/>
                  </a:lnTo>
                  <a:lnTo>
                    <a:pt x="103422" y="117295"/>
                  </a:lnTo>
                  <a:lnTo>
                    <a:pt x="124396" y="62986"/>
                  </a:lnTo>
                  <a:lnTo>
                    <a:pt x="157957" y="16092"/>
                  </a:lnTo>
                  <a:lnTo>
                    <a:pt x="182056" y="3388"/>
                  </a:lnTo>
                  <a:lnTo>
                    <a:pt x="195422" y="0"/>
                  </a:lnTo>
                  <a:lnTo>
                    <a:pt x="223491" y="6150"/>
                  </a:lnTo>
                  <a:lnTo>
                    <a:pt x="237915" y="12994"/>
                  </a:lnTo>
                  <a:lnTo>
                    <a:pt x="275977" y="52229"/>
                  </a:lnTo>
                  <a:lnTo>
                    <a:pt x="304336" y="112092"/>
                  </a:lnTo>
                  <a:lnTo>
                    <a:pt x="321871" y="174953"/>
                  </a:lnTo>
                  <a:lnTo>
                    <a:pt x="330180" y="228404"/>
                  </a:lnTo>
                  <a:lnTo>
                    <a:pt x="332642" y="283481"/>
                  </a:lnTo>
                  <a:lnTo>
                    <a:pt x="333372" y="339040"/>
                  </a:lnTo>
                  <a:lnTo>
                    <a:pt x="333588" y="394744"/>
                  </a:lnTo>
                  <a:lnTo>
                    <a:pt x="330348" y="450488"/>
                  </a:lnTo>
                  <a:lnTo>
                    <a:pt x="324843" y="506246"/>
                  </a:lnTo>
                  <a:lnTo>
                    <a:pt x="319909" y="558703"/>
                  </a:lnTo>
                  <a:lnTo>
                    <a:pt x="307139" y="620835"/>
                  </a:lnTo>
                  <a:lnTo>
                    <a:pt x="299109" y="679599"/>
                  </a:lnTo>
                  <a:lnTo>
                    <a:pt x="277916" y="7404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722768" y="8063316"/>
              <a:ext cx="167289" cy="22305"/>
            </a:xfrm>
            <a:custGeom>
              <a:avLst/>
              <a:gdLst/>
              <a:ahLst/>
              <a:cxnLst/>
              <a:rect l="0" t="0" r="0" b="0"/>
              <a:pathLst>
                <a:path w="167289" h="22305">
                  <a:moveTo>
                    <a:pt x="0" y="0"/>
                  </a:moveTo>
                  <a:lnTo>
                    <a:pt x="52489" y="15522"/>
                  </a:lnTo>
                  <a:lnTo>
                    <a:pt x="106012" y="20295"/>
                  </a:lnTo>
                  <a:lnTo>
                    <a:pt x="167288" y="223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957386" y="8143764"/>
              <a:ext cx="251144" cy="507207"/>
            </a:xfrm>
            <a:custGeom>
              <a:avLst/>
              <a:gdLst/>
              <a:ahLst/>
              <a:cxnLst/>
              <a:rect l="0" t="0" r="0" b="0"/>
              <a:pathLst>
                <a:path w="251144" h="507207">
                  <a:moveTo>
                    <a:pt x="66501" y="142603"/>
                  </a:moveTo>
                  <a:lnTo>
                    <a:pt x="56899" y="204695"/>
                  </a:lnTo>
                  <a:lnTo>
                    <a:pt x="46751" y="256894"/>
                  </a:lnTo>
                  <a:lnTo>
                    <a:pt x="37656" y="314015"/>
                  </a:lnTo>
                  <a:lnTo>
                    <a:pt x="33171" y="374311"/>
                  </a:lnTo>
                  <a:lnTo>
                    <a:pt x="24487" y="436483"/>
                  </a:lnTo>
                  <a:lnTo>
                    <a:pt x="22660" y="486188"/>
                  </a:lnTo>
                  <a:lnTo>
                    <a:pt x="22404" y="501773"/>
                  </a:lnTo>
                  <a:lnTo>
                    <a:pt x="19754" y="507206"/>
                  </a:lnTo>
                  <a:lnTo>
                    <a:pt x="15510" y="505872"/>
                  </a:lnTo>
                  <a:lnTo>
                    <a:pt x="10202" y="500026"/>
                  </a:lnTo>
                  <a:lnTo>
                    <a:pt x="4304" y="477007"/>
                  </a:lnTo>
                  <a:lnTo>
                    <a:pt x="984" y="425910"/>
                  </a:lnTo>
                  <a:lnTo>
                    <a:pt x="0" y="370290"/>
                  </a:lnTo>
                  <a:lnTo>
                    <a:pt x="5588" y="307090"/>
                  </a:lnTo>
                  <a:lnTo>
                    <a:pt x="10960" y="246874"/>
                  </a:lnTo>
                  <a:lnTo>
                    <a:pt x="25973" y="187249"/>
                  </a:lnTo>
                  <a:lnTo>
                    <a:pt x="46517" y="127740"/>
                  </a:lnTo>
                  <a:lnTo>
                    <a:pt x="69622" y="65516"/>
                  </a:lnTo>
                  <a:lnTo>
                    <a:pt x="96857" y="26039"/>
                  </a:lnTo>
                  <a:lnTo>
                    <a:pt x="136491" y="2047"/>
                  </a:lnTo>
                  <a:lnTo>
                    <a:pt x="166588" y="0"/>
                  </a:lnTo>
                  <a:lnTo>
                    <a:pt x="181554" y="2924"/>
                  </a:lnTo>
                  <a:lnTo>
                    <a:pt x="208096" y="19390"/>
                  </a:lnTo>
                  <a:lnTo>
                    <a:pt x="220378" y="30721"/>
                  </a:lnTo>
                  <a:lnTo>
                    <a:pt x="237330" y="59833"/>
                  </a:lnTo>
                  <a:lnTo>
                    <a:pt x="250534" y="114361"/>
                  </a:lnTo>
                  <a:lnTo>
                    <a:pt x="251143" y="167693"/>
                  </a:lnTo>
                  <a:lnTo>
                    <a:pt x="245220" y="194646"/>
                  </a:lnTo>
                  <a:lnTo>
                    <a:pt x="220180" y="253639"/>
                  </a:lnTo>
                  <a:lnTo>
                    <a:pt x="194156" y="290978"/>
                  </a:lnTo>
                  <a:lnTo>
                    <a:pt x="144569" y="3433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31558" y="8207171"/>
              <a:ext cx="346375" cy="495406"/>
            </a:xfrm>
            <a:custGeom>
              <a:avLst/>
              <a:gdLst/>
              <a:ahLst/>
              <a:cxnLst/>
              <a:rect l="0" t="0" r="0" b="0"/>
              <a:pathLst>
                <a:path w="346375" h="495406">
                  <a:moveTo>
                    <a:pt x="137686" y="90349"/>
                  </a:moveTo>
                  <a:lnTo>
                    <a:pt x="116243" y="148758"/>
                  </a:lnTo>
                  <a:lnTo>
                    <a:pt x="101868" y="205963"/>
                  </a:lnTo>
                  <a:lnTo>
                    <a:pt x="85908" y="265192"/>
                  </a:lnTo>
                  <a:lnTo>
                    <a:pt x="70823" y="315994"/>
                  </a:lnTo>
                  <a:lnTo>
                    <a:pt x="55911" y="367472"/>
                  </a:lnTo>
                  <a:lnTo>
                    <a:pt x="41033" y="423582"/>
                  </a:lnTo>
                  <a:lnTo>
                    <a:pt x="28639" y="471341"/>
                  </a:lnTo>
                  <a:lnTo>
                    <a:pt x="16522" y="493469"/>
                  </a:lnTo>
                  <a:lnTo>
                    <a:pt x="11061" y="495405"/>
                  </a:lnTo>
                  <a:lnTo>
                    <a:pt x="6180" y="491738"/>
                  </a:lnTo>
                  <a:lnTo>
                    <a:pt x="1688" y="484338"/>
                  </a:lnTo>
                  <a:lnTo>
                    <a:pt x="0" y="466201"/>
                  </a:lnTo>
                  <a:lnTo>
                    <a:pt x="6018" y="421873"/>
                  </a:lnTo>
                  <a:lnTo>
                    <a:pt x="15648" y="363714"/>
                  </a:lnTo>
                  <a:lnTo>
                    <a:pt x="23045" y="315090"/>
                  </a:lnTo>
                  <a:lnTo>
                    <a:pt x="31466" y="254254"/>
                  </a:lnTo>
                  <a:lnTo>
                    <a:pt x="46300" y="194505"/>
                  </a:lnTo>
                  <a:lnTo>
                    <a:pt x="71811" y="134972"/>
                  </a:lnTo>
                  <a:lnTo>
                    <a:pt x="94795" y="81401"/>
                  </a:lnTo>
                  <a:lnTo>
                    <a:pt x="109949" y="61175"/>
                  </a:lnTo>
                  <a:lnTo>
                    <a:pt x="155559" y="20280"/>
                  </a:lnTo>
                  <a:lnTo>
                    <a:pt x="184869" y="5096"/>
                  </a:lnTo>
                  <a:lnTo>
                    <a:pt x="211941" y="0"/>
                  </a:lnTo>
                  <a:lnTo>
                    <a:pt x="224365" y="376"/>
                  </a:lnTo>
                  <a:lnTo>
                    <a:pt x="265532" y="18666"/>
                  </a:lnTo>
                  <a:lnTo>
                    <a:pt x="297280" y="47631"/>
                  </a:lnTo>
                  <a:lnTo>
                    <a:pt x="328972" y="91961"/>
                  </a:lnTo>
                  <a:lnTo>
                    <a:pt x="342927" y="135299"/>
                  </a:lnTo>
                  <a:lnTo>
                    <a:pt x="346374" y="190409"/>
                  </a:lnTo>
                  <a:lnTo>
                    <a:pt x="342788" y="219084"/>
                  </a:lnTo>
                  <a:lnTo>
                    <a:pt x="333759" y="240916"/>
                  </a:lnTo>
                  <a:lnTo>
                    <a:pt x="319007" y="260119"/>
                  </a:lnTo>
                  <a:lnTo>
                    <a:pt x="280356" y="290591"/>
                  </a:lnTo>
                  <a:lnTo>
                    <a:pt x="227874" y="314627"/>
                  </a:lnTo>
                  <a:lnTo>
                    <a:pt x="182296" y="335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8" name="Freeform 87"/>
          <p:cNvSpPr/>
          <p:nvPr/>
        </p:nvSpPr>
        <p:spPr>
          <a:xfrm>
            <a:off x="2198508" y="7650670"/>
            <a:ext cx="234205" cy="38517"/>
          </a:xfrm>
          <a:custGeom>
            <a:avLst/>
            <a:gdLst/>
            <a:ahLst/>
            <a:cxnLst/>
            <a:rect l="0" t="0" r="0" b="0"/>
            <a:pathLst>
              <a:path w="234205" h="38517">
                <a:moveTo>
                  <a:pt x="0" y="0"/>
                </a:moveTo>
                <a:lnTo>
                  <a:pt x="51831" y="8827"/>
                </a:lnTo>
                <a:lnTo>
                  <a:pt x="114467" y="16613"/>
                </a:lnTo>
                <a:lnTo>
                  <a:pt x="177360" y="33687"/>
                </a:lnTo>
                <a:lnTo>
                  <a:pt x="199027" y="38516"/>
                </a:lnTo>
                <a:lnTo>
                  <a:pt x="234204" y="3345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Freeform 88"/>
          <p:cNvSpPr/>
          <p:nvPr/>
        </p:nvSpPr>
        <p:spPr>
          <a:xfrm>
            <a:off x="2243119" y="8464808"/>
            <a:ext cx="200747" cy="44612"/>
          </a:xfrm>
          <a:custGeom>
            <a:avLst/>
            <a:gdLst/>
            <a:ahLst/>
            <a:cxnLst/>
            <a:rect l="0" t="0" r="0" b="0"/>
            <a:pathLst>
              <a:path w="200747" h="44612">
                <a:moveTo>
                  <a:pt x="0" y="0"/>
                </a:moveTo>
                <a:lnTo>
                  <a:pt x="57068" y="19023"/>
                </a:lnTo>
                <a:lnTo>
                  <a:pt x="103935" y="30239"/>
                </a:lnTo>
                <a:lnTo>
                  <a:pt x="165050" y="40699"/>
                </a:lnTo>
                <a:lnTo>
                  <a:pt x="200746" y="44611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9" name="Group 98"/>
          <p:cNvGrpSpPr/>
          <p:nvPr/>
        </p:nvGrpSpPr>
        <p:grpSpPr>
          <a:xfrm>
            <a:off x="2701408" y="8197146"/>
            <a:ext cx="3551843" cy="679335"/>
            <a:chOff x="2701408" y="8197146"/>
            <a:chExt cx="3551843" cy="679335"/>
          </a:xfrm>
        </p:grpSpPr>
        <p:sp>
          <p:nvSpPr>
            <p:cNvPr id="90" name="Freeform 89"/>
            <p:cNvSpPr/>
            <p:nvPr/>
          </p:nvSpPr>
          <p:spPr>
            <a:xfrm>
              <a:off x="2701408" y="8275214"/>
              <a:ext cx="10120" cy="131708"/>
            </a:xfrm>
            <a:custGeom>
              <a:avLst/>
              <a:gdLst/>
              <a:ahLst/>
              <a:cxnLst/>
              <a:rect l="0" t="0" r="0" b="0"/>
              <a:pathLst>
                <a:path w="10120" h="131708">
                  <a:moveTo>
                    <a:pt x="10119" y="0"/>
                  </a:moveTo>
                  <a:lnTo>
                    <a:pt x="4198" y="62092"/>
                  </a:lnTo>
                  <a:lnTo>
                    <a:pt x="0" y="119477"/>
                  </a:lnTo>
                  <a:lnTo>
                    <a:pt x="134" y="1317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856511" y="8197146"/>
              <a:ext cx="3862" cy="15450"/>
            </a:xfrm>
            <a:custGeom>
              <a:avLst/>
              <a:gdLst/>
              <a:ahLst/>
              <a:cxnLst/>
              <a:rect l="0" t="0" r="0" b="0"/>
              <a:pathLst>
                <a:path w="3862" h="15450">
                  <a:moveTo>
                    <a:pt x="0" y="0"/>
                  </a:moveTo>
                  <a:lnTo>
                    <a:pt x="3861" y="154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127905" y="8364435"/>
              <a:ext cx="54392" cy="410681"/>
            </a:xfrm>
            <a:custGeom>
              <a:avLst/>
              <a:gdLst/>
              <a:ahLst/>
              <a:cxnLst/>
              <a:rect l="0" t="0" r="0" b="0"/>
              <a:pathLst>
                <a:path w="54392" h="410681">
                  <a:moveTo>
                    <a:pt x="0" y="0"/>
                  </a:moveTo>
                  <a:lnTo>
                    <a:pt x="15329" y="36854"/>
                  </a:lnTo>
                  <a:lnTo>
                    <a:pt x="21477" y="84995"/>
                  </a:lnTo>
                  <a:lnTo>
                    <a:pt x="29357" y="139739"/>
                  </a:lnTo>
                  <a:lnTo>
                    <a:pt x="33481" y="200019"/>
                  </a:lnTo>
                  <a:lnTo>
                    <a:pt x="42001" y="252852"/>
                  </a:lnTo>
                  <a:lnTo>
                    <a:pt x="51134" y="313254"/>
                  </a:lnTo>
                  <a:lnTo>
                    <a:pt x="54391" y="369702"/>
                  </a:lnTo>
                  <a:lnTo>
                    <a:pt x="54117" y="409698"/>
                  </a:lnTo>
                  <a:lnTo>
                    <a:pt x="52187" y="410680"/>
                  </a:lnTo>
                  <a:lnTo>
                    <a:pt x="49661" y="407618"/>
                  </a:lnTo>
                  <a:lnTo>
                    <a:pt x="45275" y="344946"/>
                  </a:lnTo>
                  <a:lnTo>
                    <a:pt x="44807" y="304192"/>
                  </a:lnTo>
                  <a:lnTo>
                    <a:pt x="44610" y="2676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152219" y="8233326"/>
              <a:ext cx="284323" cy="518567"/>
            </a:xfrm>
            <a:custGeom>
              <a:avLst/>
              <a:gdLst/>
              <a:ahLst/>
              <a:cxnLst/>
              <a:rect l="0" t="0" r="0" b="0"/>
              <a:pathLst>
                <a:path w="284323" h="518567">
                  <a:moveTo>
                    <a:pt x="20296" y="142261"/>
                  </a:moveTo>
                  <a:lnTo>
                    <a:pt x="4773" y="86091"/>
                  </a:lnTo>
                  <a:lnTo>
                    <a:pt x="0" y="47000"/>
                  </a:lnTo>
                  <a:lnTo>
                    <a:pt x="3048" y="36622"/>
                  </a:lnTo>
                  <a:lnTo>
                    <a:pt x="8797" y="28464"/>
                  </a:lnTo>
                  <a:lnTo>
                    <a:pt x="25099" y="16095"/>
                  </a:lnTo>
                  <a:lnTo>
                    <a:pt x="44736" y="6467"/>
                  </a:lnTo>
                  <a:lnTo>
                    <a:pt x="88532" y="0"/>
                  </a:lnTo>
                  <a:lnTo>
                    <a:pt x="134829" y="4005"/>
                  </a:lnTo>
                  <a:lnTo>
                    <a:pt x="158355" y="13072"/>
                  </a:lnTo>
                  <a:lnTo>
                    <a:pt x="209207" y="41031"/>
                  </a:lnTo>
                  <a:lnTo>
                    <a:pt x="226522" y="62986"/>
                  </a:lnTo>
                  <a:lnTo>
                    <a:pt x="235870" y="92571"/>
                  </a:lnTo>
                  <a:lnTo>
                    <a:pt x="237546" y="125134"/>
                  </a:lnTo>
                  <a:lnTo>
                    <a:pt x="230029" y="156129"/>
                  </a:lnTo>
                  <a:lnTo>
                    <a:pt x="197346" y="213936"/>
                  </a:lnTo>
                  <a:lnTo>
                    <a:pt x="158151" y="259891"/>
                  </a:lnTo>
                  <a:lnTo>
                    <a:pt x="154331" y="269009"/>
                  </a:lnTo>
                  <a:lnTo>
                    <a:pt x="153391" y="289054"/>
                  </a:lnTo>
                  <a:lnTo>
                    <a:pt x="158593" y="297125"/>
                  </a:lnTo>
                  <a:lnTo>
                    <a:pt x="216154" y="329194"/>
                  </a:lnTo>
                  <a:lnTo>
                    <a:pt x="253052" y="350756"/>
                  </a:lnTo>
                  <a:lnTo>
                    <a:pt x="269553" y="368757"/>
                  </a:lnTo>
                  <a:lnTo>
                    <a:pt x="279778" y="390389"/>
                  </a:lnTo>
                  <a:lnTo>
                    <a:pt x="284322" y="416524"/>
                  </a:lnTo>
                  <a:lnTo>
                    <a:pt x="279733" y="438054"/>
                  </a:lnTo>
                  <a:lnTo>
                    <a:pt x="268193" y="455883"/>
                  </a:lnTo>
                  <a:lnTo>
                    <a:pt x="239556" y="479855"/>
                  </a:lnTo>
                  <a:lnTo>
                    <a:pt x="177646" y="511719"/>
                  </a:lnTo>
                  <a:lnTo>
                    <a:pt x="137413" y="518566"/>
                  </a:lnTo>
                  <a:lnTo>
                    <a:pt x="126875" y="514570"/>
                  </a:lnTo>
                  <a:lnTo>
                    <a:pt x="118611" y="506950"/>
                  </a:lnTo>
                  <a:lnTo>
                    <a:pt x="111862" y="496913"/>
                  </a:lnTo>
                  <a:lnTo>
                    <a:pt x="107667" y="475848"/>
                  </a:lnTo>
                  <a:lnTo>
                    <a:pt x="109517" y="4433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484787" y="8520571"/>
              <a:ext cx="245358" cy="239031"/>
            </a:xfrm>
            <a:custGeom>
              <a:avLst/>
              <a:gdLst/>
              <a:ahLst/>
              <a:cxnLst/>
              <a:rect l="0" t="0" r="0" b="0"/>
              <a:pathLst>
                <a:path w="245358" h="239031">
                  <a:moveTo>
                    <a:pt x="0" y="0"/>
                  </a:moveTo>
                  <a:lnTo>
                    <a:pt x="6425" y="42040"/>
                  </a:lnTo>
                  <a:lnTo>
                    <a:pt x="1636" y="92017"/>
                  </a:lnTo>
                  <a:lnTo>
                    <a:pt x="323" y="149253"/>
                  </a:lnTo>
                  <a:lnTo>
                    <a:pt x="8968" y="207051"/>
                  </a:lnTo>
                  <a:lnTo>
                    <a:pt x="15551" y="232050"/>
                  </a:lnTo>
                  <a:lnTo>
                    <a:pt x="20281" y="237725"/>
                  </a:lnTo>
                  <a:lnTo>
                    <a:pt x="25913" y="239030"/>
                  </a:lnTo>
                  <a:lnTo>
                    <a:pt x="32145" y="237422"/>
                  </a:lnTo>
                  <a:lnTo>
                    <a:pt x="45679" y="225720"/>
                  </a:lnTo>
                  <a:lnTo>
                    <a:pt x="74562" y="187918"/>
                  </a:lnTo>
                  <a:lnTo>
                    <a:pt x="99422" y="124783"/>
                  </a:lnTo>
                  <a:lnTo>
                    <a:pt x="107939" y="86540"/>
                  </a:lnTo>
                  <a:lnTo>
                    <a:pt x="109932" y="69441"/>
                  </a:lnTo>
                  <a:lnTo>
                    <a:pt x="120290" y="132457"/>
                  </a:lnTo>
                  <a:lnTo>
                    <a:pt x="132985" y="174179"/>
                  </a:lnTo>
                  <a:lnTo>
                    <a:pt x="173878" y="227722"/>
                  </a:lnTo>
                  <a:lnTo>
                    <a:pt x="181595" y="229883"/>
                  </a:lnTo>
                  <a:lnTo>
                    <a:pt x="189218" y="227606"/>
                  </a:lnTo>
                  <a:lnTo>
                    <a:pt x="196778" y="222371"/>
                  </a:lnTo>
                  <a:lnTo>
                    <a:pt x="208484" y="200031"/>
                  </a:lnTo>
                  <a:lnTo>
                    <a:pt x="226095" y="147045"/>
                  </a:lnTo>
                  <a:lnTo>
                    <a:pt x="245357" y="892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741296" y="8264061"/>
              <a:ext cx="175401" cy="492497"/>
            </a:xfrm>
            <a:custGeom>
              <a:avLst/>
              <a:gdLst/>
              <a:ahLst/>
              <a:cxnLst/>
              <a:rect l="0" t="0" r="0" b="0"/>
              <a:pathLst>
                <a:path w="175401" h="492497">
                  <a:moveTo>
                    <a:pt x="0" y="0"/>
                  </a:moveTo>
                  <a:lnTo>
                    <a:pt x="7665" y="29190"/>
                  </a:lnTo>
                  <a:lnTo>
                    <a:pt x="13768" y="85441"/>
                  </a:lnTo>
                  <a:lnTo>
                    <a:pt x="19776" y="134777"/>
                  </a:lnTo>
                  <a:lnTo>
                    <a:pt x="21181" y="178862"/>
                  </a:lnTo>
                  <a:lnTo>
                    <a:pt x="21806" y="223239"/>
                  </a:lnTo>
                  <a:lnTo>
                    <a:pt x="22157" y="284103"/>
                  </a:lnTo>
                  <a:lnTo>
                    <a:pt x="22262" y="335457"/>
                  </a:lnTo>
                  <a:lnTo>
                    <a:pt x="24755" y="341360"/>
                  </a:lnTo>
                  <a:lnTo>
                    <a:pt x="28895" y="340339"/>
                  </a:lnTo>
                  <a:lnTo>
                    <a:pt x="90260" y="283768"/>
                  </a:lnTo>
                  <a:lnTo>
                    <a:pt x="101066" y="279638"/>
                  </a:lnTo>
                  <a:lnTo>
                    <a:pt x="122987" y="278355"/>
                  </a:lnTo>
                  <a:lnTo>
                    <a:pt x="132798" y="282226"/>
                  </a:lnTo>
                  <a:lnTo>
                    <a:pt x="150307" y="296441"/>
                  </a:lnTo>
                  <a:lnTo>
                    <a:pt x="168178" y="331264"/>
                  </a:lnTo>
                  <a:lnTo>
                    <a:pt x="175400" y="372975"/>
                  </a:lnTo>
                  <a:lnTo>
                    <a:pt x="170481" y="398731"/>
                  </a:lnTo>
                  <a:lnTo>
                    <a:pt x="147129" y="445559"/>
                  </a:lnTo>
                  <a:lnTo>
                    <a:pt x="120010" y="473479"/>
                  </a:lnTo>
                  <a:lnTo>
                    <a:pt x="88431" y="491528"/>
                  </a:lnTo>
                  <a:lnTo>
                    <a:pt x="78781" y="492496"/>
                  </a:lnTo>
                  <a:lnTo>
                    <a:pt x="61450" y="486963"/>
                  </a:lnTo>
                  <a:lnTo>
                    <a:pt x="55837" y="479539"/>
                  </a:lnTo>
                  <a:lnTo>
                    <a:pt x="47937" y="447887"/>
                  </a:lnTo>
                  <a:lnTo>
                    <a:pt x="44611" y="4126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953195" y="8264061"/>
              <a:ext cx="219728" cy="609836"/>
            </a:xfrm>
            <a:custGeom>
              <a:avLst/>
              <a:gdLst/>
              <a:ahLst/>
              <a:cxnLst/>
              <a:rect l="0" t="0" r="0" b="0"/>
              <a:pathLst>
                <a:path w="219728" h="609836">
                  <a:moveTo>
                    <a:pt x="0" y="0"/>
                  </a:moveTo>
                  <a:lnTo>
                    <a:pt x="15523" y="52490"/>
                  </a:lnTo>
                  <a:lnTo>
                    <a:pt x="22205" y="107392"/>
                  </a:lnTo>
                  <a:lnTo>
                    <a:pt x="30868" y="158624"/>
                  </a:lnTo>
                  <a:lnTo>
                    <a:pt x="32691" y="211398"/>
                  </a:lnTo>
                  <a:lnTo>
                    <a:pt x="33117" y="257526"/>
                  </a:lnTo>
                  <a:lnTo>
                    <a:pt x="33306" y="306941"/>
                  </a:lnTo>
                  <a:lnTo>
                    <a:pt x="33391" y="351209"/>
                  </a:lnTo>
                  <a:lnTo>
                    <a:pt x="36743" y="404356"/>
                  </a:lnTo>
                  <a:lnTo>
                    <a:pt x="39365" y="418272"/>
                  </a:lnTo>
                  <a:lnTo>
                    <a:pt x="44831" y="423832"/>
                  </a:lnTo>
                  <a:lnTo>
                    <a:pt x="52193" y="423821"/>
                  </a:lnTo>
                  <a:lnTo>
                    <a:pt x="60818" y="420096"/>
                  </a:lnTo>
                  <a:lnTo>
                    <a:pt x="77011" y="402739"/>
                  </a:lnTo>
                  <a:lnTo>
                    <a:pt x="122586" y="346820"/>
                  </a:lnTo>
                  <a:lnTo>
                    <a:pt x="130052" y="339022"/>
                  </a:lnTo>
                  <a:lnTo>
                    <a:pt x="139986" y="335062"/>
                  </a:lnTo>
                  <a:lnTo>
                    <a:pt x="164241" y="333968"/>
                  </a:lnTo>
                  <a:lnTo>
                    <a:pt x="184936" y="340916"/>
                  </a:lnTo>
                  <a:lnTo>
                    <a:pt x="193924" y="346238"/>
                  </a:lnTo>
                  <a:lnTo>
                    <a:pt x="207215" y="365370"/>
                  </a:lnTo>
                  <a:lnTo>
                    <a:pt x="216013" y="391635"/>
                  </a:lnTo>
                  <a:lnTo>
                    <a:pt x="219727" y="441255"/>
                  </a:lnTo>
                  <a:lnTo>
                    <a:pt x="213531" y="495198"/>
                  </a:lnTo>
                  <a:lnTo>
                    <a:pt x="201368" y="547943"/>
                  </a:lnTo>
                  <a:lnTo>
                    <a:pt x="160670" y="606197"/>
                  </a:lnTo>
                  <a:lnTo>
                    <a:pt x="151724" y="609835"/>
                  </a:lnTo>
                  <a:lnTo>
                    <a:pt x="142042" y="609782"/>
                  </a:lnTo>
                  <a:lnTo>
                    <a:pt x="131870" y="607268"/>
                  </a:lnTo>
                  <a:lnTo>
                    <a:pt x="125089" y="600635"/>
                  </a:lnTo>
                  <a:lnTo>
                    <a:pt x="117554" y="580047"/>
                  </a:lnTo>
                  <a:lnTo>
                    <a:pt x="113312" y="528749"/>
                  </a:lnTo>
                  <a:lnTo>
                    <a:pt x="120589" y="469241"/>
                  </a:lnTo>
                  <a:lnTo>
                    <a:pt x="122679" y="4572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232469" y="8275214"/>
              <a:ext cx="278356" cy="546478"/>
            </a:xfrm>
            <a:custGeom>
              <a:avLst/>
              <a:gdLst/>
              <a:ahLst/>
              <a:cxnLst/>
              <a:rect l="0" t="0" r="0" b="0"/>
              <a:pathLst>
                <a:path w="278356" h="546478">
                  <a:moveTo>
                    <a:pt x="10693" y="0"/>
                  </a:moveTo>
                  <a:lnTo>
                    <a:pt x="10693" y="62092"/>
                  </a:lnTo>
                  <a:lnTo>
                    <a:pt x="10693" y="116706"/>
                  </a:lnTo>
                  <a:lnTo>
                    <a:pt x="4773" y="174056"/>
                  </a:lnTo>
                  <a:lnTo>
                    <a:pt x="1091" y="236210"/>
                  </a:lnTo>
                  <a:lnTo>
                    <a:pt x="0" y="289873"/>
                  </a:lnTo>
                  <a:lnTo>
                    <a:pt x="5597" y="331245"/>
                  </a:lnTo>
                  <a:lnTo>
                    <a:pt x="21025" y="372969"/>
                  </a:lnTo>
                  <a:lnTo>
                    <a:pt x="29973" y="382477"/>
                  </a:lnTo>
                  <a:lnTo>
                    <a:pt x="53133" y="393041"/>
                  </a:lnTo>
                  <a:lnTo>
                    <a:pt x="76644" y="391128"/>
                  </a:lnTo>
                  <a:lnTo>
                    <a:pt x="99485" y="380778"/>
                  </a:lnTo>
                  <a:lnTo>
                    <a:pt x="132006" y="354049"/>
                  </a:lnTo>
                  <a:lnTo>
                    <a:pt x="149700" y="333319"/>
                  </a:lnTo>
                  <a:lnTo>
                    <a:pt x="154170" y="322586"/>
                  </a:lnTo>
                  <a:lnTo>
                    <a:pt x="155833" y="300747"/>
                  </a:lnTo>
                  <a:lnTo>
                    <a:pt x="152064" y="295915"/>
                  </a:lnTo>
                  <a:lnTo>
                    <a:pt x="145833" y="295171"/>
                  </a:lnTo>
                  <a:lnTo>
                    <a:pt x="137962" y="297154"/>
                  </a:lnTo>
                  <a:lnTo>
                    <a:pt x="131475" y="302193"/>
                  </a:lnTo>
                  <a:lnTo>
                    <a:pt x="120964" y="317706"/>
                  </a:lnTo>
                  <a:lnTo>
                    <a:pt x="113999" y="353261"/>
                  </a:lnTo>
                  <a:lnTo>
                    <a:pt x="111936" y="401108"/>
                  </a:lnTo>
                  <a:lnTo>
                    <a:pt x="123165" y="448605"/>
                  </a:lnTo>
                  <a:lnTo>
                    <a:pt x="148109" y="494071"/>
                  </a:lnTo>
                  <a:lnTo>
                    <a:pt x="168423" y="514098"/>
                  </a:lnTo>
                  <a:lnTo>
                    <a:pt x="204064" y="532339"/>
                  </a:lnTo>
                  <a:lnTo>
                    <a:pt x="242712" y="542288"/>
                  </a:lnTo>
                  <a:lnTo>
                    <a:pt x="278355" y="5464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068925" y="8388174"/>
              <a:ext cx="184326" cy="488307"/>
            </a:xfrm>
            <a:custGeom>
              <a:avLst/>
              <a:gdLst/>
              <a:ahLst/>
              <a:cxnLst/>
              <a:rect l="0" t="0" r="0" b="0"/>
              <a:pathLst>
                <a:path w="184326" h="488307">
                  <a:moveTo>
                    <a:pt x="21833" y="65481"/>
                  </a:moveTo>
                  <a:lnTo>
                    <a:pt x="28259" y="102336"/>
                  </a:lnTo>
                  <a:lnTo>
                    <a:pt x="24288" y="152955"/>
                  </a:lnTo>
                  <a:lnTo>
                    <a:pt x="22924" y="197710"/>
                  </a:lnTo>
                  <a:lnTo>
                    <a:pt x="22157" y="253912"/>
                  </a:lnTo>
                  <a:lnTo>
                    <a:pt x="20658" y="316070"/>
                  </a:lnTo>
                  <a:lnTo>
                    <a:pt x="13018" y="368736"/>
                  </a:lnTo>
                  <a:lnTo>
                    <a:pt x="11373" y="418454"/>
                  </a:lnTo>
                  <a:lnTo>
                    <a:pt x="7581" y="470360"/>
                  </a:lnTo>
                  <a:lnTo>
                    <a:pt x="3107" y="488306"/>
                  </a:lnTo>
                  <a:lnTo>
                    <a:pt x="1915" y="486153"/>
                  </a:lnTo>
                  <a:lnTo>
                    <a:pt x="0" y="435239"/>
                  </a:lnTo>
                  <a:lnTo>
                    <a:pt x="5589" y="386801"/>
                  </a:lnTo>
                  <a:lnTo>
                    <a:pt x="9675" y="326027"/>
                  </a:lnTo>
                  <a:lnTo>
                    <a:pt x="13787" y="266291"/>
                  </a:lnTo>
                  <a:lnTo>
                    <a:pt x="20244" y="206760"/>
                  </a:lnTo>
                  <a:lnTo>
                    <a:pt x="30424" y="147269"/>
                  </a:lnTo>
                  <a:lnTo>
                    <a:pt x="44367" y="91092"/>
                  </a:lnTo>
                  <a:lnTo>
                    <a:pt x="63996" y="32459"/>
                  </a:lnTo>
                  <a:lnTo>
                    <a:pt x="76096" y="9912"/>
                  </a:lnTo>
                  <a:lnTo>
                    <a:pt x="86509" y="3652"/>
                  </a:lnTo>
                  <a:lnTo>
                    <a:pt x="114602" y="0"/>
                  </a:lnTo>
                  <a:lnTo>
                    <a:pt x="127051" y="4479"/>
                  </a:lnTo>
                  <a:lnTo>
                    <a:pt x="147491" y="22673"/>
                  </a:lnTo>
                  <a:lnTo>
                    <a:pt x="172932" y="60783"/>
                  </a:lnTo>
                  <a:lnTo>
                    <a:pt x="184325" y="109388"/>
                  </a:lnTo>
                  <a:lnTo>
                    <a:pt x="181780" y="163030"/>
                  </a:lnTo>
                  <a:lnTo>
                    <a:pt x="173054" y="189796"/>
                  </a:lnTo>
                  <a:lnTo>
                    <a:pt x="167258" y="200403"/>
                  </a:lnTo>
                  <a:lnTo>
                    <a:pt x="157197" y="207475"/>
                  </a:lnTo>
                  <a:lnTo>
                    <a:pt x="129497" y="215332"/>
                  </a:lnTo>
                  <a:lnTo>
                    <a:pt x="118393" y="214949"/>
                  </a:lnTo>
                  <a:lnTo>
                    <a:pt x="109751" y="212216"/>
                  </a:lnTo>
                  <a:lnTo>
                    <a:pt x="88749" y="1993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878815" y="8252909"/>
            <a:ext cx="925666" cy="546477"/>
            <a:chOff x="2878815" y="8252909"/>
            <a:chExt cx="925666" cy="546477"/>
          </a:xfrm>
        </p:grpSpPr>
        <p:sp>
          <p:nvSpPr>
            <p:cNvPr id="100" name="Freeform 99"/>
            <p:cNvSpPr/>
            <p:nvPr/>
          </p:nvSpPr>
          <p:spPr>
            <a:xfrm>
              <a:off x="2878815" y="8264061"/>
              <a:ext cx="189595" cy="524173"/>
            </a:xfrm>
            <a:custGeom>
              <a:avLst/>
              <a:gdLst/>
              <a:ahLst/>
              <a:cxnLst/>
              <a:rect l="0" t="0" r="0" b="0"/>
              <a:pathLst>
                <a:path w="189595" h="524173">
                  <a:moveTo>
                    <a:pt x="0" y="0"/>
                  </a:moveTo>
                  <a:lnTo>
                    <a:pt x="15523" y="52490"/>
                  </a:lnTo>
                  <a:lnTo>
                    <a:pt x="37534" y="107392"/>
                  </a:lnTo>
                  <a:lnTo>
                    <a:pt x="59039" y="166745"/>
                  </a:lnTo>
                  <a:lnTo>
                    <a:pt x="78010" y="222981"/>
                  </a:lnTo>
                  <a:lnTo>
                    <a:pt x="97888" y="278806"/>
                  </a:lnTo>
                  <a:lnTo>
                    <a:pt x="124845" y="334577"/>
                  </a:lnTo>
                  <a:lnTo>
                    <a:pt x="148085" y="393645"/>
                  </a:lnTo>
                  <a:lnTo>
                    <a:pt x="169416" y="450474"/>
                  </a:lnTo>
                  <a:lnTo>
                    <a:pt x="186080" y="505518"/>
                  </a:lnTo>
                  <a:lnTo>
                    <a:pt x="189594" y="52417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889968" y="8252909"/>
              <a:ext cx="379189" cy="546477"/>
            </a:xfrm>
            <a:custGeom>
              <a:avLst/>
              <a:gdLst/>
              <a:ahLst/>
              <a:cxnLst/>
              <a:rect l="0" t="0" r="0" b="0"/>
              <a:pathLst>
                <a:path w="379189" h="546477">
                  <a:moveTo>
                    <a:pt x="0" y="546476"/>
                  </a:moveTo>
                  <a:lnTo>
                    <a:pt x="19023" y="489409"/>
                  </a:lnTo>
                  <a:lnTo>
                    <a:pt x="43153" y="434779"/>
                  </a:lnTo>
                  <a:lnTo>
                    <a:pt x="81670" y="379166"/>
                  </a:lnTo>
                  <a:lnTo>
                    <a:pt x="125402" y="322183"/>
                  </a:lnTo>
                  <a:lnTo>
                    <a:pt x="159244" y="269987"/>
                  </a:lnTo>
                  <a:lnTo>
                    <a:pt x="204644" y="212205"/>
                  </a:lnTo>
                  <a:lnTo>
                    <a:pt x="239518" y="167349"/>
                  </a:lnTo>
                  <a:lnTo>
                    <a:pt x="261388" y="133849"/>
                  </a:lnTo>
                  <a:lnTo>
                    <a:pt x="315026" y="72440"/>
                  </a:lnTo>
                  <a:lnTo>
                    <a:pt x="363993" y="15921"/>
                  </a:lnTo>
                  <a:lnTo>
                    <a:pt x="37918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246851" y="8308672"/>
              <a:ext cx="194109" cy="412646"/>
            </a:xfrm>
            <a:custGeom>
              <a:avLst/>
              <a:gdLst/>
              <a:ahLst/>
              <a:cxnLst/>
              <a:rect l="0" t="0" r="0" b="0"/>
              <a:pathLst>
                <a:path w="194109" h="412646">
                  <a:moveTo>
                    <a:pt x="0" y="0"/>
                  </a:moveTo>
                  <a:lnTo>
                    <a:pt x="16568" y="19047"/>
                  </a:lnTo>
                  <a:lnTo>
                    <a:pt x="49619" y="80000"/>
                  </a:lnTo>
                  <a:lnTo>
                    <a:pt x="81627" y="138251"/>
                  </a:lnTo>
                  <a:lnTo>
                    <a:pt x="109276" y="187599"/>
                  </a:lnTo>
                  <a:lnTo>
                    <a:pt x="140821" y="248680"/>
                  </a:lnTo>
                  <a:lnTo>
                    <a:pt x="169679" y="308477"/>
                  </a:lnTo>
                  <a:lnTo>
                    <a:pt x="188597" y="364716"/>
                  </a:lnTo>
                  <a:lnTo>
                    <a:pt x="194108" y="386386"/>
                  </a:lnTo>
                  <a:lnTo>
                    <a:pt x="189594" y="4126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269156" y="8286367"/>
              <a:ext cx="278815" cy="501867"/>
            </a:xfrm>
            <a:custGeom>
              <a:avLst/>
              <a:gdLst/>
              <a:ahLst/>
              <a:cxnLst/>
              <a:rect l="0" t="0" r="0" b="0"/>
              <a:pathLst>
                <a:path w="278815" h="501867">
                  <a:moveTo>
                    <a:pt x="0" y="501866"/>
                  </a:moveTo>
                  <a:lnTo>
                    <a:pt x="20959" y="450035"/>
                  </a:lnTo>
                  <a:lnTo>
                    <a:pt x="30381" y="420588"/>
                  </a:lnTo>
                  <a:lnTo>
                    <a:pt x="57851" y="367368"/>
                  </a:lnTo>
                  <a:lnTo>
                    <a:pt x="89985" y="312184"/>
                  </a:lnTo>
                  <a:lnTo>
                    <a:pt x="126496" y="256498"/>
                  </a:lnTo>
                  <a:lnTo>
                    <a:pt x="163584" y="200745"/>
                  </a:lnTo>
                  <a:lnTo>
                    <a:pt x="204053" y="141679"/>
                  </a:lnTo>
                  <a:lnTo>
                    <a:pt x="240089" y="84850"/>
                  </a:lnTo>
                  <a:lnTo>
                    <a:pt x="272001" y="26502"/>
                  </a:lnTo>
                  <a:lnTo>
                    <a:pt x="27881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536818" y="8264061"/>
              <a:ext cx="127636" cy="501868"/>
            </a:xfrm>
            <a:custGeom>
              <a:avLst/>
              <a:gdLst/>
              <a:ahLst/>
              <a:cxnLst/>
              <a:rect l="0" t="0" r="0" b="0"/>
              <a:pathLst>
                <a:path w="127636" h="501868">
                  <a:moveTo>
                    <a:pt x="0" y="0"/>
                  </a:moveTo>
                  <a:lnTo>
                    <a:pt x="10143" y="25473"/>
                  </a:lnTo>
                  <a:lnTo>
                    <a:pt x="31422" y="62264"/>
                  </a:lnTo>
                  <a:lnTo>
                    <a:pt x="47926" y="116528"/>
                  </a:lnTo>
                  <a:lnTo>
                    <a:pt x="59361" y="166155"/>
                  </a:lnTo>
                  <a:lnTo>
                    <a:pt x="70597" y="220100"/>
                  </a:lnTo>
                  <a:lnTo>
                    <a:pt x="81775" y="275324"/>
                  </a:lnTo>
                  <a:lnTo>
                    <a:pt x="92935" y="336848"/>
                  </a:lnTo>
                  <a:lnTo>
                    <a:pt x="104090" y="390325"/>
                  </a:lnTo>
                  <a:lnTo>
                    <a:pt x="118960" y="443897"/>
                  </a:lnTo>
                  <a:lnTo>
                    <a:pt x="127635" y="476430"/>
                  </a:lnTo>
                  <a:lnTo>
                    <a:pt x="122678" y="5018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536818" y="8252909"/>
              <a:ext cx="267663" cy="434952"/>
            </a:xfrm>
            <a:custGeom>
              <a:avLst/>
              <a:gdLst/>
              <a:ahLst/>
              <a:cxnLst/>
              <a:rect l="0" t="0" r="0" b="0"/>
              <a:pathLst>
                <a:path w="267663" h="434952">
                  <a:moveTo>
                    <a:pt x="0" y="434951"/>
                  </a:moveTo>
                  <a:lnTo>
                    <a:pt x="5920" y="372859"/>
                  </a:lnTo>
                  <a:lnTo>
                    <a:pt x="20262" y="325617"/>
                  </a:lnTo>
                  <a:lnTo>
                    <a:pt x="52755" y="265549"/>
                  </a:lnTo>
                  <a:lnTo>
                    <a:pt x="89314" y="210764"/>
                  </a:lnTo>
                  <a:lnTo>
                    <a:pt x="141271" y="149287"/>
                  </a:lnTo>
                  <a:lnTo>
                    <a:pt x="194550" y="86548"/>
                  </a:lnTo>
                  <a:lnTo>
                    <a:pt x="246009" y="23667"/>
                  </a:lnTo>
                  <a:lnTo>
                    <a:pt x="26766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242524" y="8609792"/>
            <a:ext cx="1164240" cy="519571"/>
            <a:chOff x="6242524" y="8609792"/>
            <a:chExt cx="1164240" cy="519571"/>
          </a:xfrm>
        </p:grpSpPr>
        <p:sp>
          <p:nvSpPr>
            <p:cNvPr id="107" name="Freeform 106"/>
            <p:cNvSpPr/>
            <p:nvPr/>
          </p:nvSpPr>
          <p:spPr>
            <a:xfrm>
              <a:off x="6242524" y="8660867"/>
              <a:ext cx="182813" cy="116215"/>
            </a:xfrm>
            <a:custGeom>
              <a:avLst/>
              <a:gdLst/>
              <a:ahLst/>
              <a:cxnLst/>
              <a:rect l="0" t="0" r="0" b="0"/>
              <a:pathLst>
                <a:path w="182813" h="116215">
                  <a:moveTo>
                    <a:pt x="15523" y="4688"/>
                  </a:moveTo>
                  <a:lnTo>
                    <a:pt x="0" y="57177"/>
                  </a:lnTo>
                  <a:lnTo>
                    <a:pt x="1148" y="92938"/>
                  </a:lnTo>
                  <a:lnTo>
                    <a:pt x="4700" y="98219"/>
                  </a:lnTo>
                  <a:lnTo>
                    <a:pt x="9547" y="99260"/>
                  </a:lnTo>
                  <a:lnTo>
                    <a:pt x="15256" y="97476"/>
                  </a:lnTo>
                  <a:lnTo>
                    <a:pt x="24905" y="85580"/>
                  </a:lnTo>
                  <a:lnTo>
                    <a:pt x="60958" y="26262"/>
                  </a:lnTo>
                  <a:lnTo>
                    <a:pt x="68118" y="15353"/>
                  </a:lnTo>
                  <a:lnTo>
                    <a:pt x="77848" y="8081"/>
                  </a:lnTo>
                  <a:lnTo>
                    <a:pt x="101877" y="0"/>
                  </a:lnTo>
                  <a:lnTo>
                    <a:pt x="112746" y="323"/>
                  </a:lnTo>
                  <a:lnTo>
                    <a:pt x="131432" y="7292"/>
                  </a:lnTo>
                  <a:lnTo>
                    <a:pt x="144693" y="21954"/>
                  </a:lnTo>
                  <a:lnTo>
                    <a:pt x="163304" y="61659"/>
                  </a:lnTo>
                  <a:lnTo>
                    <a:pt x="171248" y="108007"/>
                  </a:lnTo>
                  <a:lnTo>
                    <a:pt x="173864" y="111982"/>
                  </a:lnTo>
                  <a:lnTo>
                    <a:pt x="182812" y="1162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469946" y="8609792"/>
              <a:ext cx="11154" cy="11153"/>
            </a:xfrm>
            <a:custGeom>
              <a:avLst/>
              <a:gdLst/>
              <a:ahLst/>
              <a:cxnLst/>
              <a:rect l="0" t="0" r="0" b="0"/>
              <a:pathLst>
                <a:path w="11154" h="11153">
                  <a:moveTo>
                    <a:pt x="0" y="11152"/>
                  </a:moveTo>
                  <a:lnTo>
                    <a:pt x="1115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559167" y="8632097"/>
              <a:ext cx="234205" cy="164283"/>
            </a:xfrm>
            <a:custGeom>
              <a:avLst/>
              <a:gdLst/>
              <a:ahLst/>
              <a:cxnLst/>
              <a:rect l="0" t="0" r="0" b="0"/>
              <a:pathLst>
                <a:path w="234205" h="164283">
                  <a:moveTo>
                    <a:pt x="0" y="0"/>
                  </a:moveTo>
                  <a:lnTo>
                    <a:pt x="3305" y="45222"/>
                  </a:lnTo>
                  <a:lnTo>
                    <a:pt x="11358" y="108118"/>
                  </a:lnTo>
                  <a:lnTo>
                    <a:pt x="20989" y="142735"/>
                  </a:lnTo>
                  <a:lnTo>
                    <a:pt x="32460" y="160920"/>
                  </a:lnTo>
                  <a:lnTo>
                    <a:pt x="40228" y="164282"/>
                  </a:lnTo>
                  <a:lnTo>
                    <a:pt x="49123" y="164045"/>
                  </a:lnTo>
                  <a:lnTo>
                    <a:pt x="58772" y="161409"/>
                  </a:lnTo>
                  <a:lnTo>
                    <a:pt x="66443" y="155933"/>
                  </a:lnTo>
                  <a:lnTo>
                    <a:pt x="112042" y="97383"/>
                  </a:lnTo>
                  <a:lnTo>
                    <a:pt x="141368" y="61093"/>
                  </a:lnTo>
                  <a:lnTo>
                    <a:pt x="169522" y="43573"/>
                  </a:lnTo>
                  <a:lnTo>
                    <a:pt x="222259" y="34789"/>
                  </a:lnTo>
                  <a:lnTo>
                    <a:pt x="234204" y="33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820564" y="8699012"/>
              <a:ext cx="140097" cy="122680"/>
            </a:xfrm>
            <a:custGeom>
              <a:avLst/>
              <a:gdLst/>
              <a:ahLst/>
              <a:cxnLst/>
              <a:rect l="0" t="0" r="0" b="0"/>
              <a:pathLst>
                <a:path w="140097" h="122680">
                  <a:moveTo>
                    <a:pt x="84333" y="0"/>
                  </a:moveTo>
                  <a:lnTo>
                    <a:pt x="28504" y="20262"/>
                  </a:lnTo>
                  <a:lnTo>
                    <a:pt x="11605" y="32136"/>
                  </a:lnTo>
                  <a:lnTo>
                    <a:pt x="2443" y="52284"/>
                  </a:lnTo>
                  <a:lnTo>
                    <a:pt x="0" y="64596"/>
                  </a:lnTo>
                  <a:lnTo>
                    <a:pt x="2088" y="71566"/>
                  </a:lnTo>
                  <a:lnTo>
                    <a:pt x="7198" y="74973"/>
                  </a:lnTo>
                  <a:lnTo>
                    <a:pt x="22789" y="75453"/>
                  </a:lnTo>
                  <a:lnTo>
                    <a:pt x="42109" y="71536"/>
                  </a:lnTo>
                  <a:lnTo>
                    <a:pt x="59784" y="59056"/>
                  </a:lnTo>
                  <a:lnTo>
                    <a:pt x="91325" y="26674"/>
                  </a:lnTo>
                  <a:lnTo>
                    <a:pt x="96429" y="26457"/>
                  </a:lnTo>
                  <a:lnTo>
                    <a:pt x="99832" y="31269"/>
                  </a:lnTo>
                  <a:lnTo>
                    <a:pt x="118172" y="90008"/>
                  </a:lnTo>
                  <a:lnTo>
                    <a:pt x="125396" y="108158"/>
                  </a:lnTo>
                  <a:lnTo>
                    <a:pt x="140096" y="1226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054359" y="8676708"/>
              <a:ext cx="107048" cy="136253"/>
            </a:xfrm>
            <a:custGeom>
              <a:avLst/>
              <a:gdLst/>
              <a:ahLst/>
              <a:cxnLst/>
              <a:rect l="0" t="0" r="0" b="0"/>
              <a:pathLst>
                <a:path w="107048" h="136253">
                  <a:moveTo>
                    <a:pt x="51284" y="0"/>
                  </a:moveTo>
                  <a:lnTo>
                    <a:pt x="25812" y="19046"/>
                  </a:lnTo>
                  <a:lnTo>
                    <a:pt x="10637" y="36966"/>
                  </a:lnTo>
                  <a:lnTo>
                    <a:pt x="2240" y="60626"/>
                  </a:lnTo>
                  <a:lnTo>
                    <a:pt x="0" y="73875"/>
                  </a:lnTo>
                  <a:lnTo>
                    <a:pt x="4122" y="98509"/>
                  </a:lnTo>
                  <a:lnTo>
                    <a:pt x="8690" y="110283"/>
                  </a:lnTo>
                  <a:lnTo>
                    <a:pt x="23680" y="126669"/>
                  </a:lnTo>
                  <a:lnTo>
                    <a:pt x="32880" y="132774"/>
                  </a:lnTo>
                  <a:lnTo>
                    <a:pt x="53018" y="136252"/>
                  </a:lnTo>
                  <a:lnTo>
                    <a:pt x="81952" y="131244"/>
                  </a:lnTo>
                  <a:lnTo>
                    <a:pt x="107047" y="1226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125591" y="8676708"/>
              <a:ext cx="281173" cy="452655"/>
            </a:xfrm>
            <a:custGeom>
              <a:avLst/>
              <a:gdLst/>
              <a:ahLst/>
              <a:cxnLst/>
              <a:rect l="0" t="0" r="0" b="0"/>
              <a:pathLst>
                <a:path w="281173" h="452655">
                  <a:moveTo>
                    <a:pt x="102731" y="0"/>
                  </a:moveTo>
                  <a:lnTo>
                    <a:pt x="95067" y="29189"/>
                  </a:lnTo>
                  <a:lnTo>
                    <a:pt x="95572" y="88745"/>
                  </a:lnTo>
                  <a:lnTo>
                    <a:pt x="102028" y="117509"/>
                  </a:lnTo>
                  <a:lnTo>
                    <a:pt x="119595" y="153365"/>
                  </a:lnTo>
                  <a:lnTo>
                    <a:pt x="133357" y="171839"/>
                  </a:lnTo>
                  <a:lnTo>
                    <a:pt x="144215" y="175279"/>
                  </a:lnTo>
                  <a:lnTo>
                    <a:pt x="172801" y="172491"/>
                  </a:lnTo>
                  <a:lnTo>
                    <a:pt x="196245" y="162991"/>
                  </a:lnTo>
                  <a:lnTo>
                    <a:pt x="205966" y="156988"/>
                  </a:lnTo>
                  <a:lnTo>
                    <a:pt x="220072" y="137101"/>
                  </a:lnTo>
                  <a:lnTo>
                    <a:pt x="243294" y="78498"/>
                  </a:lnTo>
                  <a:lnTo>
                    <a:pt x="252463" y="52172"/>
                  </a:lnTo>
                  <a:lnTo>
                    <a:pt x="242664" y="99762"/>
                  </a:lnTo>
                  <a:lnTo>
                    <a:pt x="238370" y="159259"/>
                  </a:lnTo>
                  <a:lnTo>
                    <a:pt x="237366" y="202134"/>
                  </a:lnTo>
                  <a:lnTo>
                    <a:pt x="235680" y="245973"/>
                  </a:lnTo>
                  <a:lnTo>
                    <a:pt x="230800" y="290241"/>
                  </a:lnTo>
                  <a:lnTo>
                    <a:pt x="224500" y="334699"/>
                  </a:lnTo>
                  <a:lnTo>
                    <a:pt x="213987" y="394920"/>
                  </a:lnTo>
                  <a:lnTo>
                    <a:pt x="204224" y="425833"/>
                  </a:lnTo>
                  <a:lnTo>
                    <a:pt x="187492" y="447833"/>
                  </a:lnTo>
                  <a:lnTo>
                    <a:pt x="179065" y="452213"/>
                  </a:lnTo>
                  <a:lnTo>
                    <a:pt x="170969" y="452654"/>
                  </a:lnTo>
                  <a:lnTo>
                    <a:pt x="152886" y="445297"/>
                  </a:lnTo>
                  <a:lnTo>
                    <a:pt x="116077" y="419015"/>
                  </a:lnTo>
                  <a:lnTo>
                    <a:pt x="64330" y="363886"/>
                  </a:lnTo>
                  <a:lnTo>
                    <a:pt x="17447" y="300754"/>
                  </a:lnTo>
                  <a:lnTo>
                    <a:pt x="908" y="261632"/>
                  </a:lnTo>
                  <a:lnTo>
                    <a:pt x="0" y="218649"/>
                  </a:lnTo>
                  <a:lnTo>
                    <a:pt x="6982" y="206485"/>
                  </a:lnTo>
                  <a:lnTo>
                    <a:pt x="31261" y="186361"/>
                  </a:lnTo>
                  <a:lnTo>
                    <a:pt x="66010" y="175765"/>
                  </a:lnTo>
                  <a:lnTo>
                    <a:pt x="117461" y="173104"/>
                  </a:lnTo>
                  <a:lnTo>
                    <a:pt x="174070" y="183307"/>
                  </a:lnTo>
                  <a:lnTo>
                    <a:pt x="224104" y="187731"/>
                  </a:lnTo>
                  <a:lnTo>
                    <a:pt x="281172" y="1895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4" name="Freeform 113"/>
          <p:cNvSpPr/>
          <p:nvPr/>
        </p:nvSpPr>
        <p:spPr>
          <a:xfrm>
            <a:off x="3914874" y="9044742"/>
            <a:ext cx="1133" cy="19643"/>
          </a:xfrm>
          <a:custGeom>
            <a:avLst/>
            <a:gdLst/>
            <a:ahLst/>
            <a:cxnLst/>
            <a:rect l="0" t="0" r="0" b="0"/>
            <a:pathLst>
              <a:path w="1133" h="19643">
                <a:moveTo>
                  <a:pt x="1132" y="0"/>
                </a:moveTo>
                <a:lnTo>
                  <a:pt x="0" y="1964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5" name="Freeform 114"/>
          <p:cNvSpPr/>
          <p:nvPr/>
        </p:nvSpPr>
        <p:spPr>
          <a:xfrm>
            <a:off x="5399298" y="9247279"/>
            <a:ext cx="61067" cy="65771"/>
          </a:xfrm>
          <a:custGeom>
            <a:avLst/>
            <a:gdLst/>
            <a:ahLst/>
            <a:cxnLst/>
            <a:rect l="0" t="0" r="0" b="0"/>
            <a:pathLst>
              <a:path w="61067" h="65771">
                <a:moveTo>
                  <a:pt x="0" y="20515"/>
                </a:moveTo>
                <a:lnTo>
                  <a:pt x="5921" y="2753"/>
                </a:lnTo>
                <a:lnTo>
                  <a:pt x="10144" y="0"/>
                </a:lnTo>
                <a:lnTo>
                  <a:pt x="15437" y="643"/>
                </a:lnTo>
                <a:lnTo>
                  <a:pt x="34727" y="13388"/>
                </a:lnTo>
                <a:lnTo>
                  <a:pt x="47653" y="27261"/>
                </a:lnTo>
                <a:lnTo>
                  <a:pt x="57529" y="45819"/>
                </a:lnTo>
                <a:lnTo>
                  <a:pt x="61066" y="6577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07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05665" y="296085"/>
            <a:ext cx="1798354" cy="699628"/>
            <a:chOff x="1605665" y="296085"/>
            <a:chExt cx="1798354" cy="699628"/>
          </a:xfrm>
        </p:grpSpPr>
        <p:sp>
          <p:nvSpPr>
            <p:cNvPr id="2" name="Freeform 1"/>
            <p:cNvSpPr/>
            <p:nvPr/>
          </p:nvSpPr>
          <p:spPr>
            <a:xfrm>
              <a:off x="1714403" y="416934"/>
              <a:ext cx="41823" cy="402782"/>
            </a:xfrm>
            <a:custGeom>
              <a:avLst/>
              <a:gdLst/>
              <a:ahLst/>
              <a:cxnLst/>
              <a:rect l="0" t="0" r="0" b="0"/>
              <a:pathLst>
                <a:path w="41823" h="402782">
                  <a:moveTo>
                    <a:pt x="41822" y="51474"/>
                  </a:moveTo>
                  <a:lnTo>
                    <a:pt x="37381" y="2144"/>
                  </a:lnTo>
                  <a:lnTo>
                    <a:pt x="36073" y="0"/>
                  </a:lnTo>
                  <a:lnTo>
                    <a:pt x="35201" y="2288"/>
                  </a:lnTo>
                  <a:lnTo>
                    <a:pt x="24512" y="53846"/>
                  </a:lnTo>
                  <a:lnTo>
                    <a:pt x="19035" y="104842"/>
                  </a:lnTo>
                  <a:lnTo>
                    <a:pt x="17184" y="167036"/>
                  </a:lnTo>
                  <a:lnTo>
                    <a:pt x="16788" y="226557"/>
                  </a:lnTo>
                  <a:lnTo>
                    <a:pt x="16736" y="282815"/>
                  </a:lnTo>
                  <a:lnTo>
                    <a:pt x="16729" y="343084"/>
                  </a:lnTo>
                  <a:lnTo>
                    <a:pt x="10051" y="382314"/>
                  </a:lnTo>
                  <a:lnTo>
                    <a:pt x="0" y="4027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39122" y="296085"/>
              <a:ext cx="175655" cy="46858"/>
            </a:xfrm>
            <a:custGeom>
              <a:avLst/>
              <a:gdLst/>
              <a:ahLst/>
              <a:cxnLst/>
              <a:rect l="0" t="0" r="0" b="0"/>
              <a:pathLst>
                <a:path w="175655" h="46858">
                  <a:moveTo>
                    <a:pt x="0" y="46857"/>
                  </a:moveTo>
                  <a:lnTo>
                    <a:pt x="4441" y="29095"/>
                  </a:lnTo>
                  <a:lnTo>
                    <a:pt x="10396" y="22934"/>
                  </a:lnTo>
                  <a:lnTo>
                    <a:pt x="29404" y="13609"/>
                  </a:lnTo>
                  <a:lnTo>
                    <a:pt x="90038" y="980"/>
                  </a:lnTo>
                  <a:lnTo>
                    <a:pt x="140705" y="0"/>
                  </a:lnTo>
                  <a:lnTo>
                    <a:pt x="175654" y="5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05665" y="836444"/>
              <a:ext cx="301120" cy="78389"/>
            </a:xfrm>
            <a:custGeom>
              <a:avLst/>
              <a:gdLst/>
              <a:ahLst/>
              <a:cxnLst/>
              <a:rect l="0" t="0" r="0" b="0"/>
              <a:pathLst>
                <a:path w="301120" h="78389">
                  <a:moveTo>
                    <a:pt x="0" y="58550"/>
                  </a:moveTo>
                  <a:lnTo>
                    <a:pt x="14285" y="70977"/>
                  </a:lnTo>
                  <a:lnTo>
                    <a:pt x="27724" y="77394"/>
                  </a:lnTo>
                  <a:lnTo>
                    <a:pt x="42992" y="78388"/>
                  </a:lnTo>
                  <a:lnTo>
                    <a:pt x="90476" y="68082"/>
                  </a:lnTo>
                  <a:lnTo>
                    <a:pt x="145149" y="44029"/>
                  </a:lnTo>
                  <a:lnTo>
                    <a:pt x="207388" y="25751"/>
                  </a:lnTo>
                  <a:lnTo>
                    <a:pt x="263717" y="6420"/>
                  </a:lnTo>
                  <a:lnTo>
                    <a:pt x="30111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73700" y="727706"/>
              <a:ext cx="219633" cy="148688"/>
            </a:xfrm>
            <a:custGeom>
              <a:avLst/>
              <a:gdLst/>
              <a:ahLst/>
              <a:cxnLst/>
              <a:rect l="0" t="0" r="0" b="0"/>
              <a:pathLst>
                <a:path w="219633" h="148688">
                  <a:moveTo>
                    <a:pt x="0" y="0"/>
                  </a:moveTo>
                  <a:lnTo>
                    <a:pt x="12426" y="21892"/>
                  </a:lnTo>
                  <a:lnTo>
                    <a:pt x="22316" y="66558"/>
                  </a:lnTo>
                  <a:lnTo>
                    <a:pt x="21792" y="100267"/>
                  </a:lnTo>
                  <a:lnTo>
                    <a:pt x="17396" y="148687"/>
                  </a:lnTo>
                  <a:lnTo>
                    <a:pt x="17025" y="142912"/>
                  </a:lnTo>
                  <a:lnTo>
                    <a:pt x="28397" y="99702"/>
                  </a:lnTo>
                  <a:lnTo>
                    <a:pt x="56298" y="50128"/>
                  </a:lnTo>
                  <a:lnTo>
                    <a:pt x="77090" y="25076"/>
                  </a:lnTo>
                  <a:lnTo>
                    <a:pt x="100910" y="8875"/>
                  </a:lnTo>
                  <a:lnTo>
                    <a:pt x="109095" y="7776"/>
                  </a:lnTo>
                  <a:lnTo>
                    <a:pt x="125625" y="11510"/>
                  </a:lnTo>
                  <a:lnTo>
                    <a:pt x="131149" y="16967"/>
                  </a:lnTo>
                  <a:lnTo>
                    <a:pt x="137286" y="32944"/>
                  </a:lnTo>
                  <a:lnTo>
                    <a:pt x="136300" y="62839"/>
                  </a:lnTo>
                  <a:lnTo>
                    <a:pt x="138265" y="67915"/>
                  </a:lnTo>
                  <a:lnTo>
                    <a:pt x="142363" y="69441"/>
                  </a:lnTo>
                  <a:lnTo>
                    <a:pt x="147884" y="68599"/>
                  </a:lnTo>
                  <a:lnTo>
                    <a:pt x="158974" y="62707"/>
                  </a:lnTo>
                  <a:lnTo>
                    <a:pt x="181239" y="43779"/>
                  </a:lnTo>
                  <a:lnTo>
                    <a:pt x="187742" y="41268"/>
                  </a:lnTo>
                  <a:lnTo>
                    <a:pt x="202401" y="40956"/>
                  </a:lnTo>
                  <a:lnTo>
                    <a:pt x="208355" y="44962"/>
                  </a:lnTo>
                  <a:lnTo>
                    <a:pt x="217449" y="59327"/>
                  </a:lnTo>
                  <a:lnTo>
                    <a:pt x="219632" y="75625"/>
                  </a:lnTo>
                  <a:lnTo>
                    <a:pt x="217475" y="125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26173" y="709058"/>
              <a:ext cx="203758" cy="286655"/>
            </a:xfrm>
            <a:custGeom>
              <a:avLst/>
              <a:gdLst/>
              <a:ahLst/>
              <a:cxnLst/>
              <a:rect l="0" t="0" r="0" b="0"/>
              <a:pathLst>
                <a:path w="203758" h="286655">
                  <a:moveTo>
                    <a:pt x="32291" y="77199"/>
                  </a:moveTo>
                  <a:lnTo>
                    <a:pt x="23192" y="129313"/>
                  </a:lnTo>
                  <a:lnTo>
                    <a:pt x="10818" y="186775"/>
                  </a:lnTo>
                  <a:lnTo>
                    <a:pt x="7913" y="241349"/>
                  </a:lnTo>
                  <a:lnTo>
                    <a:pt x="2898" y="284038"/>
                  </a:lnTo>
                  <a:lnTo>
                    <a:pt x="1543" y="286654"/>
                  </a:lnTo>
                  <a:lnTo>
                    <a:pt x="640" y="284680"/>
                  </a:lnTo>
                  <a:lnTo>
                    <a:pt x="0" y="242999"/>
                  </a:lnTo>
                  <a:lnTo>
                    <a:pt x="7979" y="186469"/>
                  </a:lnTo>
                  <a:lnTo>
                    <a:pt x="21241" y="129659"/>
                  </a:lnTo>
                  <a:lnTo>
                    <a:pt x="43973" y="76982"/>
                  </a:lnTo>
                  <a:lnTo>
                    <a:pt x="86693" y="16602"/>
                  </a:lnTo>
                  <a:lnTo>
                    <a:pt x="106036" y="5966"/>
                  </a:lnTo>
                  <a:lnTo>
                    <a:pt x="128265" y="0"/>
                  </a:lnTo>
                  <a:lnTo>
                    <a:pt x="147438" y="447"/>
                  </a:lnTo>
                  <a:lnTo>
                    <a:pt x="173907" y="10363"/>
                  </a:lnTo>
                  <a:lnTo>
                    <a:pt x="194967" y="29514"/>
                  </a:lnTo>
                  <a:lnTo>
                    <a:pt x="202177" y="49810"/>
                  </a:lnTo>
                  <a:lnTo>
                    <a:pt x="203757" y="87362"/>
                  </a:lnTo>
                  <a:lnTo>
                    <a:pt x="199577" y="111456"/>
                  </a:lnTo>
                  <a:lnTo>
                    <a:pt x="186774" y="135470"/>
                  </a:lnTo>
                  <a:lnTo>
                    <a:pt x="163317" y="160237"/>
                  </a:lnTo>
                  <a:lnTo>
                    <a:pt x="146288" y="170797"/>
                  </a:lnTo>
                  <a:lnTo>
                    <a:pt x="123229" y="178588"/>
                  </a:lnTo>
                  <a:lnTo>
                    <a:pt x="84122" y="179319"/>
                  </a:lnTo>
                  <a:lnTo>
                    <a:pt x="64311" y="173392"/>
                  </a:lnTo>
                  <a:lnTo>
                    <a:pt x="36447" y="154441"/>
                  </a:lnTo>
                  <a:lnTo>
                    <a:pt x="15562" y="1273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90179" y="702613"/>
              <a:ext cx="178143" cy="167289"/>
            </a:xfrm>
            <a:custGeom>
              <a:avLst/>
              <a:gdLst/>
              <a:ahLst/>
              <a:cxnLst/>
              <a:rect l="0" t="0" r="0" b="0"/>
              <a:pathLst>
                <a:path w="178143" h="167289">
                  <a:moveTo>
                    <a:pt x="178142" y="0"/>
                  </a:moveTo>
                  <a:lnTo>
                    <a:pt x="148368" y="6620"/>
                  </a:lnTo>
                  <a:lnTo>
                    <a:pt x="115726" y="12804"/>
                  </a:lnTo>
                  <a:lnTo>
                    <a:pt x="63065" y="31546"/>
                  </a:lnTo>
                  <a:lnTo>
                    <a:pt x="27948" y="53148"/>
                  </a:lnTo>
                  <a:lnTo>
                    <a:pt x="9929" y="70684"/>
                  </a:lnTo>
                  <a:lnTo>
                    <a:pt x="1768" y="85319"/>
                  </a:lnTo>
                  <a:lnTo>
                    <a:pt x="0" y="103596"/>
                  </a:lnTo>
                  <a:lnTo>
                    <a:pt x="830" y="113674"/>
                  </a:lnTo>
                  <a:lnTo>
                    <a:pt x="5101" y="120393"/>
                  </a:lnTo>
                  <a:lnTo>
                    <a:pt x="11665" y="124872"/>
                  </a:lnTo>
                  <a:lnTo>
                    <a:pt x="38666" y="131176"/>
                  </a:lnTo>
                  <a:lnTo>
                    <a:pt x="67732" y="130566"/>
                  </a:lnTo>
                  <a:lnTo>
                    <a:pt x="127858" y="114122"/>
                  </a:lnTo>
                  <a:lnTo>
                    <a:pt x="134396" y="115115"/>
                  </a:lnTo>
                  <a:lnTo>
                    <a:pt x="139684" y="118566"/>
                  </a:lnTo>
                  <a:lnTo>
                    <a:pt x="144139" y="123654"/>
                  </a:lnTo>
                  <a:lnTo>
                    <a:pt x="145250" y="129834"/>
                  </a:lnTo>
                  <a:lnTo>
                    <a:pt x="141528" y="144136"/>
                  </a:lnTo>
                  <a:lnTo>
                    <a:pt x="127956" y="167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90847" y="694248"/>
              <a:ext cx="261866" cy="198564"/>
            </a:xfrm>
            <a:custGeom>
              <a:avLst/>
              <a:gdLst/>
              <a:ahLst/>
              <a:cxnLst/>
              <a:rect l="0" t="0" r="0" b="0"/>
              <a:pathLst>
                <a:path w="261866" h="198564">
                  <a:moveTo>
                    <a:pt x="144763" y="0"/>
                  </a:moveTo>
                  <a:lnTo>
                    <a:pt x="83598" y="19425"/>
                  </a:lnTo>
                  <a:lnTo>
                    <a:pt x="49966" y="39567"/>
                  </a:lnTo>
                  <a:lnTo>
                    <a:pt x="25423" y="63303"/>
                  </a:lnTo>
                  <a:lnTo>
                    <a:pt x="5155" y="101863"/>
                  </a:lnTo>
                  <a:lnTo>
                    <a:pt x="0" y="123340"/>
                  </a:lnTo>
                  <a:lnTo>
                    <a:pt x="807" y="145278"/>
                  </a:lnTo>
                  <a:lnTo>
                    <a:pt x="5111" y="154474"/>
                  </a:lnTo>
                  <a:lnTo>
                    <a:pt x="19807" y="169648"/>
                  </a:lnTo>
                  <a:lnTo>
                    <a:pt x="52855" y="187857"/>
                  </a:lnTo>
                  <a:lnTo>
                    <a:pt x="78807" y="196514"/>
                  </a:lnTo>
                  <a:lnTo>
                    <a:pt x="109627" y="198563"/>
                  </a:lnTo>
                  <a:lnTo>
                    <a:pt x="168867" y="184499"/>
                  </a:lnTo>
                  <a:lnTo>
                    <a:pt x="227910" y="158621"/>
                  </a:lnTo>
                  <a:lnTo>
                    <a:pt x="261865" y="142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69814" y="434951"/>
              <a:ext cx="41823" cy="485138"/>
            </a:xfrm>
            <a:custGeom>
              <a:avLst/>
              <a:gdLst/>
              <a:ahLst/>
              <a:cxnLst/>
              <a:rect l="0" t="0" r="0" b="0"/>
              <a:pathLst>
                <a:path w="41823" h="485138">
                  <a:moveTo>
                    <a:pt x="41822" y="0"/>
                  </a:moveTo>
                  <a:lnTo>
                    <a:pt x="37382" y="56531"/>
                  </a:lnTo>
                  <a:lnTo>
                    <a:pt x="31496" y="111684"/>
                  </a:lnTo>
                  <a:lnTo>
                    <a:pt x="26358" y="165082"/>
                  </a:lnTo>
                  <a:lnTo>
                    <a:pt x="25343" y="220378"/>
                  </a:lnTo>
                  <a:lnTo>
                    <a:pt x="25142" y="276049"/>
                  </a:lnTo>
                  <a:lnTo>
                    <a:pt x="25103" y="331793"/>
                  </a:lnTo>
                  <a:lnTo>
                    <a:pt x="25094" y="392394"/>
                  </a:lnTo>
                  <a:lnTo>
                    <a:pt x="18415" y="447865"/>
                  </a:lnTo>
                  <a:lnTo>
                    <a:pt x="10826" y="472854"/>
                  </a:lnTo>
                  <a:lnTo>
                    <a:pt x="0" y="485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263" y="688451"/>
              <a:ext cx="292756" cy="30891"/>
            </a:xfrm>
            <a:custGeom>
              <a:avLst/>
              <a:gdLst/>
              <a:ahLst/>
              <a:cxnLst/>
              <a:rect l="0" t="0" r="0" b="0"/>
              <a:pathLst>
                <a:path w="292756" h="30891">
                  <a:moveTo>
                    <a:pt x="0" y="30890"/>
                  </a:moveTo>
                  <a:lnTo>
                    <a:pt x="14285" y="18464"/>
                  </a:lnTo>
                  <a:lnTo>
                    <a:pt x="38930" y="9034"/>
                  </a:lnTo>
                  <a:lnTo>
                    <a:pt x="96222" y="0"/>
                  </a:lnTo>
                  <a:lnTo>
                    <a:pt x="148604" y="2380"/>
                  </a:lnTo>
                  <a:lnTo>
                    <a:pt x="202770" y="5122"/>
                  </a:lnTo>
                  <a:lnTo>
                    <a:pt x="266058" y="10149"/>
                  </a:lnTo>
                  <a:lnTo>
                    <a:pt x="292755" y="141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74004" y="516392"/>
            <a:ext cx="325756" cy="629576"/>
            <a:chOff x="4174004" y="516392"/>
            <a:chExt cx="325756" cy="629576"/>
          </a:xfrm>
        </p:grpSpPr>
        <p:sp>
          <p:nvSpPr>
            <p:cNvPr id="12" name="Freeform 11"/>
            <p:cNvSpPr/>
            <p:nvPr/>
          </p:nvSpPr>
          <p:spPr>
            <a:xfrm>
              <a:off x="4174004" y="730643"/>
              <a:ext cx="166832" cy="212899"/>
            </a:xfrm>
            <a:custGeom>
              <a:avLst/>
              <a:gdLst/>
              <a:ahLst/>
              <a:cxnLst/>
              <a:rect l="0" t="0" r="0" b="0"/>
              <a:pathLst>
                <a:path w="166832" h="212899">
                  <a:moveTo>
                    <a:pt x="74822" y="13792"/>
                  </a:moveTo>
                  <a:lnTo>
                    <a:pt x="62396" y="28077"/>
                  </a:lnTo>
                  <a:lnTo>
                    <a:pt x="38975" y="86010"/>
                  </a:lnTo>
                  <a:lnTo>
                    <a:pt x="23028" y="137518"/>
                  </a:lnTo>
                  <a:lnTo>
                    <a:pt x="18535" y="184833"/>
                  </a:lnTo>
                  <a:lnTo>
                    <a:pt x="21305" y="204124"/>
                  </a:lnTo>
                  <a:lnTo>
                    <a:pt x="27062" y="209454"/>
                  </a:lnTo>
                  <a:lnTo>
                    <a:pt x="45850" y="212898"/>
                  </a:lnTo>
                  <a:lnTo>
                    <a:pt x="62256" y="208853"/>
                  </a:lnTo>
                  <a:lnTo>
                    <a:pt x="87933" y="191110"/>
                  </a:lnTo>
                  <a:lnTo>
                    <a:pt x="109974" y="163028"/>
                  </a:lnTo>
                  <a:lnTo>
                    <a:pt x="133146" y="105723"/>
                  </a:lnTo>
                  <a:lnTo>
                    <a:pt x="137919" y="86249"/>
                  </a:lnTo>
                  <a:lnTo>
                    <a:pt x="138747" y="46723"/>
                  </a:lnTo>
                  <a:lnTo>
                    <a:pt x="132354" y="25640"/>
                  </a:lnTo>
                  <a:lnTo>
                    <a:pt x="125259" y="17973"/>
                  </a:lnTo>
                  <a:lnTo>
                    <a:pt x="104983" y="6976"/>
                  </a:lnTo>
                  <a:lnTo>
                    <a:pt x="67443" y="0"/>
                  </a:lnTo>
                  <a:lnTo>
                    <a:pt x="31330" y="6814"/>
                  </a:lnTo>
                  <a:lnTo>
                    <a:pt x="13360" y="18125"/>
                  </a:lnTo>
                  <a:lnTo>
                    <a:pt x="5966" y="25045"/>
                  </a:lnTo>
                  <a:lnTo>
                    <a:pt x="1966" y="33376"/>
                  </a:lnTo>
                  <a:lnTo>
                    <a:pt x="0" y="52546"/>
                  </a:lnTo>
                  <a:lnTo>
                    <a:pt x="2636" y="60074"/>
                  </a:lnTo>
                  <a:lnTo>
                    <a:pt x="12999" y="70917"/>
                  </a:lnTo>
                  <a:lnTo>
                    <a:pt x="31856" y="73878"/>
                  </a:lnTo>
                  <a:lnTo>
                    <a:pt x="72944" y="68206"/>
                  </a:lnTo>
                  <a:lnTo>
                    <a:pt x="132046" y="41065"/>
                  </a:lnTo>
                  <a:lnTo>
                    <a:pt x="166831" y="54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9013" y="516392"/>
              <a:ext cx="200747" cy="629576"/>
            </a:xfrm>
            <a:custGeom>
              <a:avLst/>
              <a:gdLst/>
              <a:ahLst/>
              <a:cxnLst/>
              <a:rect l="0" t="0" r="0" b="0"/>
              <a:pathLst>
                <a:path w="200747" h="629576">
                  <a:moveTo>
                    <a:pt x="200746" y="10567"/>
                  </a:moveTo>
                  <a:lnTo>
                    <a:pt x="191865" y="1687"/>
                  </a:lnTo>
                  <a:lnTo>
                    <a:pt x="185532" y="0"/>
                  </a:lnTo>
                  <a:lnTo>
                    <a:pt x="168581" y="604"/>
                  </a:lnTo>
                  <a:lnTo>
                    <a:pt x="151134" y="11406"/>
                  </a:lnTo>
                  <a:lnTo>
                    <a:pt x="116420" y="46752"/>
                  </a:lnTo>
                  <a:lnTo>
                    <a:pt x="101340" y="80500"/>
                  </a:lnTo>
                  <a:lnTo>
                    <a:pt x="93852" y="122689"/>
                  </a:lnTo>
                  <a:lnTo>
                    <a:pt x="92252" y="184555"/>
                  </a:lnTo>
                  <a:lnTo>
                    <a:pt x="96497" y="234942"/>
                  </a:lnTo>
                  <a:lnTo>
                    <a:pt x="101466" y="289643"/>
                  </a:lnTo>
                  <a:lnTo>
                    <a:pt x="115941" y="342718"/>
                  </a:lnTo>
                  <a:lnTo>
                    <a:pt x="123585" y="393716"/>
                  </a:lnTo>
                  <a:lnTo>
                    <a:pt x="127697" y="453303"/>
                  </a:lnTo>
                  <a:lnTo>
                    <a:pt x="130175" y="475930"/>
                  </a:lnTo>
                  <a:lnTo>
                    <a:pt x="124193" y="525704"/>
                  </a:lnTo>
                  <a:lnTo>
                    <a:pt x="114246" y="565003"/>
                  </a:lnTo>
                  <a:lnTo>
                    <a:pt x="97049" y="594306"/>
                  </a:lnTo>
                  <a:lnTo>
                    <a:pt x="81237" y="611090"/>
                  </a:lnTo>
                  <a:lnTo>
                    <a:pt x="61818" y="624745"/>
                  </a:lnTo>
                  <a:lnTo>
                    <a:pt x="40796" y="629575"/>
                  </a:lnTo>
                  <a:lnTo>
                    <a:pt x="21849" y="628624"/>
                  </a:lnTo>
                  <a:lnTo>
                    <a:pt x="0" y="6211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70040" y="618968"/>
            <a:ext cx="3369973" cy="685305"/>
            <a:chOff x="5470040" y="618968"/>
            <a:chExt cx="3369973" cy="685305"/>
          </a:xfrm>
        </p:grpSpPr>
        <p:sp>
          <p:nvSpPr>
            <p:cNvPr id="15" name="Freeform 14"/>
            <p:cNvSpPr/>
            <p:nvPr/>
          </p:nvSpPr>
          <p:spPr>
            <a:xfrm>
              <a:off x="5470040" y="764593"/>
              <a:ext cx="159777" cy="398388"/>
            </a:xfrm>
            <a:custGeom>
              <a:avLst/>
              <a:gdLst/>
              <a:ahLst/>
              <a:cxnLst/>
              <a:rect l="0" t="0" r="0" b="0"/>
              <a:pathLst>
                <a:path w="159777" h="398388">
                  <a:moveTo>
                    <a:pt x="33451" y="30028"/>
                  </a:moveTo>
                  <a:lnTo>
                    <a:pt x="16505" y="88303"/>
                  </a:lnTo>
                  <a:lnTo>
                    <a:pt x="9431" y="151569"/>
                  </a:lnTo>
                  <a:lnTo>
                    <a:pt x="4059" y="208320"/>
                  </a:lnTo>
                  <a:lnTo>
                    <a:pt x="529" y="270833"/>
                  </a:lnTo>
                  <a:lnTo>
                    <a:pt x="64" y="328128"/>
                  </a:lnTo>
                  <a:lnTo>
                    <a:pt x="8" y="377881"/>
                  </a:lnTo>
                  <a:lnTo>
                    <a:pt x="0" y="398387"/>
                  </a:lnTo>
                  <a:lnTo>
                    <a:pt x="2472" y="343867"/>
                  </a:lnTo>
                  <a:lnTo>
                    <a:pt x="8512" y="284323"/>
                  </a:lnTo>
                  <a:lnTo>
                    <a:pt x="19898" y="223622"/>
                  </a:lnTo>
                  <a:lnTo>
                    <a:pt x="33502" y="164386"/>
                  </a:lnTo>
                  <a:lnTo>
                    <a:pt x="50185" y="103610"/>
                  </a:lnTo>
                  <a:lnTo>
                    <a:pt x="56688" y="84107"/>
                  </a:lnTo>
                  <a:lnTo>
                    <a:pt x="90522" y="25875"/>
                  </a:lnTo>
                  <a:lnTo>
                    <a:pt x="110771" y="8145"/>
                  </a:lnTo>
                  <a:lnTo>
                    <a:pt x="128845" y="1715"/>
                  </a:lnTo>
                  <a:lnTo>
                    <a:pt x="138870" y="0"/>
                  </a:lnTo>
                  <a:lnTo>
                    <a:pt x="146482" y="1645"/>
                  </a:lnTo>
                  <a:lnTo>
                    <a:pt x="152486" y="5530"/>
                  </a:lnTo>
                  <a:lnTo>
                    <a:pt x="157418" y="10908"/>
                  </a:lnTo>
                  <a:lnTo>
                    <a:pt x="159776" y="18211"/>
                  </a:lnTo>
                  <a:lnTo>
                    <a:pt x="158656" y="45321"/>
                  </a:lnTo>
                  <a:lnTo>
                    <a:pt x="151508" y="70496"/>
                  </a:lnTo>
                  <a:lnTo>
                    <a:pt x="107727" y="129149"/>
                  </a:lnTo>
                  <a:lnTo>
                    <a:pt x="99697" y="137931"/>
                  </a:lnTo>
                  <a:lnTo>
                    <a:pt x="92485" y="142856"/>
                  </a:lnTo>
                  <a:lnTo>
                    <a:pt x="85819" y="145210"/>
                  </a:lnTo>
                  <a:lnTo>
                    <a:pt x="66909" y="1471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10015" y="853172"/>
              <a:ext cx="167663" cy="125468"/>
            </a:xfrm>
            <a:custGeom>
              <a:avLst/>
              <a:gdLst/>
              <a:ahLst/>
              <a:cxnLst/>
              <a:rect l="0" t="0" r="0" b="0"/>
              <a:pathLst>
                <a:path w="167663" h="125468">
                  <a:moveTo>
                    <a:pt x="36045" y="0"/>
                  </a:moveTo>
                  <a:lnTo>
                    <a:pt x="24468" y="33917"/>
                  </a:lnTo>
                  <a:lnTo>
                    <a:pt x="101" y="92036"/>
                  </a:lnTo>
                  <a:lnTo>
                    <a:pt x="0" y="94815"/>
                  </a:lnTo>
                  <a:lnTo>
                    <a:pt x="1792" y="93880"/>
                  </a:lnTo>
                  <a:lnTo>
                    <a:pt x="54558" y="32038"/>
                  </a:lnTo>
                  <a:lnTo>
                    <a:pt x="78396" y="12384"/>
                  </a:lnTo>
                  <a:lnTo>
                    <a:pt x="97310" y="7983"/>
                  </a:lnTo>
                  <a:lnTo>
                    <a:pt x="107558" y="8110"/>
                  </a:lnTo>
                  <a:lnTo>
                    <a:pt x="116249" y="10983"/>
                  </a:lnTo>
                  <a:lnTo>
                    <a:pt x="130862" y="21610"/>
                  </a:lnTo>
                  <a:lnTo>
                    <a:pt x="149539" y="47709"/>
                  </a:lnTo>
                  <a:lnTo>
                    <a:pt x="162404" y="78987"/>
                  </a:lnTo>
                  <a:lnTo>
                    <a:pt x="167662" y="111798"/>
                  </a:lnTo>
                  <a:lnTo>
                    <a:pt x="166541" y="118213"/>
                  </a:lnTo>
                  <a:lnTo>
                    <a:pt x="163935" y="121560"/>
                  </a:lnTo>
                  <a:lnTo>
                    <a:pt x="153147" y="1254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79891" y="660790"/>
              <a:ext cx="58552" cy="50188"/>
            </a:xfrm>
            <a:custGeom>
              <a:avLst/>
              <a:gdLst/>
              <a:ahLst/>
              <a:cxnLst/>
              <a:rect l="0" t="0" r="0" b="0"/>
              <a:pathLst>
                <a:path w="58552" h="50188">
                  <a:moveTo>
                    <a:pt x="0" y="50187"/>
                  </a:moveTo>
                  <a:lnTo>
                    <a:pt x="13321" y="45747"/>
                  </a:lnTo>
                  <a:lnTo>
                    <a:pt x="24818" y="36132"/>
                  </a:lnTo>
                  <a:lnTo>
                    <a:pt x="5855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22086" y="844808"/>
              <a:ext cx="401494" cy="147552"/>
            </a:xfrm>
            <a:custGeom>
              <a:avLst/>
              <a:gdLst/>
              <a:ahLst/>
              <a:cxnLst/>
              <a:rect l="0" t="0" r="0" b="0"/>
              <a:pathLst>
                <a:path w="401494" h="147552">
                  <a:moveTo>
                    <a:pt x="0" y="0"/>
                  </a:moveTo>
                  <a:lnTo>
                    <a:pt x="0" y="53770"/>
                  </a:lnTo>
                  <a:lnTo>
                    <a:pt x="6621" y="108842"/>
                  </a:lnTo>
                  <a:lnTo>
                    <a:pt x="9449" y="129231"/>
                  </a:lnTo>
                  <a:lnTo>
                    <a:pt x="16901" y="144488"/>
                  </a:lnTo>
                  <a:lnTo>
                    <a:pt x="22420" y="147441"/>
                  </a:lnTo>
                  <a:lnTo>
                    <a:pt x="28887" y="147551"/>
                  </a:lnTo>
                  <a:lnTo>
                    <a:pt x="35987" y="145766"/>
                  </a:lnTo>
                  <a:lnTo>
                    <a:pt x="59301" y="129932"/>
                  </a:lnTo>
                  <a:lnTo>
                    <a:pt x="91373" y="82396"/>
                  </a:lnTo>
                  <a:lnTo>
                    <a:pt x="118629" y="43228"/>
                  </a:lnTo>
                  <a:lnTo>
                    <a:pt x="142648" y="26026"/>
                  </a:lnTo>
                  <a:lnTo>
                    <a:pt x="171863" y="15043"/>
                  </a:lnTo>
                  <a:lnTo>
                    <a:pt x="190698" y="13811"/>
                  </a:lnTo>
                  <a:lnTo>
                    <a:pt x="251520" y="25571"/>
                  </a:lnTo>
                  <a:lnTo>
                    <a:pt x="305844" y="33349"/>
                  </a:lnTo>
                  <a:lnTo>
                    <a:pt x="324596" y="37437"/>
                  </a:lnTo>
                  <a:lnTo>
                    <a:pt x="326994" y="39828"/>
                  </a:lnTo>
                  <a:lnTo>
                    <a:pt x="324875" y="42351"/>
                  </a:lnTo>
                  <a:lnTo>
                    <a:pt x="275459" y="73012"/>
                  </a:lnTo>
                  <a:lnTo>
                    <a:pt x="255205" y="93815"/>
                  </a:lnTo>
                  <a:lnTo>
                    <a:pt x="252852" y="100648"/>
                  </a:lnTo>
                  <a:lnTo>
                    <a:pt x="253142" y="107062"/>
                  </a:lnTo>
                  <a:lnTo>
                    <a:pt x="255194" y="113197"/>
                  </a:lnTo>
                  <a:lnTo>
                    <a:pt x="259350" y="116357"/>
                  </a:lnTo>
                  <a:lnTo>
                    <a:pt x="264909" y="117535"/>
                  </a:lnTo>
                  <a:lnTo>
                    <a:pt x="279450" y="115436"/>
                  </a:lnTo>
                  <a:lnTo>
                    <a:pt x="334022" y="97121"/>
                  </a:lnTo>
                  <a:lnTo>
                    <a:pt x="351059" y="98308"/>
                  </a:lnTo>
                  <a:lnTo>
                    <a:pt x="365448" y="106890"/>
                  </a:lnTo>
                  <a:lnTo>
                    <a:pt x="401493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97244" y="853172"/>
              <a:ext cx="143811" cy="153582"/>
            </a:xfrm>
            <a:custGeom>
              <a:avLst/>
              <a:gdLst/>
              <a:ahLst/>
              <a:cxnLst/>
              <a:rect l="0" t="0" r="0" b="0"/>
              <a:pathLst>
                <a:path w="143811" h="153582">
                  <a:moveTo>
                    <a:pt x="85260" y="0"/>
                  </a:moveTo>
                  <a:lnTo>
                    <a:pt x="35929" y="11643"/>
                  </a:lnTo>
                  <a:lnTo>
                    <a:pt x="21203" y="24382"/>
                  </a:lnTo>
                  <a:lnTo>
                    <a:pt x="9391" y="42436"/>
                  </a:lnTo>
                  <a:lnTo>
                    <a:pt x="1044" y="62851"/>
                  </a:lnTo>
                  <a:lnTo>
                    <a:pt x="0" y="99686"/>
                  </a:lnTo>
                  <a:lnTo>
                    <a:pt x="5854" y="118965"/>
                  </a:lnTo>
                  <a:lnTo>
                    <a:pt x="10018" y="126709"/>
                  </a:lnTo>
                  <a:lnTo>
                    <a:pt x="22078" y="137791"/>
                  </a:lnTo>
                  <a:lnTo>
                    <a:pt x="52539" y="152478"/>
                  </a:lnTo>
                  <a:lnTo>
                    <a:pt x="71337" y="153581"/>
                  </a:lnTo>
                  <a:lnTo>
                    <a:pt x="117056" y="144280"/>
                  </a:lnTo>
                  <a:lnTo>
                    <a:pt x="143810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705855" y="886630"/>
              <a:ext cx="167688" cy="417643"/>
            </a:xfrm>
            <a:custGeom>
              <a:avLst/>
              <a:gdLst/>
              <a:ahLst/>
              <a:cxnLst/>
              <a:rect l="0" t="0" r="0" b="0"/>
              <a:pathLst>
                <a:path w="167688" h="417643">
                  <a:moveTo>
                    <a:pt x="18844" y="0"/>
                  </a:moveTo>
                  <a:lnTo>
                    <a:pt x="9963" y="8881"/>
                  </a:lnTo>
                  <a:lnTo>
                    <a:pt x="0" y="32165"/>
                  </a:lnTo>
                  <a:lnTo>
                    <a:pt x="43" y="62608"/>
                  </a:lnTo>
                  <a:lnTo>
                    <a:pt x="10382" y="90733"/>
                  </a:lnTo>
                  <a:lnTo>
                    <a:pt x="29657" y="112284"/>
                  </a:lnTo>
                  <a:lnTo>
                    <a:pt x="39064" y="115749"/>
                  </a:lnTo>
                  <a:lnTo>
                    <a:pt x="73576" y="116185"/>
                  </a:lnTo>
                  <a:lnTo>
                    <a:pt x="106829" y="109499"/>
                  </a:lnTo>
                  <a:lnTo>
                    <a:pt x="152145" y="85798"/>
                  </a:lnTo>
                  <a:lnTo>
                    <a:pt x="157898" y="86939"/>
                  </a:lnTo>
                  <a:lnTo>
                    <a:pt x="161734" y="92347"/>
                  </a:lnTo>
                  <a:lnTo>
                    <a:pt x="165065" y="108888"/>
                  </a:lnTo>
                  <a:lnTo>
                    <a:pt x="161515" y="171364"/>
                  </a:lnTo>
                  <a:lnTo>
                    <a:pt x="163611" y="224614"/>
                  </a:lnTo>
                  <a:lnTo>
                    <a:pt x="167687" y="278142"/>
                  </a:lnTo>
                  <a:lnTo>
                    <a:pt x="166417" y="330247"/>
                  </a:lnTo>
                  <a:lnTo>
                    <a:pt x="157661" y="385045"/>
                  </a:lnTo>
                  <a:lnTo>
                    <a:pt x="147456" y="403786"/>
                  </a:lnTo>
                  <a:lnTo>
                    <a:pt x="140831" y="411386"/>
                  </a:lnTo>
                  <a:lnTo>
                    <a:pt x="132697" y="415524"/>
                  </a:lnTo>
                  <a:lnTo>
                    <a:pt x="113746" y="417642"/>
                  </a:lnTo>
                  <a:lnTo>
                    <a:pt x="82176" y="413610"/>
                  </a:lnTo>
                  <a:lnTo>
                    <a:pt x="65270" y="406568"/>
                  </a:lnTo>
                  <a:lnTo>
                    <a:pt x="21894" y="374865"/>
                  </a:lnTo>
                  <a:lnTo>
                    <a:pt x="7498" y="358989"/>
                  </a:lnTo>
                  <a:lnTo>
                    <a:pt x="4774" y="349922"/>
                  </a:lnTo>
                  <a:lnTo>
                    <a:pt x="6704" y="329935"/>
                  </a:lnTo>
                  <a:lnTo>
                    <a:pt x="13758" y="316095"/>
                  </a:lnTo>
                  <a:lnTo>
                    <a:pt x="27208" y="301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251658" y="618968"/>
              <a:ext cx="125468" cy="401494"/>
            </a:xfrm>
            <a:custGeom>
              <a:avLst/>
              <a:gdLst/>
              <a:ahLst/>
              <a:cxnLst/>
              <a:rect l="0" t="0" r="0" b="0"/>
              <a:pathLst>
                <a:path w="125468" h="401494">
                  <a:moveTo>
                    <a:pt x="0" y="0"/>
                  </a:moveTo>
                  <a:lnTo>
                    <a:pt x="0" y="62817"/>
                  </a:lnTo>
                  <a:lnTo>
                    <a:pt x="0" y="115914"/>
                  </a:lnTo>
                  <a:lnTo>
                    <a:pt x="4440" y="174902"/>
                  </a:lnTo>
                  <a:lnTo>
                    <a:pt x="7590" y="225141"/>
                  </a:lnTo>
                  <a:lnTo>
                    <a:pt x="10690" y="284907"/>
                  </a:lnTo>
                  <a:lnTo>
                    <a:pt x="24471" y="345970"/>
                  </a:lnTo>
                  <a:lnTo>
                    <a:pt x="36899" y="369691"/>
                  </a:lnTo>
                  <a:lnTo>
                    <a:pt x="54194" y="385190"/>
                  </a:lnTo>
                  <a:lnTo>
                    <a:pt x="75203" y="394247"/>
                  </a:lnTo>
                  <a:lnTo>
                    <a:pt x="125467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49370" y="898919"/>
              <a:ext cx="103409" cy="113179"/>
            </a:xfrm>
            <a:custGeom>
              <a:avLst/>
              <a:gdLst/>
              <a:ahLst/>
              <a:cxnLst/>
              <a:rect l="0" t="0" r="0" b="0"/>
              <a:pathLst>
                <a:path w="103409" h="113179">
                  <a:moveTo>
                    <a:pt x="78315" y="4440"/>
                  </a:moveTo>
                  <a:lnTo>
                    <a:pt x="64994" y="0"/>
                  </a:lnTo>
                  <a:lnTo>
                    <a:pt x="59210" y="550"/>
                  </a:lnTo>
                  <a:lnTo>
                    <a:pt x="26530" y="19704"/>
                  </a:lnTo>
                  <a:lnTo>
                    <a:pt x="15646" y="32600"/>
                  </a:lnTo>
                  <a:lnTo>
                    <a:pt x="1085" y="63597"/>
                  </a:lnTo>
                  <a:lnTo>
                    <a:pt x="0" y="79989"/>
                  </a:lnTo>
                  <a:lnTo>
                    <a:pt x="1012" y="88264"/>
                  </a:lnTo>
                  <a:lnTo>
                    <a:pt x="5404" y="93780"/>
                  </a:lnTo>
                  <a:lnTo>
                    <a:pt x="20197" y="99910"/>
                  </a:lnTo>
                  <a:lnTo>
                    <a:pt x="72405" y="102504"/>
                  </a:lnTo>
                  <a:lnTo>
                    <a:pt x="103408" y="1131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678245" y="694248"/>
              <a:ext cx="309485" cy="345100"/>
            </a:xfrm>
            <a:custGeom>
              <a:avLst/>
              <a:gdLst/>
              <a:ahLst/>
              <a:cxnLst/>
              <a:rect l="0" t="0" r="0" b="0"/>
              <a:pathLst>
                <a:path w="309485" h="345100">
                  <a:moveTo>
                    <a:pt x="0" y="0"/>
                  </a:moveTo>
                  <a:lnTo>
                    <a:pt x="0" y="57998"/>
                  </a:lnTo>
                  <a:lnTo>
                    <a:pt x="4440" y="114459"/>
                  </a:lnTo>
                  <a:lnTo>
                    <a:pt x="20944" y="154857"/>
                  </a:lnTo>
                  <a:lnTo>
                    <a:pt x="52027" y="193132"/>
                  </a:lnTo>
                  <a:lnTo>
                    <a:pt x="94729" y="225204"/>
                  </a:lnTo>
                  <a:lnTo>
                    <a:pt x="132715" y="252460"/>
                  </a:lnTo>
                  <a:lnTo>
                    <a:pt x="154153" y="276479"/>
                  </a:lnTo>
                  <a:lnTo>
                    <a:pt x="157602" y="284692"/>
                  </a:lnTo>
                  <a:lnTo>
                    <a:pt x="158956" y="301254"/>
                  </a:lnTo>
                  <a:lnTo>
                    <a:pt x="156157" y="308644"/>
                  </a:lnTo>
                  <a:lnTo>
                    <a:pt x="145612" y="321812"/>
                  </a:lnTo>
                  <a:lnTo>
                    <a:pt x="124000" y="335236"/>
                  </a:lnTo>
                  <a:lnTo>
                    <a:pt x="95498" y="345099"/>
                  </a:lnTo>
                  <a:lnTo>
                    <a:pt x="63509" y="345027"/>
                  </a:lnTo>
                  <a:lnTo>
                    <a:pt x="34926" y="339119"/>
                  </a:lnTo>
                  <a:lnTo>
                    <a:pt x="32577" y="337605"/>
                  </a:lnTo>
                  <a:lnTo>
                    <a:pt x="34730" y="336596"/>
                  </a:lnTo>
                  <a:lnTo>
                    <a:pt x="47964" y="336404"/>
                  </a:lnTo>
                  <a:lnTo>
                    <a:pt x="107491" y="341897"/>
                  </a:lnTo>
                  <a:lnTo>
                    <a:pt x="167764" y="341806"/>
                  </a:lnTo>
                  <a:lnTo>
                    <a:pt x="210284" y="334344"/>
                  </a:lnTo>
                  <a:lnTo>
                    <a:pt x="253471" y="310264"/>
                  </a:lnTo>
                  <a:lnTo>
                    <a:pt x="260989" y="304428"/>
                  </a:lnTo>
                  <a:lnTo>
                    <a:pt x="269343" y="285551"/>
                  </a:lnTo>
                  <a:lnTo>
                    <a:pt x="271571" y="274012"/>
                  </a:lnTo>
                  <a:lnTo>
                    <a:pt x="269089" y="256234"/>
                  </a:lnTo>
                  <a:lnTo>
                    <a:pt x="265825" y="248891"/>
                  </a:lnTo>
                  <a:lnTo>
                    <a:pt x="254763" y="238253"/>
                  </a:lnTo>
                  <a:lnTo>
                    <a:pt x="247910" y="234115"/>
                  </a:lnTo>
                  <a:lnTo>
                    <a:pt x="240553" y="233216"/>
                  </a:lnTo>
                  <a:lnTo>
                    <a:pt x="224943" y="237173"/>
                  </a:lnTo>
                  <a:lnTo>
                    <a:pt x="213669" y="247605"/>
                  </a:lnTo>
                  <a:lnTo>
                    <a:pt x="209361" y="254291"/>
                  </a:lnTo>
                  <a:lnTo>
                    <a:pt x="208348" y="261536"/>
                  </a:lnTo>
                  <a:lnTo>
                    <a:pt x="212180" y="277021"/>
                  </a:lnTo>
                  <a:lnTo>
                    <a:pt x="233667" y="301415"/>
                  </a:lnTo>
                  <a:lnTo>
                    <a:pt x="263578" y="321860"/>
                  </a:lnTo>
                  <a:lnTo>
                    <a:pt x="309484" y="3345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130370" y="644061"/>
              <a:ext cx="49742" cy="317850"/>
            </a:xfrm>
            <a:custGeom>
              <a:avLst/>
              <a:gdLst/>
              <a:ahLst/>
              <a:cxnLst/>
              <a:rect l="0" t="0" r="0" b="0"/>
              <a:pathLst>
                <a:path w="49742" h="317850">
                  <a:moveTo>
                    <a:pt x="16283" y="0"/>
                  </a:moveTo>
                  <a:lnTo>
                    <a:pt x="15354" y="62817"/>
                  </a:lnTo>
                  <a:lnTo>
                    <a:pt x="7184" y="115914"/>
                  </a:lnTo>
                  <a:lnTo>
                    <a:pt x="1814" y="166937"/>
                  </a:lnTo>
                  <a:lnTo>
                    <a:pt x="0" y="225254"/>
                  </a:lnTo>
                  <a:lnTo>
                    <a:pt x="8711" y="288089"/>
                  </a:lnTo>
                  <a:lnTo>
                    <a:pt x="11235" y="298009"/>
                  </a:lnTo>
                  <a:lnTo>
                    <a:pt x="16636" y="304622"/>
                  </a:lnTo>
                  <a:lnTo>
                    <a:pt x="49741" y="317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72263" y="702613"/>
              <a:ext cx="41679" cy="292756"/>
            </a:xfrm>
            <a:custGeom>
              <a:avLst/>
              <a:gdLst/>
              <a:ahLst/>
              <a:cxnLst/>
              <a:rect l="0" t="0" r="0" b="0"/>
              <a:pathLst>
                <a:path w="41679" h="292756">
                  <a:moveTo>
                    <a:pt x="33314" y="0"/>
                  </a:moveTo>
                  <a:lnTo>
                    <a:pt x="16368" y="58687"/>
                  </a:lnTo>
                  <a:lnTo>
                    <a:pt x="3545" y="120424"/>
                  </a:lnTo>
                  <a:lnTo>
                    <a:pt x="585" y="179717"/>
                  </a:lnTo>
                  <a:lnTo>
                    <a:pt x="0" y="232218"/>
                  </a:lnTo>
                  <a:lnTo>
                    <a:pt x="7356" y="254697"/>
                  </a:lnTo>
                  <a:lnTo>
                    <a:pt x="18989" y="272123"/>
                  </a:lnTo>
                  <a:lnTo>
                    <a:pt x="41678" y="292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431044" y="903359"/>
              <a:ext cx="8365" cy="83645"/>
            </a:xfrm>
            <a:custGeom>
              <a:avLst/>
              <a:gdLst/>
              <a:ahLst/>
              <a:cxnLst/>
              <a:rect l="0" t="0" r="0" b="0"/>
              <a:pathLst>
                <a:path w="8365" h="83645">
                  <a:moveTo>
                    <a:pt x="0" y="0"/>
                  </a:moveTo>
                  <a:lnTo>
                    <a:pt x="6621" y="62829"/>
                  </a:lnTo>
                  <a:lnTo>
                    <a:pt x="8364" y="83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489595" y="878266"/>
              <a:ext cx="192382" cy="125467"/>
            </a:xfrm>
            <a:custGeom>
              <a:avLst/>
              <a:gdLst/>
              <a:ahLst/>
              <a:cxnLst/>
              <a:rect l="0" t="0" r="0" b="0"/>
              <a:pathLst>
                <a:path w="192382" h="125467">
                  <a:moveTo>
                    <a:pt x="0" y="0"/>
                  </a:moveTo>
                  <a:lnTo>
                    <a:pt x="13355" y="15214"/>
                  </a:lnTo>
                  <a:lnTo>
                    <a:pt x="31414" y="52090"/>
                  </a:lnTo>
                  <a:lnTo>
                    <a:pt x="38737" y="84208"/>
                  </a:lnTo>
                  <a:lnTo>
                    <a:pt x="39766" y="95173"/>
                  </a:lnTo>
                  <a:lnTo>
                    <a:pt x="42310" y="99694"/>
                  </a:lnTo>
                  <a:lnTo>
                    <a:pt x="45865" y="99920"/>
                  </a:lnTo>
                  <a:lnTo>
                    <a:pt x="85533" y="73628"/>
                  </a:lnTo>
                  <a:lnTo>
                    <a:pt x="113737" y="68904"/>
                  </a:lnTo>
                  <a:lnTo>
                    <a:pt x="129857" y="72756"/>
                  </a:lnTo>
                  <a:lnTo>
                    <a:pt x="155351" y="90374"/>
                  </a:lnTo>
                  <a:lnTo>
                    <a:pt x="192381" y="125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637988" y="911464"/>
              <a:ext cx="202025" cy="344297"/>
            </a:xfrm>
            <a:custGeom>
              <a:avLst/>
              <a:gdLst/>
              <a:ahLst/>
              <a:cxnLst/>
              <a:rect l="0" t="0" r="0" b="0"/>
              <a:pathLst>
                <a:path w="202025" h="344297">
                  <a:moveTo>
                    <a:pt x="161090" y="58810"/>
                  </a:moveTo>
                  <a:lnTo>
                    <a:pt x="145008" y="23884"/>
                  </a:lnTo>
                  <a:lnTo>
                    <a:pt x="129786" y="4265"/>
                  </a:lnTo>
                  <a:lnTo>
                    <a:pt x="123492" y="1071"/>
                  </a:lnTo>
                  <a:lnTo>
                    <a:pt x="109063" y="0"/>
                  </a:lnTo>
                  <a:lnTo>
                    <a:pt x="105030" y="3804"/>
                  </a:lnTo>
                  <a:lnTo>
                    <a:pt x="103271" y="10058"/>
                  </a:lnTo>
                  <a:lnTo>
                    <a:pt x="103027" y="17944"/>
                  </a:lnTo>
                  <a:lnTo>
                    <a:pt x="110191" y="34142"/>
                  </a:lnTo>
                  <a:lnTo>
                    <a:pt x="163550" y="94540"/>
                  </a:lnTo>
                  <a:lnTo>
                    <a:pt x="178913" y="108148"/>
                  </a:lnTo>
                  <a:lnTo>
                    <a:pt x="195034" y="117294"/>
                  </a:lnTo>
                  <a:lnTo>
                    <a:pt x="199519" y="122893"/>
                  </a:lnTo>
                  <a:lnTo>
                    <a:pt x="201580" y="129413"/>
                  </a:lnTo>
                  <a:lnTo>
                    <a:pt x="202024" y="136549"/>
                  </a:lnTo>
                  <a:lnTo>
                    <a:pt x="197561" y="151912"/>
                  </a:lnTo>
                  <a:lnTo>
                    <a:pt x="168578" y="197604"/>
                  </a:lnTo>
                  <a:lnTo>
                    <a:pt x="144739" y="232312"/>
                  </a:lnTo>
                  <a:lnTo>
                    <a:pt x="110938" y="294570"/>
                  </a:lnTo>
                  <a:lnTo>
                    <a:pt x="88606" y="329051"/>
                  </a:lnTo>
                  <a:lnTo>
                    <a:pt x="67432" y="343449"/>
                  </a:lnTo>
                  <a:lnTo>
                    <a:pt x="59618" y="344296"/>
                  </a:lnTo>
                  <a:lnTo>
                    <a:pt x="43500" y="340280"/>
                  </a:lnTo>
                  <a:lnTo>
                    <a:pt x="29521" y="329821"/>
                  </a:lnTo>
                  <a:lnTo>
                    <a:pt x="18042" y="314949"/>
                  </a:lnTo>
                  <a:lnTo>
                    <a:pt x="0" y="264350"/>
                  </a:lnTo>
                  <a:lnTo>
                    <a:pt x="722" y="256247"/>
                  </a:lnTo>
                  <a:lnTo>
                    <a:pt x="3992" y="249915"/>
                  </a:lnTo>
                  <a:lnTo>
                    <a:pt x="8960" y="244765"/>
                  </a:lnTo>
                  <a:lnTo>
                    <a:pt x="15989" y="243190"/>
                  </a:lnTo>
                  <a:lnTo>
                    <a:pt x="52353" y="251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0" name="Freeform 29"/>
          <p:cNvSpPr/>
          <p:nvPr/>
        </p:nvSpPr>
        <p:spPr>
          <a:xfrm>
            <a:off x="392822" y="1507450"/>
            <a:ext cx="225840" cy="23243"/>
          </a:xfrm>
          <a:custGeom>
            <a:avLst/>
            <a:gdLst/>
            <a:ahLst/>
            <a:cxnLst/>
            <a:rect l="0" t="0" r="0" b="0"/>
            <a:pathLst>
              <a:path w="225840" h="23243">
                <a:moveTo>
                  <a:pt x="0" y="23242"/>
                </a:moveTo>
                <a:lnTo>
                  <a:pt x="41351" y="7522"/>
                </a:lnTo>
                <a:lnTo>
                  <a:pt x="93051" y="0"/>
                </a:lnTo>
                <a:lnTo>
                  <a:pt x="144811" y="4262"/>
                </a:lnTo>
                <a:lnTo>
                  <a:pt x="203144" y="10657"/>
                </a:lnTo>
                <a:lnTo>
                  <a:pt x="225839" y="1487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5" name="Group 44"/>
          <p:cNvGrpSpPr/>
          <p:nvPr/>
        </p:nvGrpSpPr>
        <p:grpSpPr>
          <a:xfrm>
            <a:off x="7276751" y="1566001"/>
            <a:ext cx="2576248" cy="640872"/>
            <a:chOff x="7276751" y="1566001"/>
            <a:chExt cx="2576248" cy="640872"/>
          </a:xfrm>
        </p:grpSpPr>
        <p:sp>
          <p:nvSpPr>
            <p:cNvPr id="31" name="Freeform 30"/>
            <p:cNvSpPr/>
            <p:nvPr/>
          </p:nvSpPr>
          <p:spPr>
            <a:xfrm>
              <a:off x="7372684" y="1697980"/>
              <a:ext cx="21170" cy="508893"/>
            </a:xfrm>
            <a:custGeom>
              <a:avLst/>
              <a:gdLst/>
              <a:ahLst/>
              <a:cxnLst/>
              <a:rect l="0" t="0" r="0" b="0"/>
              <a:pathLst>
                <a:path w="21170" h="508893">
                  <a:moveTo>
                    <a:pt x="4441" y="0"/>
                  </a:moveTo>
                  <a:lnTo>
                    <a:pt x="0" y="13321"/>
                  </a:lnTo>
                  <a:lnTo>
                    <a:pt x="299" y="27296"/>
                  </a:lnTo>
                  <a:lnTo>
                    <a:pt x="4077" y="84572"/>
                  </a:lnTo>
                  <a:lnTo>
                    <a:pt x="4370" y="137319"/>
                  </a:lnTo>
                  <a:lnTo>
                    <a:pt x="4420" y="185051"/>
                  </a:lnTo>
                  <a:lnTo>
                    <a:pt x="4435" y="238951"/>
                  </a:lnTo>
                  <a:lnTo>
                    <a:pt x="4439" y="296124"/>
                  </a:lnTo>
                  <a:lnTo>
                    <a:pt x="4440" y="349826"/>
                  </a:lnTo>
                  <a:lnTo>
                    <a:pt x="4441" y="405495"/>
                  </a:lnTo>
                  <a:lnTo>
                    <a:pt x="8882" y="454311"/>
                  </a:lnTo>
                  <a:lnTo>
                    <a:pt x="12960" y="508892"/>
                  </a:lnTo>
                  <a:lnTo>
                    <a:pt x="14767" y="508409"/>
                  </a:lnTo>
                  <a:lnTo>
                    <a:pt x="18324" y="496410"/>
                  </a:lnTo>
                  <a:lnTo>
                    <a:pt x="21169" y="4600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276751" y="1957278"/>
              <a:ext cx="184019" cy="66916"/>
            </a:xfrm>
            <a:custGeom>
              <a:avLst/>
              <a:gdLst/>
              <a:ahLst/>
              <a:cxnLst/>
              <a:rect l="0" t="0" r="0" b="0"/>
              <a:pathLst>
                <a:path w="184019" h="66916">
                  <a:moveTo>
                    <a:pt x="0" y="66915"/>
                  </a:moveTo>
                  <a:lnTo>
                    <a:pt x="57980" y="45059"/>
                  </a:lnTo>
                  <a:lnTo>
                    <a:pt x="115365" y="22172"/>
                  </a:lnTo>
                  <a:lnTo>
                    <a:pt x="175910" y="2634"/>
                  </a:lnTo>
                  <a:lnTo>
                    <a:pt x="18401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528071" y="1940549"/>
              <a:ext cx="267277" cy="251626"/>
            </a:xfrm>
            <a:custGeom>
              <a:avLst/>
              <a:gdLst/>
              <a:ahLst/>
              <a:cxnLst/>
              <a:rect l="0" t="0" r="0" b="0"/>
              <a:pathLst>
                <a:path w="267277" h="251626">
                  <a:moveTo>
                    <a:pt x="33071" y="0"/>
                  </a:moveTo>
                  <a:lnTo>
                    <a:pt x="16124" y="59938"/>
                  </a:lnTo>
                  <a:lnTo>
                    <a:pt x="9588" y="116756"/>
                  </a:lnTo>
                  <a:lnTo>
                    <a:pt x="2548" y="172452"/>
                  </a:lnTo>
                  <a:lnTo>
                    <a:pt x="193" y="230267"/>
                  </a:lnTo>
                  <a:lnTo>
                    <a:pt x="0" y="242732"/>
                  </a:lnTo>
                  <a:lnTo>
                    <a:pt x="1730" y="249183"/>
                  </a:lnTo>
                  <a:lnTo>
                    <a:pt x="4742" y="251625"/>
                  </a:lnTo>
                  <a:lnTo>
                    <a:pt x="8609" y="251395"/>
                  </a:lnTo>
                  <a:lnTo>
                    <a:pt x="12116" y="247523"/>
                  </a:lnTo>
                  <a:lnTo>
                    <a:pt x="32988" y="192264"/>
                  </a:lnTo>
                  <a:lnTo>
                    <a:pt x="48860" y="150544"/>
                  </a:lnTo>
                  <a:lnTo>
                    <a:pt x="79795" y="113176"/>
                  </a:lnTo>
                  <a:lnTo>
                    <a:pt x="86525" y="109838"/>
                  </a:lnTo>
                  <a:lnTo>
                    <a:pt x="101438" y="108607"/>
                  </a:lnTo>
                  <a:lnTo>
                    <a:pt x="114883" y="113636"/>
                  </a:lnTo>
                  <a:lnTo>
                    <a:pt x="121070" y="117580"/>
                  </a:lnTo>
                  <a:lnTo>
                    <a:pt x="130423" y="129396"/>
                  </a:lnTo>
                  <a:lnTo>
                    <a:pt x="152784" y="184247"/>
                  </a:lnTo>
                  <a:lnTo>
                    <a:pt x="157490" y="186959"/>
                  </a:lnTo>
                  <a:lnTo>
                    <a:pt x="163416" y="185978"/>
                  </a:lnTo>
                  <a:lnTo>
                    <a:pt x="188519" y="168812"/>
                  </a:lnTo>
                  <a:lnTo>
                    <a:pt x="227272" y="107271"/>
                  </a:lnTo>
                  <a:lnTo>
                    <a:pt x="234936" y="91357"/>
                  </a:lnTo>
                  <a:lnTo>
                    <a:pt x="237351" y="89715"/>
                  </a:lnTo>
                  <a:lnTo>
                    <a:pt x="238962" y="92339"/>
                  </a:lnTo>
                  <a:lnTo>
                    <a:pt x="244378" y="152792"/>
                  </a:lnTo>
                  <a:lnTo>
                    <a:pt x="249664" y="175716"/>
                  </a:lnTo>
                  <a:lnTo>
                    <a:pt x="267276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9095" y="1990735"/>
              <a:ext cx="85203" cy="184554"/>
            </a:xfrm>
            <a:custGeom>
              <a:avLst/>
              <a:gdLst/>
              <a:ahLst/>
              <a:cxnLst/>
              <a:rect l="0" t="0" r="0" b="0"/>
              <a:pathLst>
                <a:path w="85203" h="184554">
                  <a:moveTo>
                    <a:pt x="36625" y="0"/>
                  </a:moveTo>
                  <a:lnTo>
                    <a:pt x="23303" y="4441"/>
                  </a:lnTo>
                  <a:lnTo>
                    <a:pt x="14285" y="14056"/>
                  </a:lnTo>
                  <a:lnTo>
                    <a:pt x="922" y="42947"/>
                  </a:lnTo>
                  <a:lnTo>
                    <a:pt x="0" y="59051"/>
                  </a:lnTo>
                  <a:lnTo>
                    <a:pt x="1056" y="67249"/>
                  </a:lnTo>
                  <a:lnTo>
                    <a:pt x="4548" y="73644"/>
                  </a:lnTo>
                  <a:lnTo>
                    <a:pt x="15862" y="83227"/>
                  </a:lnTo>
                  <a:lnTo>
                    <a:pt x="76502" y="95679"/>
                  </a:lnTo>
                  <a:lnTo>
                    <a:pt x="81797" y="101891"/>
                  </a:lnTo>
                  <a:lnTo>
                    <a:pt x="85202" y="121184"/>
                  </a:lnTo>
                  <a:lnTo>
                    <a:pt x="81140" y="140292"/>
                  </a:lnTo>
                  <a:lnTo>
                    <a:pt x="68402" y="164247"/>
                  </a:lnTo>
                  <a:lnTo>
                    <a:pt x="57254" y="176160"/>
                  </a:lnTo>
                  <a:lnTo>
                    <a:pt x="43005" y="184553"/>
                  </a:lnTo>
                  <a:lnTo>
                    <a:pt x="36231" y="184375"/>
                  </a:lnTo>
                  <a:lnTo>
                    <a:pt x="29857" y="181468"/>
                  </a:lnTo>
                  <a:lnTo>
                    <a:pt x="11532" y="16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004189" y="1748167"/>
              <a:ext cx="75549" cy="424280"/>
            </a:xfrm>
            <a:custGeom>
              <a:avLst/>
              <a:gdLst/>
              <a:ahLst/>
              <a:cxnLst/>
              <a:rect l="0" t="0" r="0" b="0"/>
              <a:pathLst>
                <a:path w="75549" h="424280">
                  <a:moveTo>
                    <a:pt x="33726" y="0"/>
                  </a:moveTo>
                  <a:lnTo>
                    <a:pt x="33726" y="53770"/>
                  </a:lnTo>
                  <a:lnTo>
                    <a:pt x="33726" y="105349"/>
                  </a:lnTo>
                  <a:lnTo>
                    <a:pt x="32796" y="152963"/>
                  </a:lnTo>
                  <a:lnTo>
                    <a:pt x="27978" y="207861"/>
                  </a:lnTo>
                  <a:lnTo>
                    <a:pt x="26137" y="264400"/>
                  </a:lnTo>
                  <a:lnTo>
                    <a:pt x="25591" y="315953"/>
                  </a:lnTo>
                  <a:lnTo>
                    <a:pt x="25408" y="372996"/>
                  </a:lnTo>
                  <a:lnTo>
                    <a:pt x="25368" y="424279"/>
                  </a:lnTo>
                  <a:lnTo>
                    <a:pt x="24433" y="376365"/>
                  </a:lnTo>
                  <a:lnTo>
                    <a:pt x="16263" y="317188"/>
                  </a:lnTo>
                  <a:lnTo>
                    <a:pt x="0" y="263857"/>
                  </a:lnTo>
                  <a:lnTo>
                    <a:pt x="3557" y="248622"/>
                  </a:lnTo>
                  <a:lnTo>
                    <a:pt x="10825" y="243816"/>
                  </a:lnTo>
                  <a:lnTo>
                    <a:pt x="52643" y="236103"/>
                  </a:lnTo>
                  <a:lnTo>
                    <a:pt x="75548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497959" y="1999100"/>
              <a:ext cx="16730" cy="184019"/>
            </a:xfrm>
            <a:custGeom>
              <a:avLst/>
              <a:gdLst/>
              <a:ahLst/>
              <a:cxnLst/>
              <a:rect l="0" t="0" r="0" b="0"/>
              <a:pathLst>
                <a:path w="16730" h="184019">
                  <a:moveTo>
                    <a:pt x="16729" y="0"/>
                  </a:moveTo>
                  <a:lnTo>
                    <a:pt x="10981" y="21892"/>
                  </a:lnTo>
                  <a:lnTo>
                    <a:pt x="2845" y="83313"/>
                  </a:lnTo>
                  <a:lnTo>
                    <a:pt x="375" y="141383"/>
                  </a:lnTo>
                  <a:lnTo>
                    <a:pt x="0" y="184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497959" y="1865269"/>
              <a:ext cx="41823" cy="8365"/>
            </a:xfrm>
            <a:custGeom>
              <a:avLst/>
              <a:gdLst/>
              <a:ahLst/>
              <a:cxnLst/>
              <a:rect l="0" t="0" r="0" b="0"/>
              <a:pathLst>
                <a:path w="41823" h="8365">
                  <a:moveTo>
                    <a:pt x="0" y="0"/>
                  </a:moveTo>
                  <a:lnTo>
                    <a:pt x="41822" y="8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615061" y="2049287"/>
              <a:ext cx="117103" cy="133832"/>
            </a:xfrm>
            <a:custGeom>
              <a:avLst/>
              <a:gdLst/>
              <a:ahLst/>
              <a:cxnLst/>
              <a:rect l="0" t="0" r="0" b="0"/>
              <a:pathLst>
                <a:path w="117103" h="133832">
                  <a:moveTo>
                    <a:pt x="0" y="0"/>
                  </a:moveTo>
                  <a:lnTo>
                    <a:pt x="2478" y="33916"/>
                  </a:lnTo>
                  <a:lnTo>
                    <a:pt x="4440" y="42128"/>
                  </a:lnTo>
                  <a:lnTo>
                    <a:pt x="8537" y="45743"/>
                  </a:lnTo>
                  <a:lnTo>
                    <a:pt x="14056" y="46295"/>
                  </a:lnTo>
                  <a:lnTo>
                    <a:pt x="20523" y="44804"/>
                  </a:lnTo>
                  <a:lnTo>
                    <a:pt x="75502" y="8661"/>
                  </a:lnTo>
                  <a:lnTo>
                    <a:pt x="92108" y="7876"/>
                  </a:lnTo>
                  <a:lnTo>
                    <a:pt x="98580" y="11756"/>
                  </a:lnTo>
                  <a:lnTo>
                    <a:pt x="108251" y="25981"/>
                  </a:lnTo>
                  <a:lnTo>
                    <a:pt x="115353" y="77830"/>
                  </a:lnTo>
                  <a:lnTo>
                    <a:pt x="117102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108563" y="1622700"/>
              <a:ext cx="24090" cy="446805"/>
            </a:xfrm>
            <a:custGeom>
              <a:avLst/>
              <a:gdLst/>
              <a:ahLst/>
              <a:cxnLst/>
              <a:rect l="0" t="0" r="0" b="0"/>
              <a:pathLst>
                <a:path w="24090" h="446805">
                  <a:moveTo>
                    <a:pt x="8364" y="0"/>
                  </a:moveTo>
                  <a:lnTo>
                    <a:pt x="20007" y="55450"/>
                  </a:lnTo>
                  <a:lnTo>
                    <a:pt x="24089" y="106645"/>
                  </a:lnTo>
                  <a:lnTo>
                    <a:pt x="22417" y="166049"/>
                  </a:lnTo>
                  <a:lnTo>
                    <a:pt x="17852" y="227248"/>
                  </a:lnTo>
                  <a:lnTo>
                    <a:pt x="16021" y="287285"/>
                  </a:lnTo>
                  <a:lnTo>
                    <a:pt x="10152" y="349400"/>
                  </a:lnTo>
                  <a:lnTo>
                    <a:pt x="4277" y="402253"/>
                  </a:lnTo>
                  <a:lnTo>
                    <a:pt x="845" y="446804"/>
                  </a:lnTo>
                  <a:lnTo>
                    <a:pt x="562" y="446571"/>
                  </a:lnTo>
                  <a:lnTo>
                    <a:pt x="49" y="389628"/>
                  </a:lnTo>
                  <a:lnTo>
                    <a:pt x="0" y="376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983097" y="1566001"/>
              <a:ext cx="284391" cy="131980"/>
            </a:xfrm>
            <a:custGeom>
              <a:avLst/>
              <a:gdLst/>
              <a:ahLst/>
              <a:cxnLst/>
              <a:rect l="0" t="0" r="0" b="0"/>
              <a:pathLst>
                <a:path w="284391" h="131980">
                  <a:moveTo>
                    <a:pt x="0" y="23242"/>
                  </a:moveTo>
                  <a:lnTo>
                    <a:pt x="8880" y="14361"/>
                  </a:lnTo>
                  <a:lnTo>
                    <a:pt x="36605" y="4398"/>
                  </a:lnTo>
                  <a:lnTo>
                    <a:pt x="87571" y="0"/>
                  </a:lnTo>
                  <a:lnTo>
                    <a:pt x="143762" y="5192"/>
                  </a:lnTo>
                  <a:lnTo>
                    <a:pt x="204968" y="21512"/>
                  </a:lnTo>
                  <a:lnTo>
                    <a:pt x="247747" y="50494"/>
                  </a:lnTo>
                  <a:lnTo>
                    <a:pt x="270642" y="78508"/>
                  </a:lnTo>
                  <a:lnTo>
                    <a:pt x="278280" y="99540"/>
                  </a:lnTo>
                  <a:lnTo>
                    <a:pt x="284390" y="131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024918" y="2024193"/>
              <a:ext cx="150561" cy="41823"/>
            </a:xfrm>
            <a:custGeom>
              <a:avLst/>
              <a:gdLst/>
              <a:ahLst/>
              <a:cxnLst/>
              <a:rect l="0" t="0" r="0" b="0"/>
              <a:pathLst>
                <a:path w="150561" h="41823">
                  <a:moveTo>
                    <a:pt x="0" y="0"/>
                  </a:moveTo>
                  <a:lnTo>
                    <a:pt x="61888" y="21857"/>
                  </a:lnTo>
                  <a:lnTo>
                    <a:pt x="125173" y="39318"/>
                  </a:lnTo>
                  <a:lnTo>
                    <a:pt x="150560" y="4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270198" y="1689616"/>
              <a:ext cx="172943" cy="387117"/>
            </a:xfrm>
            <a:custGeom>
              <a:avLst/>
              <a:gdLst/>
              <a:ahLst/>
              <a:cxnLst/>
              <a:rect l="0" t="0" r="0" b="0"/>
              <a:pathLst>
                <a:path w="172943" h="387117">
                  <a:moveTo>
                    <a:pt x="156213" y="0"/>
                  </a:moveTo>
                  <a:lnTo>
                    <a:pt x="115676" y="11577"/>
                  </a:lnTo>
                  <a:lnTo>
                    <a:pt x="99163" y="21874"/>
                  </a:lnTo>
                  <a:lnTo>
                    <a:pt x="56045" y="69226"/>
                  </a:lnTo>
                  <a:lnTo>
                    <a:pt x="25565" y="132081"/>
                  </a:lnTo>
                  <a:lnTo>
                    <a:pt x="9621" y="187011"/>
                  </a:lnTo>
                  <a:lnTo>
                    <a:pt x="0" y="240131"/>
                  </a:lnTo>
                  <a:lnTo>
                    <a:pt x="2265" y="286697"/>
                  </a:lnTo>
                  <a:lnTo>
                    <a:pt x="18340" y="335584"/>
                  </a:lnTo>
                  <a:lnTo>
                    <a:pt x="44889" y="372275"/>
                  </a:lnTo>
                  <a:lnTo>
                    <a:pt x="63364" y="381692"/>
                  </a:lnTo>
                  <a:lnTo>
                    <a:pt x="86136" y="387116"/>
                  </a:lnTo>
                  <a:lnTo>
                    <a:pt x="128568" y="383026"/>
                  </a:lnTo>
                  <a:lnTo>
                    <a:pt x="172942" y="368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576971" y="1714709"/>
              <a:ext cx="25094" cy="426587"/>
            </a:xfrm>
            <a:custGeom>
              <a:avLst/>
              <a:gdLst/>
              <a:ahLst/>
              <a:cxnLst/>
              <a:rect l="0" t="0" r="0" b="0"/>
              <a:pathLst>
                <a:path w="25094" h="426587">
                  <a:moveTo>
                    <a:pt x="25093" y="0"/>
                  </a:moveTo>
                  <a:lnTo>
                    <a:pt x="25093" y="60972"/>
                  </a:lnTo>
                  <a:lnTo>
                    <a:pt x="25093" y="119532"/>
                  </a:lnTo>
                  <a:lnTo>
                    <a:pt x="25093" y="177786"/>
                  </a:lnTo>
                  <a:lnTo>
                    <a:pt x="20652" y="226472"/>
                  </a:lnTo>
                  <a:lnTo>
                    <a:pt x="17503" y="286202"/>
                  </a:lnTo>
                  <a:lnTo>
                    <a:pt x="14403" y="340271"/>
                  </a:lnTo>
                  <a:lnTo>
                    <a:pt x="2275" y="400524"/>
                  </a:lnTo>
                  <a:lnTo>
                    <a:pt x="0" y="4265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451504" y="1632141"/>
              <a:ext cx="401495" cy="65840"/>
            </a:xfrm>
            <a:custGeom>
              <a:avLst/>
              <a:gdLst/>
              <a:ahLst/>
              <a:cxnLst/>
              <a:rect l="0" t="0" r="0" b="0"/>
              <a:pathLst>
                <a:path w="401495" h="65840">
                  <a:moveTo>
                    <a:pt x="0" y="57475"/>
                  </a:moveTo>
                  <a:lnTo>
                    <a:pt x="27725" y="22548"/>
                  </a:lnTo>
                  <a:lnTo>
                    <a:pt x="55407" y="7369"/>
                  </a:lnTo>
                  <a:lnTo>
                    <a:pt x="109058" y="36"/>
                  </a:lnTo>
                  <a:lnTo>
                    <a:pt x="171221" y="0"/>
                  </a:lnTo>
                  <a:lnTo>
                    <a:pt x="223588" y="8051"/>
                  </a:lnTo>
                  <a:lnTo>
                    <a:pt x="281307" y="21329"/>
                  </a:lnTo>
                  <a:lnTo>
                    <a:pt x="337327" y="35183"/>
                  </a:lnTo>
                  <a:lnTo>
                    <a:pt x="381547" y="55733"/>
                  </a:lnTo>
                  <a:lnTo>
                    <a:pt x="401494" y="65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93480" y="2810450"/>
            <a:ext cx="1361362" cy="506787"/>
            <a:chOff x="7293480" y="2810450"/>
            <a:chExt cx="1361362" cy="506787"/>
          </a:xfrm>
        </p:grpSpPr>
        <p:sp>
          <p:nvSpPr>
            <p:cNvPr id="46" name="Freeform 45"/>
            <p:cNvSpPr/>
            <p:nvPr/>
          </p:nvSpPr>
          <p:spPr>
            <a:xfrm>
              <a:off x="7306940" y="2969374"/>
              <a:ext cx="19999" cy="175654"/>
            </a:xfrm>
            <a:custGeom>
              <a:avLst/>
              <a:gdLst/>
              <a:ahLst/>
              <a:cxnLst/>
              <a:rect l="0" t="0" r="0" b="0"/>
              <a:pathLst>
                <a:path w="19999" h="175654">
                  <a:moveTo>
                    <a:pt x="19998" y="0"/>
                  </a:moveTo>
                  <a:lnTo>
                    <a:pt x="7572" y="21892"/>
                  </a:lnTo>
                  <a:lnTo>
                    <a:pt x="0" y="57087"/>
                  </a:lnTo>
                  <a:lnTo>
                    <a:pt x="2348" y="115987"/>
                  </a:lnTo>
                  <a:lnTo>
                    <a:pt x="5475" y="151159"/>
                  </a:lnTo>
                  <a:lnTo>
                    <a:pt x="11633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293480" y="2810450"/>
              <a:ext cx="50188" cy="25094"/>
            </a:xfrm>
            <a:custGeom>
              <a:avLst/>
              <a:gdLst/>
              <a:ahLst/>
              <a:cxnLst/>
              <a:rect l="0" t="0" r="0" b="0"/>
              <a:pathLst>
                <a:path w="50188" h="25094">
                  <a:moveTo>
                    <a:pt x="0" y="25093"/>
                  </a:moveTo>
                  <a:lnTo>
                    <a:pt x="8881" y="11772"/>
                  </a:lnTo>
                  <a:lnTo>
                    <a:pt x="15215" y="7848"/>
                  </a:lnTo>
                  <a:lnTo>
                    <a:pt x="501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394339" y="2910823"/>
              <a:ext cx="124982" cy="284392"/>
            </a:xfrm>
            <a:custGeom>
              <a:avLst/>
              <a:gdLst/>
              <a:ahLst/>
              <a:cxnLst/>
              <a:rect l="0" t="0" r="0" b="0"/>
              <a:pathLst>
                <a:path w="124982" h="284392">
                  <a:moveTo>
                    <a:pt x="32973" y="0"/>
                  </a:moveTo>
                  <a:lnTo>
                    <a:pt x="18705" y="54298"/>
                  </a:lnTo>
                  <a:lnTo>
                    <a:pt x="5048" y="113135"/>
                  </a:lnTo>
                  <a:lnTo>
                    <a:pt x="607" y="175592"/>
                  </a:lnTo>
                  <a:lnTo>
                    <a:pt x="0" y="205057"/>
                  </a:lnTo>
                  <a:lnTo>
                    <a:pt x="2627" y="211984"/>
                  </a:lnTo>
                  <a:lnTo>
                    <a:pt x="7166" y="213815"/>
                  </a:lnTo>
                  <a:lnTo>
                    <a:pt x="12979" y="212247"/>
                  </a:lnTo>
                  <a:lnTo>
                    <a:pt x="24397" y="198113"/>
                  </a:lnTo>
                  <a:lnTo>
                    <a:pt x="63629" y="138607"/>
                  </a:lnTo>
                  <a:lnTo>
                    <a:pt x="70139" y="137015"/>
                  </a:lnTo>
                  <a:lnTo>
                    <a:pt x="77267" y="138742"/>
                  </a:lnTo>
                  <a:lnTo>
                    <a:pt x="84808" y="142682"/>
                  </a:lnTo>
                  <a:lnTo>
                    <a:pt x="95664" y="159450"/>
                  </a:lnTo>
                  <a:lnTo>
                    <a:pt x="110206" y="212519"/>
                  </a:lnTo>
                  <a:lnTo>
                    <a:pt x="122393" y="271714"/>
                  </a:lnTo>
                  <a:lnTo>
                    <a:pt x="124981" y="2843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65799" y="2973298"/>
              <a:ext cx="104082" cy="221347"/>
            </a:xfrm>
            <a:custGeom>
              <a:avLst/>
              <a:gdLst/>
              <a:ahLst/>
              <a:cxnLst/>
              <a:rect l="0" t="0" r="0" b="0"/>
              <a:pathLst>
                <a:path w="104082" h="221347">
                  <a:moveTo>
                    <a:pt x="104081" y="4441"/>
                  </a:moveTo>
                  <a:lnTo>
                    <a:pt x="90760" y="0"/>
                  </a:lnTo>
                  <a:lnTo>
                    <a:pt x="76784" y="2777"/>
                  </a:lnTo>
                  <a:lnTo>
                    <a:pt x="55720" y="14791"/>
                  </a:lnTo>
                  <a:lnTo>
                    <a:pt x="44482" y="25770"/>
                  </a:lnTo>
                  <a:lnTo>
                    <a:pt x="32931" y="48555"/>
                  </a:lnTo>
                  <a:lnTo>
                    <a:pt x="14979" y="109907"/>
                  </a:lnTo>
                  <a:lnTo>
                    <a:pt x="0" y="164937"/>
                  </a:lnTo>
                  <a:lnTo>
                    <a:pt x="1441" y="188847"/>
                  </a:lnTo>
                  <a:lnTo>
                    <a:pt x="7657" y="207528"/>
                  </a:lnTo>
                  <a:lnTo>
                    <a:pt x="11917" y="215112"/>
                  </a:lnTo>
                  <a:lnTo>
                    <a:pt x="20333" y="219239"/>
                  </a:lnTo>
                  <a:lnTo>
                    <a:pt x="44554" y="221346"/>
                  </a:lnTo>
                  <a:lnTo>
                    <a:pt x="56032" y="217818"/>
                  </a:lnTo>
                  <a:lnTo>
                    <a:pt x="95716" y="188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753971" y="2994468"/>
              <a:ext cx="309039" cy="158925"/>
            </a:xfrm>
            <a:custGeom>
              <a:avLst/>
              <a:gdLst/>
              <a:ahLst/>
              <a:cxnLst/>
              <a:rect l="0" t="0" r="0" b="0"/>
              <a:pathLst>
                <a:path w="309039" h="158925">
                  <a:moveTo>
                    <a:pt x="16282" y="0"/>
                  </a:moveTo>
                  <a:lnTo>
                    <a:pt x="2945" y="51338"/>
                  </a:lnTo>
                  <a:lnTo>
                    <a:pt x="223" y="108139"/>
                  </a:lnTo>
                  <a:lnTo>
                    <a:pt x="0" y="122279"/>
                  </a:lnTo>
                  <a:lnTo>
                    <a:pt x="1710" y="128918"/>
                  </a:lnTo>
                  <a:lnTo>
                    <a:pt x="4709" y="130555"/>
                  </a:lnTo>
                  <a:lnTo>
                    <a:pt x="8566" y="128859"/>
                  </a:lnTo>
                  <a:lnTo>
                    <a:pt x="22877" y="104269"/>
                  </a:lnTo>
                  <a:lnTo>
                    <a:pt x="48204" y="46088"/>
                  </a:lnTo>
                  <a:lnTo>
                    <a:pt x="64052" y="22433"/>
                  </a:lnTo>
                  <a:lnTo>
                    <a:pt x="70434" y="19602"/>
                  </a:lnTo>
                  <a:lnTo>
                    <a:pt x="77477" y="19574"/>
                  </a:lnTo>
                  <a:lnTo>
                    <a:pt x="108813" y="28443"/>
                  </a:lnTo>
                  <a:lnTo>
                    <a:pt x="125252" y="26272"/>
                  </a:lnTo>
                  <a:lnTo>
                    <a:pt x="147703" y="14599"/>
                  </a:lnTo>
                  <a:lnTo>
                    <a:pt x="154083" y="9733"/>
                  </a:lnTo>
                  <a:lnTo>
                    <a:pt x="155548" y="9277"/>
                  </a:lnTo>
                  <a:lnTo>
                    <a:pt x="123607" y="52037"/>
                  </a:lnTo>
                  <a:lnTo>
                    <a:pt x="114275" y="84709"/>
                  </a:lnTo>
                  <a:lnTo>
                    <a:pt x="114505" y="114939"/>
                  </a:lnTo>
                  <a:lnTo>
                    <a:pt x="119869" y="119377"/>
                  </a:lnTo>
                  <a:lnTo>
                    <a:pt x="128091" y="120478"/>
                  </a:lnTo>
                  <a:lnTo>
                    <a:pt x="146831" y="116743"/>
                  </a:lnTo>
                  <a:lnTo>
                    <a:pt x="167832" y="104191"/>
                  </a:lnTo>
                  <a:lnTo>
                    <a:pt x="230949" y="44590"/>
                  </a:lnTo>
                  <a:lnTo>
                    <a:pt x="252133" y="23435"/>
                  </a:lnTo>
                  <a:lnTo>
                    <a:pt x="253443" y="21199"/>
                  </a:lnTo>
                  <a:lnTo>
                    <a:pt x="244985" y="26151"/>
                  </a:lnTo>
                  <a:lnTo>
                    <a:pt x="236269" y="37645"/>
                  </a:lnTo>
                  <a:lnTo>
                    <a:pt x="211550" y="100536"/>
                  </a:lnTo>
                  <a:lnTo>
                    <a:pt x="202798" y="136341"/>
                  </a:lnTo>
                  <a:lnTo>
                    <a:pt x="201965" y="146657"/>
                  </a:lnTo>
                  <a:lnTo>
                    <a:pt x="204198" y="151675"/>
                  </a:lnTo>
                  <a:lnTo>
                    <a:pt x="208475" y="153162"/>
                  </a:lnTo>
                  <a:lnTo>
                    <a:pt x="214114" y="152295"/>
                  </a:lnTo>
                  <a:lnTo>
                    <a:pt x="225337" y="146374"/>
                  </a:lnTo>
                  <a:lnTo>
                    <a:pt x="259016" y="115449"/>
                  </a:lnTo>
                  <a:lnTo>
                    <a:pt x="271626" y="99638"/>
                  </a:lnTo>
                  <a:lnTo>
                    <a:pt x="278520" y="96166"/>
                  </a:lnTo>
                  <a:lnTo>
                    <a:pt x="285904" y="95709"/>
                  </a:lnTo>
                  <a:lnTo>
                    <a:pt x="293615" y="97264"/>
                  </a:lnTo>
                  <a:lnTo>
                    <a:pt x="298756" y="102947"/>
                  </a:lnTo>
                  <a:lnTo>
                    <a:pt x="305991" y="130359"/>
                  </a:lnTo>
                  <a:lnTo>
                    <a:pt x="309038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22865" y="2994468"/>
              <a:ext cx="109785" cy="322769"/>
            </a:xfrm>
            <a:custGeom>
              <a:avLst/>
              <a:gdLst/>
              <a:ahLst/>
              <a:cxnLst/>
              <a:rect l="0" t="0" r="0" b="0"/>
              <a:pathLst>
                <a:path w="109785" h="322769">
                  <a:moveTo>
                    <a:pt x="82339" y="0"/>
                  </a:moveTo>
                  <a:lnTo>
                    <a:pt x="68983" y="15214"/>
                  </a:lnTo>
                  <a:lnTo>
                    <a:pt x="44213" y="67589"/>
                  </a:lnTo>
                  <a:lnTo>
                    <a:pt x="29484" y="129226"/>
                  </a:lnTo>
                  <a:lnTo>
                    <a:pt x="29916" y="163446"/>
                  </a:lnTo>
                  <a:lnTo>
                    <a:pt x="38593" y="179831"/>
                  </a:lnTo>
                  <a:lnTo>
                    <a:pt x="44811" y="186803"/>
                  </a:lnTo>
                  <a:lnTo>
                    <a:pt x="61632" y="194549"/>
                  </a:lnTo>
                  <a:lnTo>
                    <a:pt x="79642" y="199851"/>
                  </a:lnTo>
                  <a:lnTo>
                    <a:pt x="93841" y="208403"/>
                  </a:lnTo>
                  <a:lnTo>
                    <a:pt x="103870" y="220878"/>
                  </a:lnTo>
                  <a:lnTo>
                    <a:pt x="107846" y="228108"/>
                  </a:lnTo>
                  <a:lnTo>
                    <a:pt x="109784" y="243577"/>
                  </a:lnTo>
                  <a:lnTo>
                    <a:pt x="106619" y="259745"/>
                  </a:lnTo>
                  <a:lnTo>
                    <a:pt x="99016" y="276225"/>
                  </a:lnTo>
                  <a:lnTo>
                    <a:pt x="79845" y="296738"/>
                  </a:lnTo>
                  <a:lnTo>
                    <a:pt x="52066" y="314588"/>
                  </a:lnTo>
                  <a:lnTo>
                    <a:pt x="20291" y="322768"/>
                  </a:lnTo>
                  <a:lnTo>
                    <a:pt x="12162" y="320199"/>
                  </a:lnTo>
                  <a:lnTo>
                    <a:pt x="5814" y="314768"/>
                  </a:lnTo>
                  <a:lnTo>
                    <a:pt x="652" y="307430"/>
                  </a:lnTo>
                  <a:lnTo>
                    <a:pt x="0" y="299751"/>
                  </a:lnTo>
                  <a:lnTo>
                    <a:pt x="23788" y="2509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307387" y="3030904"/>
              <a:ext cx="65107" cy="231227"/>
            </a:xfrm>
            <a:custGeom>
              <a:avLst/>
              <a:gdLst/>
              <a:ahLst/>
              <a:cxnLst/>
              <a:rect l="0" t="0" r="0" b="0"/>
              <a:pathLst>
                <a:path w="65107" h="231227">
                  <a:moveTo>
                    <a:pt x="14919" y="130852"/>
                  </a:moveTo>
                  <a:lnTo>
                    <a:pt x="34934" y="72855"/>
                  </a:lnTo>
                  <a:lnTo>
                    <a:pt x="46423" y="11953"/>
                  </a:lnTo>
                  <a:lnTo>
                    <a:pt x="44286" y="5117"/>
                  </a:lnTo>
                  <a:lnTo>
                    <a:pt x="40073" y="1489"/>
                  </a:lnTo>
                  <a:lnTo>
                    <a:pt x="34477" y="0"/>
                  </a:lnTo>
                  <a:lnTo>
                    <a:pt x="29817" y="1795"/>
                  </a:lnTo>
                  <a:lnTo>
                    <a:pt x="22160" y="11225"/>
                  </a:lnTo>
                  <a:lnTo>
                    <a:pt x="12624" y="32209"/>
                  </a:lnTo>
                  <a:lnTo>
                    <a:pt x="4875" y="84106"/>
                  </a:lnTo>
                  <a:lnTo>
                    <a:pt x="0" y="143215"/>
                  </a:lnTo>
                  <a:lnTo>
                    <a:pt x="14389" y="197709"/>
                  </a:lnTo>
                  <a:lnTo>
                    <a:pt x="26766" y="214161"/>
                  </a:lnTo>
                  <a:lnTo>
                    <a:pt x="40631" y="223641"/>
                  </a:lnTo>
                  <a:lnTo>
                    <a:pt x="65106" y="231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433125" y="2844016"/>
              <a:ext cx="221717" cy="432495"/>
            </a:xfrm>
            <a:custGeom>
              <a:avLst/>
              <a:gdLst/>
              <a:ahLst/>
              <a:cxnLst/>
              <a:rect l="0" t="0" r="0" b="0"/>
              <a:pathLst>
                <a:path w="221717" h="432495">
                  <a:moveTo>
                    <a:pt x="156843" y="242461"/>
                  </a:moveTo>
                  <a:lnTo>
                    <a:pt x="152403" y="224699"/>
                  </a:lnTo>
                  <a:lnTo>
                    <a:pt x="142788" y="211022"/>
                  </a:lnTo>
                  <a:lnTo>
                    <a:pt x="136320" y="204773"/>
                  </a:lnTo>
                  <a:lnTo>
                    <a:pt x="105016" y="191537"/>
                  </a:lnTo>
                  <a:lnTo>
                    <a:pt x="95340" y="190853"/>
                  </a:lnTo>
                  <a:lnTo>
                    <a:pt x="79631" y="195050"/>
                  </a:lnTo>
                  <a:lnTo>
                    <a:pt x="53472" y="213819"/>
                  </a:lnTo>
                  <a:lnTo>
                    <a:pt x="32347" y="236453"/>
                  </a:lnTo>
                  <a:lnTo>
                    <a:pt x="15941" y="279413"/>
                  </a:lnTo>
                  <a:lnTo>
                    <a:pt x="1807" y="339404"/>
                  </a:lnTo>
                  <a:lnTo>
                    <a:pt x="0" y="372384"/>
                  </a:lnTo>
                  <a:lnTo>
                    <a:pt x="9712" y="422039"/>
                  </a:lnTo>
                  <a:lnTo>
                    <a:pt x="15075" y="428166"/>
                  </a:lnTo>
                  <a:lnTo>
                    <a:pt x="22368" y="431321"/>
                  </a:lnTo>
                  <a:lnTo>
                    <a:pt x="30947" y="432494"/>
                  </a:lnTo>
                  <a:lnTo>
                    <a:pt x="40384" y="428630"/>
                  </a:lnTo>
                  <a:lnTo>
                    <a:pt x="60783" y="411945"/>
                  </a:lnTo>
                  <a:lnTo>
                    <a:pt x="97024" y="359117"/>
                  </a:lnTo>
                  <a:lnTo>
                    <a:pt x="126936" y="301882"/>
                  </a:lnTo>
                  <a:lnTo>
                    <a:pt x="155066" y="243459"/>
                  </a:lnTo>
                  <a:lnTo>
                    <a:pt x="178797" y="182454"/>
                  </a:lnTo>
                  <a:lnTo>
                    <a:pt x="191332" y="133292"/>
                  </a:lnTo>
                  <a:lnTo>
                    <a:pt x="209643" y="74329"/>
                  </a:lnTo>
                  <a:lnTo>
                    <a:pt x="220694" y="23442"/>
                  </a:lnTo>
                  <a:lnTo>
                    <a:pt x="221716" y="10016"/>
                  </a:lnTo>
                  <a:lnTo>
                    <a:pt x="220538" y="2923"/>
                  </a:lnTo>
                  <a:lnTo>
                    <a:pt x="217894" y="54"/>
                  </a:lnTo>
                  <a:lnTo>
                    <a:pt x="214273" y="0"/>
                  </a:lnTo>
                  <a:lnTo>
                    <a:pt x="205292" y="9853"/>
                  </a:lnTo>
                  <a:lnTo>
                    <a:pt x="184381" y="50910"/>
                  </a:lnTo>
                  <a:lnTo>
                    <a:pt x="169029" y="112305"/>
                  </a:lnTo>
                  <a:lnTo>
                    <a:pt x="160867" y="172710"/>
                  </a:lnTo>
                  <a:lnTo>
                    <a:pt x="158631" y="215797"/>
                  </a:lnTo>
                  <a:lnTo>
                    <a:pt x="157372" y="277415"/>
                  </a:lnTo>
                  <a:lnTo>
                    <a:pt x="161440" y="332434"/>
                  </a:lnTo>
                  <a:lnTo>
                    <a:pt x="165208" y="367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27929" y="3722174"/>
            <a:ext cx="2407594" cy="531049"/>
            <a:chOff x="7227929" y="3722174"/>
            <a:chExt cx="2407594" cy="531049"/>
          </a:xfrm>
        </p:grpSpPr>
        <p:sp>
          <p:nvSpPr>
            <p:cNvPr id="55" name="Freeform 54"/>
            <p:cNvSpPr/>
            <p:nvPr/>
          </p:nvSpPr>
          <p:spPr>
            <a:xfrm>
              <a:off x="7227929" y="3789089"/>
              <a:ext cx="165925" cy="464134"/>
            </a:xfrm>
            <a:custGeom>
              <a:avLst/>
              <a:gdLst/>
              <a:ahLst/>
              <a:cxnLst/>
              <a:rect l="0" t="0" r="0" b="0"/>
              <a:pathLst>
                <a:path w="165925" h="464134">
                  <a:moveTo>
                    <a:pt x="32094" y="0"/>
                  </a:moveTo>
                  <a:lnTo>
                    <a:pt x="13920" y="27640"/>
                  </a:lnTo>
                  <a:lnTo>
                    <a:pt x="3578" y="66534"/>
                  </a:lnTo>
                  <a:lnTo>
                    <a:pt x="100" y="121120"/>
                  </a:lnTo>
                  <a:lnTo>
                    <a:pt x="0" y="168892"/>
                  </a:lnTo>
                  <a:lnTo>
                    <a:pt x="5443" y="217951"/>
                  </a:lnTo>
                  <a:lnTo>
                    <a:pt x="12941" y="268732"/>
                  </a:lnTo>
                  <a:lnTo>
                    <a:pt x="21049" y="323638"/>
                  </a:lnTo>
                  <a:lnTo>
                    <a:pt x="29337" y="373778"/>
                  </a:lnTo>
                  <a:lnTo>
                    <a:pt x="38810" y="436659"/>
                  </a:lnTo>
                  <a:lnTo>
                    <a:pt x="44683" y="454607"/>
                  </a:lnTo>
                  <a:lnTo>
                    <a:pt x="48851" y="461996"/>
                  </a:lnTo>
                  <a:lnTo>
                    <a:pt x="53489" y="464133"/>
                  </a:lnTo>
                  <a:lnTo>
                    <a:pt x="58439" y="462770"/>
                  </a:lnTo>
                  <a:lnTo>
                    <a:pt x="63598" y="459073"/>
                  </a:lnTo>
                  <a:lnTo>
                    <a:pt x="90755" y="403017"/>
                  </a:lnTo>
                  <a:lnTo>
                    <a:pt x="111863" y="345931"/>
                  </a:lnTo>
                  <a:lnTo>
                    <a:pt x="126748" y="289993"/>
                  </a:lnTo>
                  <a:lnTo>
                    <a:pt x="134192" y="227587"/>
                  </a:lnTo>
                  <a:lnTo>
                    <a:pt x="145705" y="175126"/>
                  </a:lnTo>
                  <a:lnTo>
                    <a:pt x="147232" y="145034"/>
                  </a:lnTo>
                  <a:lnTo>
                    <a:pt x="146028" y="144088"/>
                  </a:lnTo>
                  <a:lnTo>
                    <a:pt x="144295" y="146245"/>
                  </a:lnTo>
                  <a:lnTo>
                    <a:pt x="129494" y="196749"/>
                  </a:lnTo>
                  <a:lnTo>
                    <a:pt x="122335" y="260240"/>
                  </a:lnTo>
                  <a:lnTo>
                    <a:pt x="117537" y="322448"/>
                  </a:lnTo>
                  <a:lnTo>
                    <a:pt x="127495" y="379059"/>
                  </a:lnTo>
                  <a:lnTo>
                    <a:pt x="132870" y="383749"/>
                  </a:lnTo>
                  <a:lnTo>
                    <a:pt x="140170" y="384087"/>
                  </a:lnTo>
                  <a:lnTo>
                    <a:pt x="165924" y="376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66299" y="3914556"/>
              <a:ext cx="362506" cy="298674"/>
            </a:xfrm>
            <a:custGeom>
              <a:avLst/>
              <a:gdLst/>
              <a:ahLst/>
              <a:cxnLst/>
              <a:rect l="0" t="0" r="0" b="0"/>
              <a:pathLst>
                <a:path w="362506" h="298674">
                  <a:moveTo>
                    <a:pt x="53021" y="0"/>
                  </a:moveTo>
                  <a:lnTo>
                    <a:pt x="34846" y="20033"/>
                  </a:lnTo>
                  <a:lnTo>
                    <a:pt x="8601" y="80561"/>
                  </a:lnTo>
                  <a:lnTo>
                    <a:pt x="0" y="119699"/>
                  </a:lnTo>
                  <a:lnTo>
                    <a:pt x="4478" y="164221"/>
                  </a:lnTo>
                  <a:lnTo>
                    <a:pt x="6718" y="173608"/>
                  </a:lnTo>
                  <a:lnTo>
                    <a:pt x="11929" y="179866"/>
                  </a:lnTo>
                  <a:lnTo>
                    <a:pt x="48493" y="199614"/>
                  </a:lnTo>
                  <a:lnTo>
                    <a:pt x="51861" y="206497"/>
                  </a:lnTo>
                  <a:lnTo>
                    <a:pt x="53125" y="224058"/>
                  </a:lnTo>
                  <a:lnTo>
                    <a:pt x="48612" y="254845"/>
                  </a:lnTo>
                  <a:lnTo>
                    <a:pt x="41457" y="271569"/>
                  </a:lnTo>
                  <a:lnTo>
                    <a:pt x="21001" y="298673"/>
                  </a:lnTo>
                  <a:lnTo>
                    <a:pt x="27637" y="292597"/>
                  </a:lnTo>
                  <a:lnTo>
                    <a:pt x="50872" y="251554"/>
                  </a:lnTo>
                  <a:lnTo>
                    <a:pt x="78660" y="198322"/>
                  </a:lnTo>
                  <a:lnTo>
                    <a:pt x="111620" y="136096"/>
                  </a:lnTo>
                  <a:lnTo>
                    <a:pt x="135935" y="77222"/>
                  </a:lnTo>
                  <a:lnTo>
                    <a:pt x="159950" y="22785"/>
                  </a:lnTo>
                  <a:lnTo>
                    <a:pt x="163341" y="12402"/>
                  </a:lnTo>
                  <a:lnTo>
                    <a:pt x="162814" y="8268"/>
                  </a:lnTo>
                  <a:lnTo>
                    <a:pt x="159674" y="8300"/>
                  </a:lnTo>
                  <a:lnTo>
                    <a:pt x="154793" y="11109"/>
                  </a:lnTo>
                  <a:lnTo>
                    <a:pt x="146891" y="24145"/>
                  </a:lnTo>
                  <a:lnTo>
                    <a:pt x="132264" y="67720"/>
                  </a:lnTo>
                  <a:lnTo>
                    <a:pt x="123830" y="125609"/>
                  </a:lnTo>
                  <a:lnTo>
                    <a:pt x="125694" y="146286"/>
                  </a:lnTo>
                  <a:lnTo>
                    <a:pt x="129351" y="154216"/>
                  </a:lnTo>
                  <a:lnTo>
                    <a:pt x="140849" y="165505"/>
                  </a:lnTo>
                  <a:lnTo>
                    <a:pt x="147819" y="167029"/>
                  </a:lnTo>
                  <a:lnTo>
                    <a:pt x="203744" y="155419"/>
                  </a:lnTo>
                  <a:lnTo>
                    <a:pt x="212054" y="156587"/>
                  </a:lnTo>
                  <a:lnTo>
                    <a:pt x="215735" y="159225"/>
                  </a:lnTo>
                  <a:lnTo>
                    <a:pt x="216331" y="162842"/>
                  </a:lnTo>
                  <a:lnTo>
                    <a:pt x="214869" y="167112"/>
                  </a:lnTo>
                  <a:lnTo>
                    <a:pt x="212965" y="167171"/>
                  </a:lnTo>
                  <a:lnTo>
                    <a:pt x="208371" y="159801"/>
                  </a:lnTo>
                  <a:lnTo>
                    <a:pt x="205000" y="135536"/>
                  </a:lnTo>
                  <a:lnTo>
                    <a:pt x="209168" y="120338"/>
                  </a:lnTo>
                  <a:lnTo>
                    <a:pt x="226990" y="95436"/>
                  </a:lnTo>
                  <a:lnTo>
                    <a:pt x="247383" y="82697"/>
                  </a:lnTo>
                  <a:lnTo>
                    <a:pt x="275524" y="73037"/>
                  </a:lnTo>
                  <a:lnTo>
                    <a:pt x="307406" y="73169"/>
                  </a:lnTo>
                  <a:lnTo>
                    <a:pt x="335957" y="83535"/>
                  </a:lnTo>
                  <a:lnTo>
                    <a:pt x="362505" y="100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115008" y="3937446"/>
              <a:ext cx="112224" cy="219679"/>
            </a:xfrm>
            <a:custGeom>
              <a:avLst/>
              <a:gdLst/>
              <a:ahLst/>
              <a:cxnLst/>
              <a:rect l="0" t="0" r="0" b="0"/>
              <a:pathLst>
                <a:path w="112224" h="219679">
                  <a:moveTo>
                    <a:pt x="98560" y="10567"/>
                  </a:moveTo>
                  <a:lnTo>
                    <a:pt x="89680" y="1686"/>
                  </a:lnTo>
                  <a:lnTo>
                    <a:pt x="83346" y="0"/>
                  </a:lnTo>
                  <a:lnTo>
                    <a:pt x="66396" y="604"/>
                  </a:lnTo>
                  <a:lnTo>
                    <a:pt x="58530" y="4854"/>
                  </a:lnTo>
                  <a:lnTo>
                    <a:pt x="26672" y="44190"/>
                  </a:lnTo>
                  <a:lnTo>
                    <a:pt x="7364" y="105730"/>
                  </a:lnTo>
                  <a:lnTo>
                    <a:pt x="0" y="152250"/>
                  </a:lnTo>
                  <a:lnTo>
                    <a:pt x="3949" y="171432"/>
                  </a:lnTo>
                  <a:lnTo>
                    <a:pt x="7605" y="179150"/>
                  </a:lnTo>
                  <a:lnTo>
                    <a:pt x="12830" y="182436"/>
                  </a:lnTo>
                  <a:lnTo>
                    <a:pt x="19102" y="182768"/>
                  </a:lnTo>
                  <a:lnTo>
                    <a:pt x="26071" y="181131"/>
                  </a:lnTo>
                  <a:lnTo>
                    <a:pt x="38771" y="169398"/>
                  </a:lnTo>
                  <a:lnTo>
                    <a:pt x="78823" y="109232"/>
                  </a:lnTo>
                  <a:lnTo>
                    <a:pt x="104475" y="61814"/>
                  </a:lnTo>
                  <a:lnTo>
                    <a:pt x="108079" y="60531"/>
                  </a:lnTo>
                  <a:lnTo>
                    <a:pt x="110483" y="64323"/>
                  </a:lnTo>
                  <a:lnTo>
                    <a:pt x="112223" y="79069"/>
                  </a:lnTo>
                  <a:lnTo>
                    <a:pt x="106583" y="133557"/>
                  </a:lnTo>
                  <a:lnTo>
                    <a:pt x="102280" y="162252"/>
                  </a:lnTo>
                  <a:lnTo>
                    <a:pt x="106925" y="2196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255893" y="3922920"/>
              <a:ext cx="322057" cy="238126"/>
            </a:xfrm>
            <a:custGeom>
              <a:avLst/>
              <a:gdLst/>
              <a:ahLst/>
              <a:cxnLst/>
              <a:rect l="0" t="0" r="0" b="0"/>
              <a:pathLst>
                <a:path w="322057" h="238126">
                  <a:moveTo>
                    <a:pt x="83141" y="0"/>
                  </a:moveTo>
                  <a:lnTo>
                    <a:pt x="31133" y="61457"/>
                  </a:lnTo>
                  <a:lnTo>
                    <a:pt x="8082" y="117272"/>
                  </a:lnTo>
                  <a:lnTo>
                    <a:pt x="3313" y="136695"/>
                  </a:lnTo>
                  <a:lnTo>
                    <a:pt x="251" y="189643"/>
                  </a:lnTo>
                  <a:lnTo>
                    <a:pt x="0" y="201708"/>
                  </a:lnTo>
                  <a:lnTo>
                    <a:pt x="2621" y="211611"/>
                  </a:lnTo>
                  <a:lnTo>
                    <a:pt x="12967" y="227570"/>
                  </a:lnTo>
                  <a:lnTo>
                    <a:pt x="29338" y="235903"/>
                  </a:lnTo>
                  <a:lnTo>
                    <a:pt x="38908" y="238125"/>
                  </a:lnTo>
                  <a:lnTo>
                    <a:pt x="59454" y="235637"/>
                  </a:lnTo>
                  <a:lnTo>
                    <a:pt x="79120" y="228335"/>
                  </a:lnTo>
                  <a:lnTo>
                    <a:pt x="117355" y="203129"/>
                  </a:lnTo>
                  <a:lnTo>
                    <a:pt x="162412" y="143996"/>
                  </a:lnTo>
                  <a:lnTo>
                    <a:pt x="192876" y="99369"/>
                  </a:lnTo>
                  <a:lnTo>
                    <a:pt x="202501" y="70542"/>
                  </a:lnTo>
                  <a:lnTo>
                    <a:pt x="203415" y="51798"/>
                  </a:lnTo>
                  <a:lnTo>
                    <a:pt x="202358" y="42896"/>
                  </a:lnTo>
                  <a:lnTo>
                    <a:pt x="197936" y="39750"/>
                  </a:lnTo>
                  <a:lnTo>
                    <a:pt x="191270" y="40441"/>
                  </a:lnTo>
                  <a:lnTo>
                    <a:pt x="183109" y="43689"/>
                  </a:lnTo>
                  <a:lnTo>
                    <a:pt x="169084" y="57212"/>
                  </a:lnTo>
                  <a:lnTo>
                    <a:pt x="157584" y="76544"/>
                  </a:lnTo>
                  <a:lnTo>
                    <a:pt x="139529" y="131427"/>
                  </a:lnTo>
                  <a:lnTo>
                    <a:pt x="139606" y="162652"/>
                  </a:lnTo>
                  <a:lnTo>
                    <a:pt x="145515" y="195448"/>
                  </a:lnTo>
                  <a:lnTo>
                    <a:pt x="149817" y="203720"/>
                  </a:lnTo>
                  <a:lnTo>
                    <a:pt x="162033" y="215389"/>
                  </a:lnTo>
                  <a:lnTo>
                    <a:pt x="169194" y="217943"/>
                  </a:lnTo>
                  <a:lnTo>
                    <a:pt x="184585" y="218303"/>
                  </a:lnTo>
                  <a:lnTo>
                    <a:pt x="213366" y="208840"/>
                  </a:lnTo>
                  <a:lnTo>
                    <a:pt x="243040" y="188989"/>
                  </a:lnTo>
                  <a:lnTo>
                    <a:pt x="279082" y="153295"/>
                  </a:lnTo>
                  <a:lnTo>
                    <a:pt x="313374" y="93321"/>
                  </a:lnTo>
                  <a:lnTo>
                    <a:pt x="322056" y="56978"/>
                  </a:lnTo>
                  <a:lnTo>
                    <a:pt x="319556" y="50996"/>
                  </a:lnTo>
                  <a:lnTo>
                    <a:pt x="314173" y="48868"/>
                  </a:lnTo>
                  <a:lnTo>
                    <a:pt x="306866" y="49307"/>
                  </a:lnTo>
                  <a:lnTo>
                    <a:pt x="291312" y="59709"/>
                  </a:lnTo>
                  <a:lnTo>
                    <a:pt x="276964" y="75795"/>
                  </a:lnTo>
                  <a:lnTo>
                    <a:pt x="250840" y="133861"/>
                  </a:lnTo>
                  <a:lnTo>
                    <a:pt x="247916" y="142215"/>
                  </a:lnTo>
                  <a:lnTo>
                    <a:pt x="248240" y="176176"/>
                  </a:lnTo>
                  <a:lnTo>
                    <a:pt x="258662" y="206787"/>
                  </a:lnTo>
                  <a:lnTo>
                    <a:pt x="266142" y="211279"/>
                  </a:lnTo>
                  <a:lnTo>
                    <a:pt x="286844" y="211314"/>
                  </a:lnTo>
                  <a:lnTo>
                    <a:pt x="301621" y="205133"/>
                  </a:lnTo>
                  <a:lnTo>
                    <a:pt x="317346" y="192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633589" y="3963385"/>
              <a:ext cx="133998" cy="262876"/>
            </a:xfrm>
            <a:custGeom>
              <a:avLst/>
              <a:gdLst/>
              <a:ahLst/>
              <a:cxnLst/>
              <a:rect l="0" t="0" r="0" b="0"/>
              <a:pathLst>
                <a:path w="133998" h="262876">
                  <a:moveTo>
                    <a:pt x="31659" y="59908"/>
                  </a:moveTo>
                  <a:lnTo>
                    <a:pt x="17391" y="120676"/>
                  </a:lnTo>
                  <a:lnTo>
                    <a:pt x="8980" y="174144"/>
                  </a:lnTo>
                  <a:lnTo>
                    <a:pt x="1135" y="228506"/>
                  </a:lnTo>
                  <a:lnTo>
                    <a:pt x="0" y="262592"/>
                  </a:lnTo>
                  <a:lnTo>
                    <a:pt x="1259" y="262875"/>
                  </a:lnTo>
                  <a:lnTo>
                    <a:pt x="3028" y="259347"/>
                  </a:lnTo>
                  <a:lnTo>
                    <a:pt x="12720" y="196963"/>
                  </a:lnTo>
                  <a:lnTo>
                    <a:pt x="21317" y="138401"/>
                  </a:lnTo>
                  <a:lnTo>
                    <a:pt x="34554" y="82269"/>
                  </a:lnTo>
                  <a:lnTo>
                    <a:pt x="53228" y="43362"/>
                  </a:lnTo>
                  <a:lnTo>
                    <a:pt x="74915" y="14526"/>
                  </a:lnTo>
                  <a:lnTo>
                    <a:pt x="90847" y="3183"/>
                  </a:lnTo>
                  <a:lnTo>
                    <a:pt x="107222" y="0"/>
                  </a:lnTo>
                  <a:lnTo>
                    <a:pt x="115492" y="452"/>
                  </a:lnTo>
                  <a:lnTo>
                    <a:pt x="121935" y="3542"/>
                  </a:lnTo>
                  <a:lnTo>
                    <a:pt x="131572" y="14410"/>
                  </a:lnTo>
                  <a:lnTo>
                    <a:pt x="133997" y="33491"/>
                  </a:lnTo>
                  <a:lnTo>
                    <a:pt x="131047" y="56532"/>
                  </a:lnTo>
                  <a:lnTo>
                    <a:pt x="118935" y="88545"/>
                  </a:lnTo>
                  <a:lnTo>
                    <a:pt x="92742" y="123033"/>
                  </a:lnTo>
                  <a:lnTo>
                    <a:pt x="87252" y="125226"/>
                  </a:lnTo>
                  <a:lnTo>
                    <a:pt x="81732" y="124829"/>
                  </a:lnTo>
                  <a:lnTo>
                    <a:pt x="72501" y="120361"/>
                  </a:lnTo>
                  <a:lnTo>
                    <a:pt x="65116" y="1100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857630" y="3722174"/>
              <a:ext cx="30842" cy="401494"/>
            </a:xfrm>
            <a:custGeom>
              <a:avLst/>
              <a:gdLst/>
              <a:ahLst/>
              <a:cxnLst/>
              <a:rect l="0" t="0" r="0" b="0"/>
              <a:pathLst>
                <a:path w="30842" h="401494">
                  <a:moveTo>
                    <a:pt x="25093" y="0"/>
                  </a:moveTo>
                  <a:lnTo>
                    <a:pt x="30841" y="21891"/>
                  </a:lnTo>
                  <a:lnTo>
                    <a:pt x="30462" y="66558"/>
                  </a:lnTo>
                  <a:lnTo>
                    <a:pt x="24870" y="123560"/>
                  </a:lnTo>
                  <a:lnTo>
                    <a:pt x="18613" y="178856"/>
                  </a:lnTo>
                  <a:lnTo>
                    <a:pt x="12660" y="238761"/>
                  </a:lnTo>
                  <a:lnTo>
                    <a:pt x="8284" y="295341"/>
                  </a:lnTo>
                  <a:lnTo>
                    <a:pt x="1912" y="353744"/>
                  </a:lnTo>
                  <a:lnTo>
                    <a:pt x="0" y="401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10332" y="3922920"/>
              <a:ext cx="45433" cy="167289"/>
            </a:xfrm>
            <a:custGeom>
              <a:avLst/>
              <a:gdLst/>
              <a:ahLst/>
              <a:cxnLst/>
              <a:rect l="0" t="0" r="0" b="0"/>
              <a:pathLst>
                <a:path w="45433" h="167289">
                  <a:moveTo>
                    <a:pt x="45432" y="0"/>
                  </a:moveTo>
                  <a:lnTo>
                    <a:pt x="32111" y="4440"/>
                  </a:lnTo>
                  <a:lnTo>
                    <a:pt x="23092" y="14056"/>
                  </a:lnTo>
                  <a:lnTo>
                    <a:pt x="9730" y="47387"/>
                  </a:lnTo>
                  <a:lnTo>
                    <a:pt x="0" y="89769"/>
                  </a:lnTo>
                  <a:lnTo>
                    <a:pt x="1385" y="111769"/>
                  </a:lnTo>
                  <a:lnTo>
                    <a:pt x="11831" y="140615"/>
                  </a:lnTo>
                  <a:lnTo>
                    <a:pt x="23993" y="153265"/>
                  </a:lnTo>
                  <a:lnTo>
                    <a:pt x="45432" y="167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391363" y="3864369"/>
              <a:ext cx="98233" cy="200747"/>
            </a:xfrm>
            <a:custGeom>
              <a:avLst/>
              <a:gdLst/>
              <a:ahLst/>
              <a:cxnLst/>
              <a:rect l="0" t="0" r="0" b="0"/>
              <a:pathLst>
                <a:path w="98233" h="200747">
                  <a:moveTo>
                    <a:pt x="98232" y="0"/>
                  </a:moveTo>
                  <a:lnTo>
                    <a:pt x="79128" y="7607"/>
                  </a:lnTo>
                  <a:lnTo>
                    <a:pt x="62108" y="21874"/>
                  </a:lnTo>
                  <a:lnTo>
                    <a:pt x="17380" y="81084"/>
                  </a:lnTo>
                  <a:lnTo>
                    <a:pt x="2678" y="117526"/>
                  </a:lnTo>
                  <a:lnTo>
                    <a:pt x="0" y="138046"/>
                  </a:lnTo>
                  <a:lnTo>
                    <a:pt x="3004" y="146864"/>
                  </a:lnTo>
                  <a:lnTo>
                    <a:pt x="35734" y="180376"/>
                  </a:lnTo>
                  <a:lnTo>
                    <a:pt x="57718" y="193265"/>
                  </a:lnTo>
                  <a:lnTo>
                    <a:pt x="81503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840901" y="3805818"/>
              <a:ext cx="66916" cy="25094"/>
            </a:xfrm>
            <a:custGeom>
              <a:avLst/>
              <a:gdLst/>
              <a:ahLst/>
              <a:cxnLst/>
              <a:rect l="0" t="0" r="0" b="0"/>
              <a:pathLst>
                <a:path w="66916" h="25094">
                  <a:moveTo>
                    <a:pt x="0" y="0"/>
                  </a:moveTo>
                  <a:lnTo>
                    <a:pt x="52503" y="16946"/>
                  </a:lnTo>
                  <a:lnTo>
                    <a:pt x="66915" y="250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922800" y="3938084"/>
              <a:ext cx="344688" cy="189674"/>
            </a:xfrm>
            <a:custGeom>
              <a:avLst/>
              <a:gdLst/>
              <a:ahLst/>
              <a:cxnLst/>
              <a:rect l="0" t="0" r="0" b="0"/>
              <a:pathLst>
                <a:path w="344688" h="189674">
                  <a:moveTo>
                    <a:pt x="102118" y="26658"/>
                  </a:moveTo>
                  <a:lnTo>
                    <a:pt x="93237" y="13337"/>
                  </a:lnTo>
                  <a:lnTo>
                    <a:pt x="81443" y="4318"/>
                  </a:lnTo>
                  <a:lnTo>
                    <a:pt x="74394" y="612"/>
                  </a:lnTo>
                  <a:lnTo>
                    <a:pt x="66907" y="0"/>
                  </a:lnTo>
                  <a:lnTo>
                    <a:pt x="51152" y="4277"/>
                  </a:lnTo>
                  <a:lnTo>
                    <a:pt x="37334" y="17331"/>
                  </a:lnTo>
                  <a:lnTo>
                    <a:pt x="13319" y="60442"/>
                  </a:lnTo>
                  <a:lnTo>
                    <a:pt x="734" y="100073"/>
                  </a:lnTo>
                  <a:lnTo>
                    <a:pt x="0" y="132365"/>
                  </a:lnTo>
                  <a:lnTo>
                    <a:pt x="3370" y="139881"/>
                  </a:lnTo>
                  <a:lnTo>
                    <a:pt x="14549" y="150710"/>
                  </a:lnTo>
                  <a:lnTo>
                    <a:pt x="21434" y="153040"/>
                  </a:lnTo>
                  <a:lnTo>
                    <a:pt x="36518" y="153151"/>
                  </a:lnTo>
                  <a:lnTo>
                    <a:pt x="52516" y="145146"/>
                  </a:lnTo>
                  <a:lnTo>
                    <a:pt x="87153" y="115132"/>
                  </a:lnTo>
                  <a:lnTo>
                    <a:pt x="98875" y="100367"/>
                  </a:lnTo>
                  <a:lnTo>
                    <a:pt x="102744" y="99961"/>
                  </a:lnTo>
                  <a:lnTo>
                    <a:pt x="105324" y="104337"/>
                  </a:lnTo>
                  <a:lnTo>
                    <a:pt x="109804" y="156502"/>
                  </a:lnTo>
                  <a:lnTo>
                    <a:pt x="110181" y="179473"/>
                  </a:lnTo>
                  <a:lnTo>
                    <a:pt x="113070" y="185227"/>
                  </a:lnTo>
                  <a:lnTo>
                    <a:pt x="117784" y="187205"/>
                  </a:lnTo>
                  <a:lnTo>
                    <a:pt x="123714" y="186664"/>
                  </a:lnTo>
                  <a:lnTo>
                    <a:pt x="129527" y="182586"/>
                  </a:lnTo>
                  <a:lnTo>
                    <a:pt x="169006" y="124459"/>
                  </a:lnTo>
                  <a:lnTo>
                    <a:pt x="191334" y="90794"/>
                  </a:lnTo>
                  <a:lnTo>
                    <a:pt x="195982" y="89862"/>
                  </a:lnTo>
                  <a:lnTo>
                    <a:pt x="200011" y="92958"/>
                  </a:lnTo>
                  <a:lnTo>
                    <a:pt x="203626" y="98739"/>
                  </a:lnTo>
                  <a:lnTo>
                    <a:pt x="208714" y="129078"/>
                  </a:lnTo>
                  <a:lnTo>
                    <a:pt x="207907" y="185028"/>
                  </a:lnTo>
                  <a:lnTo>
                    <a:pt x="211678" y="188930"/>
                  </a:lnTo>
                  <a:lnTo>
                    <a:pt x="216980" y="189673"/>
                  </a:lnTo>
                  <a:lnTo>
                    <a:pt x="223303" y="188309"/>
                  </a:lnTo>
                  <a:lnTo>
                    <a:pt x="245523" y="173069"/>
                  </a:lnTo>
                  <a:lnTo>
                    <a:pt x="299963" y="121492"/>
                  </a:lnTo>
                  <a:lnTo>
                    <a:pt x="306506" y="118692"/>
                  </a:lnTo>
                  <a:lnTo>
                    <a:pt x="321213" y="118058"/>
                  </a:lnTo>
                  <a:lnTo>
                    <a:pt x="327179" y="121979"/>
                  </a:lnTo>
                  <a:lnTo>
                    <a:pt x="336286" y="136248"/>
                  </a:lnTo>
                  <a:lnTo>
                    <a:pt x="344687" y="1855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323003" y="3998200"/>
              <a:ext cx="312520" cy="225840"/>
            </a:xfrm>
            <a:custGeom>
              <a:avLst/>
              <a:gdLst/>
              <a:ahLst/>
              <a:cxnLst/>
              <a:rect l="0" t="0" r="0" b="0"/>
              <a:pathLst>
                <a:path w="312520" h="225840">
                  <a:moveTo>
                    <a:pt x="78315" y="0"/>
                  </a:moveTo>
                  <a:lnTo>
                    <a:pt x="59210" y="7607"/>
                  </a:lnTo>
                  <a:lnTo>
                    <a:pt x="26530" y="35744"/>
                  </a:lnTo>
                  <a:lnTo>
                    <a:pt x="11442" y="63669"/>
                  </a:lnTo>
                  <a:lnTo>
                    <a:pt x="1086" y="91047"/>
                  </a:lnTo>
                  <a:lnTo>
                    <a:pt x="0" y="108310"/>
                  </a:lnTo>
                  <a:lnTo>
                    <a:pt x="3545" y="125276"/>
                  </a:lnTo>
                  <a:lnTo>
                    <a:pt x="11316" y="142110"/>
                  </a:lnTo>
                  <a:lnTo>
                    <a:pt x="30582" y="162823"/>
                  </a:lnTo>
                  <a:lnTo>
                    <a:pt x="48427" y="169951"/>
                  </a:lnTo>
                  <a:lnTo>
                    <a:pt x="90172" y="174527"/>
                  </a:lnTo>
                  <a:lnTo>
                    <a:pt x="123134" y="166438"/>
                  </a:lnTo>
                  <a:lnTo>
                    <a:pt x="159969" y="147053"/>
                  </a:lnTo>
                  <a:lnTo>
                    <a:pt x="197786" y="113321"/>
                  </a:lnTo>
                  <a:lnTo>
                    <a:pt x="234736" y="64950"/>
                  </a:lnTo>
                  <a:lnTo>
                    <a:pt x="252338" y="33069"/>
                  </a:lnTo>
                  <a:lnTo>
                    <a:pt x="253811" y="24834"/>
                  </a:lnTo>
                  <a:lnTo>
                    <a:pt x="250491" y="8249"/>
                  </a:lnTo>
                  <a:lnTo>
                    <a:pt x="246073" y="4570"/>
                  </a:lnTo>
                  <a:lnTo>
                    <a:pt x="240341" y="3976"/>
                  </a:lnTo>
                  <a:lnTo>
                    <a:pt x="225606" y="9202"/>
                  </a:lnTo>
                  <a:lnTo>
                    <a:pt x="198270" y="27820"/>
                  </a:lnTo>
                  <a:lnTo>
                    <a:pt x="177571" y="52853"/>
                  </a:lnTo>
                  <a:lnTo>
                    <a:pt x="161525" y="88875"/>
                  </a:lnTo>
                  <a:lnTo>
                    <a:pt x="157119" y="115399"/>
                  </a:lnTo>
                  <a:lnTo>
                    <a:pt x="162596" y="140200"/>
                  </a:lnTo>
                  <a:lnTo>
                    <a:pt x="174324" y="161755"/>
                  </a:lnTo>
                  <a:lnTo>
                    <a:pt x="197532" y="184340"/>
                  </a:lnTo>
                  <a:lnTo>
                    <a:pt x="253478" y="214362"/>
                  </a:lnTo>
                  <a:lnTo>
                    <a:pt x="312519" y="225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297404" y="4602048"/>
            <a:ext cx="2423916" cy="701926"/>
            <a:chOff x="7297404" y="4602048"/>
            <a:chExt cx="2423916" cy="701926"/>
          </a:xfrm>
        </p:grpSpPr>
        <p:sp>
          <p:nvSpPr>
            <p:cNvPr id="67" name="Freeform 66"/>
            <p:cNvSpPr/>
            <p:nvPr/>
          </p:nvSpPr>
          <p:spPr>
            <a:xfrm>
              <a:off x="7310314" y="4675719"/>
              <a:ext cx="33354" cy="398608"/>
            </a:xfrm>
            <a:custGeom>
              <a:avLst/>
              <a:gdLst/>
              <a:ahLst/>
              <a:cxnLst/>
              <a:rect l="0" t="0" r="0" b="0"/>
              <a:pathLst>
                <a:path w="33354" h="398608">
                  <a:moveTo>
                    <a:pt x="33353" y="0"/>
                  </a:moveTo>
                  <a:lnTo>
                    <a:pt x="26733" y="29774"/>
                  </a:lnTo>
                  <a:lnTo>
                    <a:pt x="19470" y="79442"/>
                  </a:lnTo>
                  <a:lnTo>
                    <a:pt x="16538" y="130830"/>
                  </a:lnTo>
                  <a:lnTo>
                    <a:pt x="10170" y="191238"/>
                  </a:lnTo>
                  <a:lnTo>
                    <a:pt x="8637" y="247919"/>
                  </a:lnTo>
                  <a:lnTo>
                    <a:pt x="2586" y="302934"/>
                  </a:lnTo>
                  <a:lnTo>
                    <a:pt x="250" y="361963"/>
                  </a:lnTo>
                  <a:lnTo>
                    <a:pt x="0" y="395770"/>
                  </a:lnTo>
                  <a:lnTo>
                    <a:pt x="895" y="398607"/>
                  </a:lnTo>
                  <a:lnTo>
                    <a:pt x="4367" y="389368"/>
                  </a:lnTo>
                  <a:lnTo>
                    <a:pt x="14368" y="344190"/>
                  </a:lnTo>
                  <a:lnTo>
                    <a:pt x="16624" y="317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343667" y="4602048"/>
              <a:ext cx="175654" cy="40214"/>
            </a:xfrm>
            <a:custGeom>
              <a:avLst/>
              <a:gdLst/>
              <a:ahLst/>
              <a:cxnLst/>
              <a:rect l="0" t="0" r="0" b="0"/>
              <a:pathLst>
                <a:path w="175654" h="40214">
                  <a:moveTo>
                    <a:pt x="0" y="23484"/>
                  </a:moveTo>
                  <a:lnTo>
                    <a:pt x="57997" y="9217"/>
                  </a:lnTo>
                  <a:lnTo>
                    <a:pt x="118900" y="0"/>
                  </a:lnTo>
                  <a:lnTo>
                    <a:pt x="153054" y="3308"/>
                  </a:lnTo>
                  <a:lnTo>
                    <a:pt x="160587" y="8175"/>
                  </a:lnTo>
                  <a:lnTo>
                    <a:pt x="165609" y="15137"/>
                  </a:lnTo>
                  <a:lnTo>
                    <a:pt x="175653" y="402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343667" y="4859737"/>
              <a:ext cx="100374" cy="8365"/>
            </a:xfrm>
            <a:custGeom>
              <a:avLst/>
              <a:gdLst/>
              <a:ahLst/>
              <a:cxnLst/>
              <a:rect l="0" t="0" r="0" b="0"/>
              <a:pathLst>
                <a:path w="100374" h="8365">
                  <a:moveTo>
                    <a:pt x="0" y="0"/>
                  </a:moveTo>
                  <a:lnTo>
                    <a:pt x="53771" y="0"/>
                  </a:lnTo>
                  <a:lnTo>
                    <a:pt x="93095" y="929"/>
                  </a:lnTo>
                  <a:lnTo>
                    <a:pt x="96451" y="2478"/>
                  </a:lnTo>
                  <a:lnTo>
                    <a:pt x="100373" y="8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297404" y="4985203"/>
              <a:ext cx="188459" cy="78469"/>
            </a:xfrm>
            <a:custGeom>
              <a:avLst/>
              <a:gdLst/>
              <a:ahLst/>
              <a:cxnLst/>
              <a:rect l="0" t="0" r="0" b="0"/>
              <a:pathLst>
                <a:path w="188459" h="78469">
                  <a:moveTo>
                    <a:pt x="4441" y="8365"/>
                  </a:moveTo>
                  <a:lnTo>
                    <a:pt x="0" y="21686"/>
                  </a:lnTo>
                  <a:lnTo>
                    <a:pt x="551" y="27469"/>
                  </a:lnTo>
                  <a:lnTo>
                    <a:pt x="6120" y="38850"/>
                  </a:lnTo>
                  <a:lnTo>
                    <a:pt x="19705" y="55709"/>
                  </a:lnTo>
                  <a:lnTo>
                    <a:pt x="39943" y="68035"/>
                  </a:lnTo>
                  <a:lnTo>
                    <a:pt x="68039" y="77574"/>
                  </a:lnTo>
                  <a:lnTo>
                    <a:pt x="86610" y="78468"/>
                  </a:lnTo>
                  <a:lnTo>
                    <a:pt x="104158" y="74838"/>
                  </a:lnTo>
                  <a:lnTo>
                    <a:pt x="128784" y="62344"/>
                  </a:lnTo>
                  <a:lnTo>
                    <a:pt x="165809" y="29584"/>
                  </a:lnTo>
                  <a:lnTo>
                    <a:pt x="188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03261" y="4884830"/>
              <a:ext cx="166620" cy="210887"/>
            </a:xfrm>
            <a:custGeom>
              <a:avLst/>
              <a:gdLst/>
              <a:ahLst/>
              <a:cxnLst/>
              <a:rect l="0" t="0" r="0" b="0"/>
              <a:pathLst>
                <a:path w="166620" h="210887">
                  <a:moveTo>
                    <a:pt x="16059" y="0"/>
                  </a:moveTo>
                  <a:lnTo>
                    <a:pt x="2722" y="53179"/>
                  </a:lnTo>
                  <a:lnTo>
                    <a:pt x="0" y="110981"/>
                  </a:lnTo>
                  <a:lnTo>
                    <a:pt x="1487" y="140404"/>
                  </a:lnTo>
                  <a:lnTo>
                    <a:pt x="8343" y="162775"/>
                  </a:lnTo>
                  <a:lnTo>
                    <a:pt x="20065" y="177055"/>
                  </a:lnTo>
                  <a:lnTo>
                    <a:pt x="27094" y="182164"/>
                  </a:lnTo>
                  <a:lnTo>
                    <a:pt x="33639" y="183711"/>
                  </a:lnTo>
                  <a:lnTo>
                    <a:pt x="39861" y="182884"/>
                  </a:lnTo>
                  <a:lnTo>
                    <a:pt x="51731" y="177008"/>
                  </a:lnTo>
                  <a:lnTo>
                    <a:pt x="63203" y="168200"/>
                  </a:lnTo>
                  <a:lnTo>
                    <a:pt x="102477" y="110006"/>
                  </a:lnTo>
                  <a:lnTo>
                    <a:pt x="113638" y="96600"/>
                  </a:lnTo>
                  <a:lnTo>
                    <a:pt x="118286" y="95999"/>
                  </a:lnTo>
                  <a:lnTo>
                    <a:pt x="122315" y="99316"/>
                  </a:lnTo>
                  <a:lnTo>
                    <a:pt x="125931" y="105244"/>
                  </a:lnTo>
                  <a:lnTo>
                    <a:pt x="131733" y="149078"/>
                  </a:lnTo>
                  <a:lnTo>
                    <a:pt x="134597" y="190704"/>
                  </a:lnTo>
                  <a:lnTo>
                    <a:pt x="141855" y="208985"/>
                  </a:lnTo>
                  <a:lnTo>
                    <a:pt x="146391" y="210886"/>
                  </a:lnTo>
                  <a:lnTo>
                    <a:pt x="151276" y="208435"/>
                  </a:lnTo>
                  <a:lnTo>
                    <a:pt x="166619" y="192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728431" y="4889565"/>
              <a:ext cx="215189" cy="163308"/>
            </a:xfrm>
            <a:custGeom>
              <a:avLst/>
              <a:gdLst/>
              <a:ahLst/>
              <a:cxnLst/>
              <a:rect l="0" t="0" r="0" b="0"/>
              <a:pathLst>
                <a:path w="215189" h="163308">
                  <a:moveTo>
                    <a:pt x="0" y="3629"/>
                  </a:moveTo>
                  <a:lnTo>
                    <a:pt x="4440" y="16951"/>
                  </a:lnTo>
                  <a:lnTo>
                    <a:pt x="4142" y="30926"/>
                  </a:lnTo>
                  <a:lnTo>
                    <a:pt x="546" y="85120"/>
                  </a:lnTo>
                  <a:lnTo>
                    <a:pt x="108" y="142095"/>
                  </a:lnTo>
                  <a:lnTo>
                    <a:pt x="72" y="154491"/>
                  </a:lnTo>
                  <a:lnTo>
                    <a:pt x="2837" y="160896"/>
                  </a:lnTo>
                  <a:lnTo>
                    <a:pt x="7467" y="163307"/>
                  </a:lnTo>
                  <a:lnTo>
                    <a:pt x="13343" y="163056"/>
                  </a:lnTo>
                  <a:lnTo>
                    <a:pt x="24828" y="155342"/>
                  </a:lnTo>
                  <a:lnTo>
                    <a:pt x="75441" y="96286"/>
                  </a:lnTo>
                  <a:lnTo>
                    <a:pt x="88053" y="83224"/>
                  </a:lnTo>
                  <a:lnTo>
                    <a:pt x="104812" y="76180"/>
                  </a:lnTo>
                  <a:lnTo>
                    <a:pt x="114485" y="74302"/>
                  </a:lnTo>
                  <a:lnTo>
                    <a:pt x="121863" y="75837"/>
                  </a:lnTo>
                  <a:lnTo>
                    <a:pt x="127711" y="79650"/>
                  </a:lnTo>
                  <a:lnTo>
                    <a:pt x="132540" y="84979"/>
                  </a:lnTo>
                  <a:lnTo>
                    <a:pt x="134829" y="91320"/>
                  </a:lnTo>
                  <a:lnTo>
                    <a:pt x="135900" y="142634"/>
                  </a:lnTo>
                  <a:lnTo>
                    <a:pt x="142805" y="157108"/>
                  </a:lnTo>
                  <a:lnTo>
                    <a:pt x="147249" y="159853"/>
                  </a:lnTo>
                  <a:lnTo>
                    <a:pt x="152070" y="159824"/>
                  </a:lnTo>
                  <a:lnTo>
                    <a:pt x="162383" y="154834"/>
                  </a:lnTo>
                  <a:lnTo>
                    <a:pt x="173163" y="146421"/>
                  </a:lnTo>
                  <a:lnTo>
                    <a:pt x="199147" y="98881"/>
                  </a:lnTo>
                  <a:lnTo>
                    <a:pt x="212891" y="56143"/>
                  </a:lnTo>
                  <a:lnTo>
                    <a:pt x="215188" y="23939"/>
                  </a:lnTo>
                  <a:lnTo>
                    <a:pt x="212432" y="5221"/>
                  </a:lnTo>
                  <a:lnTo>
                    <a:pt x="209466" y="973"/>
                  </a:lnTo>
                  <a:lnTo>
                    <a:pt x="205630" y="0"/>
                  </a:lnTo>
                  <a:lnTo>
                    <a:pt x="201214" y="1210"/>
                  </a:lnTo>
                  <a:lnTo>
                    <a:pt x="191351" y="9989"/>
                  </a:lnTo>
                  <a:lnTo>
                    <a:pt x="186118" y="16234"/>
                  </a:lnTo>
                  <a:lnTo>
                    <a:pt x="174313" y="47224"/>
                  </a:lnTo>
                  <a:lnTo>
                    <a:pt x="168213" y="98912"/>
                  </a:lnTo>
                  <a:lnTo>
                    <a:pt x="167289" y="120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055001" y="4884746"/>
              <a:ext cx="112394" cy="298662"/>
            </a:xfrm>
            <a:custGeom>
              <a:avLst/>
              <a:gdLst/>
              <a:ahLst/>
              <a:cxnLst/>
              <a:rect l="0" t="0" r="0" b="0"/>
              <a:pathLst>
                <a:path w="112394" h="298662">
                  <a:moveTo>
                    <a:pt x="24736" y="16813"/>
                  </a:moveTo>
                  <a:lnTo>
                    <a:pt x="15637" y="73884"/>
                  </a:lnTo>
                  <a:lnTo>
                    <a:pt x="10269" y="122634"/>
                  </a:lnTo>
                  <a:lnTo>
                    <a:pt x="8454" y="176297"/>
                  </a:lnTo>
                  <a:lnTo>
                    <a:pt x="2347" y="228444"/>
                  </a:lnTo>
                  <a:lnTo>
                    <a:pt x="0" y="291301"/>
                  </a:lnTo>
                  <a:lnTo>
                    <a:pt x="810" y="297390"/>
                  </a:lnTo>
                  <a:lnTo>
                    <a:pt x="2280" y="298661"/>
                  </a:lnTo>
                  <a:lnTo>
                    <a:pt x="4189" y="296720"/>
                  </a:lnTo>
                  <a:lnTo>
                    <a:pt x="14125" y="237094"/>
                  </a:lnTo>
                  <a:lnTo>
                    <a:pt x="22754" y="177966"/>
                  </a:lnTo>
                  <a:lnTo>
                    <a:pt x="35995" y="115609"/>
                  </a:lnTo>
                  <a:lnTo>
                    <a:pt x="52322" y="61273"/>
                  </a:lnTo>
                  <a:lnTo>
                    <a:pt x="81808" y="4679"/>
                  </a:lnTo>
                  <a:lnTo>
                    <a:pt x="87877" y="1288"/>
                  </a:lnTo>
                  <a:lnTo>
                    <a:pt x="102056" y="0"/>
                  </a:lnTo>
                  <a:lnTo>
                    <a:pt x="106953" y="4675"/>
                  </a:lnTo>
                  <a:lnTo>
                    <a:pt x="112393" y="22261"/>
                  </a:lnTo>
                  <a:lnTo>
                    <a:pt x="109208" y="69555"/>
                  </a:lnTo>
                  <a:lnTo>
                    <a:pt x="101294" y="98736"/>
                  </a:lnTo>
                  <a:lnTo>
                    <a:pt x="81585" y="146493"/>
                  </a:lnTo>
                  <a:lnTo>
                    <a:pt x="77506" y="151594"/>
                  </a:lnTo>
                  <a:lnTo>
                    <a:pt x="72927" y="153136"/>
                  </a:lnTo>
                  <a:lnTo>
                    <a:pt x="58194" y="150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163382" y="4907053"/>
              <a:ext cx="292831" cy="170160"/>
            </a:xfrm>
            <a:custGeom>
              <a:avLst/>
              <a:gdLst/>
              <a:ahLst/>
              <a:cxnLst/>
              <a:rect l="0" t="0" r="0" b="0"/>
              <a:pathLst>
                <a:path w="292831" h="170160">
                  <a:moveTo>
                    <a:pt x="0" y="53057"/>
                  </a:moveTo>
                  <a:lnTo>
                    <a:pt x="14285" y="65483"/>
                  </a:lnTo>
                  <a:lnTo>
                    <a:pt x="27724" y="71900"/>
                  </a:lnTo>
                  <a:lnTo>
                    <a:pt x="35212" y="72125"/>
                  </a:lnTo>
                  <a:lnTo>
                    <a:pt x="50965" y="67418"/>
                  </a:lnTo>
                  <a:lnTo>
                    <a:pt x="75510" y="54317"/>
                  </a:lnTo>
                  <a:lnTo>
                    <a:pt x="96001" y="34223"/>
                  </a:lnTo>
                  <a:lnTo>
                    <a:pt x="103077" y="16185"/>
                  </a:lnTo>
                  <a:lnTo>
                    <a:pt x="104964" y="6171"/>
                  </a:lnTo>
                  <a:lnTo>
                    <a:pt x="103434" y="1353"/>
                  </a:lnTo>
                  <a:lnTo>
                    <a:pt x="99625" y="0"/>
                  </a:lnTo>
                  <a:lnTo>
                    <a:pt x="94298" y="957"/>
                  </a:lnTo>
                  <a:lnTo>
                    <a:pt x="89817" y="4383"/>
                  </a:lnTo>
                  <a:lnTo>
                    <a:pt x="82360" y="15624"/>
                  </a:lnTo>
                  <a:lnTo>
                    <a:pt x="72937" y="42069"/>
                  </a:lnTo>
                  <a:lnTo>
                    <a:pt x="73139" y="73449"/>
                  </a:lnTo>
                  <a:lnTo>
                    <a:pt x="81763" y="92789"/>
                  </a:lnTo>
                  <a:lnTo>
                    <a:pt x="87966" y="101851"/>
                  </a:lnTo>
                  <a:lnTo>
                    <a:pt x="96749" y="106962"/>
                  </a:lnTo>
                  <a:lnTo>
                    <a:pt x="118899" y="110162"/>
                  </a:lnTo>
                  <a:lnTo>
                    <a:pt x="141754" y="103530"/>
                  </a:lnTo>
                  <a:lnTo>
                    <a:pt x="201393" y="64226"/>
                  </a:lnTo>
                  <a:lnTo>
                    <a:pt x="221591" y="47485"/>
                  </a:lnTo>
                  <a:lnTo>
                    <a:pt x="223007" y="45625"/>
                  </a:lnTo>
                  <a:lnTo>
                    <a:pt x="217145" y="48515"/>
                  </a:lnTo>
                  <a:lnTo>
                    <a:pt x="202610" y="60591"/>
                  </a:lnTo>
                  <a:lnTo>
                    <a:pt x="190972" y="84823"/>
                  </a:lnTo>
                  <a:lnTo>
                    <a:pt x="186077" y="115547"/>
                  </a:lnTo>
                  <a:lnTo>
                    <a:pt x="190038" y="121669"/>
                  </a:lnTo>
                  <a:lnTo>
                    <a:pt x="197325" y="124821"/>
                  </a:lnTo>
                  <a:lnTo>
                    <a:pt x="206830" y="125993"/>
                  </a:lnTo>
                  <a:lnTo>
                    <a:pt x="224825" y="122338"/>
                  </a:lnTo>
                  <a:lnTo>
                    <a:pt x="248154" y="109830"/>
                  </a:lnTo>
                  <a:lnTo>
                    <a:pt x="272689" y="88952"/>
                  </a:lnTo>
                  <a:lnTo>
                    <a:pt x="278448" y="87210"/>
                  </a:lnTo>
                  <a:lnTo>
                    <a:pt x="284147" y="87908"/>
                  </a:lnTo>
                  <a:lnTo>
                    <a:pt x="289804" y="90232"/>
                  </a:lnTo>
                  <a:lnTo>
                    <a:pt x="292646" y="95498"/>
                  </a:lnTo>
                  <a:lnTo>
                    <a:pt x="292830" y="155048"/>
                  </a:lnTo>
                  <a:lnTo>
                    <a:pt x="292755" y="170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515032" y="4926652"/>
              <a:ext cx="100030" cy="175654"/>
            </a:xfrm>
            <a:custGeom>
              <a:avLst/>
              <a:gdLst/>
              <a:ahLst/>
              <a:cxnLst/>
              <a:rect l="0" t="0" r="0" b="0"/>
              <a:pathLst>
                <a:path w="100030" h="175654">
                  <a:moveTo>
                    <a:pt x="8021" y="0"/>
                  </a:moveTo>
                  <a:lnTo>
                    <a:pt x="819" y="58211"/>
                  </a:lnTo>
                  <a:lnTo>
                    <a:pt x="0" y="98311"/>
                  </a:lnTo>
                  <a:lnTo>
                    <a:pt x="3603" y="107363"/>
                  </a:lnTo>
                  <a:lnTo>
                    <a:pt x="9722" y="113397"/>
                  </a:lnTo>
                  <a:lnTo>
                    <a:pt x="17519" y="117420"/>
                  </a:lnTo>
                  <a:lnTo>
                    <a:pt x="24576" y="117315"/>
                  </a:lnTo>
                  <a:lnTo>
                    <a:pt x="31140" y="114456"/>
                  </a:lnTo>
                  <a:lnTo>
                    <a:pt x="59469" y="94274"/>
                  </a:lnTo>
                  <a:lnTo>
                    <a:pt x="75497" y="90847"/>
                  </a:lnTo>
                  <a:lnTo>
                    <a:pt x="83674" y="91234"/>
                  </a:lnTo>
                  <a:lnTo>
                    <a:pt x="89126" y="97069"/>
                  </a:lnTo>
                  <a:lnTo>
                    <a:pt x="95183" y="118421"/>
                  </a:lnTo>
                  <a:lnTo>
                    <a:pt x="100029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977223" y="4924537"/>
              <a:ext cx="148070" cy="158490"/>
            </a:xfrm>
            <a:custGeom>
              <a:avLst/>
              <a:gdLst/>
              <a:ahLst/>
              <a:cxnLst/>
              <a:rect l="0" t="0" r="0" b="0"/>
              <a:pathLst>
                <a:path w="148070" h="158490">
                  <a:moveTo>
                    <a:pt x="131340" y="18844"/>
                  </a:moveTo>
                  <a:lnTo>
                    <a:pt x="117055" y="6418"/>
                  </a:lnTo>
                  <a:lnTo>
                    <a:pt x="103615" y="0"/>
                  </a:lnTo>
                  <a:lnTo>
                    <a:pt x="83391" y="1485"/>
                  </a:lnTo>
                  <a:lnTo>
                    <a:pt x="71493" y="4483"/>
                  </a:lnTo>
                  <a:lnTo>
                    <a:pt x="50837" y="20206"/>
                  </a:lnTo>
                  <a:lnTo>
                    <a:pt x="13894" y="68109"/>
                  </a:lnTo>
                  <a:lnTo>
                    <a:pt x="2777" y="94780"/>
                  </a:lnTo>
                  <a:lnTo>
                    <a:pt x="0" y="125814"/>
                  </a:lnTo>
                  <a:lnTo>
                    <a:pt x="2644" y="147552"/>
                  </a:lnTo>
                  <a:lnTo>
                    <a:pt x="7438" y="153907"/>
                  </a:lnTo>
                  <a:lnTo>
                    <a:pt x="14351" y="157213"/>
                  </a:lnTo>
                  <a:lnTo>
                    <a:pt x="22678" y="158489"/>
                  </a:lnTo>
                  <a:lnTo>
                    <a:pt x="36886" y="154949"/>
                  </a:lnTo>
                  <a:lnTo>
                    <a:pt x="92626" y="114447"/>
                  </a:lnTo>
                  <a:lnTo>
                    <a:pt x="137855" y="71712"/>
                  </a:lnTo>
                  <a:lnTo>
                    <a:pt x="137542" y="73606"/>
                  </a:lnTo>
                  <a:lnTo>
                    <a:pt x="130699" y="94550"/>
                  </a:lnTo>
                  <a:lnTo>
                    <a:pt x="120060" y="134378"/>
                  </a:lnTo>
                  <a:lnTo>
                    <a:pt x="121962" y="139548"/>
                  </a:lnTo>
                  <a:lnTo>
                    <a:pt x="126947" y="142065"/>
                  </a:lnTo>
                  <a:lnTo>
                    <a:pt x="148069" y="144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84868" y="4885514"/>
              <a:ext cx="159548" cy="418460"/>
            </a:xfrm>
            <a:custGeom>
              <a:avLst/>
              <a:gdLst/>
              <a:ahLst/>
              <a:cxnLst/>
              <a:rect l="0" t="0" r="0" b="0"/>
              <a:pathLst>
                <a:path w="159548" h="418460">
                  <a:moveTo>
                    <a:pt x="32432" y="149876"/>
                  </a:moveTo>
                  <a:lnTo>
                    <a:pt x="32432" y="204468"/>
                  </a:lnTo>
                  <a:lnTo>
                    <a:pt x="26684" y="265183"/>
                  </a:lnTo>
                  <a:lnTo>
                    <a:pt x="24413" y="324524"/>
                  </a:lnTo>
                  <a:lnTo>
                    <a:pt x="16897" y="387698"/>
                  </a:lnTo>
                  <a:lnTo>
                    <a:pt x="11616" y="416131"/>
                  </a:lnTo>
                  <a:lnTo>
                    <a:pt x="9261" y="418459"/>
                  </a:lnTo>
                  <a:lnTo>
                    <a:pt x="6762" y="416293"/>
                  </a:lnTo>
                  <a:lnTo>
                    <a:pt x="4166" y="411132"/>
                  </a:lnTo>
                  <a:lnTo>
                    <a:pt x="0" y="357962"/>
                  </a:lnTo>
                  <a:lnTo>
                    <a:pt x="1656" y="300784"/>
                  </a:lnTo>
                  <a:lnTo>
                    <a:pt x="6217" y="240301"/>
                  </a:lnTo>
                  <a:lnTo>
                    <a:pt x="20473" y="180405"/>
                  </a:lnTo>
                  <a:lnTo>
                    <a:pt x="38709" y="120796"/>
                  </a:lnTo>
                  <a:lnTo>
                    <a:pt x="53499" y="84257"/>
                  </a:lnTo>
                  <a:lnTo>
                    <a:pt x="93108" y="25258"/>
                  </a:lnTo>
                  <a:lnTo>
                    <a:pt x="108657" y="9916"/>
                  </a:lnTo>
                  <a:lnTo>
                    <a:pt x="124861" y="0"/>
                  </a:lnTo>
                  <a:lnTo>
                    <a:pt x="132156" y="701"/>
                  </a:lnTo>
                  <a:lnTo>
                    <a:pt x="138878" y="4886"/>
                  </a:lnTo>
                  <a:lnTo>
                    <a:pt x="145218" y="11394"/>
                  </a:lnTo>
                  <a:lnTo>
                    <a:pt x="158582" y="42755"/>
                  </a:lnTo>
                  <a:lnTo>
                    <a:pt x="159547" y="81477"/>
                  </a:lnTo>
                  <a:lnTo>
                    <a:pt x="146401" y="140647"/>
                  </a:lnTo>
                  <a:lnTo>
                    <a:pt x="142798" y="145582"/>
                  </a:lnTo>
                  <a:lnTo>
                    <a:pt x="138538" y="147942"/>
                  </a:lnTo>
                  <a:lnTo>
                    <a:pt x="124441" y="149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401360" y="4876005"/>
              <a:ext cx="130431" cy="360100"/>
            </a:xfrm>
            <a:custGeom>
              <a:avLst/>
              <a:gdLst/>
              <a:ahLst/>
              <a:cxnLst/>
              <a:rect l="0" t="0" r="0" b="0"/>
              <a:pathLst>
                <a:path w="130431" h="360100">
                  <a:moveTo>
                    <a:pt x="41780" y="117563"/>
                  </a:moveTo>
                  <a:lnTo>
                    <a:pt x="41780" y="180214"/>
                  </a:lnTo>
                  <a:lnTo>
                    <a:pt x="35159" y="242100"/>
                  </a:lnTo>
                  <a:lnTo>
                    <a:pt x="26968" y="291992"/>
                  </a:lnTo>
                  <a:lnTo>
                    <a:pt x="8271" y="351695"/>
                  </a:lnTo>
                  <a:lnTo>
                    <a:pt x="5500" y="360083"/>
                  </a:lnTo>
                  <a:lnTo>
                    <a:pt x="3653" y="360099"/>
                  </a:lnTo>
                  <a:lnTo>
                    <a:pt x="282" y="303631"/>
                  </a:lnTo>
                  <a:lnTo>
                    <a:pt x="0" y="244068"/>
                  </a:lnTo>
                  <a:lnTo>
                    <a:pt x="9062" y="182503"/>
                  </a:lnTo>
                  <a:lnTo>
                    <a:pt x="22361" y="121192"/>
                  </a:lnTo>
                  <a:lnTo>
                    <a:pt x="39930" y="60187"/>
                  </a:lnTo>
                  <a:lnTo>
                    <a:pt x="59245" y="28265"/>
                  </a:lnTo>
                  <a:lnTo>
                    <a:pt x="80959" y="3784"/>
                  </a:lnTo>
                  <a:lnTo>
                    <a:pt x="87417" y="817"/>
                  </a:lnTo>
                  <a:lnTo>
                    <a:pt x="102027" y="0"/>
                  </a:lnTo>
                  <a:lnTo>
                    <a:pt x="108897" y="3871"/>
                  </a:lnTo>
                  <a:lnTo>
                    <a:pt x="121487" y="18085"/>
                  </a:lnTo>
                  <a:lnTo>
                    <a:pt x="128321" y="36795"/>
                  </a:lnTo>
                  <a:lnTo>
                    <a:pt x="130430" y="56573"/>
                  </a:lnTo>
                  <a:lnTo>
                    <a:pt x="121827" y="100513"/>
                  </a:lnTo>
                  <a:lnTo>
                    <a:pt x="101968" y="155854"/>
                  </a:lnTo>
                  <a:lnTo>
                    <a:pt x="95482" y="171756"/>
                  </a:lnTo>
                  <a:lnTo>
                    <a:pt x="83602" y="1844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568607" y="4843008"/>
              <a:ext cx="152713" cy="253057"/>
            </a:xfrm>
            <a:custGeom>
              <a:avLst/>
              <a:gdLst/>
              <a:ahLst/>
              <a:cxnLst/>
              <a:rect l="0" t="0" r="0" b="0"/>
              <a:pathLst>
                <a:path w="152713" h="253057">
                  <a:moveTo>
                    <a:pt x="150559" y="0"/>
                  </a:moveTo>
                  <a:lnTo>
                    <a:pt x="115633" y="16082"/>
                  </a:lnTo>
                  <a:lnTo>
                    <a:pt x="91573" y="31304"/>
                  </a:lnTo>
                  <a:lnTo>
                    <a:pt x="87071" y="37598"/>
                  </a:lnTo>
                  <a:lnTo>
                    <a:pt x="85000" y="44582"/>
                  </a:lnTo>
                  <a:lnTo>
                    <a:pt x="84548" y="52027"/>
                  </a:lnTo>
                  <a:lnTo>
                    <a:pt x="91481" y="67733"/>
                  </a:lnTo>
                  <a:lnTo>
                    <a:pt x="135452" y="125514"/>
                  </a:lnTo>
                  <a:lnTo>
                    <a:pt x="150524" y="150574"/>
                  </a:lnTo>
                  <a:lnTo>
                    <a:pt x="152712" y="169773"/>
                  </a:lnTo>
                  <a:lnTo>
                    <a:pt x="149657" y="189769"/>
                  </a:lnTo>
                  <a:lnTo>
                    <a:pt x="142104" y="207949"/>
                  </a:lnTo>
                  <a:lnTo>
                    <a:pt x="127594" y="222845"/>
                  </a:lnTo>
                  <a:lnTo>
                    <a:pt x="98525" y="239203"/>
                  </a:lnTo>
                  <a:lnTo>
                    <a:pt x="59838" y="253056"/>
                  </a:lnTo>
                  <a:lnTo>
                    <a:pt x="29399" y="253007"/>
                  </a:lnTo>
                  <a:lnTo>
                    <a:pt x="0" y="242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268918" y="5545620"/>
            <a:ext cx="2622806" cy="656474"/>
            <a:chOff x="7268918" y="5545620"/>
            <a:chExt cx="2622806" cy="656474"/>
          </a:xfrm>
        </p:grpSpPr>
        <p:sp>
          <p:nvSpPr>
            <p:cNvPr id="81" name="Freeform 80"/>
            <p:cNvSpPr/>
            <p:nvPr/>
          </p:nvSpPr>
          <p:spPr>
            <a:xfrm>
              <a:off x="7268918" y="5562349"/>
              <a:ext cx="41293" cy="460045"/>
            </a:xfrm>
            <a:custGeom>
              <a:avLst/>
              <a:gdLst/>
              <a:ahLst/>
              <a:cxnLst/>
              <a:rect l="0" t="0" r="0" b="0"/>
              <a:pathLst>
                <a:path w="41293" h="460045">
                  <a:moveTo>
                    <a:pt x="16198" y="0"/>
                  </a:moveTo>
                  <a:lnTo>
                    <a:pt x="16198" y="58211"/>
                  </a:lnTo>
                  <a:lnTo>
                    <a:pt x="13720" y="120832"/>
                  </a:lnTo>
                  <a:lnTo>
                    <a:pt x="8608" y="173356"/>
                  </a:lnTo>
                  <a:lnTo>
                    <a:pt x="3495" y="228692"/>
                  </a:lnTo>
                  <a:lnTo>
                    <a:pt x="0" y="286877"/>
                  </a:lnTo>
                  <a:lnTo>
                    <a:pt x="469" y="349603"/>
                  </a:lnTo>
                  <a:lnTo>
                    <a:pt x="8582" y="403738"/>
                  </a:lnTo>
                  <a:lnTo>
                    <a:pt x="14672" y="422938"/>
                  </a:lnTo>
                  <a:lnTo>
                    <a:pt x="41292" y="4600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412960" y="5756583"/>
              <a:ext cx="139819" cy="240718"/>
            </a:xfrm>
            <a:custGeom>
              <a:avLst/>
              <a:gdLst/>
              <a:ahLst/>
              <a:cxnLst/>
              <a:rect l="0" t="0" r="0" b="0"/>
              <a:pathLst>
                <a:path w="139819" h="240718">
                  <a:moveTo>
                    <a:pt x="106360" y="23241"/>
                  </a:moveTo>
                  <a:lnTo>
                    <a:pt x="71434" y="4398"/>
                  </a:lnTo>
                  <a:lnTo>
                    <a:pt x="42933" y="0"/>
                  </a:lnTo>
                  <a:lnTo>
                    <a:pt x="34335" y="2171"/>
                  </a:lnTo>
                  <a:lnTo>
                    <a:pt x="19825" y="12018"/>
                  </a:lnTo>
                  <a:lnTo>
                    <a:pt x="5647" y="33237"/>
                  </a:lnTo>
                  <a:lnTo>
                    <a:pt x="0" y="61623"/>
                  </a:lnTo>
                  <a:lnTo>
                    <a:pt x="414" y="124630"/>
                  </a:lnTo>
                  <a:lnTo>
                    <a:pt x="9327" y="175138"/>
                  </a:lnTo>
                  <a:lnTo>
                    <a:pt x="13790" y="183986"/>
                  </a:lnTo>
                  <a:lnTo>
                    <a:pt x="26184" y="196296"/>
                  </a:lnTo>
                  <a:lnTo>
                    <a:pt x="33392" y="197162"/>
                  </a:lnTo>
                  <a:lnTo>
                    <a:pt x="48836" y="190689"/>
                  </a:lnTo>
                  <a:lnTo>
                    <a:pt x="68766" y="175810"/>
                  </a:lnTo>
                  <a:lnTo>
                    <a:pt x="86443" y="146309"/>
                  </a:lnTo>
                  <a:lnTo>
                    <a:pt x="105573" y="86066"/>
                  </a:lnTo>
                  <a:lnTo>
                    <a:pt x="109728" y="73469"/>
                  </a:lnTo>
                  <a:lnTo>
                    <a:pt x="102105" y="131417"/>
                  </a:lnTo>
                  <a:lnTo>
                    <a:pt x="91917" y="181162"/>
                  </a:lnTo>
                  <a:lnTo>
                    <a:pt x="94523" y="228850"/>
                  </a:lnTo>
                  <a:lnTo>
                    <a:pt x="100328" y="234664"/>
                  </a:lnTo>
                  <a:lnTo>
                    <a:pt x="108844" y="237611"/>
                  </a:lnTo>
                  <a:lnTo>
                    <a:pt x="139818" y="2407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639866" y="5595807"/>
              <a:ext cx="153059" cy="429957"/>
            </a:xfrm>
            <a:custGeom>
              <a:avLst/>
              <a:gdLst/>
              <a:ahLst/>
              <a:cxnLst/>
              <a:rect l="0" t="0" r="0" b="0"/>
              <a:pathLst>
                <a:path w="153059" h="429957">
                  <a:moveTo>
                    <a:pt x="38379" y="0"/>
                  </a:moveTo>
                  <a:lnTo>
                    <a:pt x="36520" y="33389"/>
                  </a:lnTo>
                  <a:lnTo>
                    <a:pt x="22659" y="84732"/>
                  </a:lnTo>
                  <a:lnTo>
                    <a:pt x="10696" y="139622"/>
                  </a:lnTo>
                  <a:lnTo>
                    <a:pt x="6991" y="187605"/>
                  </a:lnTo>
                  <a:lnTo>
                    <a:pt x="9869" y="206988"/>
                  </a:lnTo>
                  <a:lnTo>
                    <a:pt x="16724" y="222418"/>
                  </a:lnTo>
                  <a:lnTo>
                    <a:pt x="21154" y="229135"/>
                  </a:lnTo>
                  <a:lnTo>
                    <a:pt x="27825" y="233613"/>
                  </a:lnTo>
                  <a:lnTo>
                    <a:pt x="54974" y="239915"/>
                  </a:lnTo>
                  <a:lnTo>
                    <a:pt x="108431" y="246660"/>
                  </a:lnTo>
                  <a:lnTo>
                    <a:pt x="132763" y="258548"/>
                  </a:lnTo>
                  <a:lnTo>
                    <a:pt x="143216" y="271047"/>
                  </a:lnTo>
                  <a:lnTo>
                    <a:pt x="150029" y="286825"/>
                  </a:lnTo>
                  <a:lnTo>
                    <a:pt x="153058" y="306228"/>
                  </a:lnTo>
                  <a:lnTo>
                    <a:pt x="136424" y="366586"/>
                  </a:lnTo>
                  <a:lnTo>
                    <a:pt x="100431" y="418094"/>
                  </a:lnTo>
                  <a:lnTo>
                    <a:pt x="91830" y="423713"/>
                  </a:lnTo>
                  <a:lnTo>
                    <a:pt x="69879" y="429956"/>
                  </a:lnTo>
                  <a:lnTo>
                    <a:pt x="49590" y="427774"/>
                  </a:lnTo>
                  <a:lnTo>
                    <a:pt x="32209" y="420609"/>
                  </a:lnTo>
                  <a:lnTo>
                    <a:pt x="0" y="395496"/>
                  </a:lnTo>
                  <a:lnTo>
                    <a:pt x="711" y="391919"/>
                  </a:lnTo>
                  <a:lnTo>
                    <a:pt x="5832" y="389534"/>
                  </a:lnTo>
                  <a:lnTo>
                    <a:pt x="46743" y="3847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813148" y="5889454"/>
              <a:ext cx="116030" cy="175895"/>
            </a:xfrm>
            <a:custGeom>
              <a:avLst/>
              <a:gdLst/>
              <a:ahLst/>
              <a:cxnLst/>
              <a:rect l="0" t="0" r="0" b="0"/>
              <a:pathLst>
                <a:path w="116030" h="175895">
                  <a:moveTo>
                    <a:pt x="15656" y="82752"/>
                  </a:moveTo>
                  <a:lnTo>
                    <a:pt x="53783" y="23136"/>
                  </a:lnTo>
                  <a:lnTo>
                    <a:pt x="59863" y="6999"/>
                  </a:lnTo>
                  <a:lnTo>
                    <a:pt x="59068" y="2510"/>
                  </a:lnTo>
                  <a:lnTo>
                    <a:pt x="55750" y="447"/>
                  </a:lnTo>
                  <a:lnTo>
                    <a:pt x="50750" y="0"/>
                  </a:lnTo>
                  <a:lnTo>
                    <a:pt x="37759" y="4461"/>
                  </a:lnTo>
                  <a:lnTo>
                    <a:pt x="23621" y="13569"/>
                  </a:lnTo>
                  <a:lnTo>
                    <a:pt x="11142" y="26911"/>
                  </a:lnTo>
                  <a:lnTo>
                    <a:pt x="4356" y="44613"/>
                  </a:lnTo>
                  <a:lnTo>
                    <a:pt x="0" y="90708"/>
                  </a:lnTo>
                  <a:lnTo>
                    <a:pt x="8168" y="146769"/>
                  </a:lnTo>
                  <a:lnTo>
                    <a:pt x="10664" y="156099"/>
                  </a:lnTo>
                  <a:lnTo>
                    <a:pt x="15116" y="163249"/>
                  </a:lnTo>
                  <a:lnTo>
                    <a:pt x="27498" y="173672"/>
                  </a:lnTo>
                  <a:lnTo>
                    <a:pt x="34703" y="175894"/>
                  </a:lnTo>
                  <a:lnTo>
                    <a:pt x="50145" y="175884"/>
                  </a:lnTo>
                  <a:lnTo>
                    <a:pt x="74512" y="166213"/>
                  </a:lnTo>
                  <a:lnTo>
                    <a:pt x="86115" y="154233"/>
                  </a:lnTo>
                  <a:lnTo>
                    <a:pt x="95299" y="141474"/>
                  </a:lnTo>
                  <a:lnTo>
                    <a:pt x="116029" y="1245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956798" y="5579078"/>
              <a:ext cx="164762" cy="507239"/>
            </a:xfrm>
            <a:custGeom>
              <a:avLst/>
              <a:gdLst/>
              <a:ahLst/>
              <a:cxnLst/>
              <a:rect l="0" t="0" r="0" b="0"/>
              <a:pathLst>
                <a:path w="164762" h="507239">
                  <a:moveTo>
                    <a:pt x="97846" y="0"/>
                  </a:moveTo>
                  <a:lnTo>
                    <a:pt x="73052" y="61165"/>
                  </a:lnTo>
                  <a:lnTo>
                    <a:pt x="53103" y="115588"/>
                  </a:lnTo>
                  <a:lnTo>
                    <a:pt x="37341" y="168091"/>
                  </a:lnTo>
                  <a:lnTo>
                    <a:pt x="21044" y="227651"/>
                  </a:lnTo>
                  <a:lnTo>
                    <a:pt x="8875" y="286435"/>
                  </a:lnTo>
                  <a:lnTo>
                    <a:pt x="0" y="342795"/>
                  </a:lnTo>
                  <a:lnTo>
                    <a:pt x="2412" y="394235"/>
                  </a:lnTo>
                  <a:lnTo>
                    <a:pt x="17178" y="451042"/>
                  </a:lnTo>
                  <a:lnTo>
                    <a:pt x="34291" y="481024"/>
                  </a:lnTo>
                  <a:lnTo>
                    <a:pt x="51631" y="495081"/>
                  </a:lnTo>
                  <a:lnTo>
                    <a:pt x="71730" y="503498"/>
                  </a:lnTo>
                  <a:lnTo>
                    <a:pt x="93054" y="507238"/>
                  </a:lnTo>
                  <a:lnTo>
                    <a:pt x="114923" y="503944"/>
                  </a:lnTo>
                  <a:lnTo>
                    <a:pt x="164761" y="485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347921" y="5721273"/>
              <a:ext cx="74759" cy="304047"/>
            </a:xfrm>
            <a:custGeom>
              <a:avLst/>
              <a:gdLst/>
              <a:ahLst/>
              <a:cxnLst/>
              <a:rect l="0" t="0" r="0" b="0"/>
              <a:pathLst>
                <a:path w="74759" h="304047">
                  <a:moveTo>
                    <a:pt x="74758" y="0"/>
                  </a:moveTo>
                  <a:lnTo>
                    <a:pt x="61402" y="15215"/>
                  </a:lnTo>
                  <a:lnTo>
                    <a:pt x="43344" y="52091"/>
                  </a:lnTo>
                  <a:lnTo>
                    <a:pt x="21881" y="111949"/>
                  </a:lnTo>
                  <a:lnTo>
                    <a:pt x="3449" y="175274"/>
                  </a:lnTo>
                  <a:lnTo>
                    <a:pt x="0" y="228946"/>
                  </a:lnTo>
                  <a:lnTo>
                    <a:pt x="4073" y="262180"/>
                  </a:lnTo>
                  <a:lnTo>
                    <a:pt x="15606" y="291131"/>
                  </a:lnTo>
                  <a:lnTo>
                    <a:pt x="22313" y="297249"/>
                  </a:lnTo>
                  <a:lnTo>
                    <a:pt x="39677" y="304046"/>
                  </a:lnTo>
                  <a:lnTo>
                    <a:pt x="47653" y="304000"/>
                  </a:lnTo>
                  <a:lnTo>
                    <a:pt x="74758" y="2927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441536" y="5762554"/>
              <a:ext cx="110087" cy="234225"/>
            </a:xfrm>
            <a:custGeom>
              <a:avLst/>
              <a:gdLst/>
              <a:ahLst/>
              <a:cxnLst/>
              <a:rect l="0" t="0" r="0" b="0"/>
              <a:pathLst>
                <a:path w="110087" h="234225">
                  <a:moveTo>
                    <a:pt x="56423" y="142737"/>
                  </a:moveTo>
                  <a:lnTo>
                    <a:pt x="68849" y="128452"/>
                  </a:lnTo>
                  <a:lnTo>
                    <a:pt x="99812" y="69987"/>
                  </a:lnTo>
                  <a:lnTo>
                    <a:pt x="110086" y="34499"/>
                  </a:lnTo>
                  <a:lnTo>
                    <a:pt x="108775" y="17493"/>
                  </a:lnTo>
                  <a:lnTo>
                    <a:pt x="105265" y="10913"/>
                  </a:lnTo>
                  <a:lnTo>
                    <a:pt x="93930" y="1124"/>
                  </a:lnTo>
                  <a:lnTo>
                    <a:pt x="87933" y="0"/>
                  </a:lnTo>
                  <a:lnTo>
                    <a:pt x="82077" y="1110"/>
                  </a:lnTo>
                  <a:lnTo>
                    <a:pt x="64953" y="11553"/>
                  </a:lnTo>
                  <a:lnTo>
                    <a:pt x="59322" y="16247"/>
                  </a:lnTo>
                  <a:lnTo>
                    <a:pt x="25763" y="74141"/>
                  </a:lnTo>
                  <a:lnTo>
                    <a:pt x="3939" y="125861"/>
                  </a:lnTo>
                  <a:lnTo>
                    <a:pt x="0" y="177611"/>
                  </a:lnTo>
                  <a:lnTo>
                    <a:pt x="5834" y="212137"/>
                  </a:lnTo>
                  <a:lnTo>
                    <a:pt x="14112" y="228105"/>
                  </a:lnTo>
                  <a:lnTo>
                    <a:pt x="20781" y="232177"/>
                  </a:lnTo>
                  <a:lnTo>
                    <a:pt x="38104" y="234224"/>
                  </a:lnTo>
                  <a:lnTo>
                    <a:pt x="53238" y="229557"/>
                  </a:lnTo>
                  <a:lnTo>
                    <a:pt x="66160" y="220358"/>
                  </a:lnTo>
                  <a:lnTo>
                    <a:pt x="89880" y="192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603583" y="5830011"/>
              <a:ext cx="153674" cy="100747"/>
            </a:xfrm>
            <a:custGeom>
              <a:avLst/>
              <a:gdLst/>
              <a:ahLst/>
              <a:cxnLst/>
              <a:rect l="0" t="0" r="0" b="0"/>
              <a:pathLst>
                <a:path w="153674" h="100747">
                  <a:moveTo>
                    <a:pt x="11478" y="8364"/>
                  </a:moveTo>
                  <a:lnTo>
                    <a:pt x="4800" y="66362"/>
                  </a:lnTo>
                  <a:lnTo>
                    <a:pt x="0" y="98144"/>
                  </a:lnTo>
                  <a:lnTo>
                    <a:pt x="1966" y="100746"/>
                  </a:lnTo>
                  <a:lnTo>
                    <a:pt x="5137" y="100622"/>
                  </a:lnTo>
                  <a:lnTo>
                    <a:pt x="8180" y="97750"/>
                  </a:lnTo>
                  <a:lnTo>
                    <a:pt x="38177" y="41394"/>
                  </a:lnTo>
                  <a:lnTo>
                    <a:pt x="44147" y="36890"/>
                  </a:lnTo>
                  <a:lnTo>
                    <a:pt x="60694" y="34364"/>
                  </a:lnTo>
                  <a:lnTo>
                    <a:pt x="75484" y="38817"/>
                  </a:lnTo>
                  <a:lnTo>
                    <a:pt x="82030" y="42607"/>
                  </a:lnTo>
                  <a:lnTo>
                    <a:pt x="99218" y="44340"/>
                  </a:lnTo>
                  <a:lnTo>
                    <a:pt x="109005" y="43501"/>
                  </a:lnTo>
                  <a:lnTo>
                    <a:pt x="124836" y="35133"/>
                  </a:lnTo>
                  <a:lnTo>
                    <a:pt x="141722" y="17226"/>
                  </a:lnTo>
                  <a:lnTo>
                    <a:pt x="1536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787750" y="5545620"/>
              <a:ext cx="120067" cy="393853"/>
            </a:xfrm>
            <a:custGeom>
              <a:avLst/>
              <a:gdLst/>
              <a:ahLst/>
              <a:cxnLst/>
              <a:rect l="0" t="0" r="0" b="0"/>
              <a:pathLst>
                <a:path w="120067" h="393853">
                  <a:moveTo>
                    <a:pt x="53151" y="0"/>
                  </a:moveTo>
                  <a:lnTo>
                    <a:pt x="33489" y="58987"/>
                  </a:lnTo>
                  <a:lnTo>
                    <a:pt x="26295" y="116150"/>
                  </a:lnTo>
                  <a:lnTo>
                    <a:pt x="20997" y="165965"/>
                  </a:lnTo>
                  <a:lnTo>
                    <a:pt x="14202" y="226301"/>
                  </a:lnTo>
                  <a:lnTo>
                    <a:pt x="11896" y="281453"/>
                  </a:lnTo>
                  <a:lnTo>
                    <a:pt x="11403" y="339767"/>
                  </a:lnTo>
                  <a:lnTo>
                    <a:pt x="15779" y="391425"/>
                  </a:lnTo>
                  <a:lnTo>
                    <a:pt x="17083" y="393852"/>
                  </a:lnTo>
                  <a:lnTo>
                    <a:pt x="17954" y="391752"/>
                  </a:lnTo>
                  <a:lnTo>
                    <a:pt x="17991" y="380435"/>
                  </a:lnTo>
                  <a:lnTo>
                    <a:pt x="5358" y="320842"/>
                  </a:lnTo>
                  <a:lnTo>
                    <a:pt x="0" y="294395"/>
                  </a:lnTo>
                  <a:lnTo>
                    <a:pt x="989" y="287343"/>
                  </a:lnTo>
                  <a:lnTo>
                    <a:pt x="4436" y="284500"/>
                  </a:lnTo>
                  <a:lnTo>
                    <a:pt x="15700" y="285369"/>
                  </a:lnTo>
                  <a:lnTo>
                    <a:pt x="72614" y="301340"/>
                  </a:lnTo>
                  <a:lnTo>
                    <a:pt x="120066" y="317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902997" y="5754731"/>
              <a:ext cx="29914" cy="178201"/>
            </a:xfrm>
            <a:custGeom>
              <a:avLst/>
              <a:gdLst/>
              <a:ahLst/>
              <a:cxnLst/>
              <a:rect l="0" t="0" r="0" b="0"/>
              <a:pathLst>
                <a:path w="29914" h="178201">
                  <a:moveTo>
                    <a:pt x="4819" y="158924"/>
                  </a:moveTo>
                  <a:lnTo>
                    <a:pt x="0" y="178200"/>
                  </a:lnTo>
                  <a:lnTo>
                    <a:pt x="6934" y="119842"/>
                  </a:lnTo>
                  <a:lnTo>
                    <a:pt x="13290" y="57466"/>
                  </a:lnTo>
                  <a:lnTo>
                    <a:pt x="22120" y="16687"/>
                  </a:lnTo>
                  <a:lnTo>
                    <a:pt x="2991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983097" y="5553985"/>
              <a:ext cx="108738" cy="648109"/>
            </a:xfrm>
            <a:custGeom>
              <a:avLst/>
              <a:gdLst/>
              <a:ahLst/>
              <a:cxnLst/>
              <a:rect l="0" t="0" r="0" b="0"/>
              <a:pathLst>
                <a:path w="108738" h="648109">
                  <a:moveTo>
                    <a:pt x="108737" y="0"/>
                  </a:moveTo>
                  <a:lnTo>
                    <a:pt x="70702" y="57459"/>
                  </a:lnTo>
                  <a:lnTo>
                    <a:pt x="50518" y="117740"/>
                  </a:lnTo>
                  <a:lnTo>
                    <a:pt x="43539" y="175159"/>
                  </a:lnTo>
                  <a:lnTo>
                    <a:pt x="42330" y="230134"/>
                  </a:lnTo>
                  <a:lnTo>
                    <a:pt x="48600" y="286031"/>
                  </a:lnTo>
                  <a:lnTo>
                    <a:pt x="58788" y="334798"/>
                  </a:lnTo>
                  <a:lnTo>
                    <a:pt x="69750" y="388215"/>
                  </a:lnTo>
                  <a:lnTo>
                    <a:pt x="74187" y="439900"/>
                  </a:lnTo>
                  <a:lnTo>
                    <a:pt x="75063" y="500365"/>
                  </a:lnTo>
                  <a:lnTo>
                    <a:pt x="70258" y="543244"/>
                  </a:lnTo>
                  <a:lnTo>
                    <a:pt x="46736" y="605726"/>
                  </a:lnTo>
                  <a:lnTo>
                    <a:pt x="19429" y="647343"/>
                  </a:lnTo>
                  <a:lnTo>
                    <a:pt x="14812" y="648108"/>
                  </a:lnTo>
                  <a:lnTo>
                    <a:pt x="10804" y="644900"/>
                  </a:lnTo>
                  <a:lnTo>
                    <a:pt x="4802" y="632352"/>
                  </a:lnTo>
                  <a:lnTo>
                    <a:pt x="0" y="6022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125292" y="5855104"/>
              <a:ext cx="25094" cy="75281"/>
            </a:xfrm>
            <a:custGeom>
              <a:avLst/>
              <a:gdLst/>
              <a:ahLst/>
              <a:cxnLst/>
              <a:rect l="0" t="0" r="0" b="0"/>
              <a:pathLst>
                <a:path w="25094" h="75281">
                  <a:moveTo>
                    <a:pt x="25093" y="0"/>
                  </a:moveTo>
                  <a:lnTo>
                    <a:pt x="8147" y="56209"/>
                  </a:lnTo>
                  <a:lnTo>
                    <a:pt x="0" y="752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183843" y="5696180"/>
              <a:ext cx="1" cy="25094"/>
            </a:xfrm>
            <a:custGeom>
              <a:avLst/>
              <a:gdLst/>
              <a:ahLst/>
              <a:cxnLst/>
              <a:rect l="0" t="0" r="0" b="0"/>
              <a:pathLst>
                <a:path w="1" h="25094">
                  <a:moveTo>
                    <a:pt x="0" y="0"/>
                  </a:moveTo>
                  <a:lnTo>
                    <a:pt x="0" y="250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245304" y="5821646"/>
              <a:ext cx="97464" cy="193472"/>
            </a:xfrm>
            <a:custGeom>
              <a:avLst/>
              <a:gdLst/>
              <a:ahLst/>
              <a:cxnLst/>
              <a:rect l="0" t="0" r="0" b="0"/>
              <a:pathLst>
                <a:path w="97464" h="193472">
                  <a:moveTo>
                    <a:pt x="97463" y="1"/>
                  </a:moveTo>
                  <a:lnTo>
                    <a:pt x="79701" y="0"/>
                  </a:lnTo>
                  <a:lnTo>
                    <a:pt x="55335" y="8881"/>
                  </a:lnTo>
                  <a:lnTo>
                    <a:pt x="30457" y="32166"/>
                  </a:lnTo>
                  <a:lnTo>
                    <a:pt x="6910" y="88351"/>
                  </a:lnTo>
                  <a:lnTo>
                    <a:pt x="0" y="120976"/>
                  </a:lnTo>
                  <a:lnTo>
                    <a:pt x="242" y="145776"/>
                  </a:lnTo>
                  <a:lnTo>
                    <a:pt x="6545" y="169190"/>
                  </a:lnTo>
                  <a:lnTo>
                    <a:pt x="18021" y="184553"/>
                  </a:lnTo>
                  <a:lnTo>
                    <a:pt x="24984" y="189951"/>
                  </a:lnTo>
                  <a:lnTo>
                    <a:pt x="42635" y="193471"/>
                  </a:lnTo>
                  <a:lnTo>
                    <a:pt x="61013" y="191008"/>
                  </a:lnTo>
                  <a:lnTo>
                    <a:pt x="89098" y="1756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362909" y="5861905"/>
              <a:ext cx="80232" cy="168853"/>
            </a:xfrm>
            <a:custGeom>
              <a:avLst/>
              <a:gdLst/>
              <a:ahLst/>
              <a:cxnLst/>
              <a:rect l="0" t="0" r="0" b="0"/>
              <a:pathLst>
                <a:path w="80232" h="168853">
                  <a:moveTo>
                    <a:pt x="80231" y="26657"/>
                  </a:moveTo>
                  <a:lnTo>
                    <a:pt x="71351" y="13336"/>
                  </a:lnTo>
                  <a:lnTo>
                    <a:pt x="59555" y="4318"/>
                  </a:lnTo>
                  <a:lnTo>
                    <a:pt x="52506" y="612"/>
                  </a:lnTo>
                  <a:lnTo>
                    <a:pt x="45019" y="0"/>
                  </a:lnTo>
                  <a:lnTo>
                    <a:pt x="29265" y="4276"/>
                  </a:lnTo>
                  <a:lnTo>
                    <a:pt x="9161" y="17134"/>
                  </a:lnTo>
                  <a:lnTo>
                    <a:pt x="2176" y="34816"/>
                  </a:lnTo>
                  <a:lnTo>
                    <a:pt x="0" y="57235"/>
                  </a:lnTo>
                  <a:lnTo>
                    <a:pt x="2131" y="79591"/>
                  </a:lnTo>
                  <a:lnTo>
                    <a:pt x="11133" y="96962"/>
                  </a:lnTo>
                  <a:lnTo>
                    <a:pt x="17437" y="104197"/>
                  </a:lnTo>
                  <a:lnTo>
                    <a:pt x="24427" y="108090"/>
                  </a:lnTo>
                  <a:lnTo>
                    <a:pt x="39630" y="109938"/>
                  </a:lnTo>
                  <a:lnTo>
                    <a:pt x="63864" y="105754"/>
                  </a:lnTo>
                  <a:lnTo>
                    <a:pt x="69319" y="109128"/>
                  </a:lnTo>
                  <a:lnTo>
                    <a:pt x="72957" y="116025"/>
                  </a:lnTo>
                  <a:lnTo>
                    <a:pt x="76068" y="134221"/>
                  </a:lnTo>
                  <a:lnTo>
                    <a:pt x="71867" y="168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501691" y="5604171"/>
              <a:ext cx="25094" cy="365694"/>
            </a:xfrm>
            <a:custGeom>
              <a:avLst/>
              <a:gdLst/>
              <a:ahLst/>
              <a:cxnLst/>
              <a:rect l="0" t="0" r="0" b="0"/>
              <a:pathLst>
                <a:path w="25094" h="365694">
                  <a:moveTo>
                    <a:pt x="25093" y="0"/>
                  </a:moveTo>
                  <a:lnTo>
                    <a:pt x="13451" y="59890"/>
                  </a:lnTo>
                  <a:lnTo>
                    <a:pt x="8440" y="119053"/>
                  </a:lnTo>
                  <a:lnTo>
                    <a:pt x="1943" y="175488"/>
                  </a:lnTo>
                  <a:lnTo>
                    <a:pt x="384" y="226943"/>
                  </a:lnTo>
                  <a:lnTo>
                    <a:pt x="76" y="281442"/>
                  </a:lnTo>
                  <a:lnTo>
                    <a:pt x="23" y="331432"/>
                  </a:lnTo>
                  <a:lnTo>
                    <a:pt x="936" y="364522"/>
                  </a:lnTo>
                  <a:lnTo>
                    <a:pt x="2483" y="365693"/>
                  </a:lnTo>
                  <a:lnTo>
                    <a:pt x="4444" y="363686"/>
                  </a:lnTo>
                  <a:lnTo>
                    <a:pt x="4144" y="351542"/>
                  </a:lnTo>
                  <a:lnTo>
                    <a:pt x="0" y="3262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472157" y="5831353"/>
              <a:ext cx="94845" cy="241228"/>
            </a:xfrm>
            <a:custGeom>
              <a:avLst/>
              <a:gdLst/>
              <a:ahLst/>
              <a:cxnLst/>
              <a:rect l="0" t="0" r="0" b="0"/>
              <a:pathLst>
                <a:path w="94845" h="241228">
                  <a:moveTo>
                    <a:pt x="4441" y="15387"/>
                  </a:moveTo>
                  <a:lnTo>
                    <a:pt x="0" y="2065"/>
                  </a:lnTo>
                  <a:lnTo>
                    <a:pt x="552" y="0"/>
                  </a:lnTo>
                  <a:lnTo>
                    <a:pt x="2778" y="483"/>
                  </a:lnTo>
                  <a:lnTo>
                    <a:pt x="60906" y="36604"/>
                  </a:lnTo>
                  <a:lnTo>
                    <a:pt x="84885" y="66460"/>
                  </a:lnTo>
                  <a:lnTo>
                    <a:pt x="91310" y="87653"/>
                  </a:lnTo>
                  <a:lnTo>
                    <a:pt x="94844" y="150852"/>
                  </a:lnTo>
                  <a:lnTo>
                    <a:pt x="84718" y="207399"/>
                  </a:lnTo>
                  <a:lnTo>
                    <a:pt x="79721" y="2412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610429" y="5738002"/>
              <a:ext cx="8365" cy="41823"/>
            </a:xfrm>
            <a:custGeom>
              <a:avLst/>
              <a:gdLst/>
              <a:ahLst/>
              <a:cxnLst/>
              <a:rect l="0" t="0" r="0" b="0"/>
              <a:pathLst>
                <a:path w="8365" h="41823">
                  <a:moveTo>
                    <a:pt x="0" y="0"/>
                  </a:moveTo>
                  <a:lnTo>
                    <a:pt x="8364" y="4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654428" y="5821647"/>
              <a:ext cx="237296" cy="292756"/>
            </a:xfrm>
            <a:custGeom>
              <a:avLst/>
              <a:gdLst/>
              <a:ahLst/>
              <a:cxnLst/>
              <a:rect l="0" t="0" r="0" b="0"/>
              <a:pathLst>
                <a:path w="237296" h="292756">
                  <a:moveTo>
                    <a:pt x="73103" y="0"/>
                  </a:moveTo>
                  <a:lnTo>
                    <a:pt x="55341" y="4440"/>
                  </a:lnTo>
                  <a:lnTo>
                    <a:pt x="41665" y="16534"/>
                  </a:lnTo>
                  <a:lnTo>
                    <a:pt x="5169" y="68066"/>
                  </a:lnTo>
                  <a:lnTo>
                    <a:pt x="0" y="101230"/>
                  </a:lnTo>
                  <a:lnTo>
                    <a:pt x="2908" y="136046"/>
                  </a:lnTo>
                  <a:lnTo>
                    <a:pt x="12166" y="153713"/>
                  </a:lnTo>
                  <a:lnTo>
                    <a:pt x="18537" y="161026"/>
                  </a:lnTo>
                  <a:lnTo>
                    <a:pt x="25573" y="164972"/>
                  </a:lnTo>
                  <a:lnTo>
                    <a:pt x="40826" y="166879"/>
                  </a:lnTo>
                  <a:lnTo>
                    <a:pt x="69529" y="158286"/>
                  </a:lnTo>
                  <a:lnTo>
                    <a:pt x="111976" y="133379"/>
                  </a:lnTo>
                  <a:lnTo>
                    <a:pt x="123837" y="121548"/>
                  </a:lnTo>
                  <a:lnTo>
                    <a:pt x="132207" y="106996"/>
                  </a:lnTo>
                  <a:lnTo>
                    <a:pt x="134068" y="91234"/>
                  </a:lnTo>
                  <a:lnTo>
                    <a:pt x="130868" y="74936"/>
                  </a:lnTo>
                  <a:lnTo>
                    <a:pt x="123250" y="58398"/>
                  </a:lnTo>
                  <a:lnTo>
                    <a:pt x="111190" y="46711"/>
                  </a:lnTo>
                  <a:lnTo>
                    <a:pt x="104070" y="42293"/>
                  </a:lnTo>
                  <a:lnTo>
                    <a:pt x="88725" y="39863"/>
                  </a:lnTo>
                  <a:lnTo>
                    <a:pt x="79117" y="40951"/>
                  </a:lnTo>
                  <a:lnTo>
                    <a:pt x="133148" y="44250"/>
                  </a:lnTo>
                  <a:lnTo>
                    <a:pt x="152764" y="49407"/>
                  </a:lnTo>
                  <a:lnTo>
                    <a:pt x="167679" y="57895"/>
                  </a:lnTo>
                  <a:lnTo>
                    <a:pt x="186526" y="82004"/>
                  </a:lnTo>
                  <a:lnTo>
                    <a:pt x="195001" y="117132"/>
                  </a:lnTo>
                  <a:lnTo>
                    <a:pt x="197513" y="152531"/>
                  </a:lnTo>
                  <a:lnTo>
                    <a:pt x="199724" y="157450"/>
                  </a:lnTo>
                  <a:lnTo>
                    <a:pt x="203056" y="157941"/>
                  </a:lnTo>
                  <a:lnTo>
                    <a:pt x="207137" y="155481"/>
                  </a:lnTo>
                  <a:lnTo>
                    <a:pt x="221761" y="138696"/>
                  </a:lnTo>
                  <a:lnTo>
                    <a:pt x="226112" y="137074"/>
                  </a:lnTo>
                  <a:lnTo>
                    <a:pt x="229943" y="138781"/>
                  </a:lnTo>
                  <a:lnTo>
                    <a:pt x="233426" y="142707"/>
                  </a:lnTo>
                  <a:lnTo>
                    <a:pt x="237295" y="156983"/>
                  </a:lnTo>
                  <a:lnTo>
                    <a:pt x="236996" y="188399"/>
                  </a:lnTo>
                  <a:lnTo>
                    <a:pt x="226004" y="247620"/>
                  </a:lnTo>
                  <a:lnTo>
                    <a:pt x="215298" y="292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6708081" y="1597607"/>
            <a:ext cx="41712" cy="1296488"/>
          </a:xfrm>
          <a:custGeom>
            <a:avLst/>
            <a:gdLst/>
            <a:ahLst/>
            <a:cxnLst/>
            <a:rect l="0" t="0" r="0" b="0"/>
            <a:pathLst>
              <a:path w="41712" h="1296488">
                <a:moveTo>
                  <a:pt x="41711" y="0"/>
                </a:moveTo>
                <a:lnTo>
                  <a:pt x="41711" y="60972"/>
                </a:lnTo>
                <a:lnTo>
                  <a:pt x="40781" y="119233"/>
                </a:lnTo>
                <a:lnTo>
                  <a:pt x="35963" y="169779"/>
                </a:lnTo>
                <a:lnTo>
                  <a:pt x="33193" y="231018"/>
                </a:lnTo>
                <a:lnTo>
                  <a:pt x="29251" y="274300"/>
                </a:lnTo>
                <a:lnTo>
                  <a:pt x="26879" y="320799"/>
                </a:lnTo>
                <a:lnTo>
                  <a:pt x="24896" y="369347"/>
                </a:lnTo>
                <a:lnTo>
                  <a:pt x="20917" y="418805"/>
                </a:lnTo>
                <a:lnTo>
                  <a:pt x="18529" y="473624"/>
                </a:lnTo>
                <a:lnTo>
                  <a:pt x="16538" y="531136"/>
                </a:lnTo>
                <a:lnTo>
                  <a:pt x="12555" y="587676"/>
                </a:lnTo>
                <a:lnTo>
                  <a:pt x="10166" y="648742"/>
                </a:lnTo>
                <a:lnTo>
                  <a:pt x="8173" y="712128"/>
                </a:lnTo>
                <a:lnTo>
                  <a:pt x="4191" y="774377"/>
                </a:lnTo>
                <a:lnTo>
                  <a:pt x="1801" y="836120"/>
                </a:lnTo>
                <a:lnTo>
                  <a:pt x="738" y="898568"/>
                </a:lnTo>
                <a:lnTo>
                  <a:pt x="455" y="930835"/>
                </a:lnTo>
                <a:lnTo>
                  <a:pt x="266" y="963498"/>
                </a:lnTo>
                <a:lnTo>
                  <a:pt x="141" y="996427"/>
                </a:lnTo>
                <a:lnTo>
                  <a:pt x="57" y="1029531"/>
                </a:lnTo>
                <a:lnTo>
                  <a:pt x="0" y="1062754"/>
                </a:lnTo>
                <a:lnTo>
                  <a:pt x="892" y="1095125"/>
                </a:lnTo>
                <a:lnTo>
                  <a:pt x="4362" y="1158356"/>
                </a:lnTo>
                <a:lnTo>
                  <a:pt x="6524" y="1215578"/>
                </a:lnTo>
                <a:lnTo>
                  <a:pt x="7741" y="1272515"/>
                </a:lnTo>
                <a:lnTo>
                  <a:pt x="8253" y="129648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7" name="Group 126"/>
          <p:cNvGrpSpPr/>
          <p:nvPr/>
        </p:nvGrpSpPr>
        <p:grpSpPr>
          <a:xfrm>
            <a:off x="4198639" y="1137563"/>
            <a:ext cx="2413788" cy="1365671"/>
            <a:chOff x="4198639" y="1137563"/>
            <a:chExt cx="2413788" cy="1365671"/>
          </a:xfrm>
        </p:grpSpPr>
        <p:sp>
          <p:nvSpPr>
            <p:cNvPr id="102" name="Freeform 101"/>
            <p:cNvSpPr/>
            <p:nvPr/>
          </p:nvSpPr>
          <p:spPr>
            <a:xfrm>
              <a:off x="4567948" y="1564464"/>
              <a:ext cx="192405" cy="354657"/>
            </a:xfrm>
            <a:custGeom>
              <a:avLst/>
              <a:gdLst/>
              <a:ahLst/>
              <a:cxnLst/>
              <a:rect l="0" t="0" r="0" b="0"/>
              <a:pathLst>
                <a:path w="192405" h="354657">
                  <a:moveTo>
                    <a:pt x="23820" y="74965"/>
                  </a:moveTo>
                  <a:lnTo>
                    <a:pt x="23820" y="137616"/>
                  </a:lnTo>
                  <a:lnTo>
                    <a:pt x="17200" y="199503"/>
                  </a:lnTo>
                  <a:lnTo>
                    <a:pt x="9937" y="261821"/>
                  </a:lnTo>
                  <a:lnTo>
                    <a:pt x="3025" y="315521"/>
                  </a:lnTo>
                  <a:lnTo>
                    <a:pt x="0" y="350911"/>
                  </a:lnTo>
                  <a:lnTo>
                    <a:pt x="505" y="354656"/>
                  </a:lnTo>
                  <a:lnTo>
                    <a:pt x="1771" y="352505"/>
                  </a:lnTo>
                  <a:lnTo>
                    <a:pt x="15723" y="296991"/>
                  </a:lnTo>
                  <a:lnTo>
                    <a:pt x="26661" y="244289"/>
                  </a:lnTo>
                  <a:lnTo>
                    <a:pt x="37771" y="189130"/>
                  </a:lnTo>
                  <a:lnTo>
                    <a:pt x="48916" y="133487"/>
                  </a:lnTo>
                  <a:lnTo>
                    <a:pt x="63784" y="71416"/>
                  </a:lnTo>
                  <a:lnTo>
                    <a:pt x="92877" y="20972"/>
                  </a:lnTo>
                  <a:lnTo>
                    <a:pt x="108416" y="6668"/>
                  </a:lnTo>
                  <a:lnTo>
                    <a:pt x="116463" y="1552"/>
                  </a:lnTo>
                  <a:lnTo>
                    <a:pt x="125546" y="0"/>
                  </a:lnTo>
                  <a:lnTo>
                    <a:pt x="145550" y="3233"/>
                  </a:lnTo>
                  <a:lnTo>
                    <a:pt x="173273" y="19944"/>
                  </a:lnTo>
                  <a:lnTo>
                    <a:pt x="185660" y="39668"/>
                  </a:lnTo>
                  <a:lnTo>
                    <a:pt x="192404" y="62066"/>
                  </a:lnTo>
                  <a:lnTo>
                    <a:pt x="192304" y="81314"/>
                  </a:lnTo>
                  <a:lnTo>
                    <a:pt x="177989" y="126957"/>
                  </a:lnTo>
                  <a:lnTo>
                    <a:pt x="161715" y="150264"/>
                  </a:lnTo>
                  <a:lnTo>
                    <a:pt x="147375" y="162955"/>
                  </a:lnTo>
                  <a:lnTo>
                    <a:pt x="139648" y="165224"/>
                  </a:lnTo>
                  <a:lnTo>
                    <a:pt x="123627" y="162789"/>
                  </a:lnTo>
                  <a:lnTo>
                    <a:pt x="118239" y="159537"/>
                  </a:lnTo>
                  <a:lnTo>
                    <a:pt x="114648" y="155510"/>
                  </a:lnTo>
                  <a:lnTo>
                    <a:pt x="107464" y="1418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868435" y="1597607"/>
              <a:ext cx="83005" cy="158660"/>
            </a:xfrm>
            <a:custGeom>
              <a:avLst/>
              <a:gdLst/>
              <a:ahLst/>
              <a:cxnLst/>
              <a:rect l="0" t="0" r="0" b="0"/>
              <a:pathLst>
                <a:path w="83005" h="158660">
                  <a:moveTo>
                    <a:pt x="16088" y="8364"/>
                  </a:moveTo>
                  <a:lnTo>
                    <a:pt x="21837" y="30257"/>
                  </a:lnTo>
                  <a:lnTo>
                    <a:pt x="19668" y="90635"/>
                  </a:lnTo>
                  <a:lnTo>
                    <a:pt x="4983" y="143391"/>
                  </a:lnTo>
                  <a:lnTo>
                    <a:pt x="320" y="154145"/>
                  </a:lnTo>
                  <a:lnTo>
                    <a:pt x="0" y="158527"/>
                  </a:lnTo>
                  <a:lnTo>
                    <a:pt x="2575" y="158659"/>
                  </a:lnTo>
                  <a:lnTo>
                    <a:pt x="7079" y="155959"/>
                  </a:lnTo>
                  <a:lnTo>
                    <a:pt x="14563" y="145525"/>
                  </a:lnTo>
                  <a:lnTo>
                    <a:pt x="26479" y="126453"/>
                  </a:lnTo>
                  <a:lnTo>
                    <a:pt x="35577" y="112894"/>
                  </a:lnTo>
                  <a:lnTo>
                    <a:pt x="60224" y="50512"/>
                  </a:lnTo>
                  <a:lnTo>
                    <a:pt x="8300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984897" y="1497234"/>
              <a:ext cx="175654" cy="244128"/>
            </a:xfrm>
            <a:custGeom>
              <a:avLst/>
              <a:gdLst/>
              <a:ahLst/>
              <a:cxnLst/>
              <a:rect l="0" t="0" r="0" b="0"/>
              <a:pathLst>
                <a:path w="175654" h="244128">
                  <a:moveTo>
                    <a:pt x="0" y="0"/>
                  </a:moveTo>
                  <a:lnTo>
                    <a:pt x="19661" y="58986"/>
                  </a:lnTo>
                  <a:lnTo>
                    <a:pt x="29056" y="120418"/>
                  </a:lnTo>
                  <a:lnTo>
                    <a:pt x="31658" y="176101"/>
                  </a:lnTo>
                  <a:lnTo>
                    <a:pt x="26141" y="236317"/>
                  </a:lnTo>
                  <a:lnTo>
                    <a:pt x="30438" y="242118"/>
                  </a:lnTo>
                  <a:lnTo>
                    <a:pt x="37950" y="244127"/>
                  </a:lnTo>
                  <a:lnTo>
                    <a:pt x="47605" y="243608"/>
                  </a:lnTo>
                  <a:lnTo>
                    <a:pt x="55900" y="238614"/>
                  </a:lnTo>
                  <a:lnTo>
                    <a:pt x="92944" y="184449"/>
                  </a:lnTo>
                  <a:lnTo>
                    <a:pt x="130635" y="130679"/>
                  </a:lnTo>
                  <a:lnTo>
                    <a:pt x="152091" y="116684"/>
                  </a:lnTo>
                  <a:lnTo>
                    <a:pt x="158086" y="116823"/>
                  </a:lnTo>
                  <a:lnTo>
                    <a:pt x="163012" y="119705"/>
                  </a:lnTo>
                  <a:lnTo>
                    <a:pt x="175653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216389" y="1614336"/>
              <a:ext cx="94922" cy="184018"/>
            </a:xfrm>
            <a:custGeom>
              <a:avLst/>
              <a:gdLst/>
              <a:ahLst/>
              <a:cxnLst/>
              <a:rect l="0" t="0" r="0" b="0"/>
              <a:pathLst>
                <a:path w="94922" h="184018">
                  <a:moveTo>
                    <a:pt x="52898" y="0"/>
                  </a:moveTo>
                  <a:lnTo>
                    <a:pt x="19005" y="38850"/>
                  </a:lnTo>
                  <a:lnTo>
                    <a:pt x="1490" y="79133"/>
                  </a:lnTo>
                  <a:lnTo>
                    <a:pt x="0" y="98368"/>
                  </a:lnTo>
                  <a:lnTo>
                    <a:pt x="904" y="107401"/>
                  </a:lnTo>
                  <a:lnTo>
                    <a:pt x="5224" y="113423"/>
                  </a:lnTo>
                  <a:lnTo>
                    <a:pt x="11822" y="117437"/>
                  </a:lnTo>
                  <a:lnTo>
                    <a:pt x="19938" y="120114"/>
                  </a:lnTo>
                  <a:lnTo>
                    <a:pt x="36390" y="118131"/>
                  </a:lnTo>
                  <a:lnTo>
                    <a:pt x="52996" y="110124"/>
                  </a:lnTo>
                  <a:lnTo>
                    <a:pt x="90293" y="78801"/>
                  </a:lnTo>
                  <a:lnTo>
                    <a:pt x="93628" y="79486"/>
                  </a:lnTo>
                  <a:lnTo>
                    <a:pt x="94921" y="84590"/>
                  </a:lnTo>
                  <a:lnTo>
                    <a:pt x="88998" y="138017"/>
                  </a:lnTo>
                  <a:lnTo>
                    <a:pt x="86356" y="1840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427442" y="1647794"/>
              <a:ext cx="168059" cy="146385"/>
            </a:xfrm>
            <a:custGeom>
              <a:avLst/>
              <a:gdLst/>
              <a:ahLst/>
              <a:cxnLst/>
              <a:rect l="0" t="0" r="0" b="0"/>
              <a:pathLst>
                <a:path w="168059" h="146385">
                  <a:moveTo>
                    <a:pt x="76049" y="0"/>
                  </a:moveTo>
                  <a:lnTo>
                    <a:pt x="41123" y="16082"/>
                  </a:lnTo>
                  <a:lnTo>
                    <a:pt x="21503" y="35744"/>
                  </a:lnTo>
                  <a:lnTo>
                    <a:pt x="3918" y="63669"/>
                  </a:lnTo>
                  <a:lnTo>
                    <a:pt x="0" y="82201"/>
                  </a:lnTo>
                  <a:lnTo>
                    <a:pt x="5058" y="116817"/>
                  </a:lnTo>
                  <a:lnTo>
                    <a:pt x="17236" y="131226"/>
                  </a:lnTo>
                  <a:lnTo>
                    <a:pt x="25688" y="137670"/>
                  </a:lnTo>
                  <a:lnTo>
                    <a:pt x="49949" y="144831"/>
                  </a:lnTo>
                  <a:lnTo>
                    <a:pt x="90002" y="146384"/>
                  </a:lnTo>
                  <a:lnTo>
                    <a:pt x="140569" y="136069"/>
                  </a:lnTo>
                  <a:lnTo>
                    <a:pt x="168058" y="125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603890" y="1597607"/>
              <a:ext cx="217612" cy="389205"/>
            </a:xfrm>
            <a:custGeom>
              <a:avLst/>
              <a:gdLst/>
              <a:ahLst/>
              <a:cxnLst/>
              <a:rect l="0" t="0" r="0" b="0"/>
              <a:pathLst>
                <a:path w="217612" h="389205">
                  <a:moveTo>
                    <a:pt x="33432" y="0"/>
                  </a:moveTo>
                  <a:lnTo>
                    <a:pt x="21006" y="14285"/>
                  </a:lnTo>
                  <a:lnTo>
                    <a:pt x="5750" y="55407"/>
                  </a:lnTo>
                  <a:lnTo>
                    <a:pt x="6126" y="91594"/>
                  </a:lnTo>
                  <a:lnTo>
                    <a:pt x="16564" y="122865"/>
                  </a:lnTo>
                  <a:lnTo>
                    <a:pt x="35870" y="145349"/>
                  </a:lnTo>
                  <a:lnTo>
                    <a:pt x="45280" y="148945"/>
                  </a:lnTo>
                  <a:lnTo>
                    <a:pt x="68129" y="150461"/>
                  </a:lnTo>
                  <a:lnTo>
                    <a:pt x="129379" y="134828"/>
                  </a:lnTo>
                  <a:lnTo>
                    <a:pt x="139219" y="131707"/>
                  </a:lnTo>
                  <a:lnTo>
                    <a:pt x="157587" y="118327"/>
                  </a:lnTo>
                  <a:lnTo>
                    <a:pt x="212933" y="63063"/>
                  </a:lnTo>
                  <a:lnTo>
                    <a:pt x="216297" y="61559"/>
                  </a:lnTo>
                  <a:lnTo>
                    <a:pt x="217611" y="63345"/>
                  </a:lnTo>
                  <a:lnTo>
                    <a:pt x="217557" y="67323"/>
                  </a:lnTo>
                  <a:lnTo>
                    <a:pt x="195124" y="121390"/>
                  </a:lnTo>
                  <a:lnTo>
                    <a:pt x="175870" y="184394"/>
                  </a:lnTo>
                  <a:lnTo>
                    <a:pt x="164523" y="242023"/>
                  </a:lnTo>
                  <a:lnTo>
                    <a:pt x="156125" y="292594"/>
                  </a:lnTo>
                  <a:lnTo>
                    <a:pt x="142172" y="349082"/>
                  </a:lnTo>
                  <a:lnTo>
                    <a:pt x="139383" y="358188"/>
                  </a:lnTo>
                  <a:lnTo>
                    <a:pt x="128850" y="373262"/>
                  </a:lnTo>
                  <a:lnTo>
                    <a:pt x="122137" y="379884"/>
                  </a:lnTo>
                  <a:lnTo>
                    <a:pt x="102287" y="387242"/>
                  </a:lnTo>
                  <a:lnTo>
                    <a:pt x="90488" y="389204"/>
                  </a:lnTo>
                  <a:lnTo>
                    <a:pt x="67465" y="383949"/>
                  </a:lnTo>
                  <a:lnTo>
                    <a:pt x="45769" y="371391"/>
                  </a:lnTo>
                  <a:lnTo>
                    <a:pt x="18810" y="342490"/>
                  </a:lnTo>
                  <a:lnTo>
                    <a:pt x="4938" y="317958"/>
                  </a:lnTo>
                  <a:lnTo>
                    <a:pt x="12" y="294043"/>
                  </a:lnTo>
                  <a:lnTo>
                    <a:pt x="0" y="282461"/>
                  </a:lnTo>
                  <a:lnTo>
                    <a:pt x="3709" y="271952"/>
                  </a:lnTo>
                  <a:lnTo>
                    <a:pt x="17743" y="252840"/>
                  </a:lnTo>
                  <a:lnTo>
                    <a:pt x="43808" y="242486"/>
                  </a:lnTo>
                  <a:lnTo>
                    <a:pt x="104669" y="235840"/>
                  </a:lnTo>
                  <a:lnTo>
                    <a:pt x="155691" y="242135"/>
                  </a:lnTo>
                  <a:lnTo>
                    <a:pt x="209085" y="259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198639" y="1322569"/>
              <a:ext cx="175655" cy="144487"/>
            </a:xfrm>
            <a:custGeom>
              <a:avLst/>
              <a:gdLst/>
              <a:ahLst/>
              <a:cxnLst/>
              <a:rect l="0" t="0" r="0" b="0"/>
              <a:pathLst>
                <a:path w="175655" h="144487">
                  <a:moveTo>
                    <a:pt x="0" y="124478"/>
                  </a:moveTo>
                  <a:lnTo>
                    <a:pt x="53771" y="108396"/>
                  </a:lnTo>
                  <a:lnTo>
                    <a:pt x="97266" y="82374"/>
                  </a:lnTo>
                  <a:lnTo>
                    <a:pt x="146428" y="31963"/>
                  </a:lnTo>
                  <a:lnTo>
                    <a:pt x="148735" y="23768"/>
                  </a:lnTo>
                  <a:lnTo>
                    <a:pt x="146341" y="7226"/>
                  </a:lnTo>
                  <a:lnTo>
                    <a:pt x="140312" y="2629"/>
                  </a:lnTo>
                  <a:lnTo>
                    <a:pt x="121222" y="0"/>
                  </a:lnTo>
                  <a:lnTo>
                    <a:pt x="112414" y="3388"/>
                  </a:lnTo>
                  <a:lnTo>
                    <a:pt x="97670" y="17066"/>
                  </a:lnTo>
                  <a:lnTo>
                    <a:pt x="83360" y="45667"/>
                  </a:lnTo>
                  <a:lnTo>
                    <a:pt x="77674" y="77686"/>
                  </a:lnTo>
                  <a:lnTo>
                    <a:pt x="81301" y="97176"/>
                  </a:lnTo>
                  <a:lnTo>
                    <a:pt x="98775" y="132406"/>
                  </a:lnTo>
                  <a:lnTo>
                    <a:pt x="105814" y="138128"/>
                  </a:lnTo>
                  <a:lnTo>
                    <a:pt x="123548" y="144486"/>
                  </a:lnTo>
                  <a:lnTo>
                    <a:pt x="175654" y="1412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424824" y="1363403"/>
              <a:ext cx="133487" cy="92120"/>
            </a:xfrm>
            <a:custGeom>
              <a:avLst/>
              <a:gdLst/>
              <a:ahLst/>
              <a:cxnLst/>
              <a:rect l="0" t="0" r="0" b="0"/>
              <a:pathLst>
                <a:path w="133487" h="92120">
                  <a:moveTo>
                    <a:pt x="8020" y="0"/>
                  </a:moveTo>
                  <a:lnTo>
                    <a:pt x="1399" y="29774"/>
                  </a:lnTo>
                  <a:lnTo>
                    <a:pt x="0" y="70628"/>
                  </a:lnTo>
                  <a:lnTo>
                    <a:pt x="3603" y="76826"/>
                  </a:lnTo>
                  <a:lnTo>
                    <a:pt x="9722" y="80028"/>
                  </a:lnTo>
                  <a:lnTo>
                    <a:pt x="17519" y="81233"/>
                  </a:lnTo>
                  <a:lnTo>
                    <a:pt x="24576" y="79249"/>
                  </a:lnTo>
                  <a:lnTo>
                    <a:pt x="72032" y="36237"/>
                  </a:lnTo>
                  <a:lnTo>
                    <a:pt x="77647" y="34381"/>
                  </a:lnTo>
                  <a:lnTo>
                    <a:pt x="83249" y="35003"/>
                  </a:lnTo>
                  <a:lnTo>
                    <a:pt x="88842" y="37276"/>
                  </a:lnTo>
                  <a:lnTo>
                    <a:pt x="92571" y="42509"/>
                  </a:lnTo>
                  <a:lnTo>
                    <a:pt x="103487" y="87991"/>
                  </a:lnTo>
                  <a:lnTo>
                    <a:pt x="106981" y="92119"/>
                  </a:lnTo>
                  <a:lnTo>
                    <a:pt x="111169" y="92082"/>
                  </a:lnTo>
                  <a:lnTo>
                    <a:pt x="133486" y="752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508124" y="1137563"/>
              <a:ext cx="175654" cy="485044"/>
            </a:xfrm>
            <a:custGeom>
              <a:avLst/>
              <a:gdLst/>
              <a:ahLst/>
              <a:cxnLst/>
              <a:rect l="0" t="0" r="0" b="0"/>
              <a:pathLst>
                <a:path w="175654" h="485044">
                  <a:moveTo>
                    <a:pt x="175653" y="0"/>
                  </a:moveTo>
                  <a:lnTo>
                    <a:pt x="148381" y="58687"/>
                  </a:lnTo>
                  <a:lnTo>
                    <a:pt x="135663" y="88642"/>
                  </a:lnTo>
                  <a:lnTo>
                    <a:pt x="123040" y="140395"/>
                  </a:lnTo>
                  <a:lnTo>
                    <a:pt x="115405" y="202621"/>
                  </a:lnTo>
                  <a:lnTo>
                    <a:pt x="110055" y="256880"/>
                  </a:lnTo>
                  <a:lnTo>
                    <a:pt x="108998" y="307526"/>
                  </a:lnTo>
                  <a:lnTo>
                    <a:pt x="106310" y="369301"/>
                  </a:lnTo>
                  <a:lnTo>
                    <a:pt x="97105" y="426320"/>
                  </a:lnTo>
                  <a:lnTo>
                    <a:pt x="89078" y="457487"/>
                  </a:lnTo>
                  <a:lnTo>
                    <a:pt x="76146" y="473158"/>
                  </a:lnTo>
                  <a:lnTo>
                    <a:pt x="67493" y="479939"/>
                  </a:lnTo>
                  <a:lnTo>
                    <a:pt x="47965" y="484996"/>
                  </a:lnTo>
                  <a:lnTo>
                    <a:pt x="37552" y="485043"/>
                  </a:lnTo>
                  <a:lnTo>
                    <a:pt x="28753" y="481357"/>
                  </a:lnTo>
                  <a:lnTo>
                    <a:pt x="14018" y="467348"/>
                  </a:lnTo>
                  <a:lnTo>
                    <a:pt x="6230" y="453687"/>
                  </a:lnTo>
                  <a:lnTo>
                    <a:pt x="0" y="434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670815" y="1346674"/>
              <a:ext cx="364269" cy="119477"/>
            </a:xfrm>
            <a:custGeom>
              <a:avLst/>
              <a:gdLst/>
              <a:ahLst/>
              <a:cxnLst/>
              <a:rect l="0" t="0" r="0" b="0"/>
              <a:pathLst>
                <a:path w="364269" h="119477">
                  <a:moveTo>
                    <a:pt x="71513" y="41822"/>
                  </a:moveTo>
                  <a:lnTo>
                    <a:pt x="53751" y="41822"/>
                  </a:lnTo>
                  <a:lnTo>
                    <a:pt x="37596" y="49257"/>
                  </a:lnTo>
                  <a:lnTo>
                    <a:pt x="15304" y="69118"/>
                  </a:lnTo>
                  <a:lnTo>
                    <a:pt x="8947" y="76749"/>
                  </a:lnTo>
                  <a:lnTo>
                    <a:pt x="1884" y="95140"/>
                  </a:lnTo>
                  <a:lnTo>
                    <a:pt x="0" y="105249"/>
                  </a:lnTo>
                  <a:lnTo>
                    <a:pt x="2462" y="111988"/>
                  </a:lnTo>
                  <a:lnTo>
                    <a:pt x="7821" y="116481"/>
                  </a:lnTo>
                  <a:lnTo>
                    <a:pt x="15111" y="119476"/>
                  </a:lnTo>
                  <a:lnTo>
                    <a:pt x="35603" y="117847"/>
                  </a:lnTo>
                  <a:lnTo>
                    <a:pt x="57412" y="110928"/>
                  </a:lnTo>
                  <a:lnTo>
                    <a:pt x="86558" y="91340"/>
                  </a:lnTo>
                  <a:lnTo>
                    <a:pt x="149561" y="30662"/>
                  </a:lnTo>
                  <a:lnTo>
                    <a:pt x="177460" y="2787"/>
                  </a:lnTo>
                  <a:lnTo>
                    <a:pt x="183037" y="929"/>
                  </a:lnTo>
                  <a:lnTo>
                    <a:pt x="188614" y="1549"/>
                  </a:lnTo>
                  <a:lnTo>
                    <a:pt x="194190" y="3821"/>
                  </a:lnTo>
                  <a:lnTo>
                    <a:pt x="196979" y="8123"/>
                  </a:lnTo>
                  <a:lnTo>
                    <a:pt x="197599" y="20339"/>
                  </a:lnTo>
                  <a:lnTo>
                    <a:pt x="185391" y="71673"/>
                  </a:lnTo>
                  <a:lnTo>
                    <a:pt x="187395" y="76593"/>
                  </a:lnTo>
                  <a:lnTo>
                    <a:pt x="192449" y="78014"/>
                  </a:lnTo>
                  <a:lnTo>
                    <a:pt x="199535" y="77103"/>
                  </a:lnTo>
                  <a:lnTo>
                    <a:pt x="237620" y="55607"/>
                  </a:lnTo>
                  <a:lnTo>
                    <a:pt x="287547" y="25222"/>
                  </a:lnTo>
                  <a:lnTo>
                    <a:pt x="346250" y="5832"/>
                  </a:lnTo>
                  <a:lnTo>
                    <a:pt x="3642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047215" y="1313216"/>
              <a:ext cx="205344" cy="158926"/>
            </a:xfrm>
            <a:custGeom>
              <a:avLst/>
              <a:gdLst/>
              <a:ahLst/>
              <a:cxnLst/>
              <a:rect l="0" t="0" r="0" b="0"/>
              <a:pathLst>
                <a:path w="205344" h="158926">
                  <a:moveTo>
                    <a:pt x="71512" y="0"/>
                  </a:moveTo>
                  <a:lnTo>
                    <a:pt x="37596" y="11577"/>
                  </a:lnTo>
                  <a:lnTo>
                    <a:pt x="22051" y="21875"/>
                  </a:lnTo>
                  <a:lnTo>
                    <a:pt x="8947" y="35745"/>
                  </a:lnTo>
                  <a:lnTo>
                    <a:pt x="1883" y="53682"/>
                  </a:lnTo>
                  <a:lnTo>
                    <a:pt x="0" y="63669"/>
                  </a:lnTo>
                  <a:lnTo>
                    <a:pt x="2461" y="72186"/>
                  </a:lnTo>
                  <a:lnTo>
                    <a:pt x="15110" y="86607"/>
                  </a:lnTo>
                  <a:lnTo>
                    <a:pt x="35602" y="94255"/>
                  </a:lnTo>
                  <a:lnTo>
                    <a:pt x="86621" y="99165"/>
                  </a:lnTo>
                  <a:lnTo>
                    <a:pt x="123181" y="95575"/>
                  </a:lnTo>
                  <a:lnTo>
                    <a:pt x="141255" y="88637"/>
                  </a:lnTo>
                  <a:lnTo>
                    <a:pt x="148677" y="84185"/>
                  </a:lnTo>
                  <a:lnTo>
                    <a:pt x="150837" y="80287"/>
                  </a:lnTo>
                  <a:lnTo>
                    <a:pt x="149489" y="76759"/>
                  </a:lnTo>
                  <a:lnTo>
                    <a:pt x="145802" y="73478"/>
                  </a:lnTo>
                  <a:lnTo>
                    <a:pt x="131791" y="72311"/>
                  </a:lnTo>
                  <a:lnTo>
                    <a:pt x="96947" y="79134"/>
                  </a:lnTo>
                  <a:lnTo>
                    <a:pt x="90328" y="83426"/>
                  </a:lnTo>
                  <a:lnTo>
                    <a:pt x="80494" y="95629"/>
                  </a:lnTo>
                  <a:lnTo>
                    <a:pt x="79359" y="101858"/>
                  </a:lnTo>
                  <a:lnTo>
                    <a:pt x="80461" y="107868"/>
                  </a:lnTo>
                  <a:lnTo>
                    <a:pt x="83054" y="113735"/>
                  </a:lnTo>
                  <a:lnTo>
                    <a:pt x="93371" y="122731"/>
                  </a:lnTo>
                  <a:lnTo>
                    <a:pt x="141357" y="141955"/>
                  </a:lnTo>
                  <a:lnTo>
                    <a:pt x="195687" y="156425"/>
                  </a:lnTo>
                  <a:lnTo>
                    <a:pt x="205343" y="1589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495127" y="1296487"/>
              <a:ext cx="50187" cy="184019"/>
            </a:xfrm>
            <a:custGeom>
              <a:avLst/>
              <a:gdLst/>
              <a:ahLst/>
              <a:cxnLst/>
              <a:rect l="0" t="0" r="0" b="0"/>
              <a:pathLst>
                <a:path w="50187" h="184019">
                  <a:moveTo>
                    <a:pt x="50186" y="0"/>
                  </a:moveTo>
                  <a:lnTo>
                    <a:pt x="45746" y="49330"/>
                  </a:lnTo>
                  <a:lnTo>
                    <a:pt x="33240" y="99331"/>
                  </a:lnTo>
                  <a:lnTo>
                    <a:pt x="19488" y="156584"/>
                  </a:lnTo>
                  <a:lnTo>
                    <a:pt x="11144" y="179607"/>
                  </a:lnTo>
                  <a:lnTo>
                    <a:pt x="8359" y="182007"/>
                  </a:lnTo>
                  <a:lnTo>
                    <a:pt x="0" y="184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553678" y="1244573"/>
              <a:ext cx="209112" cy="26822"/>
            </a:xfrm>
            <a:custGeom>
              <a:avLst/>
              <a:gdLst/>
              <a:ahLst/>
              <a:cxnLst/>
              <a:rect l="0" t="0" r="0" b="0"/>
              <a:pathLst>
                <a:path w="209112" h="26822">
                  <a:moveTo>
                    <a:pt x="0" y="26821"/>
                  </a:moveTo>
                  <a:lnTo>
                    <a:pt x="13321" y="13500"/>
                  </a:lnTo>
                  <a:lnTo>
                    <a:pt x="43807" y="775"/>
                  </a:lnTo>
                  <a:lnTo>
                    <a:pt x="77830" y="0"/>
                  </a:lnTo>
                  <a:lnTo>
                    <a:pt x="139876" y="8064"/>
                  </a:lnTo>
                  <a:lnTo>
                    <a:pt x="185866" y="16129"/>
                  </a:lnTo>
                  <a:lnTo>
                    <a:pt x="209111" y="18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545313" y="1321581"/>
              <a:ext cx="167290" cy="41823"/>
            </a:xfrm>
            <a:custGeom>
              <a:avLst/>
              <a:gdLst/>
              <a:ahLst/>
              <a:cxnLst/>
              <a:rect l="0" t="0" r="0" b="0"/>
              <a:pathLst>
                <a:path w="167290" h="41823">
                  <a:moveTo>
                    <a:pt x="0" y="0"/>
                  </a:moveTo>
                  <a:lnTo>
                    <a:pt x="21893" y="5748"/>
                  </a:lnTo>
                  <a:lnTo>
                    <a:pt x="83314" y="14812"/>
                  </a:lnTo>
                  <a:lnTo>
                    <a:pt x="140381" y="30746"/>
                  </a:lnTo>
                  <a:lnTo>
                    <a:pt x="167289" y="4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11856" y="1447047"/>
              <a:ext cx="250934" cy="29058"/>
            </a:xfrm>
            <a:custGeom>
              <a:avLst/>
              <a:gdLst/>
              <a:ahLst/>
              <a:cxnLst/>
              <a:rect l="0" t="0" r="0" b="0"/>
              <a:pathLst>
                <a:path w="250934" h="29058">
                  <a:moveTo>
                    <a:pt x="0" y="0"/>
                  </a:moveTo>
                  <a:lnTo>
                    <a:pt x="60046" y="14267"/>
                  </a:lnTo>
                  <a:lnTo>
                    <a:pt x="108930" y="22680"/>
                  </a:lnTo>
                  <a:lnTo>
                    <a:pt x="171251" y="29057"/>
                  </a:lnTo>
                  <a:lnTo>
                    <a:pt x="219772" y="25911"/>
                  </a:lnTo>
                  <a:lnTo>
                    <a:pt x="250933" y="16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800656" y="1263030"/>
              <a:ext cx="229796" cy="309485"/>
            </a:xfrm>
            <a:custGeom>
              <a:avLst/>
              <a:gdLst/>
              <a:ahLst/>
              <a:cxnLst/>
              <a:rect l="0" t="0" r="0" b="0"/>
              <a:pathLst>
                <a:path w="229796" h="309485">
                  <a:moveTo>
                    <a:pt x="37413" y="0"/>
                  </a:moveTo>
                  <a:lnTo>
                    <a:pt x="23145" y="54298"/>
                  </a:lnTo>
                  <a:lnTo>
                    <a:pt x="7644" y="109293"/>
                  </a:lnTo>
                  <a:lnTo>
                    <a:pt x="0" y="166593"/>
                  </a:lnTo>
                  <a:lnTo>
                    <a:pt x="2508" y="188355"/>
                  </a:lnTo>
                  <a:lnTo>
                    <a:pt x="5778" y="198062"/>
                  </a:lnTo>
                  <a:lnTo>
                    <a:pt x="16847" y="211325"/>
                  </a:lnTo>
                  <a:lnTo>
                    <a:pt x="23702" y="216163"/>
                  </a:lnTo>
                  <a:lnTo>
                    <a:pt x="31061" y="218459"/>
                  </a:lnTo>
                  <a:lnTo>
                    <a:pt x="46672" y="218532"/>
                  </a:lnTo>
                  <a:lnTo>
                    <a:pt x="90908" y="204328"/>
                  </a:lnTo>
                  <a:lnTo>
                    <a:pt x="125945" y="183623"/>
                  </a:lnTo>
                  <a:lnTo>
                    <a:pt x="151040" y="157194"/>
                  </a:lnTo>
                  <a:lnTo>
                    <a:pt x="180684" y="94182"/>
                  </a:lnTo>
                  <a:lnTo>
                    <a:pt x="181255" y="90669"/>
                  </a:lnTo>
                  <a:lnTo>
                    <a:pt x="179777" y="91116"/>
                  </a:lnTo>
                  <a:lnTo>
                    <a:pt x="176933" y="94201"/>
                  </a:lnTo>
                  <a:lnTo>
                    <a:pt x="172929" y="120746"/>
                  </a:lnTo>
                  <a:lnTo>
                    <a:pt x="178255" y="176166"/>
                  </a:lnTo>
                  <a:lnTo>
                    <a:pt x="190950" y="231885"/>
                  </a:lnTo>
                  <a:lnTo>
                    <a:pt x="219149" y="291388"/>
                  </a:lnTo>
                  <a:lnTo>
                    <a:pt x="229795" y="30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825919" y="1974007"/>
              <a:ext cx="100625" cy="228463"/>
            </a:xfrm>
            <a:custGeom>
              <a:avLst/>
              <a:gdLst/>
              <a:ahLst/>
              <a:cxnLst/>
              <a:rect l="0" t="0" r="0" b="0"/>
              <a:pathLst>
                <a:path w="100625" h="228463">
                  <a:moveTo>
                    <a:pt x="100426" y="0"/>
                  </a:moveTo>
                  <a:lnTo>
                    <a:pt x="87105" y="4440"/>
                  </a:lnTo>
                  <a:lnTo>
                    <a:pt x="75608" y="14055"/>
                  </a:lnTo>
                  <a:lnTo>
                    <a:pt x="29113" y="67248"/>
                  </a:lnTo>
                  <a:lnTo>
                    <a:pt x="24741" y="86270"/>
                  </a:lnTo>
                  <a:lnTo>
                    <a:pt x="26825" y="105258"/>
                  </a:lnTo>
                  <a:lnTo>
                    <a:pt x="33947" y="119892"/>
                  </a:lnTo>
                  <a:lnTo>
                    <a:pt x="60343" y="144433"/>
                  </a:lnTo>
                  <a:lnTo>
                    <a:pt x="96215" y="172792"/>
                  </a:lnTo>
                  <a:lnTo>
                    <a:pt x="99477" y="179322"/>
                  </a:lnTo>
                  <a:lnTo>
                    <a:pt x="100624" y="194012"/>
                  </a:lnTo>
                  <a:lnTo>
                    <a:pt x="96841" y="199974"/>
                  </a:lnTo>
                  <a:lnTo>
                    <a:pt x="82724" y="209077"/>
                  </a:lnTo>
                  <a:lnTo>
                    <a:pt x="26224" y="228380"/>
                  </a:lnTo>
                  <a:lnTo>
                    <a:pt x="18429" y="228462"/>
                  </a:lnTo>
                  <a:lnTo>
                    <a:pt x="4813" y="223597"/>
                  </a:lnTo>
                  <a:lnTo>
                    <a:pt x="1367" y="220627"/>
                  </a:lnTo>
                  <a:lnTo>
                    <a:pt x="0" y="217718"/>
                  </a:lnTo>
                  <a:lnTo>
                    <a:pt x="53" y="209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890091" y="1990735"/>
              <a:ext cx="337375" cy="225841"/>
            </a:xfrm>
            <a:custGeom>
              <a:avLst/>
              <a:gdLst/>
              <a:ahLst/>
              <a:cxnLst/>
              <a:rect l="0" t="0" r="0" b="0"/>
              <a:pathLst>
                <a:path w="337375" h="225841">
                  <a:moveTo>
                    <a:pt x="36254" y="0"/>
                  </a:moveTo>
                  <a:lnTo>
                    <a:pt x="29577" y="61888"/>
                  </a:lnTo>
                  <a:lnTo>
                    <a:pt x="19308" y="109294"/>
                  </a:lnTo>
                  <a:lnTo>
                    <a:pt x="8330" y="171323"/>
                  </a:lnTo>
                  <a:lnTo>
                    <a:pt x="0" y="208462"/>
                  </a:lnTo>
                  <a:lnTo>
                    <a:pt x="1862" y="206820"/>
                  </a:lnTo>
                  <a:lnTo>
                    <a:pt x="33584" y="148286"/>
                  </a:lnTo>
                  <a:lnTo>
                    <a:pt x="58643" y="86088"/>
                  </a:lnTo>
                  <a:lnTo>
                    <a:pt x="68200" y="72029"/>
                  </a:lnTo>
                  <a:lnTo>
                    <a:pt x="73351" y="69395"/>
                  </a:lnTo>
                  <a:lnTo>
                    <a:pt x="78644" y="69498"/>
                  </a:lnTo>
                  <a:lnTo>
                    <a:pt x="89481" y="74569"/>
                  </a:lnTo>
                  <a:lnTo>
                    <a:pt x="126025" y="98226"/>
                  </a:lnTo>
                  <a:lnTo>
                    <a:pt x="161574" y="105624"/>
                  </a:lnTo>
                  <a:lnTo>
                    <a:pt x="215218" y="108123"/>
                  </a:lnTo>
                  <a:lnTo>
                    <a:pt x="275587" y="104217"/>
                  </a:lnTo>
                  <a:lnTo>
                    <a:pt x="291635" y="97125"/>
                  </a:lnTo>
                  <a:lnTo>
                    <a:pt x="298517" y="92632"/>
                  </a:lnTo>
                  <a:lnTo>
                    <a:pt x="301246" y="86848"/>
                  </a:lnTo>
                  <a:lnTo>
                    <a:pt x="301207" y="80204"/>
                  </a:lnTo>
                  <a:lnTo>
                    <a:pt x="299322" y="72986"/>
                  </a:lnTo>
                  <a:lnTo>
                    <a:pt x="294348" y="67245"/>
                  </a:lnTo>
                  <a:lnTo>
                    <a:pt x="278907" y="58388"/>
                  </a:lnTo>
                  <a:lnTo>
                    <a:pt x="249314" y="52617"/>
                  </a:lnTo>
                  <a:lnTo>
                    <a:pt x="230392" y="56224"/>
                  </a:lnTo>
                  <a:lnTo>
                    <a:pt x="206542" y="68705"/>
                  </a:lnTo>
                  <a:lnTo>
                    <a:pt x="199966" y="73685"/>
                  </a:lnTo>
                  <a:lnTo>
                    <a:pt x="190181" y="89131"/>
                  </a:lnTo>
                  <a:lnTo>
                    <a:pt x="186270" y="98455"/>
                  </a:lnTo>
                  <a:lnTo>
                    <a:pt x="184404" y="118728"/>
                  </a:lnTo>
                  <a:lnTo>
                    <a:pt x="187602" y="140130"/>
                  </a:lnTo>
                  <a:lnTo>
                    <a:pt x="199853" y="171221"/>
                  </a:lnTo>
                  <a:lnTo>
                    <a:pt x="209957" y="186385"/>
                  </a:lnTo>
                  <a:lnTo>
                    <a:pt x="234977" y="205372"/>
                  </a:lnTo>
                  <a:lnTo>
                    <a:pt x="282485" y="220833"/>
                  </a:lnTo>
                  <a:lnTo>
                    <a:pt x="337374" y="2258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224348" y="2088773"/>
              <a:ext cx="143208" cy="414461"/>
            </a:xfrm>
            <a:custGeom>
              <a:avLst/>
              <a:gdLst/>
              <a:ahLst/>
              <a:cxnLst/>
              <a:rect l="0" t="0" r="0" b="0"/>
              <a:pathLst>
                <a:path w="143208" h="414461">
                  <a:moveTo>
                    <a:pt x="86762" y="60887"/>
                  </a:moveTo>
                  <a:lnTo>
                    <a:pt x="93963" y="14318"/>
                  </a:lnTo>
                  <a:lnTo>
                    <a:pt x="89704" y="7536"/>
                  </a:lnTo>
                  <a:lnTo>
                    <a:pt x="82217" y="3014"/>
                  </a:lnTo>
                  <a:lnTo>
                    <a:pt x="72579" y="0"/>
                  </a:lnTo>
                  <a:lnTo>
                    <a:pt x="63366" y="779"/>
                  </a:lnTo>
                  <a:lnTo>
                    <a:pt x="45694" y="9079"/>
                  </a:lnTo>
                  <a:lnTo>
                    <a:pt x="24510" y="24987"/>
                  </a:lnTo>
                  <a:lnTo>
                    <a:pt x="10901" y="45912"/>
                  </a:lnTo>
                  <a:lnTo>
                    <a:pt x="983" y="74211"/>
                  </a:lnTo>
                  <a:lnTo>
                    <a:pt x="0" y="92831"/>
                  </a:lnTo>
                  <a:lnTo>
                    <a:pt x="1039" y="101700"/>
                  </a:lnTo>
                  <a:lnTo>
                    <a:pt x="4520" y="108542"/>
                  </a:lnTo>
                  <a:lnTo>
                    <a:pt x="15822" y="118622"/>
                  </a:lnTo>
                  <a:lnTo>
                    <a:pt x="32618" y="123722"/>
                  </a:lnTo>
                  <a:lnTo>
                    <a:pt x="42301" y="125082"/>
                  </a:lnTo>
                  <a:lnTo>
                    <a:pt x="78132" y="118116"/>
                  </a:lnTo>
                  <a:lnTo>
                    <a:pt x="104857" y="104279"/>
                  </a:lnTo>
                  <a:lnTo>
                    <a:pt x="143207" y="63449"/>
                  </a:lnTo>
                  <a:lnTo>
                    <a:pt x="136942" y="69461"/>
                  </a:lnTo>
                  <a:lnTo>
                    <a:pt x="123557" y="96038"/>
                  </a:lnTo>
                  <a:lnTo>
                    <a:pt x="107256" y="151358"/>
                  </a:lnTo>
                  <a:lnTo>
                    <a:pt x="99546" y="206035"/>
                  </a:lnTo>
                  <a:lnTo>
                    <a:pt x="96928" y="250513"/>
                  </a:lnTo>
                  <a:lnTo>
                    <a:pt x="101919" y="302532"/>
                  </a:lnTo>
                  <a:lnTo>
                    <a:pt x="103180" y="365748"/>
                  </a:lnTo>
                  <a:lnTo>
                    <a:pt x="98958" y="399981"/>
                  </a:lnTo>
                  <a:lnTo>
                    <a:pt x="93963" y="406839"/>
                  </a:lnTo>
                  <a:lnTo>
                    <a:pt x="86915" y="411412"/>
                  </a:lnTo>
                  <a:lnTo>
                    <a:pt x="78500" y="414460"/>
                  </a:lnTo>
                  <a:lnTo>
                    <a:pt x="71030" y="413705"/>
                  </a:lnTo>
                  <a:lnTo>
                    <a:pt x="57775" y="405430"/>
                  </a:lnTo>
                  <a:lnTo>
                    <a:pt x="35049" y="383148"/>
                  </a:lnTo>
                  <a:lnTo>
                    <a:pt x="13151" y="344757"/>
                  </a:lnTo>
                  <a:lnTo>
                    <a:pt x="6090" y="306709"/>
                  </a:lnTo>
                  <a:lnTo>
                    <a:pt x="8438" y="260119"/>
                  </a:lnTo>
                  <a:lnTo>
                    <a:pt x="15086" y="237416"/>
                  </a:lnTo>
                  <a:lnTo>
                    <a:pt x="28210" y="211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446792" y="2132931"/>
              <a:ext cx="173802" cy="175654"/>
            </a:xfrm>
            <a:custGeom>
              <a:avLst/>
              <a:gdLst/>
              <a:ahLst/>
              <a:cxnLst/>
              <a:rect l="0" t="0" r="0" b="0"/>
              <a:pathLst>
                <a:path w="173802" h="175654">
                  <a:moveTo>
                    <a:pt x="23242" y="0"/>
                  </a:moveTo>
                  <a:lnTo>
                    <a:pt x="4398" y="46569"/>
                  </a:lnTo>
                  <a:lnTo>
                    <a:pt x="0" y="78648"/>
                  </a:lnTo>
                  <a:lnTo>
                    <a:pt x="3137" y="107257"/>
                  </a:lnTo>
                  <a:lnTo>
                    <a:pt x="7051" y="114256"/>
                  </a:lnTo>
                  <a:lnTo>
                    <a:pt x="18834" y="124511"/>
                  </a:lnTo>
                  <a:lnTo>
                    <a:pt x="35843" y="127211"/>
                  </a:lnTo>
                  <a:lnTo>
                    <a:pt x="55794" y="124383"/>
                  </a:lnTo>
                  <a:lnTo>
                    <a:pt x="105482" y="102284"/>
                  </a:lnTo>
                  <a:lnTo>
                    <a:pt x="111526" y="102577"/>
                  </a:lnTo>
                  <a:lnTo>
                    <a:pt x="115556" y="106489"/>
                  </a:lnTo>
                  <a:lnTo>
                    <a:pt x="139226" y="162043"/>
                  </a:lnTo>
                  <a:lnTo>
                    <a:pt x="145175" y="166580"/>
                  </a:lnTo>
                  <a:lnTo>
                    <a:pt x="173801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712622" y="2024193"/>
              <a:ext cx="75261" cy="317850"/>
            </a:xfrm>
            <a:custGeom>
              <a:avLst/>
              <a:gdLst/>
              <a:ahLst/>
              <a:cxnLst/>
              <a:rect l="0" t="0" r="0" b="0"/>
              <a:pathLst>
                <a:path w="75261" h="317850">
                  <a:moveTo>
                    <a:pt x="8345" y="0"/>
                  </a:moveTo>
                  <a:lnTo>
                    <a:pt x="1143" y="55450"/>
                  </a:lnTo>
                  <a:lnTo>
                    <a:pt x="133" y="116327"/>
                  </a:lnTo>
                  <a:lnTo>
                    <a:pt x="0" y="172763"/>
                  </a:lnTo>
                  <a:lnTo>
                    <a:pt x="6660" y="234953"/>
                  </a:lnTo>
                  <a:lnTo>
                    <a:pt x="11623" y="259321"/>
                  </a:lnTo>
                  <a:lnTo>
                    <a:pt x="24362" y="280684"/>
                  </a:lnTo>
                  <a:lnTo>
                    <a:pt x="41486" y="297614"/>
                  </a:lnTo>
                  <a:lnTo>
                    <a:pt x="75260" y="317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796016" y="2206846"/>
              <a:ext cx="150791" cy="116473"/>
            </a:xfrm>
            <a:custGeom>
              <a:avLst/>
              <a:gdLst/>
              <a:ahLst/>
              <a:cxnLst/>
              <a:rect l="0" t="0" r="0" b="0"/>
              <a:pathLst>
                <a:path w="150791" h="116473">
                  <a:moveTo>
                    <a:pt x="125697" y="26458"/>
                  </a:moveTo>
                  <a:lnTo>
                    <a:pt x="116816" y="17577"/>
                  </a:lnTo>
                  <a:lnTo>
                    <a:pt x="89092" y="3174"/>
                  </a:lnTo>
                  <a:lnTo>
                    <a:pt x="64508" y="0"/>
                  </a:lnTo>
                  <a:lnTo>
                    <a:pt x="40880" y="2617"/>
                  </a:lnTo>
                  <a:lnTo>
                    <a:pt x="24183" y="9976"/>
                  </a:lnTo>
                  <a:lnTo>
                    <a:pt x="4333" y="29010"/>
                  </a:lnTo>
                  <a:lnTo>
                    <a:pt x="1107" y="36523"/>
                  </a:lnTo>
                  <a:lnTo>
                    <a:pt x="0" y="52307"/>
                  </a:lnTo>
                  <a:lnTo>
                    <a:pt x="5085" y="66138"/>
                  </a:lnTo>
                  <a:lnTo>
                    <a:pt x="9043" y="72428"/>
                  </a:lnTo>
                  <a:lnTo>
                    <a:pt x="23354" y="81896"/>
                  </a:lnTo>
                  <a:lnTo>
                    <a:pt x="67273" y="95547"/>
                  </a:lnTo>
                  <a:lnTo>
                    <a:pt x="124974" y="98433"/>
                  </a:lnTo>
                  <a:lnTo>
                    <a:pt x="129862" y="102323"/>
                  </a:lnTo>
                  <a:lnTo>
                    <a:pt x="132191" y="107704"/>
                  </a:lnTo>
                  <a:lnTo>
                    <a:pt x="132815" y="114080"/>
                  </a:lnTo>
                  <a:lnTo>
                    <a:pt x="135089" y="116472"/>
                  </a:lnTo>
                  <a:lnTo>
                    <a:pt x="138464" y="116207"/>
                  </a:lnTo>
                  <a:lnTo>
                    <a:pt x="150790" y="110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018367" y="1999100"/>
              <a:ext cx="169595" cy="347075"/>
            </a:xfrm>
            <a:custGeom>
              <a:avLst/>
              <a:gdLst/>
              <a:ahLst/>
              <a:cxnLst/>
              <a:rect l="0" t="0" r="0" b="0"/>
              <a:pathLst>
                <a:path w="169595" h="347075">
                  <a:moveTo>
                    <a:pt x="45542" y="0"/>
                  </a:moveTo>
                  <a:lnTo>
                    <a:pt x="54641" y="50450"/>
                  </a:lnTo>
                  <a:lnTo>
                    <a:pt x="60763" y="112714"/>
                  </a:lnTo>
                  <a:lnTo>
                    <a:pt x="61044" y="169761"/>
                  </a:lnTo>
                  <a:lnTo>
                    <a:pt x="53113" y="223299"/>
                  </a:lnTo>
                  <a:lnTo>
                    <a:pt x="45609" y="280339"/>
                  </a:lnTo>
                  <a:lnTo>
                    <a:pt x="34031" y="330120"/>
                  </a:lnTo>
                  <a:lnTo>
                    <a:pt x="31362" y="333464"/>
                  </a:lnTo>
                  <a:lnTo>
                    <a:pt x="28653" y="331977"/>
                  </a:lnTo>
                  <a:lnTo>
                    <a:pt x="17629" y="307318"/>
                  </a:lnTo>
                  <a:lnTo>
                    <a:pt x="6501" y="256494"/>
                  </a:lnTo>
                  <a:lnTo>
                    <a:pt x="0" y="216542"/>
                  </a:lnTo>
                  <a:lnTo>
                    <a:pt x="1447" y="195684"/>
                  </a:lnTo>
                  <a:lnTo>
                    <a:pt x="4992" y="188078"/>
                  </a:lnTo>
                  <a:lnTo>
                    <a:pt x="16367" y="177148"/>
                  </a:lnTo>
                  <a:lnTo>
                    <a:pt x="33195" y="171671"/>
                  </a:lnTo>
                  <a:lnTo>
                    <a:pt x="53066" y="170166"/>
                  </a:lnTo>
                  <a:lnTo>
                    <a:pt x="112456" y="181727"/>
                  </a:lnTo>
                  <a:lnTo>
                    <a:pt x="152351" y="194959"/>
                  </a:lnTo>
                  <a:lnTo>
                    <a:pt x="161358" y="199676"/>
                  </a:lnTo>
                  <a:lnTo>
                    <a:pt x="166433" y="206538"/>
                  </a:lnTo>
                  <a:lnTo>
                    <a:pt x="169594" y="224077"/>
                  </a:lnTo>
                  <a:lnTo>
                    <a:pt x="166149" y="254851"/>
                  </a:lnTo>
                  <a:lnTo>
                    <a:pt x="144107" y="316295"/>
                  </a:lnTo>
                  <a:lnTo>
                    <a:pt x="135053" y="342482"/>
                  </a:lnTo>
                  <a:lnTo>
                    <a:pt x="134956" y="346353"/>
                  </a:lnTo>
                  <a:lnTo>
                    <a:pt x="136750" y="347074"/>
                  </a:lnTo>
                  <a:lnTo>
                    <a:pt x="145915" y="342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222833" y="2115686"/>
              <a:ext cx="50187" cy="67433"/>
            </a:xfrm>
            <a:custGeom>
              <a:avLst/>
              <a:gdLst/>
              <a:ahLst/>
              <a:cxnLst/>
              <a:rect l="0" t="0" r="0" b="0"/>
              <a:pathLst>
                <a:path w="50187" h="67433">
                  <a:moveTo>
                    <a:pt x="0" y="8880"/>
                  </a:moveTo>
                  <a:lnTo>
                    <a:pt x="8881" y="0"/>
                  </a:lnTo>
                  <a:lnTo>
                    <a:pt x="12426" y="172"/>
                  </a:lnTo>
                  <a:lnTo>
                    <a:pt x="15720" y="3075"/>
                  </a:lnTo>
                  <a:lnTo>
                    <a:pt x="39989" y="47439"/>
                  </a:lnTo>
                  <a:lnTo>
                    <a:pt x="50186" y="674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280738" y="2218688"/>
              <a:ext cx="331689" cy="198635"/>
            </a:xfrm>
            <a:custGeom>
              <a:avLst/>
              <a:gdLst/>
              <a:ahLst/>
              <a:cxnLst/>
              <a:rect l="0" t="0" r="0" b="0"/>
              <a:pathLst>
                <a:path w="331689" h="198635">
                  <a:moveTo>
                    <a:pt x="59197" y="64803"/>
                  </a:moveTo>
                  <a:lnTo>
                    <a:pt x="17068" y="88087"/>
                  </a:lnTo>
                  <a:lnTo>
                    <a:pt x="5466" y="101174"/>
                  </a:lnTo>
                  <a:lnTo>
                    <a:pt x="1071" y="108567"/>
                  </a:lnTo>
                  <a:lnTo>
                    <a:pt x="0" y="115355"/>
                  </a:lnTo>
                  <a:lnTo>
                    <a:pt x="1145" y="121739"/>
                  </a:lnTo>
                  <a:lnTo>
                    <a:pt x="7373" y="133789"/>
                  </a:lnTo>
                  <a:lnTo>
                    <a:pt x="16338" y="145340"/>
                  </a:lnTo>
                  <a:lnTo>
                    <a:pt x="33953" y="151713"/>
                  </a:lnTo>
                  <a:lnTo>
                    <a:pt x="67517" y="152822"/>
                  </a:lnTo>
                  <a:lnTo>
                    <a:pt x="78684" y="151364"/>
                  </a:lnTo>
                  <a:lnTo>
                    <a:pt x="96049" y="142308"/>
                  </a:lnTo>
                  <a:lnTo>
                    <a:pt x="109963" y="128060"/>
                  </a:lnTo>
                  <a:lnTo>
                    <a:pt x="122342" y="109336"/>
                  </a:lnTo>
                  <a:lnTo>
                    <a:pt x="130881" y="77895"/>
                  </a:lnTo>
                  <a:lnTo>
                    <a:pt x="128971" y="49475"/>
                  </a:lnTo>
                  <a:lnTo>
                    <a:pt x="118078" y="23395"/>
                  </a:lnTo>
                  <a:lnTo>
                    <a:pt x="103335" y="8915"/>
                  </a:lnTo>
                  <a:lnTo>
                    <a:pt x="94198" y="2451"/>
                  </a:lnTo>
                  <a:lnTo>
                    <a:pt x="85319" y="0"/>
                  </a:lnTo>
                  <a:lnTo>
                    <a:pt x="68019" y="2234"/>
                  </a:lnTo>
                  <a:lnTo>
                    <a:pt x="64149" y="6361"/>
                  </a:lnTo>
                  <a:lnTo>
                    <a:pt x="63427" y="11901"/>
                  </a:lnTo>
                  <a:lnTo>
                    <a:pt x="64805" y="18382"/>
                  </a:lnTo>
                  <a:lnTo>
                    <a:pt x="78728" y="30541"/>
                  </a:lnTo>
                  <a:lnTo>
                    <a:pt x="112692" y="45357"/>
                  </a:lnTo>
                  <a:lnTo>
                    <a:pt x="165800" y="54249"/>
                  </a:lnTo>
                  <a:lnTo>
                    <a:pt x="212502" y="57865"/>
                  </a:lnTo>
                  <a:lnTo>
                    <a:pt x="228325" y="65127"/>
                  </a:lnTo>
                  <a:lnTo>
                    <a:pt x="239076" y="79507"/>
                  </a:lnTo>
                  <a:lnTo>
                    <a:pt x="252831" y="103547"/>
                  </a:lnTo>
                  <a:lnTo>
                    <a:pt x="257989" y="110149"/>
                  </a:lnTo>
                  <a:lnTo>
                    <a:pt x="273636" y="119963"/>
                  </a:lnTo>
                  <a:lnTo>
                    <a:pt x="318411" y="133836"/>
                  </a:lnTo>
                  <a:lnTo>
                    <a:pt x="325874" y="140565"/>
                  </a:lnTo>
                  <a:lnTo>
                    <a:pt x="329920" y="149698"/>
                  </a:lnTo>
                  <a:lnTo>
                    <a:pt x="331688" y="160434"/>
                  </a:lnTo>
                  <a:lnTo>
                    <a:pt x="330078" y="169450"/>
                  </a:lnTo>
                  <a:lnTo>
                    <a:pt x="310130" y="1986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932405" y="2927036"/>
            <a:ext cx="771141" cy="492987"/>
            <a:chOff x="8932405" y="2927036"/>
            <a:chExt cx="771141" cy="492987"/>
          </a:xfrm>
        </p:grpSpPr>
        <p:sp>
          <p:nvSpPr>
            <p:cNvPr id="128" name="Freeform 127"/>
            <p:cNvSpPr/>
            <p:nvPr/>
          </p:nvSpPr>
          <p:spPr>
            <a:xfrm>
              <a:off x="8932405" y="3027925"/>
              <a:ext cx="142701" cy="229504"/>
            </a:xfrm>
            <a:custGeom>
              <a:avLst/>
              <a:gdLst/>
              <a:ahLst/>
              <a:cxnLst/>
              <a:rect l="0" t="0" r="0" b="0"/>
              <a:pathLst>
                <a:path w="142701" h="229504">
                  <a:moveTo>
                    <a:pt x="142700" y="0"/>
                  </a:moveTo>
                  <a:lnTo>
                    <a:pt x="112925" y="6621"/>
                  </a:lnTo>
                  <a:lnTo>
                    <a:pt x="62157" y="9994"/>
                  </a:lnTo>
                  <a:lnTo>
                    <a:pt x="17642" y="31619"/>
                  </a:lnTo>
                  <a:lnTo>
                    <a:pt x="5643" y="47201"/>
                  </a:lnTo>
                  <a:lnTo>
                    <a:pt x="1142" y="56561"/>
                  </a:lnTo>
                  <a:lnTo>
                    <a:pt x="0" y="65589"/>
                  </a:lnTo>
                  <a:lnTo>
                    <a:pt x="3688" y="83055"/>
                  </a:lnTo>
                  <a:lnTo>
                    <a:pt x="21201" y="116057"/>
                  </a:lnTo>
                  <a:lnTo>
                    <a:pt x="71879" y="175993"/>
                  </a:lnTo>
                  <a:lnTo>
                    <a:pt x="75040" y="184244"/>
                  </a:lnTo>
                  <a:lnTo>
                    <a:pt x="76074" y="200847"/>
                  </a:lnTo>
                  <a:lnTo>
                    <a:pt x="73189" y="207320"/>
                  </a:lnTo>
                  <a:lnTo>
                    <a:pt x="62549" y="216989"/>
                  </a:lnTo>
                  <a:lnTo>
                    <a:pt x="46048" y="221906"/>
                  </a:lnTo>
                  <a:lnTo>
                    <a:pt x="9604" y="229503"/>
                  </a:lnTo>
                  <a:lnTo>
                    <a:pt x="5642" y="228282"/>
                  </a:lnTo>
                  <a:lnTo>
                    <a:pt x="4859" y="224680"/>
                  </a:lnTo>
                  <a:lnTo>
                    <a:pt x="8869" y="2091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105419" y="3119934"/>
              <a:ext cx="195527" cy="179371"/>
            </a:xfrm>
            <a:custGeom>
              <a:avLst/>
              <a:gdLst/>
              <a:ahLst/>
              <a:cxnLst/>
              <a:rect l="0" t="0" r="0" b="0"/>
              <a:pathLst>
                <a:path w="195527" h="179371">
                  <a:moveTo>
                    <a:pt x="78424" y="16729"/>
                  </a:moveTo>
                  <a:lnTo>
                    <a:pt x="36552" y="31925"/>
                  </a:lnTo>
                  <a:lnTo>
                    <a:pt x="23878" y="40831"/>
                  </a:lnTo>
                  <a:lnTo>
                    <a:pt x="14527" y="53464"/>
                  </a:lnTo>
                  <a:lnTo>
                    <a:pt x="952" y="88732"/>
                  </a:lnTo>
                  <a:lnTo>
                    <a:pt x="0" y="107281"/>
                  </a:lnTo>
                  <a:lnTo>
                    <a:pt x="1048" y="116131"/>
                  </a:lnTo>
                  <a:lnTo>
                    <a:pt x="4535" y="121102"/>
                  </a:lnTo>
                  <a:lnTo>
                    <a:pt x="9648" y="123486"/>
                  </a:lnTo>
                  <a:lnTo>
                    <a:pt x="15844" y="124146"/>
                  </a:lnTo>
                  <a:lnTo>
                    <a:pt x="30164" y="117445"/>
                  </a:lnTo>
                  <a:lnTo>
                    <a:pt x="53901" y="95518"/>
                  </a:lnTo>
                  <a:lnTo>
                    <a:pt x="82460" y="54804"/>
                  </a:lnTo>
                  <a:lnTo>
                    <a:pt x="95833" y="26462"/>
                  </a:lnTo>
                  <a:lnTo>
                    <a:pt x="96536" y="22288"/>
                  </a:lnTo>
                  <a:lnTo>
                    <a:pt x="95145" y="21364"/>
                  </a:lnTo>
                  <a:lnTo>
                    <a:pt x="92360" y="22607"/>
                  </a:lnTo>
                  <a:lnTo>
                    <a:pt x="83998" y="46559"/>
                  </a:lnTo>
                  <a:lnTo>
                    <a:pt x="80454" y="94425"/>
                  </a:lnTo>
                  <a:lnTo>
                    <a:pt x="90211" y="145852"/>
                  </a:lnTo>
                  <a:lnTo>
                    <a:pt x="102569" y="174258"/>
                  </a:lnTo>
                  <a:lnTo>
                    <a:pt x="109391" y="178441"/>
                  </a:lnTo>
                  <a:lnTo>
                    <a:pt x="117655" y="179370"/>
                  </a:lnTo>
                  <a:lnTo>
                    <a:pt x="126883" y="178131"/>
                  </a:lnTo>
                  <a:lnTo>
                    <a:pt x="144571" y="166841"/>
                  </a:lnTo>
                  <a:lnTo>
                    <a:pt x="153192" y="158626"/>
                  </a:lnTo>
                  <a:lnTo>
                    <a:pt x="165248" y="132150"/>
                  </a:lnTo>
                  <a:lnTo>
                    <a:pt x="182761" y="69069"/>
                  </a:lnTo>
                  <a:lnTo>
                    <a:pt x="193524" y="8132"/>
                  </a:lnTo>
                  <a:lnTo>
                    <a:pt x="1955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331587" y="2927036"/>
              <a:ext cx="203563" cy="443832"/>
            </a:xfrm>
            <a:custGeom>
              <a:avLst/>
              <a:gdLst/>
              <a:ahLst/>
              <a:cxnLst/>
              <a:rect l="0" t="0" r="0" b="0"/>
              <a:pathLst>
                <a:path w="203563" h="443832">
                  <a:moveTo>
                    <a:pt x="11180" y="8881"/>
                  </a:moveTo>
                  <a:lnTo>
                    <a:pt x="20061" y="0"/>
                  </a:lnTo>
                  <a:lnTo>
                    <a:pt x="23606" y="1101"/>
                  </a:lnTo>
                  <a:lnTo>
                    <a:pt x="30024" y="12239"/>
                  </a:lnTo>
                  <a:lnTo>
                    <a:pt x="31017" y="27102"/>
                  </a:lnTo>
                  <a:lnTo>
                    <a:pt x="21641" y="80054"/>
                  </a:lnTo>
                  <a:lnTo>
                    <a:pt x="11043" y="130679"/>
                  </a:lnTo>
                  <a:lnTo>
                    <a:pt x="0" y="193826"/>
                  </a:lnTo>
                  <a:lnTo>
                    <a:pt x="1801" y="254325"/>
                  </a:lnTo>
                  <a:lnTo>
                    <a:pt x="4224" y="278750"/>
                  </a:lnTo>
                  <a:lnTo>
                    <a:pt x="11496" y="298899"/>
                  </a:lnTo>
                  <a:lnTo>
                    <a:pt x="23402" y="314670"/>
                  </a:lnTo>
                  <a:lnTo>
                    <a:pt x="30480" y="321478"/>
                  </a:lnTo>
                  <a:lnTo>
                    <a:pt x="48259" y="329042"/>
                  </a:lnTo>
                  <a:lnTo>
                    <a:pt x="58204" y="331059"/>
                  </a:lnTo>
                  <a:lnTo>
                    <a:pt x="79168" y="328344"/>
                  </a:lnTo>
                  <a:lnTo>
                    <a:pt x="99019" y="320941"/>
                  </a:lnTo>
                  <a:lnTo>
                    <a:pt x="132942" y="295664"/>
                  </a:lnTo>
                  <a:lnTo>
                    <a:pt x="135106" y="290220"/>
                  </a:lnTo>
                  <a:lnTo>
                    <a:pt x="134690" y="284732"/>
                  </a:lnTo>
                  <a:lnTo>
                    <a:pt x="132554" y="279214"/>
                  </a:lnTo>
                  <a:lnTo>
                    <a:pt x="120267" y="270604"/>
                  </a:lnTo>
                  <a:lnTo>
                    <a:pt x="111786" y="267008"/>
                  </a:lnTo>
                  <a:lnTo>
                    <a:pt x="103344" y="266468"/>
                  </a:lnTo>
                  <a:lnTo>
                    <a:pt x="86529" y="270826"/>
                  </a:lnTo>
                  <a:lnTo>
                    <a:pt x="65827" y="283729"/>
                  </a:lnTo>
                  <a:lnTo>
                    <a:pt x="56224" y="298944"/>
                  </a:lnTo>
                  <a:lnTo>
                    <a:pt x="52362" y="308205"/>
                  </a:lnTo>
                  <a:lnTo>
                    <a:pt x="51367" y="343443"/>
                  </a:lnTo>
                  <a:lnTo>
                    <a:pt x="57232" y="362348"/>
                  </a:lnTo>
                  <a:lnTo>
                    <a:pt x="92284" y="414424"/>
                  </a:lnTo>
                  <a:lnTo>
                    <a:pt x="113279" y="427786"/>
                  </a:lnTo>
                  <a:lnTo>
                    <a:pt x="137158" y="437631"/>
                  </a:lnTo>
                  <a:lnTo>
                    <a:pt x="190962" y="443014"/>
                  </a:lnTo>
                  <a:lnTo>
                    <a:pt x="203562" y="44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543514" y="3186850"/>
              <a:ext cx="160032" cy="233173"/>
            </a:xfrm>
            <a:custGeom>
              <a:avLst/>
              <a:gdLst/>
              <a:ahLst/>
              <a:cxnLst/>
              <a:rect l="0" t="0" r="0" b="0"/>
              <a:pathLst>
                <a:path w="160032" h="233173">
                  <a:moveTo>
                    <a:pt x="108737" y="0"/>
                  </a:moveTo>
                  <a:lnTo>
                    <a:pt x="74820" y="11577"/>
                  </a:lnTo>
                  <a:lnTo>
                    <a:pt x="66609" y="16082"/>
                  </a:lnTo>
                  <a:lnTo>
                    <a:pt x="55006" y="28523"/>
                  </a:lnTo>
                  <a:lnTo>
                    <a:pt x="50611" y="35744"/>
                  </a:lnTo>
                  <a:lnTo>
                    <a:pt x="48207" y="53681"/>
                  </a:lnTo>
                  <a:lnTo>
                    <a:pt x="51165" y="72186"/>
                  </a:lnTo>
                  <a:lnTo>
                    <a:pt x="73354" y="109615"/>
                  </a:lnTo>
                  <a:lnTo>
                    <a:pt x="119164" y="167339"/>
                  </a:lnTo>
                  <a:lnTo>
                    <a:pt x="160031" y="227004"/>
                  </a:lnTo>
                  <a:lnTo>
                    <a:pt x="157803" y="231263"/>
                  </a:lnTo>
                  <a:lnTo>
                    <a:pt x="151671" y="233172"/>
                  </a:lnTo>
                  <a:lnTo>
                    <a:pt x="125796" y="231420"/>
                  </a:lnTo>
                  <a:lnTo>
                    <a:pt x="92074" y="222502"/>
                  </a:lnTo>
                  <a:lnTo>
                    <a:pt x="35421" y="190399"/>
                  </a:lnTo>
                  <a:lnTo>
                    <a:pt x="0" y="167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307377" y="2726152"/>
            <a:ext cx="2149661" cy="1305506"/>
            <a:chOff x="4307377" y="2726152"/>
            <a:chExt cx="2149661" cy="1305506"/>
          </a:xfrm>
        </p:grpSpPr>
        <p:sp>
          <p:nvSpPr>
            <p:cNvPr id="133" name="Freeform 132"/>
            <p:cNvSpPr/>
            <p:nvPr/>
          </p:nvSpPr>
          <p:spPr>
            <a:xfrm>
              <a:off x="4307377" y="2877366"/>
              <a:ext cx="7591" cy="115886"/>
            </a:xfrm>
            <a:custGeom>
              <a:avLst/>
              <a:gdLst/>
              <a:ahLst/>
              <a:cxnLst/>
              <a:rect l="0" t="0" r="0" b="0"/>
              <a:pathLst>
                <a:path w="7591" h="115886">
                  <a:moveTo>
                    <a:pt x="0" y="0"/>
                  </a:moveTo>
                  <a:lnTo>
                    <a:pt x="7590" y="62816"/>
                  </a:lnTo>
                  <a:lnTo>
                    <a:pt x="5733" y="106000"/>
                  </a:lnTo>
                  <a:lnTo>
                    <a:pt x="3822" y="115277"/>
                  </a:lnTo>
                  <a:lnTo>
                    <a:pt x="2548" y="115885"/>
                  </a:lnTo>
                  <a:lnTo>
                    <a:pt x="0" y="83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315742" y="2726152"/>
              <a:ext cx="50187" cy="17384"/>
            </a:xfrm>
            <a:custGeom>
              <a:avLst/>
              <a:gdLst/>
              <a:ahLst/>
              <a:cxnLst/>
              <a:rect l="0" t="0" r="0" b="0"/>
              <a:pathLst>
                <a:path w="50187" h="17384">
                  <a:moveTo>
                    <a:pt x="0" y="17383"/>
                  </a:moveTo>
                  <a:lnTo>
                    <a:pt x="4440" y="4062"/>
                  </a:lnTo>
                  <a:lnTo>
                    <a:pt x="8536" y="1067"/>
                  </a:lnTo>
                  <a:lnTo>
                    <a:pt x="14055" y="0"/>
                  </a:lnTo>
                  <a:lnTo>
                    <a:pt x="20522" y="218"/>
                  </a:lnTo>
                  <a:lnTo>
                    <a:pt x="32665" y="5417"/>
                  </a:lnTo>
                  <a:lnTo>
                    <a:pt x="50186" y="173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365928" y="2944727"/>
              <a:ext cx="117103" cy="175208"/>
            </a:xfrm>
            <a:custGeom>
              <a:avLst/>
              <a:gdLst/>
              <a:ahLst/>
              <a:cxnLst/>
              <a:rect l="0" t="0" r="0" b="0"/>
              <a:pathLst>
                <a:path w="117103" h="175208">
                  <a:moveTo>
                    <a:pt x="0" y="16283"/>
                  </a:moveTo>
                  <a:lnTo>
                    <a:pt x="4441" y="70053"/>
                  </a:lnTo>
                  <a:lnTo>
                    <a:pt x="6678" y="73506"/>
                  </a:lnTo>
                  <a:lnTo>
                    <a:pt x="9099" y="72090"/>
                  </a:lnTo>
                  <a:lnTo>
                    <a:pt x="39567" y="16796"/>
                  </a:lnTo>
                  <a:lnTo>
                    <a:pt x="52902" y="4739"/>
                  </a:lnTo>
                  <a:lnTo>
                    <a:pt x="60362" y="222"/>
                  </a:lnTo>
                  <a:lnTo>
                    <a:pt x="67193" y="0"/>
                  </a:lnTo>
                  <a:lnTo>
                    <a:pt x="73606" y="2639"/>
                  </a:lnTo>
                  <a:lnTo>
                    <a:pt x="79741" y="7187"/>
                  </a:lnTo>
                  <a:lnTo>
                    <a:pt x="83830" y="13937"/>
                  </a:lnTo>
                  <a:lnTo>
                    <a:pt x="98151" y="77093"/>
                  </a:lnTo>
                  <a:lnTo>
                    <a:pt x="106759" y="130895"/>
                  </a:lnTo>
                  <a:lnTo>
                    <a:pt x="117102" y="1752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582010" y="2935917"/>
              <a:ext cx="93403" cy="147247"/>
            </a:xfrm>
            <a:custGeom>
              <a:avLst/>
              <a:gdLst/>
              <a:ahLst/>
              <a:cxnLst/>
              <a:rect l="0" t="0" r="0" b="0"/>
              <a:pathLst>
                <a:path w="93403" h="147247">
                  <a:moveTo>
                    <a:pt x="68309" y="0"/>
                  </a:moveTo>
                  <a:lnTo>
                    <a:pt x="43457" y="7607"/>
                  </a:lnTo>
                  <a:lnTo>
                    <a:pt x="30621" y="16082"/>
                  </a:lnTo>
                  <a:lnTo>
                    <a:pt x="21199" y="28523"/>
                  </a:lnTo>
                  <a:lnTo>
                    <a:pt x="3137" y="63669"/>
                  </a:lnTo>
                  <a:lnTo>
                    <a:pt x="0" y="84680"/>
                  </a:lnTo>
                  <a:lnTo>
                    <a:pt x="2633" y="104551"/>
                  </a:lnTo>
                  <a:lnTo>
                    <a:pt x="9999" y="119578"/>
                  </a:lnTo>
                  <a:lnTo>
                    <a:pt x="29036" y="138488"/>
                  </a:lnTo>
                  <a:lnTo>
                    <a:pt x="49306" y="145195"/>
                  </a:lnTo>
                  <a:lnTo>
                    <a:pt x="70086" y="147246"/>
                  </a:lnTo>
                  <a:lnTo>
                    <a:pt x="93402" y="142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680278" y="2977402"/>
              <a:ext cx="150336" cy="152080"/>
            </a:xfrm>
            <a:custGeom>
              <a:avLst/>
              <a:gdLst/>
              <a:ahLst/>
              <a:cxnLst/>
              <a:rect l="0" t="0" r="0" b="0"/>
              <a:pathLst>
                <a:path w="150336" h="152080">
                  <a:moveTo>
                    <a:pt x="53685" y="17066"/>
                  </a:moveTo>
                  <a:lnTo>
                    <a:pt x="11557" y="40350"/>
                  </a:lnTo>
                  <a:lnTo>
                    <a:pt x="6083" y="48388"/>
                  </a:lnTo>
                  <a:lnTo>
                    <a:pt x="0" y="69711"/>
                  </a:lnTo>
                  <a:lnTo>
                    <a:pt x="2253" y="92199"/>
                  </a:lnTo>
                  <a:lnTo>
                    <a:pt x="10380" y="113656"/>
                  </a:lnTo>
                  <a:lnTo>
                    <a:pt x="23286" y="132486"/>
                  </a:lnTo>
                  <a:lnTo>
                    <a:pt x="43273" y="145193"/>
                  </a:lnTo>
                  <a:lnTo>
                    <a:pt x="65787" y="152079"/>
                  </a:lnTo>
                  <a:lnTo>
                    <a:pt x="85086" y="152042"/>
                  </a:lnTo>
                  <a:lnTo>
                    <a:pt x="116067" y="137915"/>
                  </a:lnTo>
                  <a:lnTo>
                    <a:pt x="139911" y="111630"/>
                  </a:lnTo>
                  <a:lnTo>
                    <a:pt x="147771" y="91003"/>
                  </a:lnTo>
                  <a:lnTo>
                    <a:pt x="150335" y="69444"/>
                  </a:lnTo>
                  <a:lnTo>
                    <a:pt x="148376" y="47470"/>
                  </a:lnTo>
                  <a:lnTo>
                    <a:pt x="141930" y="30269"/>
                  </a:lnTo>
                  <a:lnTo>
                    <a:pt x="131939" y="16428"/>
                  </a:lnTo>
                  <a:lnTo>
                    <a:pt x="118205" y="4081"/>
                  </a:lnTo>
                  <a:lnTo>
                    <a:pt x="109709" y="974"/>
                  </a:lnTo>
                  <a:lnTo>
                    <a:pt x="90357" y="0"/>
                  </a:lnTo>
                  <a:lnTo>
                    <a:pt x="86498" y="2901"/>
                  </a:lnTo>
                  <a:lnTo>
                    <a:pt x="86713" y="7622"/>
                  </a:lnTo>
                  <a:lnTo>
                    <a:pt x="92528" y="17516"/>
                  </a:lnTo>
                  <a:lnTo>
                    <a:pt x="103872" y="254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894223" y="3011196"/>
              <a:ext cx="199412" cy="175655"/>
            </a:xfrm>
            <a:custGeom>
              <a:avLst/>
              <a:gdLst/>
              <a:ahLst/>
              <a:cxnLst/>
              <a:rect l="0" t="0" r="0" b="0"/>
              <a:pathLst>
                <a:path w="199412" h="175655">
                  <a:moveTo>
                    <a:pt x="32122" y="0"/>
                  </a:moveTo>
                  <a:lnTo>
                    <a:pt x="30264" y="30601"/>
                  </a:lnTo>
                  <a:lnTo>
                    <a:pt x="4850" y="81570"/>
                  </a:lnTo>
                  <a:lnTo>
                    <a:pt x="0" y="87838"/>
                  </a:lnTo>
                  <a:lnTo>
                    <a:pt x="484" y="90158"/>
                  </a:lnTo>
                  <a:lnTo>
                    <a:pt x="4524" y="89846"/>
                  </a:lnTo>
                  <a:lnTo>
                    <a:pt x="10936" y="87779"/>
                  </a:lnTo>
                  <a:lnTo>
                    <a:pt x="23016" y="78047"/>
                  </a:lnTo>
                  <a:lnTo>
                    <a:pt x="36440" y="65357"/>
                  </a:lnTo>
                  <a:lnTo>
                    <a:pt x="54797" y="53522"/>
                  </a:lnTo>
                  <a:lnTo>
                    <a:pt x="86033" y="45289"/>
                  </a:lnTo>
                  <a:lnTo>
                    <a:pt x="94086" y="47851"/>
                  </a:lnTo>
                  <a:lnTo>
                    <a:pt x="100383" y="53277"/>
                  </a:lnTo>
                  <a:lnTo>
                    <a:pt x="105511" y="60611"/>
                  </a:lnTo>
                  <a:lnTo>
                    <a:pt x="108730" y="76196"/>
                  </a:lnTo>
                  <a:lnTo>
                    <a:pt x="107665" y="113359"/>
                  </a:lnTo>
                  <a:lnTo>
                    <a:pt x="111295" y="119254"/>
                  </a:lnTo>
                  <a:lnTo>
                    <a:pt x="117432" y="122254"/>
                  </a:lnTo>
                  <a:lnTo>
                    <a:pt x="134165" y="123110"/>
                  </a:lnTo>
                  <a:lnTo>
                    <a:pt x="186057" y="118077"/>
                  </a:lnTo>
                  <a:lnTo>
                    <a:pt x="192367" y="120541"/>
                  </a:lnTo>
                  <a:lnTo>
                    <a:pt x="195645" y="124971"/>
                  </a:lnTo>
                  <a:lnTo>
                    <a:pt x="196900" y="130712"/>
                  </a:lnTo>
                  <a:lnTo>
                    <a:pt x="194938" y="167165"/>
                  </a:lnTo>
                  <a:lnTo>
                    <a:pt x="199411" y="1756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167524" y="3074534"/>
              <a:ext cx="143587" cy="109930"/>
            </a:xfrm>
            <a:custGeom>
              <a:avLst/>
              <a:gdLst/>
              <a:ahLst/>
              <a:cxnLst/>
              <a:rect l="0" t="0" r="0" b="0"/>
              <a:pathLst>
                <a:path w="143587" h="109930">
                  <a:moveTo>
                    <a:pt x="9755" y="78858"/>
                  </a:moveTo>
                  <a:lnTo>
                    <a:pt x="40240" y="55574"/>
                  </a:lnTo>
                  <a:lnTo>
                    <a:pt x="52658" y="35093"/>
                  </a:lnTo>
                  <a:lnTo>
                    <a:pt x="54226" y="19444"/>
                  </a:lnTo>
                  <a:lnTo>
                    <a:pt x="53343" y="11367"/>
                  </a:lnTo>
                  <a:lnTo>
                    <a:pt x="49037" y="5982"/>
                  </a:lnTo>
                  <a:lnTo>
                    <a:pt x="34338" y="0"/>
                  </a:lnTo>
                  <a:lnTo>
                    <a:pt x="27073" y="263"/>
                  </a:lnTo>
                  <a:lnTo>
                    <a:pt x="14044" y="5512"/>
                  </a:lnTo>
                  <a:lnTo>
                    <a:pt x="4535" y="18998"/>
                  </a:lnTo>
                  <a:lnTo>
                    <a:pt x="699" y="27799"/>
                  </a:lnTo>
                  <a:lnTo>
                    <a:pt x="0" y="36454"/>
                  </a:lnTo>
                  <a:lnTo>
                    <a:pt x="4180" y="53506"/>
                  </a:lnTo>
                  <a:lnTo>
                    <a:pt x="14712" y="67900"/>
                  </a:lnTo>
                  <a:lnTo>
                    <a:pt x="47410" y="97104"/>
                  </a:lnTo>
                  <a:lnTo>
                    <a:pt x="76881" y="107396"/>
                  </a:lnTo>
                  <a:lnTo>
                    <a:pt x="111843" y="109929"/>
                  </a:lnTo>
                  <a:lnTo>
                    <a:pt x="143586" y="103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11856" y="2866798"/>
              <a:ext cx="200747" cy="504275"/>
            </a:xfrm>
            <a:custGeom>
              <a:avLst/>
              <a:gdLst/>
              <a:ahLst/>
              <a:cxnLst/>
              <a:rect l="0" t="0" r="0" b="0"/>
              <a:pathLst>
                <a:path w="200747" h="504275">
                  <a:moveTo>
                    <a:pt x="200746" y="10568"/>
                  </a:moveTo>
                  <a:lnTo>
                    <a:pt x="191865" y="1687"/>
                  </a:lnTo>
                  <a:lnTo>
                    <a:pt x="186461" y="0"/>
                  </a:lnTo>
                  <a:lnTo>
                    <a:pt x="173021" y="604"/>
                  </a:lnTo>
                  <a:lnTo>
                    <a:pt x="157755" y="11406"/>
                  </a:lnTo>
                  <a:lnTo>
                    <a:pt x="143534" y="27669"/>
                  </a:lnTo>
                  <a:lnTo>
                    <a:pt x="114749" y="84194"/>
                  </a:lnTo>
                  <a:lnTo>
                    <a:pt x="98009" y="138972"/>
                  </a:lnTo>
                  <a:lnTo>
                    <a:pt x="86516" y="190140"/>
                  </a:lnTo>
                  <a:lnTo>
                    <a:pt x="75296" y="244995"/>
                  </a:lnTo>
                  <a:lnTo>
                    <a:pt x="68571" y="296138"/>
                  </a:lnTo>
                  <a:lnTo>
                    <a:pt x="60565" y="347788"/>
                  </a:lnTo>
                  <a:lnTo>
                    <a:pt x="51737" y="406098"/>
                  </a:lnTo>
                  <a:lnTo>
                    <a:pt x="41292" y="458054"/>
                  </a:lnTo>
                  <a:lnTo>
                    <a:pt x="30565" y="501589"/>
                  </a:lnTo>
                  <a:lnTo>
                    <a:pt x="26882" y="504274"/>
                  </a:lnTo>
                  <a:lnTo>
                    <a:pt x="22568" y="502347"/>
                  </a:lnTo>
                  <a:lnTo>
                    <a:pt x="17834" y="497345"/>
                  </a:lnTo>
                  <a:lnTo>
                    <a:pt x="6730" y="463663"/>
                  </a:lnTo>
                  <a:lnTo>
                    <a:pt x="0" y="4120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520220" y="3086477"/>
              <a:ext cx="117103" cy="16729"/>
            </a:xfrm>
            <a:custGeom>
              <a:avLst/>
              <a:gdLst/>
              <a:ahLst/>
              <a:cxnLst/>
              <a:rect l="0" t="0" r="0" b="0"/>
              <a:pathLst>
                <a:path w="117103" h="16729">
                  <a:moveTo>
                    <a:pt x="0" y="16728"/>
                  </a:moveTo>
                  <a:lnTo>
                    <a:pt x="21892" y="10980"/>
                  </a:lnTo>
                  <a:lnTo>
                    <a:pt x="77830" y="4268"/>
                  </a:lnTo>
                  <a:lnTo>
                    <a:pt x="11710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656402" y="3119934"/>
              <a:ext cx="332228" cy="123131"/>
            </a:xfrm>
            <a:custGeom>
              <a:avLst/>
              <a:gdLst/>
              <a:ahLst/>
              <a:cxnLst/>
              <a:rect l="0" t="0" r="0" b="0"/>
              <a:pathLst>
                <a:path w="332228" h="123131">
                  <a:moveTo>
                    <a:pt x="81294" y="0"/>
                  </a:moveTo>
                  <a:lnTo>
                    <a:pt x="51519" y="6621"/>
                  </a:lnTo>
                  <a:lnTo>
                    <a:pt x="33673" y="9448"/>
                  </a:lnTo>
                  <a:lnTo>
                    <a:pt x="19546" y="16901"/>
                  </a:lnTo>
                  <a:lnTo>
                    <a:pt x="9549" y="28887"/>
                  </a:lnTo>
                  <a:lnTo>
                    <a:pt x="5583" y="35987"/>
                  </a:lnTo>
                  <a:lnTo>
                    <a:pt x="0" y="68181"/>
                  </a:lnTo>
                  <a:lnTo>
                    <a:pt x="3651" y="86376"/>
                  </a:lnTo>
                  <a:lnTo>
                    <a:pt x="7227" y="93830"/>
                  </a:lnTo>
                  <a:lnTo>
                    <a:pt x="18635" y="104590"/>
                  </a:lnTo>
                  <a:lnTo>
                    <a:pt x="25580" y="108761"/>
                  </a:lnTo>
                  <a:lnTo>
                    <a:pt x="40732" y="110916"/>
                  </a:lnTo>
                  <a:lnTo>
                    <a:pt x="48677" y="110190"/>
                  </a:lnTo>
                  <a:lnTo>
                    <a:pt x="64938" y="101948"/>
                  </a:lnTo>
                  <a:lnTo>
                    <a:pt x="98096" y="69498"/>
                  </a:lnTo>
                  <a:lnTo>
                    <a:pt x="125746" y="35827"/>
                  </a:lnTo>
                  <a:lnTo>
                    <a:pt x="141014" y="25836"/>
                  </a:lnTo>
                  <a:lnTo>
                    <a:pt x="148059" y="24659"/>
                  </a:lnTo>
                  <a:lnTo>
                    <a:pt x="154615" y="25733"/>
                  </a:lnTo>
                  <a:lnTo>
                    <a:pt x="160844" y="28308"/>
                  </a:lnTo>
                  <a:lnTo>
                    <a:pt x="170244" y="41082"/>
                  </a:lnTo>
                  <a:lnTo>
                    <a:pt x="174052" y="49693"/>
                  </a:lnTo>
                  <a:lnTo>
                    <a:pt x="174970" y="84015"/>
                  </a:lnTo>
                  <a:lnTo>
                    <a:pt x="168813" y="123130"/>
                  </a:lnTo>
                  <a:lnTo>
                    <a:pt x="179575" y="105247"/>
                  </a:lnTo>
                  <a:lnTo>
                    <a:pt x="228054" y="55953"/>
                  </a:lnTo>
                  <a:lnTo>
                    <a:pt x="288262" y="23251"/>
                  </a:lnTo>
                  <a:lnTo>
                    <a:pt x="332227" y="8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554281" y="3337409"/>
              <a:ext cx="129497" cy="272167"/>
            </a:xfrm>
            <a:custGeom>
              <a:avLst/>
              <a:gdLst/>
              <a:ahLst/>
              <a:cxnLst/>
              <a:rect l="0" t="0" r="0" b="0"/>
              <a:pathLst>
                <a:path w="129497" h="272167">
                  <a:moveTo>
                    <a:pt x="129496" y="0"/>
                  </a:moveTo>
                  <a:lnTo>
                    <a:pt x="75198" y="15197"/>
                  </a:lnTo>
                  <a:lnTo>
                    <a:pt x="47112" y="30009"/>
                  </a:lnTo>
                  <a:lnTo>
                    <a:pt x="22990" y="51643"/>
                  </a:lnTo>
                  <a:lnTo>
                    <a:pt x="13076" y="67563"/>
                  </a:lnTo>
                  <a:lnTo>
                    <a:pt x="6710" y="96641"/>
                  </a:lnTo>
                  <a:lnTo>
                    <a:pt x="12656" y="120400"/>
                  </a:lnTo>
                  <a:lnTo>
                    <a:pt x="34751" y="160196"/>
                  </a:lnTo>
                  <a:lnTo>
                    <a:pt x="70922" y="216425"/>
                  </a:lnTo>
                  <a:lnTo>
                    <a:pt x="76824" y="246698"/>
                  </a:lnTo>
                  <a:lnTo>
                    <a:pt x="74864" y="254616"/>
                  </a:lnTo>
                  <a:lnTo>
                    <a:pt x="70770" y="260823"/>
                  </a:lnTo>
                  <a:lnTo>
                    <a:pt x="65252" y="265891"/>
                  </a:lnTo>
                  <a:lnTo>
                    <a:pt x="46729" y="271522"/>
                  </a:lnTo>
                  <a:lnTo>
                    <a:pt x="25795" y="272166"/>
                  </a:lnTo>
                  <a:lnTo>
                    <a:pt x="10295" y="266256"/>
                  </a:lnTo>
                  <a:lnTo>
                    <a:pt x="5419" y="259290"/>
                  </a:lnTo>
                  <a:lnTo>
                    <a:pt x="0" y="239158"/>
                  </a:lnTo>
                  <a:lnTo>
                    <a:pt x="1390" y="197258"/>
                  </a:lnTo>
                  <a:lnTo>
                    <a:pt x="20758" y="142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733790" y="3295587"/>
              <a:ext cx="117277" cy="376401"/>
            </a:xfrm>
            <a:custGeom>
              <a:avLst/>
              <a:gdLst/>
              <a:ahLst/>
              <a:cxnLst/>
              <a:rect l="0" t="0" r="0" b="0"/>
              <a:pathLst>
                <a:path w="117277" h="376401">
                  <a:moveTo>
                    <a:pt x="50360" y="0"/>
                  </a:moveTo>
                  <a:lnTo>
                    <a:pt x="54800" y="53771"/>
                  </a:lnTo>
                  <a:lnTo>
                    <a:pt x="51271" y="96813"/>
                  </a:lnTo>
                  <a:lnTo>
                    <a:pt x="38960" y="150607"/>
                  </a:lnTo>
                  <a:lnTo>
                    <a:pt x="25234" y="204608"/>
                  </a:lnTo>
                  <a:lnTo>
                    <a:pt x="10393" y="262423"/>
                  </a:lnTo>
                  <a:lnTo>
                    <a:pt x="0" y="281083"/>
                  </a:lnTo>
                  <a:lnTo>
                    <a:pt x="987" y="281257"/>
                  </a:lnTo>
                  <a:lnTo>
                    <a:pt x="59373" y="241234"/>
                  </a:lnTo>
                  <a:lnTo>
                    <a:pt x="67521" y="240749"/>
                  </a:lnTo>
                  <a:lnTo>
                    <a:pt x="84010" y="245168"/>
                  </a:lnTo>
                  <a:lnTo>
                    <a:pt x="95675" y="255806"/>
                  </a:lnTo>
                  <a:lnTo>
                    <a:pt x="100087" y="262547"/>
                  </a:lnTo>
                  <a:lnTo>
                    <a:pt x="106296" y="289794"/>
                  </a:lnTo>
                  <a:lnTo>
                    <a:pt x="101717" y="331376"/>
                  </a:lnTo>
                  <a:lnTo>
                    <a:pt x="97040" y="349884"/>
                  </a:lnTo>
                  <a:lnTo>
                    <a:pt x="98208" y="356864"/>
                  </a:lnTo>
                  <a:lnTo>
                    <a:pt x="101776" y="362446"/>
                  </a:lnTo>
                  <a:lnTo>
                    <a:pt x="117276" y="376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901679" y="3563976"/>
              <a:ext cx="279202" cy="196960"/>
            </a:xfrm>
            <a:custGeom>
              <a:avLst/>
              <a:gdLst/>
              <a:ahLst/>
              <a:cxnLst/>
              <a:rect l="0" t="0" r="0" b="0"/>
              <a:pathLst>
                <a:path w="279202" h="196960">
                  <a:moveTo>
                    <a:pt x="83218" y="24367"/>
                  </a:moveTo>
                  <a:lnTo>
                    <a:pt x="78777" y="6605"/>
                  </a:lnTo>
                  <a:lnTo>
                    <a:pt x="72822" y="2302"/>
                  </a:lnTo>
                  <a:lnTo>
                    <a:pt x="53814" y="0"/>
                  </a:lnTo>
                  <a:lnTo>
                    <a:pt x="21427" y="8369"/>
                  </a:lnTo>
                  <a:lnTo>
                    <a:pt x="6807" y="20045"/>
                  </a:lnTo>
                  <a:lnTo>
                    <a:pt x="1608" y="27061"/>
                  </a:lnTo>
                  <a:lnTo>
                    <a:pt x="0" y="35457"/>
                  </a:lnTo>
                  <a:lnTo>
                    <a:pt x="3171" y="54699"/>
                  </a:lnTo>
                  <a:lnTo>
                    <a:pt x="9407" y="61317"/>
                  </a:lnTo>
                  <a:lnTo>
                    <a:pt x="28727" y="68670"/>
                  </a:lnTo>
                  <a:lnTo>
                    <a:pt x="83385" y="73778"/>
                  </a:lnTo>
                  <a:lnTo>
                    <a:pt x="94482" y="74036"/>
                  </a:lnTo>
                  <a:lnTo>
                    <a:pt x="100950" y="76997"/>
                  </a:lnTo>
                  <a:lnTo>
                    <a:pt x="104333" y="81758"/>
                  </a:lnTo>
                  <a:lnTo>
                    <a:pt x="105659" y="87721"/>
                  </a:lnTo>
                  <a:lnTo>
                    <a:pt x="102175" y="101781"/>
                  </a:lnTo>
                  <a:lnTo>
                    <a:pt x="98644" y="109434"/>
                  </a:lnTo>
                  <a:lnTo>
                    <a:pt x="99078" y="113607"/>
                  </a:lnTo>
                  <a:lnTo>
                    <a:pt x="102156" y="115459"/>
                  </a:lnTo>
                  <a:lnTo>
                    <a:pt x="106996" y="115765"/>
                  </a:lnTo>
                  <a:lnTo>
                    <a:pt x="127128" y="107313"/>
                  </a:lnTo>
                  <a:lnTo>
                    <a:pt x="168208" y="81476"/>
                  </a:lnTo>
                  <a:lnTo>
                    <a:pt x="176124" y="81956"/>
                  </a:lnTo>
                  <a:lnTo>
                    <a:pt x="192354" y="89925"/>
                  </a:lnTo>
                  <a:lnTo>
                    <a:pt x="197797" y="97813"/>
                  </a:lnTo>
                  <a:lnTo>
                    <a:pt x="203845" y="118968"/>
                  </a:lnTo>
                  <a:lnTo>
                    <a:pt x="202810" y="148123"/>
                  </a:lnTo>
                  <a:lnTo>
                    <a:pt x="196617" y="174419"/>
                  </a:lnTo>
                  <a:lnTo>
                    <a:pt x="184456" y="195429"/>
                  </a:lnTo>
                  <a:lnTo>
                    <a:pt x="182309" y="196959"/>
                  </a:lnTo>
                  <a:lnTo>
                    <a:pt x="181807" y="195191"/>
                  </a:lnTo>
                  <a:lnTo>
                    <a:pt x="187679" y="172320"/>
                  </a:lnTo>
                  <a:lnTo>
                    <a:pt x="204466" y="141883"/>
                  </a:lnTo>
                  <a:lnTo>
                    <a:pt x="214864" y="128951"/>
                  </a:lnTo>
                  <a:lnTo>
                    <a:pt x="230638" y="119486"/>
                  </a:lnTo>
                  <a:lnTo>
                    <a:pt x="240049" y="115661"/>
                  </a:lnTo>
                  <a:lnTo>
                    <a:pt x="249111" y="114970"/>
                  </a:lnTo>
                  <a:lnTo>
                    <a:pt x="266615" y="119158"/>
                  </a:lnTo>
                  <a:lnTo>
                    <a:pt x="272398" y="124736"/>
                  </a:lnTo>
                  <a:lnTo>
                    <a:pt x="278823" y="140848"/>
                  </a:lnTo>
                  <a:lnTo>
                    <a:pt x="279201" y="155443"/>
                  </a:lnTo>
                  <a:lnTo>
                    <a:pt x="275600" y="174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227465" y="3521427"/>
              <a:ext cx="251497" cy="493611"/>
            </a:xfrm>
            <a:custGeom>
              <a:avLst/>
              <a:gdLst/>
              <a:ahLst/>
              <a:cxnLst/>
              <a:rect l="0" t="0" r="0" b="0"/>
              <a:pathLst>
                <a:path w="251497" h="493611">
                  <a:moveTo>
                    <a:pt x="0" y="0"/>
                  </a:moveTo>
                  <a:lnTo>
                    <a:pt x="8881" y="13321"/>
                  </a:lnTo>
                  <a:lnTo>
                    <a:pt x="14403" y="39367"/>
                  </a:lnTo>
                  <a:lnTo>
                    <a:pt x="13944" y="99040"/>
                  </a:lnTo>
                  <a:lnTo>
                    <a:pt x="3351" y="155961"/>
                  </a:lnTo>
                  <a:lnTo>
                    <a:pt x="1489" y="178363"/>
                  </a:lnTo>
                  <a:lnTo>
                    <a:pt x="3781" y="184895"/>
                  </a:lnTo>
                  <a:lnTo>
                    <a:pt x="8097" y="188320"/>
                  </a:lnTo>
                  <a:lnTo>
                    <a:pt x="13762" y="189674"/>
                  </a:lnTo>
                  <a:lnTo>
                    <a:pt x="27493" y="186221"/>
                  </a:lnTo>
                  <a:lnTo>
                    <a:pt x="90986" y="164630"/>
                  </a:lnTo>
                  <a:lnTo>
                    <a:pt x="98762" y="164587"/>
                  </a:lnTo>
                  <a:lnTo>
                    <a:pt x="112359" y="169495"/>
                  </a:lnTo>
                  <a:lnTo>
                    <a:pt x="115799" y="175266"/>
                  </a:lnTo>
                  <a:lnTo>
                    <a:pt x="118039" y="231432"/>
                  </a:lnTo>
                  <a:lnTo>
                    <a:pt x="121546" y="249701"/>
                  </a:lnTo>
                  <a:lnTo>
                    <a:pt x="124711" y="253829"/>
                  </a:lnTo>
                  <a:lnTo>
                    <a:pt x="128681" y="254722"/>
                  </a:lnTo>
                  <a:lnTo>
                    <a:pt x="133186" y="253459"/>
                  </a:lnTo>
                  <a:lnTo>
                    <a:pt x="184469" y="213099"/>
                  </a:lnTo>
                  <a:lnTo>
                    <a:pt x="212608" y="176716"/>
                  </a:lnTo>
                  <a:lnTo>
                    <a:pt x="217019" y="167997"/>
                  </a:lnTo>
                  <a:lnTo>
                    <a:pt x="219441" y="150875"/>
                  </a:lnTo>
                  <a:lnTo>
                    <a:pt x="218786" y="142406"/>
                  </a:lnTo>
                  <a:lnTo>
                    <a:pt x="214632" y="136759"/>
                  </a:lnTo>
                  <a:lnTo>
                    <a:pt x="200102" y="130485"/>
                  </a:lnTo>
                  <a:lnTo>
                    <a:pt x="183731" y="130175"/>
                  </a:lnTo>
                  <a:lnTo>
                    <a:pt x="175463" y="131394"/>
                  </a:lnTo>
                  <a:lnTo>
                    <a:pt x="161318" y="140183"/>
                  </a:lnTo>
                  <a:lnTo>
                    <a:pt x="154944" y="146430"/>
                  </a:lnTo>
                  <a:lnTo>
                    <a:pt x="151624" y="153383"/>
                  </a:lnTo>
                  <a:lnTo>
                    <a:pt x="150413" y="168544"/>
                  </a:lnTo>
                  <a:lnTo>
                    <a:pt x="155451" y="182097"/>
                  </a:lnTo>
                  <a:lnTo>
                    <a:pt x="159397" y="188314"/>
                  </a:lnTo>
                  <a:lnTo>
                    <a:pt x="182712" y="205944"/>
                  </a:lnTo>
                  <a:lnTo>
                    <a:pt x="240633" y="232926"/>
                  </a:lnTo>
                  <a:lnTo>
                    <a:pt x="250383" y="245718"/>
                  </a:lnTo>
                  <a:lnTo>
                    <a:pt x="251496" y="253962"/>
                  </a:lnTo>
                  <a:lnTo>
                    <a:pt x="239671" y="309114"/>
                  </a:lnTo>
                  <a:lnTo>
                    <a:pt x="212668" y="368299"/>
                  </a:lnTo>
                  <a:lnTo>
                    <a:pt x="189949" y="424123"/>
                  </a:lnTo>
                  <a:lnTo>
                    <a:pt x="140999" y="481668"/>
                  </a:lnTo>
                  <a:lnTo>
                    <a:pt x="124935" y="492269"/>
                  </a:lnTo>
                  <a:lnTo>
                    <a:pt x="116748" y="493610"/>
                  </a:lnTo>
                  <a:lnTo>
                    <a:pt x="100216" y="490142"/>
                  </a:lnTo>
                  <a:lnTo>
                    <a:pt x="93763" y="484756"/>
                  </a:lnTo>
                  <a:lnTo>
                    <a:pt x="84114" y="468859"/>
                  </a:lnTo>
                  <a:lnTo>
                    <a:pt x="71277" y="420755"/>
                  </a:lnTo>
                  <a:lnTo>
                    <a:pt x="70255" y="365954"/>
                  </a:lnTo>
                  <a:lnTo>
                    <a:pt x="75835" y="345734"/>
                  </a:lnTo>
                  <a:lnTo>
                    <a:pt x="87609" y="327454"/>
                  </a:lnTo>
                  <a:lnTo>
                    <a:pt x="118793" y="305928"/>
                  </a:lnTo>
                  <a:lnTo>
                    <a:pt x="167289" y="292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724184" y="3533483"/>
              <a:ext cx="205895" cy="305794"/>
            </a:xfrm>
            <a:custGeom>
              <a:avLst/>
              <a:gdLst/>
              <a:ahLst/>
              <a:cxnLst/>
              <a:rect l="0" t="0" r="0" b="0"/>
              <a:pathLst>
                <a:path w="205895" h="305794">
                  <a:moveTo>
                    <a:pt x="105520" y="213784"/>
                  </a:moveTo>
                  <a:lnTo>
                    <a:pt x="103042" y="179867"/>
                  </a:lnTo>
                  <a:lnTo>
                    <a:pt x="93943" y="155097"/>
                  </a:lnTo>
                  <a:lnTo>
                    <a:pt x="89437" y="146778"/>
                  </a:lnTo>
                  <a:lnTo>
                    <a:pt x="83646" y="142161"/>
                  </a:lnTo>
                  <a:lnTo>
                    <a:pt x="76996" y="140012"/>
                  </a:lnTo>
                  <a:lnTo>
                    <a:pt x="69776" y="139509"/>
                  </a:lnTo>
                  <a:lnTo>
                    <a:pt x="54317" y="143908"/>
                  </a:lnTo>
                  <a:lnTo>
                    <a:pt x="32418" y="156834"/>
                  </a:lnTo>
                  <a:lnTo>
                    <a:pt x="14156" y="174915"/>
                  </a:lnTo>
                  <a:lnTo>
                    <a:pt x="8365" y="182295"/>
                  </a:lnTo>
                  <a:lnTo>
                    <a:pt x="1930" y="200408"/>
                  </a:lnTo>
                  <a:lnTo>
                    <a:pt x="0" y="220851"/>
                  </a:lnTo>
                  <a:lnTo>
                    <a:pt x="2240" y="242328"/>
                  </a:lnTo>
                  <a:lnTo>
                    <a:pt x="6927" y="250471"/>
                  </a:lnTo>
                  <a:lnTo>
                    <a:pt x="22047" y="261998"/>
                  </a:lnTo>
                  <a:lnTo>
                    <a:pt x="31284" y="263585"/>
                  </a:lnTo>
                  <a:lnTo>
                    <a:pt x="51460" y="260391"/>
                  </a:lnTo>
                  <a:lnTo>
                    <a:pt x="83720" y="239262"/>
                  </a:lnTo>
                  <a:lnTo>
                    <a:pt x="132779" y="180349"/>
                  </a:lnTo>
                  <a:lnTo>
                    <a:pt x="153105" y="144394"/>
                  </a:lnTo>
                  <a:lnTo>
                    <a:pt x="175053" y="90780"/>
                  </a:lnTo>
                  <a:lnTo>
                    <a:pt x="194481" y="28980"/>
                  </a:lnTo>
                  <a:lnTo>
                    <a:pt x="200202" y="4633"/>
                  </a:lnTo>
                  <a:lnTo>
                    <a:pt x="200240" y="0"/>
                  </a:lnTo>
                  <a:lnTo>
                    <a:pt x="198407" y="628"/>
                  </a:lnTo>
                  <a:lnTo>
                    <a:pt x="195326" y="4765"/>
                  </a:lnTo>
                  <a:lnTo>
                    <a:pt x="183355" y="68204"/>
                  </a:lnTo>
                  <a:lnTo>
                    <a:pt x="181137" y="126906"/>
                  </a:lnTo>
                  <a:lnTo>
                    <a:pt x="180844" y="183056"/>
                  </a:lnTo>
                  <a:lnTo>
                    <a:pt x="185244" y="245584"/>
                  </a:lnTo>
                  <a:lnTo>
                    <a:pt x="205894" y="3057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960695" y="3712482"/>
              <a:ext cx="170130" cy="200122"/>
            </a:xfrm>
            <a:custGeom>
              <a:avLst/>
              <a:gdLst/>
              <a:ahLst/>
              <a:cxnLst/>
              <a:rect l="0" t="0" r="0" b="0"/>
              <a:pathLst>
                <a:path w="170130" h="200122">
                  <a:moveTo>
                    <a:pt x="111578" y="93336"/>
                  </a:moveTo>
                  <a:lnTo>
                    <a:pt x="85532" y="33397"/>
                  </a:lnTo>
                  <a:lnTo>
                    <a:pt x="73979" y="14651"/>
                  </a:lnTo>
                  <a:lnTo>
                    <a:pt x="59551" y="3221"/>
                  </a:lnTo>
                  <a:lnTo>
                    <a:pt x="41366" y="0"/>
                  </a:lnTo>
                  <a:lnTo>
                    <a:pt x="31313" y="443"/>
                  </a:lnTo>
                  <a:lnTo>
                    <a:pt x="23681" y="3526"/>
                  </a:lnTo>
                  <a:lnTo>
                    <a:pt x="12722" y="14386"/>
                  </a:lnTo>
                  <a:lnTo>
                    <a:pt x="1328" y="36176"/>
                  </a:lnTo>
                  <a:lnTo>
                    <a:pt x="0" y="54611"/>
                  </a:lnTo>
                  <a:lnTo>
                    <a:pt x="6719" y="96736"/>
                  </a:lnTo>
                  <a:lnTo>
                    <a:pt x="19124" y="113745"/>
                  </a:lnTo>
                  <a:lnTo>
                    <a:pt x="37030" y="126570"/>
                  </a:lnTo>
                  <a:lnTo>
                    <a:pt x="57380" y="135368"/>
                  </a:lnTo>
                  <a:lnTo>
                    <a:pt x="76337" y="137420"/>
                  </a:lnTo>
                  <a:lnTo>
                    <a:pt x="85296" y="136666"/>
                  </a:lnTo>
                  <a:lnTo>
                    <a:pt x="89409" y="138022"/>
                  </a:lnTo>
                  <a:lnTo>
                    <a:pt x="90293" y="140785"/>
                  </a:lnTo>
                  <a:lnTo>
                    <a:pt x="80199" y="180687"/>
                  </a:lnTo>
                  <a:lnTo>
                    <a:pt x="79506" y="190604"/>
                  </a:lnTo>
                  <a:lnTo>
                    <a:pt x="82761" y="196286"/>
                  </a:lnTo>
                  <a:lnTo>
                    <a:pt x="88649" y="199144"/>
                  </a:lnTo>
                  <a:lnTo>
                    <a:pt x="96292" y="200121"/>
                  </a:lnTo>
                  <a:lnTo>
                    <a:pt x="104176" y="197054"/>
                  </a:lnTo>
                  <a:lnTo>
                    <a:pt x="127662" y="175906"/>
                  </a:lnTo>
                  <a:lnTo>
                    <a:pt x="170129" y="1184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155917" y="3574869"/>
              <a:ext cx="57548" cy="306230"/>
            </a:xfrm>
            <a:custGeom>
              <a:avLst/>
              <a:gdLst/>
              <a:ahLst/>
              <a:cxnLst/>
              <a:rect l="0" t="0" r="0" b="0"/>
              <a:pathLst>
                <a:path w="57548" h="306230">
                  <a:moveTo>
                    <a:pt x="41823" y="63660"/>
                  </a:moveTo>
                  <a:lnTo>
                    <a:pt x="56291" y="10342"/>
                  </a:lnTo>
                  <a:lnTo>
                    <a:pt x="57044" y="233"/>
                  </a:lnTo>
                  <a:lnTo>
                    <a:pt x="57547" y="0"/>
                  </a:lnTo>
                  <a:lnTo>
                    <a:pt x="57534" y="61035"/>
                  </a:lnTo>
                  <a:lnTo>
                    <a:pt x="51338" y="116656"/>
                  </a:lnTo>
                  <a:lnTo>
                    <a:pt x="41239" y="172401"/>
                  </a:lnTo>
                  <a:lnTo>
                    <a:pt x="33553" y="227232"/>
                  </a:lnTo>
                  <a:lnTo>
                    <a:pt x="21950" y="285603"/>
                  </a:lnTo>
                  <a:lnTo>
                    <a:pt x="18351" y="294337"/>
                  </a:lnTo>
                  <a:lnTo>
                    <a:pt x="14093" y="299230"/>
                  </a:lnTo>
                  <a:lnTo>
                    <a:pt x="0" y="3062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139188" y="3717839"/>
              <a:ext cx="150561" cy="29429"/>
            </a:xfrm>
            <a:custGeom>
              <a:avLst/>
              <a:gdLst/>
              <a:ahLst/>
              <a:cxnLst/>
              <a:rect l="0" t="0" r="0" b="0"/>
              <a:pathLst>
                <a:path w="150561" h="29429">
                  <a:moveTo>
                    <a:pt x="0" y="29428"/>
                  </a:moveTo>
                  <a:lnTo>
                    <a:pt x="0" y="11666"/>
                  </a:lnTo>
                  <a:lnTo>
                    <a:pt x="3718" y="6434"/>
                  </a:lnTo>
                  <a:lnTo>
                    <a:pt x="9914" y="2946"/>
                  </a:lnTo>
                  <a:lnTo>
                    <a:pt x="26712" y="0"/>
                  </a:lnTo>
                  <a:lnTo>
                    <a:pt x="57998" y="4496"/>
                  </a:lnTo>
                  <a:lnTo>
                    <a:pt x="114459" y="22955"/>
                  </a:lnTo>
                  <a:lnTo>
                    <a:pt x="150560" y="294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238970" y="3747352"/>
              <a:ext cx="218068" cy="284306"/>
            </a:xfrm>
            <a:custGeom>
              <a:avLst/>
              <a:gdLst/>
              <a:ahLst/>
              <a:cxnLst/>
              <a:rect l="0" t="0" r="0" b="0"/>
              <a:pathLst>
                <a:path w="218068" h="284306">
                  <a:moveTo>
                    <a:pt x="117694" y="66830"/>
                  </a:moveTo>
                  <a:lnTo>
                    <a:pt x="96749" y="19210"/>
                  </a:lnTo>
                  <a:lnTo>
                    <a:pt x="86390" y="5083"/>
                  </a:lnTo>
                  <a:lnTo>
                    <a:pt x="79166" y="1501"/>
                  </a:lnTo>
                  <a:lnTo>
                    <a:pt x="61226" y="0"/>
                  </a:lnTo>
                  <a:lnTo>
                    <a:pt x="43340" y="7388"/>
                  </a:lnTo>
                  <a:lnTo>
                    <a:pt x="20073" y="27222"/>
                  </a:lnTo>
                  <a:lnTo>
                    <a:pt x="3885" y="50758"/>
                  </a:lnTo>
                  <a:lnTo>
                    <a:pt x="0" y="58903"/>
                  </a:lnTo>
                  <a:lnTo>
                    <a:pt x="197" y="67122"/>
                  </a:lnTo>
                  <a:lnTo>
                    <a:pt x="7851" y="83689"/>
                  </a:lnTo>
                  <a:lnTo>
                    <a:pt x="15654" y="89222"/>
                  </a:lnTo>
                  <a:lnTo>
                    <a:pt x="36717" y="95370"/>
                  </a:lnTo>
                  <a:lnTo>
                    <a:pt x="59089" y="93145"/>
                  </a:lnTo>
                  <a:lnTo>
                    <a:pt x="79565" y="85961"/>
                  </a:lnTo>
                  <a:lnTo>
                    <a:pt x="120929" y="59117"/>
                  </a:lnTo>
                  <a:lnTo>
                    <a:pt x="116344" y="62163"/>
                  </a:lnTo>
                  <a:lnTo>
                    <a:pt x="98289" y="91690"/>
                  </a:lnTo>
                  <a:lnTo>
                    <a:pt x="91101" y="108549"/>
                  </a:lnTo>
                  <a:lnTo>
                    <a:pt x="90711" y="142596"/>
                  </a:lnTo>
                  <a:lnTo>
                    <a:pt x="106512" y="200550"/>
                  </a:lnTo>
                  <a:lnTo>
                    <a:pt x="139077" y="252371"/>
                  </a:lnTo>
                  <a:lnTo>
                    <a:pt x="160895" y="267511"/>
                  </a:lnTo>
                  <a:lnTo>
                    <a:pt x="192317" y="280024"/>
                  </a:lnTo>
                  <a:lnTo>
                    <a:pt x="218067" y="2843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527447" y="3822547"/>
            <a:ext cx="1627892" cy="744435"/>
            <a:chOff x="4527447" y="3822547"/>
            <a:chExt cx="1627892" cy="744435"/>
          </a:xfrm>
        </p:grpSpPr>
        <p:sp>
          <p:nvSpPr>
            <p:cNvPr id="153" name="Freeform 152"/>
            <p:cNvSpPr/>
            <p:nvPr/>
          </p:nvSpPr>
          <p:spPr>
            <a:xfrm>
              <a:off x="4527447" y="3822547"/>
              <a:ext cx="147966" cy="311306"/>
            </a:xfrm>
            <a:custGeom>
              <a:avLst/>
              <a:gdLst/>
              <a:ahLst/>
              <a:cxnLst/>
              <a:rect l="0" t="0" r="0" b="0"/>
              <a:pathLst>
                <a:path w="147966" h="311306">
                  <a:moveTo>
                    <a:pt x="147965" y="0"/>
                  </a:moveTo>
                  <a:lnTo>
                    <a:pt x="108598" y="16082"/>
                  </a:lnTo>
                  <a:lnTo>
                    <a:pt x="60612" y="54788"/>
                  </a:lnTo>
                  <a:lnTo>
                    <a:pt x="31989" y="90301"/>
                  </a:lnTo>
                  <a:lnTo>
                    <a:pt x="6162" y="150460"/>
                  </a:lnTo>
                  <a:lnTo>
                    <a:pt x="0" y="180580"/>
                  </a:lnTo>
                  <a:lnTo>
                    <a:pt x="2358" y="232389"/>
                  </a:lnTo>
                  <a:lnTo>
                    <a:pt x="13640" y="264645"/>
                  </a:lnTo>
                  <a:lnTo>
                    <a:pt x="33195" y="291861"/>
                  </a:lnTo>
                  <a:lnTo>
                    <a:pt x="51107" y="304130"/>
                  </a:lnTo>
                  <a:lnTo>
                    <a:pt x="61088" y="308703"/>
                  </a:lnTo>
                  <a:lnTo>
                    <a:pt x="82091" y="311305"/>
                  </a:lnTo>
                  <a:lnTo>
                    <a:pt x="107381" y="307545"/>
                  </a:lnTo>
                  <a:lnTo>
                    <a:pt x="122872" y="301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764254" y="3889462"/>
              <a:ext cx="124073" cy="337695"/>
            </a:xfrm>
            <a:custGeom>
              <a:avLst/>
              <a:gdLst/>
              <a:ahLst/>
              <a:cxnLst/>
              <a:rect l="0" t="0" r="0" b="0"/>
              <a:pathLst>
                <a:path w="124073" h="337695">
                  <a:moveTo>
                    <a:pt x="19896" y="0"/>
                  </a:moveTo>
                  <a:lnTo>
                    <a:pt x="27097" y="46569"/>
                  </a:lnTo>
                  <a:lnTo>
                    <a:pt x="21486" y="109730"/>
                  </a:lnTo>
                  <a:lnTo>
                    <a:pt x="14357" y="166146"/>
                  </a:lnTo>
                  <a:lnTo>
                    <a:pt x="7463" y="220480"/>
                  </a:lnTo>
                  <a:lnTo>
                    <a:pt x="0" y="249345"/>
                  </a:lnTo>
                  <a:lnTo>
                    <a:pt x="126" y="252663"/>
                  </a:lnTo>
                  <a:lnTo>
                    <a:pt x="2069" y="252086"/>
                  </a:lnTo>
                  <a:lnTo>
                    <a:pt x="22984" y="235568"/>
                  </a:lnTo>
                  <a:lnTo>
                    <a:pt x="50345" y="224282"/>
                  </a:lnTo>
                  <a:lnTo>
                    <a:pt x="86436" y="223933"/>
                  </a:lnTo>
                  <a:lnTo>
                    <a:pt x="105542" y="232427"/>
                  </a:lnTo>
                  <a:lnTo>
                    <a:pt x="113239" y="238596"/>
                  </a:lnTo>
                  <a:lnTo>
                    <a:pt x="121792" y="255363"/>
                  </a:lnTo>
                  <a:lnTo>
                    <a:pt x="124072" y="265039"/>
                  </a:lnTo>
                  <a:lnTo>
                    <a:pt x="121650" y="283225"/>
                  </a:lnTo>
                  <a:lnTo>
                    <a:pt x="109835" y="306661"/>
                  </a:lnTo>
                  <a:lnTo>
                    <a:pt x="98903" y="318452"/>
                  </a:lnTo>
                  <a:lnTo>
                    <a:pt x="61108" y="336711"/>
                  </a:lnTo>
                  <a:lnTo>
                    <a:pt x="44718" y="337694"/>
                  </a:lnTo>
                  <a:lnTo>
                    <a:pt x="36444" y="336655"/>
                  </a:lnTo>
                  <a:lnTo>
                    <a:pt x="31857" y="333174"/>
                  </a:lnTo>
                  <a:lnTo>
                    <a:pt x="29729" y="328066"/>
                  </a:lnTo>
                  <a:lnTo>
                    <a:pt x="29843" y="315884"/>
                  </a:lnTo>
                  <a:lnTo>
                    <a:pt x="36625" y="292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943237" y="3939649"/>
              <a:ext cx="75118" cy="292895"/>
            </a:xfrm>
            <a:custGeom>
              <a:avLst/>
              <a:gdLst/>
              <a:ahLst/>
              <a:cxnLst/>
              <a:rect l="0" t="0" r="0" b="0"/>
              <a:pathLst>
                <a:path w="75118" h="292895">
                  <a:moveTo>
                    <a:pt x="24931" y="0"/>
                  </a:moveTo>
                  <a:lnTo>
                    <a:pt x="6087" y="42128"/>
                  </a:lnTo>
                  <a:lnTo>
                    <a:pt x="660" y="97740"/>
                  </a:lnTo>
                  <a:lnTo>
                    <a:pt x="0" y="160056"/>
                  </a:lnTo>
                  <a:lnTo>
                    <a:pt x="6547" y="218456"/>
                  </a:lnTo>
                  <a:lnTo>
                    <a:pt x="19503" y="273769"/>
                  </a:lnTo>
                  <a:lnTo>
                    <a:pt x="24101" y="281027"/>
                  </a:lnTo>
                  <a:lnTo>
                    <a:pt x="36644" y="291570"/>
                  </a:lnTo>
                  <a:lnTo>
                    <a:pt x="43892" y="292894"/>
                  </a:lnTo>
                  <a:lnTo>
                    <a:pt x="75117" y="2843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011023" y="4144565"/>
              <a:ext cx="74248" cy="129786"/>
            </a:xfrm>
            <a:custGeom>
              <a:avLst/>
              <a:gdLst/>
              <a:ahLst/>
              <a:cxnLst/>
              <a:rect l="0" t="0" r="0" b="0"/>
              <a:pathLst>
                <a:path w="74248" h="129786">
                  <a:moveTo>
                    <a:pt x="24060" y="20923"/>
                  </a:moveTo>
                  <a:lnTo>
                    <a:pt x="10739" y="25364"/>
                  </a:lnTo>
                  <a:lnTo>
                    <a:pt x="6815" y="30389"/>
                  </a:lnTo>
                  <a:lnTo>
                    <a:pt x="2455" y="45887"/>
                  </a:lnTo>
                  <a:lnTo>
                    <a:pt x="0" y="79952"/>
                  </a:lnTo>
                  <a:lnTo>
                    <a:pt x="4383" y="101063"/>
                  </a:lnTo>
                  <a:lnTo>
                    <a:pt x="8154" y="110595"/>
                  </a:lnTo>
                  <a:lnTo>
                    <a:pt x="19779" y="123666"/>
                  </a:lnTo>
                  <a:lnTo>
                    <a:pt x="26782" y="128452"/>
                  </a:lnTo>
                  <a:lnTo>
                    <a:pt x="33310" y="129785"/>
                  </a:lnTo>
                  <a:lnTo>
                    <a:pt x="39520" y="128814"/>
                  </a:lnTo>
                  <a:lnTo>
                    <a:pt x="45520" y="126308"/>
                  </a:lnTo>
                  <a:lnTo>
                    <a:pt x="54664" y="116089"/>
                  </a:lnTo>
                  <a:lnTo>
                    <a:pt x="68107" y="82370"/>
                  </a:lnTo>
                  <a:lnTo>
                    <a:pt x="67987" y="50799"/>
                  </a:lnTo>
                  <a:lnTo>
                    <a:pt x="62065" y="22340"/>
                  </a:lnTo>
                  <a:lnTo>
                    <a:pt x="49984" y="691"/>
                  </a:lnTo>
                  <a:lnTo>
                    <a:pt x="46919" y="0"/>
                  </a:lnTo>
                  <a:lnTo>
                    <a:pt x="44876" y="3257"/>
                  </a:lnTo>
                  <a:lnTo>
                    <a:pt x="43513" y="9145"/>
                  </a:lnTo>
                  <a:lnTo>
                    <a:pt x="45394" y="14930"/>
                  </a:lnTo>
                  <a:lnTo>
                    <a:pt x="54917" y="26314"/>
                  </a:lnTo>
                  <a:lnTo>
                    <a:pt x="63487" y="32613"/>
                  </a:lnTo>
                  <a:lnTo>
                    <a:pt x="74247" y="376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115032" y="4107290"/>
              <a:ext cx="271358" cy="208759"/>
            </a:xfrm>
            <a:custGeom>
              <a:avLst/>
              <a:gdLst/>
              <a:ahLst/>
              <a:cxnLst/>
              <a:rect l="0" t="0" r="0" b="0"/>
              <a:pathLst>
                <a:path w="271358" h="208759">
                  <a:moveTo>
                    <a:pt x="78975" y="49834"/>
                  </a:moveTo>
                  <a:lnTo>
                    <a:pt x="45059" y="47356"/>
                  </a:lnTo>
                  <a:lnTo>
                    <a:pt x="36847" y="45394"/>
                  </a:lnTo>
                  <a:lnTo>
                    <a:pt x="20288" y="48170"/>
                  </a:lnTo>
                  <a:lnTo>
                    <a:pt x="11969" y="51513"/>
                  </a:lnTo>
                  <a:lnTo>
                    <a:pt x="6423" y="57459"/>
                  </a:lnTo>
                  <a:lnTo>
                    <a:pt x="261" y="73979"/>
                  </a:lnTo>
                  <a:lnTo>
                    <a:pt x="0" y="91235"/>
                  </a:lnTo>
                  <a:lnTo>
                    <a:pt x="3912" y="107268"/>
                  </a:lnTo>
                  <a:lnTo>
                    <a:pt x="21568" y="132707"/>
                  </a:lnTo>
                  <a:lnTo>
                    <a:pt x="26763" y="138541"/>
                  </a:lnTo>
                  <a:lnTo>
                    <a:pt x="42449" y="145023"/>
                  </a:lnTo>
                  <a:lnTo>
                    <a:pt x="60883" y="146974"/>
                  </a:lnTo>
                  <a:lnTo>
                    <a:pt x="78369" y="144743"/>
                  </a:lnTo>
                  <a:lnTo>
                    <a:pt x="92956" y="135696"/>
                  </a:lnTo>
                  <a:lnTo>
                    <a:pt x="111619" y="112450"/>
                  </a:lnTo>
                  <a:lnTo>
                    <a:pt x="134577" y="66849"/>
                  </a:lnTo>
                  <a:lnTo>
                    <a:pt x="146879" y="10895"/>
                  </a:lnTo>
                  <a:lnTo>
                    <a:pt x="149338" y="1570"/>
                  </a:lnTo>
                  <a:lnTo>
                    <a:pt x="150977" y="0"/>
                  </a:lnTo>
                  <a:lnTo>
                    <a:pt x="152798" y="10647"/>
                  </a:lnTo>
                  <a:lnTo>
                    <a:pt x="144965" y="68379"/>
                  </a:lnTo>
                  <a:lnTo>
                    <a:pt x="131828" y="128899"/>
                  </a:lnTo>
                  <a:lnTo>
                    <a:pt x="126320" y="148172"/>
                  </a:lnTo>
                  <a:lnTo>
                    <a:pt x="127267" y="151638"/>
                  </a:lnTo>
                  <a:lnTo>
                    <a:pt x="130687" y="151162"/>
                  </a:lnTo>
                  <a:lnTo>
                    <a:pt x="189714" y="108193"/>
                  </a:lnTo>
                  <a:lnTo>
                    <a:pt x="200685" y="100865"/>
                  </a:lnTo>
                  <a:lnTo>
                    <a:pt x="201008" y="101512"/>
                  </a:lnTo>
                  <a:lnTo>
                    <a:pt x="197339" y="108119"/>
                  </a:lnTo>
                  <a:lnTo>
                    <a:pt x="192611" y="120349"/>
                  </a:lnTo>
                  <a:lnTo>
                    <a:pt x="192368" y="135078"/>
                  </a:lnTo>
                  <a:lnTo>
                    <a:pt x="196288" y="149989"/>
                  </a:lnTo>
                  <a:lnTo>
                    <a:pt x="213950" y="174707"/>
                  </a:lnTo>
                  <a:lnTo>
                    <a:pt x="239778" y="197488"/>
                  </a:lnTo>
                  <a:lnTo>
                    <a:pt x="252985" y="203749"/>
                  </a:lnTo>
                  <a:lnTo>
                    <a:pt x="271357" y="208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423754" y="4230201"/>
              <a:ext cx="113196" cy="75160"/>
            </a:xfrm>
            <a:custGeom>
              <a:avLst/>
              <a:gdLst/>
              <a:ahLst/>
              <a:cxnLst/>
              <a:rect l="0" t="0" r="0" b="0"/>
              <a:pathLst>
                <a:path w="113196" h="75160">
                  <a:moveTo>
                    <a:pt x="63008" y="10567"/>
                  </a:moveTo>
                  <a:lnTo>
                    <a:pt x="54128" y="1686"/>
                  </a:lnTo>
                  <a:lnTo>
                    <a:pt x="47794" y="0"/>
                  </a:lnTo>
                  <a:lnTo>
                    <a:pt x="30844" y="604"/>
                  </a:lnTo>
                  <a:lnTo>
                    <a:pt x="15875" y="6449"/>
                  </a:lnTo>
                  <a:lnTo>
                    <a:pt x="9281" y="10610"/>
                  </a:lnTo>
                  <a:lnTo>
                    <a:pt x="4885" y="17102"/>
                  </a:lnTo>
                  <a:lnTo>
                    <a:pt x="0" y="34228"/>
                  </a:lnTo>
                  <a:lnTo>
                    <a:pt x="557" y="42141"/>
                  </a:lnTo>
                  <a:lnTo>
                    <a:pt x="6132" y="55889"/>
                  </a:lnTo>
                  <a:lnTo>
                    <a:pt x="17284" y="65717"/>
                  </a:lnTo>
                  <a:lnTo>
                    <a:pt x="24161" y="69639"/>
                  </a:lnTo>
                  <a:lnTo>
                    <a:pt x="56042" y="75159"/>
                  </a:lnTo>
                  <a:lnTo>
                    <a:pt x="76641" y="71493"/>
                  </a:lnTo>
                  <a:lnTo>
                    <a:pt x="93231" y="63668"/>
                  </a:lnTo>
                  <a:lnTo>
                    <a:pt x="113195" y="44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555227" y="4031657"/>
              <a:ext cx="98825" cy="309486"/>
            </a:xfrm>
            <a:custGeom>
              <a:avLst/>
              <a:gdLst/>
              <a:ahLst/>
              <a:cxnLst/>
              <a:rect l="0" t="0" r="0" b="0"/>
              <a:pathLst>
                <a:path w="98825" h="309486">
                  <a:moveTo>
                    <a:pt x="40273" y="0"/>
                  </a:moveTo>
                  <a:lnTo>
                    <a:pt x="23327" y="59939"/>
                  </a:lnTo>
                  <a:lnTo>
                    <a:pt x="15323" y="121175"/>
                  </a:lnTo>
                  <a:lnTo>
                    <a:pt x="6293" y="175907"/>
                  </a:lnTo>
                  <a:lnTo>
                    <a:pt x="0" y="227026"/>
                  </a:lnTo>
                  <a:lnTo>
                    <a:pt x="1342" y="233137"/>
                  </a:lnTo>
                  <a:lnTo>
                    <a:pt x="4096" y="235352"/>
                  </a:lnTo>
                  <a:lnTo>
                    <a:pt x="7791" y="234969"/>
                  </a:lnTo>
                  <a:lnTo>
                    <a:pt x="16853" y="227109"/>
                  </a:lnTo>
                  <a:lnTo>
                    <a:pt x="37815" y="203786"/>
                  </a:lnTo>
                  <a:lnTo>
                    <a:pt x="58752" y="191321"/>
                  </a:lnTo>
                  <a:lnTo>
                    <a:pt x="65604" y="191675"/>
                  </a:lnTo>
                  <a:lnTo>
                    <a:pt x="78174" y="199503"/>
                  </a:lnTo>
                  <a:lnTo>
                    <a:pt x="87478" y="214754"/>
                  </a:lnTo>
                  <a:lnTo>
                    <a:pt x="93781" y="233924"/>
                  </a:lnTo>
                  <a:lnTo>
                    <a:pt x="96401" y="264688"/>
                  </a:lnTo>
                  <a:lnTo>
                    <a:pt x="93562" y="290016"/>
                  </a:lnTo>
                  <a:lnTo>
                    <a:pt x="98824" y="309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682658" y="4247057"/>
              <a:ext cx="88496" cy="152637"/>
            </a:xfrm>
            <a:custGeom>
              <a:avLst/>
              <a:gdLst/>
              <a:ahLst/>
              <a:cxnLst/>
              <a:rect l="0" t="0" r="0" b="0"/>
              <a:pathLst>
                <a:path w="88496" h="152637">
                  <a:moveTo>
                    <a:pt x="88495" y="35534"/>
                  </a:moveTo>
                  <a:lnTo>
                    <a:pt x="88495" y="17772"/>
                  </a:lnTo>
                  <a:lnTo>
                    <a:pt x="85707" y="11611"/>
                  </a:lnTo>
                  <a:lnTo>
                    <a:pt x="75174" y="2286"/>
                  </a:lnTo>
                  <a:lnTo>
                    <a:pt x="58721" y="0"/>
                  </a:lnTo>
                  <a:lnTo>
                    <a:pt x="40875" y="3012"/>
                  </a:lnTo>
                  <a:lnTo>
                    <a:pt x="20378" y="15158"/>
                  </a:lnTo>
                  <a:lnTo>
                    <a:pt x="8344" y="25239"/>
                  </a:lnTo>
                  <a:lnTo>
                    <a:pt x="1756" y="40872"/>
                  </a:lnTo>
                  <a:lnTo>
                    <a:pt x="0" y="50245"/>
                  </a:lnTo>
                  <a:lnTo>
                    <a:pt x="2546" y="58352"/>
                  </a:lnTo>
                  <a:lnTo>
                    <a:pt x="15289" y="72318"/>
                  </a:lnTo>
                  <a:lnTo>
                    <a:pt x="33344" y="79763"/>
                  </a:lnTo>
                  <a:lnTo>
                    <a:pt x="52831" y="82143"/>
                  </a:lnTo>
                  <a:lnTo>
                    <a:pt x="70786" y="80103"/>
                  </a:lnTo>
                  <a:lnTo>
                    <a:pt x="75760" y="81976"/>
                  </a:lnTo>
                  <a:lnTo>
                    <a:pt x="78146" y="86012"/>
                  </a:lnTo>
                  <a:lnTo>
                    <a:pt x="78319" y="97932"/>
                  </a:lnTo>
                  <a:lnTo>
                    <a:pt x="72813" y="140854"/>
                  </a:lnTo>
                  <a:lnTo>
                    <a:pt x="74323" y="146640"/>
                  </a:lnTo>
                  <a:lnTo>
                    <a:pt x="77188" y="149568"/>
                  </a:lnTo>
                  <a:lnTo>
                    <a:pt x="88495" y="152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841993" y="4282591"/>
              <a:ext cx="12806" cy="66916"/>
            </a:xfrm>
            <a:custGeom>
              <a:avLst/>
              <a:gdLst/>
              <a:ahLst/>
              <a:cxnLst/>
              <a:rect l="0" t="0" r="0" b="0"/>
              <a:pathLst>
                <a:path w="12806" h="66916">
                  <a:moveTo>
                    <a:pt x="4440" y="0"/>
                  </a:moveTo>
                  <a:lnTo>
                    <a:pt x="0" y="13321"/>
                  </a:lnTo>
                  <a:lnTo>
                    <a:pt x="1679" y="39367"/>
                  </a:lnTo>
                  <a:lnTo>
                    <a:pt x="12805" y="66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867086" y="4140395"/>
              <a:ext cx="29535" cy="50188"/>
            </a:xfrm>
            <a:custGeom>
              <a:avLst/>
              <a:gdLst/>
              <a:ahLst/>
              <a:cxnLst/>
              <a:rect l="0" t="0" r="0" b="0"/>
              <a:pathLst>
                <a:path w="29535" h="50188">
                  <a:moveTo>
                    <a:pt x="4440" y="50187"/>
                  </a:moveTo>
                  <a:lnTo>
                    <a:pt x="0" y="36866"/>
                  </a:lnTo>
                  <a:lnTo>
                    <a:pt x="299" y="22890"/>
                  </a:lnTo>
                  <a:lnTo>
                    <a:pt x="1679" y="15261"/>
                  </a:lnTo>
                  <a:lnTo>
                    <a:pt x="5388" y="10174"/>
                  </a:lnTo>
                  <a:lnTo>
                    <a:pt x="10649" y="6783"/>
                  </a:lnTo>
                  <a:lnTo>
                    <a:pt x="295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906146" y="4290955"/>
              <a:ext cx="115941" cy="127209"/>
            </a:xfrm>
            <a:custGeom>
              <a:avLst/>
              <a:gdLst/>
              <a:ahLst/>
              <a:cxnLst/>
              <a:rect l="0" t="0" r="0" b="0"/>
              <a:pathLst>
                <a:path w="115941" h="127209">
                  <a:moveTo>
                    <a:pt x="7203" y="0"/>
                  </a:moveTo>
                  <a:lnTo>
                    <a:pt x="0" y="53771"/>
                  </a:lnTo>
                  <a:lnTo>
                    <a:pt x="2401" y="60011"/>
                  </a:lnTo>
                  <a:lnTo>
                    <a:pt x="6790" y="63242"/>
                  </a:lnTo>
                  <a:lnTo>
                    <a:pt x="12504" y="64466"/>
                  </a:lnTo>
                  <a:lnTo>
                    <a:pt x="26288" y="60870"/>
                  </a:lnTo>
                  <a:lnTo>
                    <a:pt x="47245" y="48396"/>
                  </a:lnTo>
                  <a:lnTo>
                    <a:pt x="53415" y="43416"/>
                  </a:lnTo>
                  <a:lnTo>
                    <a:pt x="60316" y="41026"/>
                  </a:lnTo>
                  <a:lnTo>
                    <a:pt x="75419" y="40849"/>
                  </a:lnTo>
                  <a:lnTo>
                    <a:pt x="81491" y="43961"/>
                  </a:lnTo>
                  <a:lnTo>
                    <a:pt x="90716" y="54855"/>
                  </a:lnTo>
                  <a:lnTo>
                    <a:pt x="96694" y="85544"/>
                  </a:lnTo>
                  <a:lnTo>
                    <a:pt x="98465" y="119627"/>
                  </a:lnTo>
                  <a:lnTo>
                    <a:pt x="100573" y="125291"/>
                  </a:lnTo>
                  <a:lnTo>
                    <a:pt x="103837" y="127208"/>
                  </a:lnTo>
                  <a:lnTo>
                    <a:pt x="107871" y="126628"/>
                  </a:lnTo>
                  <a:lnTo>
                    <a:pt x="110561" y="125311"/>
                  </a:lnTo>
                  <a:lnTo>
                    <a:pt x="112354" y="123504"/>
                  </a:lnTo>
                  <a:lnTo>
                    <a:pt x="115940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038815" y="4073480"/>
              <a:ext cx="116524" cy="493502"/>
            </a:xfrm>
            <a:custGeom>
              <a:avLst/>
              <a:gdLst/>
              <a:ahLst/>
              <a:cxnLst/>
              <a:rect l="0" t="0" r="0" b="0"/>
              <a:pathLst>
                <a:path w="116524" h="493502">
                  <a:moveTo>
                    <a:pt x="83645" y="0"/>
                  </a:moveTo>
                  <a:lnTo>
                    <a:pt x="107211" y="62416"/>
                  </a:lnTo>
                  <a:lnTo>
                    <a:pt x="115149" y="123958"/>
                  </a:lnTo>
                  <a:lnTo>
                    <a:pt x="116523" y="179646"/>
                  </a:lnTo>
                  <a:lnTo>
                    <a:pt x="111240" y="236714"/>
                  </a:lnTo>
                  <a:lnTo>
                    <a:pt x="104627" y="295139"/>
                  </a:lnTo>
                  <a:lnTo>
                    <a:pt x="85214" y="351253"/>
                  </a:lnTo>
                  <a:lnTo>
                    <a:pt x="64162" y="406132"/>
                  </a:lnTo>
                  <a:lnTo>
                    <a:pt x="48266" y="440101"/>
                  </a:lnTo>
                  <a:lnTo>
                    <a:pt x="0" y="4935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156817" y="4533524"/>
            <a:ext cx="2573900" cy="1027874"/>
            <a:chOff x="4156817" y="4533524"/>
            <a:chExt cx="2573900" cy="1027874"/>
          </a:xfrm>
        </p:grpSpPr>
        <p:sp>
          <p:nvSpPr>
            <p:cNvPr id="166" name="Freeform 165"/>
            <p:cNvSpPr/>
            <p:nvPr/>
          </p:nvSpPr>
          <p:spPr>
            <a:xfrm>
              <a:off x="4156817" y="4533524"/>
              <a:ext cx="50188" cy="376400"/>
            </a:xfrm>
            <a:custGeom>
              <a:avLst/>
              <a:gdLst/>
              <a:ahLst/>
              <a:cxnLst/>
              <a:rect l="0" t="0" r="0" b="0"/>
              <a:pathLst>
                <a:path w="50188" h="376400">
                  <a:moveTo>
                    <a:pt x="0" y="0"/>
                  </a:moveTo>
                  <a:lnTo>
                    <a:pt x="2478" y="33916"/>
                  </a:lnTo>
                  <a:lnTo>
                    <a:pt x="7848" y="95261"/>
                  </a:lnTo>
                  <a:lnTo>
                    <a:pt x="8263" y="152854"/>
                  </a:lnTo>
                  <a:lnTo>
                    <a:pt x="9274" y="207361"/>
                  </a:lnTo>
                  <a:lnTo>
                    <a:pt x="15037" y="259295"/>
                  </a:lnTo>
                  <a:lnTo>
                    <a:pt x="22630" y="314027"/>
                  </a:lnTo>
                  <a:lnTo>
                    <a:pt x="31696" y="355853"/>
                  </a:lnTo>
                  <a:lnTo>
                    <a:pt x="36001" y="362702"/>
                  </a:lnTo>
                  <a:lnTo>
                    <a:pt x="50187" y="376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215368" y="4579270"/>
              <a:ext cx="217477" cy="88086"/>
            </a:xfrm>
            <a:custGeom>
              <a:avLst/>
              <a:gdLst/>
              <a:ahLst/>
              <a:cxnLst/>
              <a:rect l="0" t="0" r="0" b="0"/>
              <a:pathLst>
                <a:path w="217477" h="88086">
                  <a:moveTo>
                    <a:pt x="0" y="4440"/>
                  </a:moveTo>
                  <a:lnTo>
                    <a:pt x="13322" y="0"/>
                  </a:lnTo>
                  <a:lnTo>
                    <a:pt x="27297" y="298"/>
                  </a:lnTo>
                  <a:lnTo>
                    <a:pt x="82094" y="13175"/>
                  </a:lnTo>
                  <a:lnTo>
                    <a:pt x="136759" y="38291"/>
                  </a:lnTo>
                  <a:lnTo>
                    <a:pt x="195795" y="71245"/>
                  </a:lnTo>
                  <a:lnTo>
                    <a:pt x="217476" y="880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173546" y="4700812"/>
              <a:ext cx="167290" cy="83646"/>
            </a:xfrm>
            <a:custGeom>
              <a:avLst/>
              <a:gdLst/>
              <a:ahLst/>
              <a:cxnLst/>
              <a:rect l="0" t="0" r="0" b="0"/>
              <a:pathLst>
                <a:path w="167290" h="83646">
                  <a:moveTo>
                    <a:pt x="0" y="0"/>
                  </a:moveTo>
                  <a:lnTo>
                    <a:pt x="20034" y="18175"/>
                  </a:lnTo>
                  <a:lnTo>
                    <a:pt x="68135" y="38672"/>
                  </a:lnTo>
                  <a:lnTo>
                    <a:pt x="130466" y="62409"/>
                  </a:lnTo>
                  <a:lnTo>
                    <a:pt x="167289" y="836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187167" y="4817914"/>
              <a:ext cx="162033" cy="142197"/>
            </a:xfrm>
            <a:custGeom>
              <a:avLst/>
              <a:gdLst/>
              <a:ahLst/>
              <a:cxnLst/>
              <a:rect l="0" t="0" r="0" b="0"/>
              <a:pathLst>
                <a:path w="162033" h="142197">
                  <a:moveTo>
                    <a:pt x="19837" y="0"/>
                  </a:moveTo>
                  <a:lnTo>
                    <a:pt x="993" y="34927"/>
                  </a:lnTo>
                  <a:lnTo>
                    <a:pt x="0" y="53318"/>
                  </a:lnTo>
                  <a:lnTo>
                    <a:pt x="3585" y="72025"/>
                  </a:lnTo>
                  <a:lnTo>
                    <a:pt x="11375" y="86535"/>
                  </a:lnTo>
                  <a:lnTo>
                    <a:pt x="30651" y="105154"/>
                  </a:lnTo>
                  <a:lnTo>
                    <a:pt x="68821" y="121420"/>
                  </a:lnTo>
                  <a:lnTo>
                    <a:pt x="127612" y="138368"/>
                  </a:lnTo>
                  <a:lnTo>
                    <a:pt x="162032" y="142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399965" y="4843008"/>
              <a:ext cx="398595" cy="218183"/>
            </a:xfrm>
            <a:custGeom>
              <a:avLst/>
              <a:gdLst/>
              <a:ahLst/>
              <a:cxnLst/>
              <a:rect l="0" t="0" r="0" b="0"/>
              <a:pathLst>
                <a:path w="398595" h="218183">
                  <a:moveTo>
                    <a:pt x="32879" y="0"/>
                  </a:moveTo>
                  <a:lnTo>
                    <a:pt x="9312" y="57460"/>
                  </a:lnTo>
                  <a:lnTo>
                    <a:pt x="2352" y="85799"/>
                  </a:lnTo>
                  <a:lnTo>
                    <a:pt x="0" y="133120"/>
                  </a:lnTo>
                  <a:lnTo>
                    <a:pt x="4635" y="152413"/>
                  </a:lnTo>
                  <a:lnTo>
                    <a:pt x="8473" y="160159"/>
                  </a:lnTo>
                  <a:lnTo>
                    <a:pt x="20173" y="171245"/>
                  </a:lnTo>
                  <a:lnTo>
                    <a:pt x="27197" y="175503"/>
                  </a:lnTo>
                  <a:lnTo>
                    <a:pt x="34667" y="176482"/>
                  </a:lnTo>
                  <a:lnTo>
                    <a:pt x="50402" y="172614"/>
                  </a:lnTo>
                  <a:lnTo>
                    <a:pt x="64211" y="162220"/>
                  </a:lnTo>
                  <a:lnTo>
                    <a:pt x="93009" y="124799"/>
                  </a:lnTo>
                  <a:lnTo>
                    <a:pt x="100806" y="108441"/>
                  </a:lnTo>
                  <a:lnTo>
                    <a:pt x="102327" y="106681"/>
                  </a:lnTo>
                  <a:lnTo>
                    <a:pt x="101540" y="114639"/>
                  </a:lnTo>
                  <a:lnTo>
                    <a:pt x="92746" y="163883"/>
                  </a:lnTo>
                  <a:lnTo>
                    <a:pt x="95095" y="168735"/>
                  </a:lnTo>
                  <a:lnTo>
                    <a:pt x="99450" y="170112"/>
                  </a:lnTo>
                  <a:lnTo>
                    <a:pt x="105141" y="169171"/>
                  </a:lnTo>
                  <a:lnTo>
                    <a:pt x="116421" y="163169"/>
                  </a:lnTo>
                  <a:lnTo>
                    <a:pt x="127630" y="152446"/>
                  </a:lnTo>
                  <a:lnTo>
                    <a:pt x="158341" y="100489"/>
                  </a:lnTo>
                  <a:lnTo>
                    <a:pt x="159272" y="100450"/>
                  </a:lnTo>
                  <a:lnTo>
                    <a:pt x="158399" y="154821"/>
                  </a:lnTo>
                  <a:lnTo>
                    <a:pt x="162802" y="182802"/>
                  </a:lnTo>
                  <a:lnTo>
                    <a:pt x="165963" y="186925"/>
                  </a:lnTo>
                  <a:lnTo>
                    <a:pt x="169929" y="187814"/>
                  </a:lnTo>
                  <a:lnTo>
                    <a:pt x="174433" y="186549"/>
                  </a:lnTo>
                  <a:lnTo>
                    <a:pt x="189651" y="175887"/>
                  </a:lnTo>
                  <a:lnTo>
                    <a:pt x="243658" y="112966"/>
                  </a:lnTo>
                  <a:lnTo>
                    <a:pt x="261938" y="105970"/>
                  </a:lnTo>
                  <a:lnTo>
                    <a:pt x="281525" y="103790"/>
                  </a:lnTo>
                  <a:lnTo>
                    <a:pt x="299525" y="105919"/>
                  </a:lnTo>
                  <a:lnTo>
                    <a:pt x="304510" y="110576"/>
                  </a:lnTo>
                  <a:lnTo>
                    <a:pt x="306904" y="117398"/>
                  </a:lnTo>
                  <a:lnTo>
                    <a:pt x="307571" y="125664"/>
                  </a:lnTo>
                  <a:lnTo>
                    <a:pt x="305228" y="132103"/>
                  </a:lnTo>
                  <a:lnTo>
                    <a:pt x="269743" y="168850"/>
                  </a:lnTo>
                  <a:lnTo>
                    <a:pt x="267646" y="184711"/>
                  </a:lnTo>
                  <a:lnTo>
                    <a:pt x="272290" y="198577"/>
                  </a:lnTo>
                  <a:lnTo>
                    <a:pt x="276131" y="204876"/>
                  </a:lnTo>
                  <a:lnTo>
                    <a:pt x="290312" y="214353"/>
                  </a:lnTo>
                  <a:lnTo>
                    <a:pt x="299297" y="218182"/>
                  </a:lnTo>
                  <a:lnTo>
                    <a:pt x="319195" y="217480"/>
                  </a:lnTo>
                  <a:lnTo>
                    <a:pt x="348820" y="206634"/>
                  </a:lnTo>
                  <a:lnTo>
                    <a:pt x="379368" y="186316"/>
                  </a:lnTo>
                  <a:lnTo>
                    <a:pt x="389169" y="170479"/>
                  </a:lnTo>
                  <a:lnTo>
                    <a:pt x="395694" y="151048"/>
                  </a:lnTo>
                  <a:lnTo>
                    <a:pt x="398594" y="130020"/>
                  </a:lnTo>
                  <a:lnTo>
                    <a:pt x="391346" y="97282"/>
                  </a:lnTo>
                  <a:lnTo>
                    <a:pt x="377426" y="68478"/>
                  </a:lnTo>
                  <a:lnTo>
                    <a:pt x="364452" y="55838"/>
                  </a:lnTo>
                  <a:lnTo>
                    <a:pt x="352180" y="48981"/>
                  </a:lnTo>
                  <a:lnTo>
                    <a:pt x="348908" y="48453"/>
                  </a:lnTo>
                  <a:lnTo>
                    <a:pt x="342363" y="501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772075" y="4967411"/>
              <a:ext cx="313196" cy="225920"/>
            </a:xfrm>
            <a:custGeom>
              <a:avLst/>
              <a:gdLst/>
              <a:ahLst/>
              <a:cxnLst/>
              <a:rect l="0" t="0" r="0" b="0"/>
              <a:pathLst>
                <a:path w="313196" h="225920">
                  <a:moveTo>
                    <a:pt x="78991" y="9428"/>
                  </a:moveTo>
                  <a:lnTo>
                    <a:pt x="58046" y="64655"/>
                  </a:lnTo>
                  <a:lnTo>
                    <a:pt x="35844" y="120883"/>
                  </a:lnTo>
                  <a:lnTo>
                    <a:pt x="20632" y="172565"/>
                  </a:lnTo>
                  <a:lnTo>
                    <a:pt x="9325" y="220507"/>
                  </a:lnTo>
                  <a:lnTo>
                    <a:pt x="6524" y="225427"/>
                  </a:lnTo>
                  <a:lnTo>
                    <a:pt x="3728" y="225919"/>
                  </a:lnTo>
                  <a:lnTo>
                    <a:pt x="934" y="223459"/>
                  </a:lnTo>
                  <a:lnTo>
                    <a:pt x="0" y="219031"/>
                  </a:lnTo>
                  <a:lnTo>
                    <a:pt x="1442" y="206676"/>
                  </a:lnTo>
                  <a:lnTo>
                    <a:pt x="19131" y="152172"/>
                  </a:lnTo>
                  <a:lnTo>
                    <a:pt x="26364" y="131420"/>
                  </a:lnTo>
                  <a:lnTo>
                    <a:pt x="57890" y="76673"/>
                  </a:lnTo>
                  <a:lnTo>
                    <a:pt x="96245" y="20406"/>
                  </a:lnTo>
                  <a:lnTo>
                    <a:pt x="115160" y="7181"/>
                  </a:lnTo>
                  <a:lnTo>
                    <a:pt x="135029" y="65"/>
                  </a:lnTo>
                  <a:lnTo>
                    <a:pt x="153154" y="0"/>
                  </a:lnTo>
                  <a:lnTo>
                    <a:pt x="160032" y="3143"/>
                  </a:lnTo>
                  <a:lnTo>
                    <a:pt x="170152" y="14069"/>
                  </a:lnTo>
                  <a:lnTo>
                    <a:pt x="172293" y="20887"/>
                  </a:lnTo>
                  <a:lnTo>
                    <a:pt x="172194" y="35896"/>
                  </a:lnTo>
                  <a:lnTo>
                    <a:pt x="162472" y="60022"/>
                  </a:lnTo>
                  <a:lnTo>
                    <a:pt x="131706" y="98195"/>
                  </a:lnTo>
                  <a:lnTo>
                    <a:pt x="129005" y="99275"/>
                  </a:lnTo>
                  <a:lnTo>
                    <a:pt x="128133" y="97208"/>
                  </a:lnTo>
                  <a:lnTo>
                    <a:pt x="128481" y="93041"/>
                  </a:lnTo>
                  <a:lnTo>
                    <a:pt x="131501" y="89334"/>
                  </a:lnTo>
                  <a:lnTo>
                    <a:pt x="168483" y="69357"/>
                  </a:lnTo>
                  <a:lnTo>
                    <a:pt x="228209" y="51799"/>
                  </a:lnTo>
                  <a:lnTo>
                    <a:pt x="249401" y="44988"/>
                  </a:lnTo>
                  <a:lnTo>
                    <a:pt x="265015" y="35765"/>
                  </a:lnTo>
                  <a:lnTo>
                    <a:pt x="268063" y="30704"/>
                  </a:lnTo>
                  <a:lnTo>
                    <a:pt x="268237" y="25470"/>
                  </a:lnTo>
                  <a:lnTo>
                    <a:pt x="266494" y="20123"/>
                  </a:lnTo>
                  <a:lnTo>
                    <a:pt x="262544" y="17487"/>
                  </a:lnTo>
                  <a:lnTo>
                    <a:pt x="250720" y="17037"/>
                  </a:lnTo>
                  <a:lnTo>
                    <a:pt x="236171" y="24891"/>
                  </a:lnTo>
                  <a:lnTo>
                    <a:pt x="228388" y="30889"/>
                  </a:lnTo>
                  <a:lnTo>
                    <a:pt x="219740" y="49946"/>
                  </a:lnTo>
                  <a:lnTo>
                    <a:pt x="217434" y="61533"/>
                  </a:lnTo>
                  <a:lnTo>
                    <a:pt x="219828" y="84321"/>
                  </a:lnTo>
                  <a:lnTo>
                    <a:pt x="228017" y="105912"/>
                  </a:lnTo>
                  <a:lnTo>
                    <a:pt x="240951" y="124801"/>
                  </a:lnTo>
                  <a:lnTo>
                    <a:pt x="255993" y="137534"/>
                  </a:lnTo>
                  <a:lnTo>
                    <a:pt x="272902" y="145361"/>
                  </a:lnTo>
                  <a:lnTo>
                    <a:pt x="313195" y="1516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091253" y="5058197"/>
              <a:ext cx="86027" cy="119389"/>
            </a:xfrm>
            <a:custGeom>
              <a:avLst/>
              <a:gdLst/>
              <a:ahLst/>
              <a:cxnLst/>
              <a:rect l="0" t="0" r="0" b="0"/>
              <a:pathLst>
                <a:path w="86027" h="119389">
                  <a:moveTo>
                    <a:pt x="52568" y="44108"/>
                  </a:moveTo>
                  <a:lnTo>
                    <a:pt x="64994" y="29823"/>
                  </a:lnTo>
                  <a:lnTo>
                    <a:pt x="71411" y="16384"/>
                  </a:lnTo>
                  <a:lnTo>
                    <a:pt x="70706" y="10755"/>
                  </a:lnTo>
                  <a:lnTo>
                    <a:pt x="67448" y="6073"/>
                  </a:lnTo>
                  <a:lnTo>
                    <a:pt x="62488" y="2023"/>
                  </a:lnTo>
                  <a:lnTo>
                    <a:pt x="47063" y="0"/>
                  </a:lnTo>
                  <a:lnTo>
                    <a:pt x="29675" y="3129"/>
                  </a:lnTo>
                  <a:lnTo>
                    <a:pt x="15751" y="10715"/>
                  </a:lnTo>
                  <a:lnTo>
                    <a:pt x="5845" y="22761"/>
                  </a:lnTo>
                  <a:lnTo>
                    <a:pt x="1902" y="29877"/>
                  </a:lnTo>
                  <a:lnTo>
                    <a:pt x="0" y="45218"/>
                  </a:lnTo>
                  <a:lnTo>
                    <a:pt x="794" y="53213"/>
                  </a:lnTo>
                  <a:lnTo>
                    <a:pt x="5040" y="57613"/>
                  </a:lnTo>
                  <a:lnTo>
                    <a:pt x="11589" y="59617"/>
                  </a:lnTo>
                  <a:lnTo>
                    <a:pt x="36088" y="57997"/>
                  </a:lnTo>
                  <a:lnTo>
                    <a:pt x="61006" y="49153"/>
                  </a:lnTo>
                  <a:lnTo>
                    <a:pt x="69346" y="44683"/>
                  </a:lnTo>
                  <a:lnTo>
                    <a:pt x="73047" y="44492"/>
                  </a:lnTo>
                  <a:lnTo>
                    <a:pt x="73656" y="47152"/>
                  </a:lnTo>
                  <a:lnTo>
                    <a:pt x="65717" y="75895"/>
                  </a:lnTo>
                  <a:lnTo>
                    <a:pt x="66790" y="102164"/>
                  </a:lnTo>
                  <a:lnTo>
                    <a:pt x="69485" y="107905"/>
                  </a:lnTo>
                  <a:lnTo>
                    <a:pt x="73140" y="111733"/>
                  </a:lnTo>
                  <a:lnTo>
                    <a:pt x="86026" y="1193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257298" y="5060483"/>
              <a:ext cx="95453" cy="150561"/>
            </a:xfrm>
            <a:custGeom>
              <a:avLst/>
              <a:gdLst/>
              <a:ahLst/>
              <a:cxnLst/>
              <a:rect l="0" t="0" r="0" b="0"/>
              <a:pathLst>
                <a:path w="95453" h="150561">
                  <a:moveTo>
                    <a:pt x="11989" y="0"/>
                  </a:moveTo>
                  <a:lnTo>
                    <a:pt x="347" y="34927"/>
                  </a:lnTo>
                  <a:lnTo>
                    <a:pt x="0" y="50840"/>
                  </a:lnTo>
                  <a:lnTo>
                    <a:pt x="1208" y="58986"/>
                  </a:lnTo>
                  <a:lnTo>
                    <a:pt x="4802" y="63488"/>
                  </a:lnTo>
                  <a:lnTo>
                    <a:pt x="9986" y="65560"/>
                  </a:lnTo>
                  <a:lnTo>
                    <a:pt x="23181" y="65384"/>
                  </a:lnTo>
                  <a:lnTo>
                    <a:pt x="47214" y="61918"/>
                  </a:lnTo>
                  <a:lnTo>
                    <a:pt x="66989" y="64075"/>
                  </a:lnTo>
                  <a:lnTo>
                    <a:pt x="83212" y="73088"/>
                  </a:lnTo>
                  <a:lnTo>
                    <a:pt x="90141" y="79395"/>
                  </a:lnTo>
                  <a:lnTo>
                    <a:pt x="93830" y="86388"/>
                  </a:lnTo>
                  <a:lnTo>
                    <a:pt x="95452" y="101593"/>
                  </a:lnTo>
                  <a:lnTo>
                    <a:pt x="78905" y="150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621096" y="4734270"/>
              <a:ext cx="116601" cy="434952"/>
            </a:xfrm>
            <a:custGeom>
              <a:avLst/>
              <a:gdLst/>
              <a:ahLst/>
              <a:cxnLst/>
              <a:rect l="0" t="0" r="0" b="0"/>
              <a:pathLst>
                <a:path w="116601" h="434952">
                  <a:moveTo>
                    <a:pt x="116600" y="0"/>
                  </a:moveTo>
                  <a:lnTo>
                    <a:pt x="64206" y="63316"/>
                  </a:lnTo>
                  <a:lnTo>
                    <a:pt x="35820" y="124040"/>
                  </a:lnTo>
                  <a:lnTo>
                    <a:pt x="16971" y="176842"/>
                  </a:lnTo>
                  <a:lnTo>
                    <a:pt x="2041" y="236053"/>
                  </a:lnTo>
                  <a:lnTo>
                    <a:pt x="0" y="288061"/>
                  </a:lnTo>
                  <a:lnTo>
                    <a:pt x="1455" y="344424"/>
                  </a:lnTo>
                  <a:lnTo>
                    <a:pt x="17715" y="389841"/>
                  </a:lnTo>
                  <a:lnTo>
                    <a:pt x="28970" y="407467"/>
                  </a:lnTo>
                  <a:lnTo>
                    <a:pt x="49123" y="425981"/>
                  </a:lnTo>
                  <a:lnTo>
                    <a:pt x="66413" y="434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723543" y="5092667"/>
              <a:ext cx="81069" cy="151834"/>
            </a:xfrm>
            <a:custGeom>
              <a:avLst/>
              <a:gdLst/>
              <a:ahLst/>
              <a:cxnLst/>
              <a:rect l="0" t="0" r="0" b="0"/>
              <a:pathLst>
                <a:path w="81069" h="151834">
                  <a:moveTo>
                    <a:pt x="64339" y="9638"/>
                  </a:moveTo>
                  <a:lnTo>
                    <a:pt x="55458" y="757"/>
                  </a:lnTo>
                  <a:lnTo>
                    <a:pt x="50983" y="0"/>
                  </a:lnTo>
                  <a:lnTo>
                    <a:pt x="46141" y="1354"/>
                  </a:lnTo>
                  <a:lnTo>
                    <a:pt x="27968" y="14619"/>
                  </a:lnTo>
                  <a:lnTo>
                    <a:pt x="13787" y="29510"/>
                  </a:lnTo>
                  <a:lnTo>
                    <a:pt x="1289" y="48520"/>
                  </a:lnTo>
                  <a:lnTo>
                    <a:pt x="0" y="56006"/>
                  </a:lnTo>
                  <a:lnTo>
                    <a:pt x="1930" y="61926"/>
                  </a:lnTo>
                  <a:lnTo>
                    <a:pt x="6004" y="66802"/>
                  </a:lnTo>
                  <a:lnTo>
                    <a:pt x="11508" y="69123"/>
                  </a:lnTo>
                  <a:lnTo>
                    <a:pt x="25059" y="69224"/>
                  </a:lnTo>
                  <a:lnTo>
                    <a:pt x="40376" y="61214"/>
                  </a:lnTo>
                  <a:lnTo>
                    <a:pt x="68486" y="37794"/>
                  </a:lnTo>
                  <a:lnTo>
                    <a:pt x="70821" y="37702"/>
                  </a:lnTo>
                  <a:lnTo>
                    <a:pt x="70519" y="41359"/>
                  </a:lnTo>
                  <a:lnTo>
                    <a:pt x="51242" y="103764"/>
                  </a:lnTo>
                  <a:lnTo>
                    <a:pt x="49224" y="127371"/>
                  </a:lnTo>
                  <a:lnTo>
                    <a:pt x="52404" y="135526"/>
                  </a:lnTo>
                  <a:lnTo>
                    <a:pt x="58241" y="140962"/>
                  </a:lnTo>
                  <a:lnTo>
                    <a:pt x="81068" y="151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915815" y="4868101"/>
              <a:ext cx="173188" cy="452761"/>
            </a:xfrm>
            <a:custGeom>
              <a:avLst/>
              <a:gdLst/>
              <a:ahLst/>
              <a:cxnLst/>
              <a:rect l="0" t="0" r="0" b="0"/>
              <a:pathLst>
                <a:path w="173188" h="452761">
                  <a:moveTo>
                    <a:pt x="47720" y="0"/>
                  </a:moveTo>
                  <a:lnTo>
                    <a:pt x="34383" y="50408"/>
                  </a:lnTo>
                  <a:lnTo>
                    <a:pt x="29183" y="101519"/>
                  </a:lnTo>
                  <a:lnTo>
                    <a:pt x="19481" y="160803"/>
                  </a:lnTo>
                  <a:lnTo>
                    <a:pt x="15294" y="218604"/>
                  </a:lnTo>
                  <a:lnTo>
                    <a:pt x="16945" y="264305"/>
                  </a:lnTo>
                  <a:lnTo>
                    <a:pt x="21960" y="281970"/>
                  </a:lnTo>
                  <a:lnTo>
                    <a:pt x="40326" y="308455"/>
                  </a:lnTo>
                  <a:lnTo>
                    <a:pt x="61853" y="331586"/>
                  </a:lnTo>
                  <a:lnTo>
                    <a:pt x="64577" y="338160"/>
                  </a:lnTo>
                  <a:lnTo>
                    <a:pt x="65126" y="352899"/>
                  </a:lnTo>
                  <a:lnTo>
                    <a:pt x="60253" y="357944"/>
                  </a:lnTo>
                  <a:lnTo>
                    <a:pt x="42448" y="363550"/>
                  </a:lnTo>
                  <a:lnTo>
                    <a:pt x="10738" y="366706"/>
                  </a:lnTo>
                  <a:lnTo>
                    <a:pt x="4478" y="369937"/>
                  </a:lnTo>
                  <a:lnTo>
                    <a:pt x="1234" y="374880"/>
                  </a:lnTo>
                  <a:lnTo>
                    <a:pt x="0" y="380963"/>
                  </a:lnTo>
                  <a:lnTo>
                    <a:pt x="1966" y="385947"/>
                  </a:lnTo>
                  <a:lnTo>
                    <a:pt x="11586" y="393964"/>
                  </a:lnTo>
                  <a:lnTo>
                    <a:pt x="41557" y="399262"/>
                  </a:lnTo>
                  <a:lnTo>
                    <a:pt x="86639" y="399193"/>
                  </a:lnTo>
                  <a:lnTo>
                    <a:pt x="128863" y="383208"/>
                  </a:lnTo>
                  <a:lnTo>
                    <a:pt x="138062" y="378150"/>
                  </a:lnTo>
                  <a:lnTo>
                    <a:pt x="144194" y="371061"/>
                  </a:lnTo>
                  <a:lnTo>
                    <a:pt x="151007" y="353271"/>
                  </a:lnTo>
                  <a:lnTo>
                    <a:pt x="150036" y="346110"/>
                  </a:lnTo>
                  <a:lnTo>
                    <a:pt x="146600" y="340407"/>
                  </a:lnTo>
                  <a:lnTo>
                    <a:pt x="141521" y="335676"/>
                  </a:lnTo>
                  <a:lnTo>
                    <a:pt x="135348" y="334380"/>
                  </a:lnTo>
                  <a:lnTo>
                    <a:pt x="121053" y="337898"/>
                  </a:lnTo>
                  <a:lnTo>
                    <a:pt x="110363" y="348135"/>
                  </a:lnTo>
                  <a:lnTo>
                    <a:pt x="99119" y="372052"/>
                  </a:lnTo>
                  <a:lnTo>
                    <a:pt x="94728" y="392126"/>
                  </a:lnTo>
                  <a:lnTo>
                    <a:pt x="95875" y="413439"/>
                  </a:lnTo>
                  <a:lnTo>
                    <a:pt x="101961" y="430347"/>
                  </a:lnTo>
                  <a:lnTo>
                    <a:pt x="106186" y="437458"/>
                  </a:lnTo>
                  <a:lnTo>
                    <a:pt x="118315" y="447837"/>
                  </a:lnTo>
                  <a:lnTo>
                    <a:pt x="125453" y="451906"/>
                  </a:lnTo>
                  <a:lnTo>
                    <a:pt x="133929" y="452760"/>
                  </a:lnTo>
                  <a:lnTo>
                    <a:pt x="173187" y="4433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157605" y="5001932"/>
              <a:ext cx="98687" cy="334579"/>
            </a:xfrm>
            <a:custGeom>
              <a:avLst/>
              <a:gdLst/>
              <a:ahLst/>
              <a:cxnLst/>
              <a:rect l="0" t="0" r="0" b="0"/>
              <a:pathLst>
                <a:path w="98687" h="334579">
                  <a:moveTo>
                    <a:pt x="56863" y="0"/>
                  </a:moveTo>
                  <a:lnTo>
                    <a:pt x="29258" y="56139"/>
                  </a:lnTo>
                  <a:lnTo>
                    <a:pt x="9734" y="116133"/>
                  </a:lnTo>
                  <a:lnTo>
                    <a:pt x="0" y="177396"/>
                  </a:lnTo>
                  <a:lnTo>
                    <a:pt x="504" y="228593"/>
                  </a:lnTo>
                  <a:lnTo>
                    <a:pt x="16575" y="272991"/>
                  </a:lnTo>
                  <a:lnTo>
                    <a:pt x="37649" y="308885"/>
                  </a:lnTo>
                  <a:lnTo>
                    <a:pt x="51112" y="320990"/>
                  </a:lnTo>
                  <a:lnTo>
                    <a:pt x="66390" y="328538"/>
                  </a:lnTo>
                  <a:lnTo>
                    <a:pt x="98686" y="3345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307329" y="5035390"/>
              <a:ext cx="74429" cy="267616"/>
            </a:xfrm>
            <a:custGeom>
              <a:avLst/>
              <a:gdLst/>
              <a:ahLst/>
              <a:cxnLst/>
              <a:rect l="0" t="0" r="0" b="0"/>
              <a:pathLst>
                <a:path w="74429" h="267616">
                  <a:moveTo>
                    <a:pt x="40970" y="0"/>
                  </a:moveTo>
                  <a:lnTo>
                    <a:pt x="28544" y="20962"/>
                  </a:lnTo>
                  <a:lnTo>
                    <a:pt x="5615" y="76653"/>
                  </a:lnTo>
                  <a:lnTo>
                    <a:pt x="0" y="135882"/>
                  </a:lnTo>
                  <a:lnTo>
                    <a:pt x="1739" y="198905"/>
                  </a:lnTo>
                  <a:lnTo>
                    <a:pt x="10812" y="240553"/>
                  </a:lnTo>
                  <a:lnTo>
                    <a:pt x="23257" y="262624"/>
                  </a:lnTo>
                  <a:lnTo>
                    <a:pt x="29162" y="266162"/>
                  </a:lnTo>
                  <a:lnTo>
                    <a:pt x="43157" y="267615"/>
                  </a:lnTo>
                  <a:lnTo>
                    <a:pt x="74428" y="259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384771" y="5261230"/>
              <a:ext cx="30445" cy="82066"/>
            </a:xfrm>
            <a:custGeom>
              <a:avLst/>
              <a:gdLst/>
              <a:ahLst/>
              <a:cxnLst/>
              <a:rect l="0" t="0" r="0" b="0"/>
              <a:pathLst>
                <a:path w="30445" h="82066">
                  <a:moveTo>
                    <a:pt x="30444" y="0"/>
                  </a:moveTo>
                  <a:lnTo>
                    <a:pt x="3768" y="38911"/>
                  </a:lnTo>
                  <a:lnTo>
                    <a:pt x="0" y="60665"/>
                  </a:lnTo>
                  <a:lnTo>
                    <a:pt x="1783" y="69254"/>
                  </a:lnTo>
                  <a:lnTo>
                    <a:pt x="5761" y="75909"/>
                  </a:lnTo>
                  <a:lnTo>
                    <a:pt x="11200" y="81276"/>
                  </a:lnTo>
                  <a:lnTo>
                    <a:pt x="15756" y="82065"/>
                  </a:lnTo>
                  <a:lnTo>
                    <a:pt x="19722" y="79803"/>
                  </a:lnTo>
                  <a:lnTo>
                    <a:pt x="30444" y="66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457037" y="5169221"/>
              <a:ext cx="273680" cy="392177"/>
            </a:xfrm>
            <a:custGeom>
              <a:avLst/>
              <a:gdLst/>
              <a:ahLst/>
              <a:cxnLst/>
              <a:rect l="0" t="0" r="0" b="0"/>
              <a:pathLst>
                <a:path w="273680" h="392177">
                  <a:moveTo>
                    <a:pt x="0" y="0"/>
                  </a:moveTo>
                  <a:lnTo>
                    <a:pt x="14267" y="58909"/>
                  </a:lnTo>
                  <a:lnTo>
                    <a:pt x="23484" y="116380"/>
                  </a:lnTo>
                  <a:lnTo>
                    <a:pt x="27738" y="124985"/>
                  </a:lnTo>
                  <a:lnTo>
                    <a:pt x="34291" y="130722"/>
                  </a:lnTo>
                  <a:lnTo>
                    <a:pt x="42378" y="134546"/>
                  </a:lnTo>
                  <a:lnTo>
                    <a:pt x="50557" y="135237"/>
                  </a:lnTo>
                  <a:lnTo>
                    <a:pt x="83717" y="130425"/>
                  </a:lnTo>
                  <a:lnTo>
                    <a:pt x="92057" y="131560"/>
                  </a:lnTo>
                  <a:lnTo>
                    <a:pt x="98547" y="135105"/>
                  </a:lnTo>
                  <a:lnTo>
                    <a:pt x="108236" y="146479"/>
                  </a:lnTo>
                  <a:lnTo>
                    <a:pt x="110262" y="153415"/>
                  </a:lnTo>
                  <a:lnTo>
                    <a:pt x="113563" y="192758"/>
                  </a:lnTo>
                  <a:lnTo>
                    <a:pt x="118460" y="197279"/>
                  </a:lnTo>
                  <a:lnTo>
                    <a:pt x="125442" y="199364"/>
                  </a:lnTo>
                  <a:lnTo>
                    <a:pt x="150552" y="197858"/>
                  </a:lnTo>
                  <a:lnTo>
                    <a:pt x="175650" y="189048"/>
                  </a:lnTo>
                  <a:lnTo>
                    <a:pt x="204670" y="169418"/>
                  </a:lnTo>
                  <a:lnTo>
                    <a:pt x="218121" y="148712"/>
                  </a:lnTo>
                  <a:lnTo>
                    <a:pt x="219931" y="133009"/>
                  </a:lnTo>
                  <a:lnTo>
                    <a:pt x="219112" y="124919"/>
                  </a:lnTo>
                  <a:lnTo>
                    <a:pt x="215778" y="121384"/>
                  </a:lnTo>
                  <a:lnTo>
                    <a:pt x="210768" y="120886"/>
                  </a:lnTo>
                  <a:lnTo>
                    <a:pt x="204639" y="122413"/>
                  </a:lnTo>
                  <a:lnTo>
                    <a:pt x="199624" y="126219"/>
                  </a:lnTo>
                  <a:lnTo>
                    <a:pt x="188125" y="144896"/>
                  </a:lnTo>
                  <a:lnTo>
                    <a:pt x="181815" y="160125"/>
                  </a:lnTo>
                  <a:lnTo>
                    <a:pt x="180869" y="178665"/>
                  </a:lnTo>
                  <a:lnTo>
                    <a:pt x="184477" y="197438"/>
                  </a:lnTo>
                  <a:lnTo>
                    <a:pt x="192277" y="211977"/>
                  </a:lnTo>
                  <a:lnTo>
                    <a:pt x="199747" y="216598"/>
                  </a:lnTo>
                  <a:lnTo>
                    <a:pt x="220438" y="221732"/>
                  </a:lnTo>
                  <a:lnTo>
                    <a:pt x="240168" y="219057"/>
                  </a:lnTo>
                  <a:lnTo>
                    <a:pt x="264472" y="207101"/>
                  </a:lnTo>
                  <a:lnTo>
                    <a:pt x="271112" y="202195"/>
                  </a:lnTo>
                  <a:lnTo>
                    <a:pt x="273679" y="201712"/>
                  </a:lnTo>
                  <a:lnTo>
                    <a:pt x="273532" y="204178"/>
                  </a:lnTo>
                  <a:lnTo>
                    <a:pt x="249980" y="247746"/>
                  </a:lnTo>
                  <a:lnTo>
                    <a:pt x="236399" y="269196"/>
                  </a:lnTo>
                  <a:lnTo>
                    <a:pt x="224012" y="290731"/>
                  </a:lnTo>
                  <a:lnTo>
                    <a:pt x="175605" y="350737"/>
                  </a:lnTo>
                  <a:lnTo>
                    <a:pt x="132176" y="390307"/>
                  </a:lnTo>
                  <a:lnTo>
                    <a:pt x="125292" y="392176"/>
                  </a:lnTo>
                  <a:lnTo>
                    <a:pt x="118845" y="391564"/>
                  </a:lnTo>
                  <a:lnTo>
                    <a:pt x="112688" y="389297"/>
                  </a:lnTo>
                  <a:lnTo>
                    <a:pt x="108582" y="383139"/>
                  </a:lnTo>
                  <a:lnTo>
                    <a:pt x="104021" y="363905"/>
                  </a:lnTo>
                  <a:lnTo>
                    <a:pt x="105895" y="335832"/>
                  </a:lnTo>
                  <a:lnTo>
                    <a:pt x="126561" y="286299"/>
                  </a:lnTo>
                  <a:lnTo>
                    <a:pt x="150560" y="242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558310" y="5303052"/>
            <a:ext cx="1380133" cy="627333"/>
            <a:chOff x="4558310" y="5303052"/>
            <a:chExt cx="1380133" cy="627333"/>
          </a:xfrm>
        </p:grpSpPr>
        <p:sp>
          <p:nvSpPr>
            <p:cNvPr id="182" name="Freeform 181"/>
            <p:cNvSpPr/>
            <p:nvPr/>
          </p:nvSpPr>
          <p:spPr>
            <a:xfrm>
              <a:off x="4558310" y="5378331"/>
              <a:ext cx="213364" cy="57572"/>
            </a:xfrm>
            <a:custGeom>
              <a:avLst/>
              <a:gdLst/>
              <a:ahLst/>
              <a:cxnLst/>
              <a:rect l="0" t="0" r="0" b="0"/>
              <a:pathLst>
                <a:path w="213364" h="57572">
                  <a:moveTo>
                    <a:pt x="0" y="0"/>
                  </a:moveTo>
                  <a:lnTo>
                    <a:pt x="61887" y="8519"/>
                  </a:lnTo>
                  <a:lnTo>
                    <a:pt x="116957" y="19905"/>
                  </a:lnTo>
                  <a:lnTo>
                    <a:pt x="175267" y="40130"/>
                  </a:lnTo>
                  <a:lnTo>
                    <a:pt x="195928" y="47576"/>
                  </a:lnTo>
                  <a:lnTo>
                    <a:pt x="211306" y="57081"/>
                  </a:lnTo>
                  <a:lnTo>
                    <a:pt x="213363" y="57571"/>
                  </a:lnTo>
                  <a:lnTo>
                    <a:pt x="208213" y="50681"/>
                  </a:lnTo>
                  <a:lnTo>
                    <a:pt x="175653" y="33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593577" y="5453611"/>
              <a:ext cx="257490" cy="68046"/>
            </a:xfrm>
            <a:custGeom>
              <a:avLst/>
              <a:gdLst/>
              <a:ahLst/>
              <a:cxnLst/>
              <a:rect l="0" t="0" r="0" b="0"/>
              <a:pathLst>
                <a:path w="257490" h="68046">
                  <a:moveTo>
                    <a:pt x="23284" y="0"/>
                  </a:moveTo>
                  <a:lnTo>
                    <a:pt x="0" y="23285"/>
                  </a:lnTo>
                  <a:lnTo>
                    <a:pt x="1256" y="26676"/>
                  </a:lnTo>
                  <a:lnTo>
                    <a:pt x="15043" y="30444"/>
                  </a:lnTo>
                  <a:lnTo>
                    <a:pt x="70813" y="33061"/>
                  </a:lnTo>
                  <a:lnTo>
                    <a:pt x="128709" y="37820"/>
                  </a:lnTo>
                  <a:lnTo>
                    <a:pt x="189548" y="53113"/>
                  </a:lnTo>
                  <a:lnTo>
                    <a:pt x="228647" y="68045"/>
                  </a:lnTo>
                  <a:lnTo>
                    <a:pt x="257489" y="66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784150" y="5303052"/>
              <a:ext cx="103207" cy="326214"/>
            </a:xfrm>
            <a:custGeom>
              <a:avLst/>
              <a:gdLst/>
              <a:ahLst/>
              <a:cxnLst/>
              <a:rect l="0" t="0" r="0" b="0"/>
              <a:pathLst>
                <a:path w="103207" h="326214">
                  <a:moveTo>
                    <a:pt x="0" y="0"/>
                  </a:moveTo>
                  <a:lnTo>
                    <a:pt x="23154" y="36395"/>
                  </a:lnTo>
                  <a:lnTo>
                    <a:pt x="44655" y="65307"/>
                  </a:lnTo>
                  <a:lnTo>
                    <a:pt x="80795" y="127108"/>
                  </a:lnTo>
                  <a:lnTo>
                    <a:pt x="101868" y="179024"/>
                  </a:lnTo>
                  <a:lnTo>
                    <a:pt x="103206" y="198527"/>
                  </a:lnTo>
                  <a:lnTo>
                    <a:pt x="99774" y="216489"/>
                  </a:lnTo>
                  <a:lnTo>
                    <a:pt x="92052" y="233765"/>
                  </a:lnTo>
                  <a:lnTo>
                    <a:pt x="79946" y="245781"/>
                  </a:lnTo>
                  <a:lnTo>
                    <a:pt x="29317" y="281790"/>
                  </a:lnTo>
                  <a:lnTo>
                    <a:pt x="16019" y="302827"/>
                  </a:lnTo>
                  <a:lnTo>
                    <a:pt x="14397" y="308764"/>
                  </a:lnTo>
                  <a:lnTo>
                    <a:pt x="14244" y="313651"/>
                  </a:lnTo>
                  <a:lnTo>
                    <a:pt x="16729" y="3262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129343" y="5395142"/>
              <a:ext cx="64665" cy="225409"/>
            </a:xfrm>
            <a:custGeom>
              <a:avLst/>
              <a:gdLst/>
              <a:ahLst/>
              <a:cxnLst/>
              <a:rect l="0" t="0" r="0" b="0"/>
              <a:pathLst>
                <a:path w="64665" h="225409">
                  <a:moveTo>
                    <a:pt x="64664" y="50105"/>
                  </a:moveTo>
                  <a:lnTo>
                    <a:pt x="48582" y="15179"/>
                  </a:lnTo>
                  <a:lnTo>
                    <a:pt x="36141" y="4223"/>
                  </a:lnTo>
                  <a:lnTo>
                    <a:pt x="28919" y="0"/>
                  </a:lnTo>
                  <a:lnTo>
                    <a:pt x="23176" y="902"/>
                  </a:lnTo>
                  <a:lnTo>
                    <a:pt x="18418" y="5221"/>
                  </a:lnTo>
                  <a:lnTo>
                    <a:pt x="14316" y="11818"/>
                  </a:lnTo>
                  <a:lnTo>
                    <a:pt x="12237" y="29061"/>
                  </a:lnTo>
                  <a:lnTo>
                    <a:pt x="23380" y="89805"/>
                  </a:lnTo>
                  <a:lnTo>
                    <a:pt x="46239" y="151026"/>
                  </a:lnTo>
                  <a:lnTo>
                    <a:pt x="54312" y="195197"/>
                  </a:lnTo>
                  <a:lnTo>
                    <a:pt x="50460" y="212485"/>
                  </a:lnTo>
                  <a:lnTo>
                    <a:pt x="46830" y="219697"/>
                  </a:lnTo>
                  <a:lnTo>
                    <a:pt x="40693" y="223577"/>
                  </a:lnTo>
                  <a:lnTo>
                    <a:pt x="23960" y="225408"/>
                  </a:lnTo>
                  <a:lnTo>
                    <a:pt x="9089" y="220646"/>
                  </a:lnTo>
                  <a:lnTo>
                    <a:pt x="2521" y="216774"/>
                  </a:lnTo>
                  <a:lnTo>
                    <a:pt x="0" y="212334"/>
                  </a:lnTo>
                  <a:lnTo>
                    <a:pt x="180" y="207515"/>
                  </a:lnTo>
                  <a:lnTo>
                    <a:pt x="2157" y="202443"/>
                  </a:lnTo>
                  <a:lnTo>
                    <a:pt x="9312" y="194330"/>
                  </a:lnTo>
                  <a:lnTo>
                    <a:pt x="22842" y="1839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243749" y="5502539"/>
              <a:ext cx="75726" cy="151444"/>
            </a:xfrm>
            <a:custGeom>
              <a:avLst/>
              <a:gdLst/>
              <a:ahLst/>
              <a:cxnLst/>
              <a:rect l="0" t="0" r="0" b="0"/>
              <a:pathLst>
                <a:path w="75726" h="151444">
                  <a:moveTo>
                    <a:pt x="445" y="51446"/>
                  </a:moveTo>
                  <a:lnTo>
                    <a:pt x="18206" y="51446"/>
                  </a:lnTo>
                  <a:lnTo>
                    <a:pt x="42573" y="42565"/>
                  </a:lnTo>
                  <a:lnTo>
                    <a:pt x="48047" y="36231"/>
                  </a:lnTo>
                  <a:lnTo>
                    <a:pt x="54130" y="19281"/>
                  </a:lnTo>
                  <a:lnTo>
                    <a:pt x="52964" y="12344"/>
                  </a:lnTo>
                  <a:lnTo>
                    <a:pt x="49398" y="6790"/>
                  </a:lnTo>
                  <a:lnTo>
                    <a:pt x="44233" y="2158"/>
                  </a:lnTo>
                  <a:lnTo>
                    <a:pt x="38001" y="0"/>
                  </a:lnTo>
                  <a:lnTo>
                    <a:pt x="23642" y="80"/>
                  </a:lnTo>
                  <a:lnTo>
                    <a:pt x="16839" y="4190"/>
                  </a:lnTo>
                  <a:lnTo>
                    <a:pt x="4324" y="18671"/>
                  </a:lnTo>
                  <a:lnTo>
                    <a:pt x="0" y="39977"/>
                  </a:lnTo>
                  <a:lnTo>
                    <a:pt x="4798" y="87078"/>
                  </a:lnTo>
                  <a:lnTo>
                    <a:pt x="21373" y="130322"/>
                  </a:lnTo>
                  <a:lnTo>
                    <a:pt x="31741" y="145672"/>
                  </a:lnTo>
                  <a:lnTo>
                    <a:pt x="38038" y="149580"/>
                  </a:lnTo>
                  <a:lnTo>
                    <a:pt x="52470" y="151443"/>
                  </a:lnTo>
                  <a:lnTo>
                    <a:pt x="58363" y="148780"/>
                  </a:lnTo>
                  <a:lnTo>
                    <a:pt x="75725" y="1267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344567" y="5531850"/>
              <a:ext cx="142196" cy="113641"/>
            </a:xfrm>
            <a:custGeom>
              <a:avLst/>
              <a:gdLst/>
              <a:ahLst/>
              <a:cxnLst/>
              <a:rect l="0" t="0" r="0" b="0"/>
              <a:pathLst>
                <a:path w="142196" h="113641">
                  <a:moveTo>
                    <a:pt x="0" y="22135"/>
                  </a:moveTo>
                  <a:lnTo>
                    <a:pt x="4441" y="8813"/>
                  </a:lnTo>
                  <a:lnTo>
                    <a:pt x="5749" y="8607"/>
                  </a:lnTo>
                  <a:lnTo>
                    <a:pt x="14832" y="65287"/>
                  </a:lnTo>
                  <a:lnTo>
                    <a:pt x="20795" y="108830"/>
                  </a:lnTo>
                  <a:lnTo>
                    <a:pt x="24086" y="113389"/>
                  </a:lnTo>
                  <a:lnTo>
                    <a:pt x="28140" y="113640"/>
                  </a:lnTo>
                  <a:lnTo>
                    <a:pt x="32701" y="111020"/>
                  </a:lnTo>
                  <a:lnTo>
                    <a:pt x="40247" y="98195"/>
                  </a:lnTo>
                  <a:lnTo>
                    <a:pt x="58413" y="38198"/>
                  </a:lnTo>
                  <a:lnTo>
                    <a:pt x="64995" y="18121"/>
                  </a:lnTo>
                  <a:lnTo>
                    <a:pt x="74117" y="3002"/>
                  </a:lnTo>
                  <a:lnTo>
                    <a:pt x="79152" y="86"/>
                  </a:lnTo>
                  <a:lnTo>
                    <a:pt x="84367" y="0"/>
                  </a:lnTo>
                  <a:lnTo>
                    <a:pt x="89702" y="1802"/>
                  </a:lnTo>
                  <a:lnTo>
                    <a:pt x="100587" y="11240"/>
                  </a:lnTo>
                  <a:lnTo>
                    <a:pt x="142195" y="472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528585" y="5537256"/>
              <a:ext cx="33458" cy="149281"/>
            </a:xfrm>
            <a:custGeom>
              <a:avLst/>
              <a:gdLst/>
              <a:ahLst/>
              <a:cxnLst/>
              <a:rect l="0" t="0" r="0" b="0"/>
              <a:pathLst>
                <a:path w="33458" h="149281">
                  <a:moveTo>
                    <a:pt x="0" y="0"/>
                  </a:moveTo>
                  <a:lnTo>
                    <a:pt x="0" y="57998"/>
                  </a:lnTo>
                  <a:lnTo>
                    <a:pt x="4440" y="114459"/>
                  </a:lnTo>
                  <a:lnTo>
                    <a:pt x="7202" y="145853"/>
                  </a:lnTo>
                  <a:lnTo>
                    <a:pt x="9448" y="149280"/>
                  </a:lnTo>
                  <a:lnTo>
                    <a:pt x="12804" y="147848"/>
                  </a:lnTo>
                  <a:lnTo>
                    <a:pt x="16900" y="143176"/>
                  </a:lnTo>
                  <a:lnTo>
                    <a:pt x="21452" y="128071"/>
                  </a:lnTo>
                  <a:lnTo>
                    <a:pt x="33457" y="83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595500" y="5512162"/>
              <a:ext cx="23140" cy="202084"/>
            </a:xfrm>
            <a:custGeom>
              <a:avLst/>
              <a:gdLst/>
              <a:ahLst/>
              <a:cxnLst/>
              <a:rect l="0" t="0" r="0" b="0"/>
              <a:pathLst>
                <a:path w="23140" h="202084">
                  <a:moveTo>
                    <a:pt x="0" y="0"/>
                  </a:moveTo>
                  <a:lnTo>
                    <a:pt x="5749" y="62817"/>
                  </a:lnTo>
                  <a:lnTo>
                    <a:pt x="12460" y="119718"/>
                  </a:lnTo>
                  <a:lnTo>
                    <a:pt x="22787" y="182252"/>
                  </a:lnTo>
                  <a:lnTo>
                    <a:pt x="23139" y="199962"/>
                  </a:lnTo>
                  <a:lnTo>
                    <a:pt x="21932" y="202083"/>
                  </a:lnTo>
                  <a:lnTo>
                    <a:pt x="16729" y="2007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553678" y="5520527"/>
              <a:ext cx="75281" cy="150561"/>
            </a:xfrm>
            <a:custGeom>
              <a:avLst/>
              <a:gdLst/>
              <a:ahLst/>
              <a:cxnLst/>
              <a:rect l="0" t="0" r="0" b="0"/>
              <a:pathLst>
                <a:path w="75281" h="150561">
                  <a:moveTo>
                    <a:pt x="75280" y="0"/>
                  </a:moveTo>
                  <a:lnTo>
                    <a:pt x="63703" y="33917"/>
                  </a:lnTo>
                  <a:lnTo>
                    <a:pt x="34895" y="92035"/>
                  </a:lnTo>
                  <a:lnTo>
                    <a:pt x="0" y="150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679144" y="5528891"/>
              <a:ext cx="41824" cy="167290"/>
            </a:xfrm>
            <a:custGeom>
              <a:avLst/>
              <a:gdLst/>
              <a:ahLst/>
              <a:cxnLst/>
              <a:rect l="0" t="0" r="0" b="0"/>
              <a:pathLst>
                <a:path w="41824" h="167290">
                  <a:moveTo>
                    <a:pt x="41823" y="0"/>
                  </a:moveTo>
                  <a:lnTo>
                    <a:pt x="27555" y="56157"/>
                  </a:lnTo>
                  <a:lnTo>
                    <a:pt x="13898" y="118657"/>
                  </a:lnTo>
                  <a:lnTo>
                    <a:pt x="8529" y="159610"/>
                  </a:lnTo>
                  <a:lnTo>
                    <a:pt x="6616" y="163099"/>
                  </a:lnTo>
                  <a:lnTo>
                    <a:pt x="0" y="16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720967" y="5436882"/>
              <a:ext cx="75281" cy="58553"/>
            </a:xfrm>
            <a:custGeom>
              <a:avLst/>
              <a:gdLst/>
              <a:ahLst/>
              <a:cxnLst/>
              <a:rect l="0" t="0" r="0" b="0"/>
              <a:pathLst>
                <a:path w="75281" h="58553">
                  <a:moveTo>
                    <a:pt x="0" y="0"/>
                  </a:moveTo>
                  <a:lnTo>
                    <a:pt x="14284" y="19105"/>
                  </a:lnTo>
                  <a:lnTo>
                    <a:pt x="35212" y="35195"/>
                  </a:lnTo>
                  <a:lnTo>
                    <a:pt x="75280" y="585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729690" y="5595807"/>
              <a:ext cx="208753" cy="334578"/>
            </a:xfrm>
            <a:custGeom>
              <a:avLst/>
              <a:gdLst/>
              <a:ahLst/>
              <a:cxnLst/>
              <a:rect l="0" t="0" r="0" b="0"/>
              <a:pathLst>
                <a:path w="208753" h="334578">
                  <a:moveTo>
                    <a:pt x="74921" y="0"/>
                  </a:moveTo>
                  <a:lnTo>
                    <a:pt x="21151" y="4440"/>
                  </a:lnTo>
                  <a:lnTo>
                    <a:pt x="13052" y="8537"/>
                  </a:lnTo>
                  <a:lnTo>
                    <a:pt x="1574" y="20523"/>
                  </a:lnTo>
                  <a:lnTo>
                    <a:pt x="0" y="28552"/>
                  </a:lnTo>
                  <a:lnTo>
                    <a:pt x="3209" y="47387"/>
                  </a:lnTo>
                  <a:lnTo>
                    <a:pt x="42510" y="104568"/>
                  </a:lnTo>
                  <a:lnTo>
                    <a:pt x="71307" y="128155"/>
                  </a:lnTo>
                  <a:lnTo>
                    <a:pt x="103384" y="142476"/>
                  </a:lnTo>
                  <a:lnTo>
                    <a:pt x="125366" y="144488"/>
                  </a:lnTo>
                  <a:lnTo>
                    <a:pt x="165328" y="138208"/>
                  </a:lnTo>
                  <a:lnTo>
                    <a:pt x="187108" y="126247"/>
                  </a:lnTo>
                  <a:lnTo>
                    <a:pt x="191535" y="119481"/>
                  </a:lnTo>
                  <a:lnTo>
                    <a:pt x="196453" y="102050"/>
                  </a:lnTo>
                  <a:lnTo>
                    <a:pt x="194976" y="93127"/>
                  </a:lnTo>
                  <a:lnTo>
                    <a:pt x="185900" y="75777"/>
                  </a:lnTo>
                  <a:lnTo>
                    <a:pt x="172573" y="63728"/>
                  </a:lnTo>
                  <a:lnTo>
                    <a:pt x="165116" y="59214"/>
                  </a:lnTo>
                  <a:lnTo>
                    <a:pt x="149395" y="56677"/>
                  </a:lnTo>
                  <a:lnTo>
                    <a:pt x="133114" y="59577"/>
                  </a:lnTo>
                  <a:lnTo>
                    <a:pt x="116584" y="67062"/>
                  </a:lnTo>
                  <a:lnTo>
                    <a:pt x="104900" y="81541"/>
                  </a:lnTo>
                  <a:lnTo>
                    <a:pt x="100484" y="90606"/>
                  </a:lnTo>
                  <a:lnTo>
                    <a:pt x="98054" y="113071"/>
                  </a:lnTo>
                  <a:lnTo>
                    <a:pt x="104068" y="156476"/>
                  </a:lnTo>
                  <a:lnTo>
                    <a:pt x="126009" y="209523"/>
                  </a:lnTo>
                  <a:lnTo>
                    <a:pt x="153108" y="263999"/>
                  </a:lnTo>
                  <a:lnTo>
                    <a:pt x="170682" y="290740"/>
                  </a:lnTo>
                  <a:lnTo>
                    <a:pt x="208752" y="3345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988629" y="5553741"/>
            <a:ext cx="1053920" cy="563115"/>
            <a:chOff x="5988629" y="5553741"/>
            <a:chExt cx="1053920" cy="563115"/>
          </a:xfrm>
        </p:grpSpPr>
        <p:sp>
          <p:nvSpPr>
            <p:cNvPr id="195" name="Freeform 194"/>
            <p:cNvSpPr/>
            <p:nvPr/>
          </p:nvSpPr>
          <p:spPr>
            <a:xfrm>
              <a:off x="5988629" y="5667809"/>
              <a:ext cx="100374" cy="196436"/>
            </a:xfrm>
            <a:custGeom>
              <a:avLst/>
              <a:gdLst/>
              <a:ahLst/>
              <a:cxnLst/>
              <a:rect l="0" t="0" r="0" b="0"/>
              <a:pathLst>
                <a:path w="100374" h="196436">
                  <a:moveTo>
                    <a:pt x="100373" y="11642"/>
                  </a:moveTo>
                  <a:lnTo>
                    <a:pt x="58245" y="0"/>
                  </a:lnTo>
                  <a:lnTo>
                    <a:pt x="51841" y="1092"/>
                  </a:lnTo>
                  <a:lnTo>
                    <a:pt x="46642" y="4609"/>
                  </a:lnTo>
                  <a:lnTo>
                    <a:pt x="42247" y="9741"/>
                  </a:lnTo>
                  <a:lnTo>
                    <a:pt x="37364" y="25358"/>
                  </a:lnTo>
                  <a:lnTo>
                    <a:pt x="36062" y="34727"/>
                  </a:lnTo>
                  <a:lnTo>
                    <a:pt x="49519" y="89870"/>
                  </a:lnTo>
                  <a:lnTo>
                    <a:pt x="62180" y="150336"/>
                  </a:lnTo>
                  <a:lnTo>
                    <a:pt x="60784" y="173038"/>
                  </a:lnTo>
                  <a:lnTo>
                    <a:pt x="57251" y="181508"/>
                  </a:lnTo>
                  <a:lnTo>
                    <a:pt x="45891" y="193397"/>
                  </a:lnTo>
                  <a:lnTo>
                    <a:pt x="38958" y="196010"/>
                  </a:lnTo>
                  <a:lnTo>
                    <a:pt x="23820" y="196435"/>
                  </a:lnTo>
                  <a:lnTo>
                    <a:pt x="17738" y="193389"/>
                  </a:lnTo>
                  <a:lnTo>
                    <a:pt x="0" y="1705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256002" y="5553741"/>
              <a:ext cx="197614" cy="343186"/>
            </a:xfrm>
            <a:custGeom>
              <a:avLst/>
              <a:gdLst/>
              <a:ahLst/>
              <a:cxnLst/>
              <a:rect l="0" t="0" r="0" b="0"/>
              <a:pathLst>
                <a:path w="197614" h="343186">
                  <a:moveTo>
                    <a:pt x="92297" y="217719"/>
                  </a:moveTo>
                  <a:lnTo>
                    <a:pt x="75351" y="275179"/>
                  </a:lnTo>
                  <a:lnTo>
                    <a:pt x="68966" y="291584"/>
                  </a:lnTo>
                  <a:lnTo>
                    <a:pt x="44396" y="323115"/>
                  </a:lnTo>
                  <a:lnTo>
                    <a:pt x="23581" y="335793"/>
                  </a:lnTo>
                  <a:lnTo>
                    <a:pt x="16746" y="336399"/>
                  </a:lnTo>
                  <a:lnTo>
                    <a:pt x="4195" y="332114"/>
                  </a:lnTo>
                  <a:lnTo>
                    <a:pt x="1034" y="327441"/>
                  </a:lnTo>
                  <a:lnTo>
                    <a:pt x="0" y="314812"/>
                  </a:lnTo>
                  <a:lnTo>
                    <a:pt x="9084" y="292027"/>
                  </a:lnTo>
                  <a:lnTo>
                    <a:pt x="51248" y="249929"/>
                  </a:lnTo>
                  <a:lnTo>
                    <a:pt x="107931" y="212523"/>
                  </a:lnTo>
                  <a:lnTo>
                    <a:pt x="158994" y="171272"/>
                  </a:lnTo>
                  <a:lnTo>
                    <a:pt x="189487" y="117505"/>
                  </a:lnTo>
                  <a:lnTo>
                    <a:pt x="197613" y="81973"/>
                  </a:lnTo>
                  <a:lnTo>
                    <a:pt x="195581" y="47901"/>
                  </a:lnTo>
                  <a:lnTo>
                    <a:pt x="184652" y="18701"/>
                  </a:lnTo>
                  <a:lnTo>
                    <a:pt x="172378" y="5969"/>
                  </a:lnTo>
                  <a:lnTo>
                    <a:pt x="165201" y="1272"/>
                  </a:lnTo>
                  <a:lnTo>
                    <a:pt x="157629" y="0"/>
                  </a:lnTo>
                  <a:lnTo>
                    <a:pt x="141780" y="3543"/>
                  </a:lnTo>
                  <a:lnTo>
                    <a:pt x="135509" y="8949"/>
                  </a:lnTo>
                  <a:lnTo>
                    <a:pt x="118767" y="41858"/>
                  </a:lnTo>
                  <a:lnTo>
                    <a:pt x="111912" y="69576"/>
                  </a:lnTo>
                  <a:lnTo>
                    <a:pt x="102659" y="127666"/>
                  </a:lnTo>
                  <a:lnTo>
                    <a:pt x="101854" y="181731"/>
                  </a:lnTo>
                  <a:lnTo>
                    <a:pt x="107898" y="237270"/>
                  </a:lnTo>
                  <a:lnTo>
                    <a:pt x="111356" y="295482"/>
                  </a:lnTo>
                  <a:lnTo>
                    <a:pt x="116567" y="319196"/>
                  </a:lnTo>
                  <a:lnTo>
                    <a:pt x="128093" y="340209"/>
                  </a:lnTo>
                  <a:lnTo>
                    <a:pt x="130102" y="342130"/>
                  </a:lnTo>
                  <a:lnTo>
                    <a:pt x="134120" y="343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637947" y="5814613"/>
              <a:ext cx="95117" cy="115772"/>
            </a:xfrm>
            <a:custGeom>
              <a:avLst/>
              <a:gdLst/>
              <a:ahLst/>
              <a:cxnLst/>
              <a:rect l="0" t="0" r="0" b="0"/>
              <a:pathLst>
                <a:path w="95117" h="115772">
                  <a:moveTo>
                    <a:pt x="53294" y="99042"/>
                  </a:moveTo>
                  <a:lnTo>
                    <a:pt x="46616" y="41974"/>
                  </a:lnTo>
                  <a:lnTo>
                    <a:pt x="41652" y="20394"/>
                  </a:lnTo>
                  <a:lnTo>
                    <a:pt x="37168" y="12223"/>
                  </a:lnTo>
                  <a:lnTo>
                    <a:pt x="24751" y="666"/>
                  </a:lnTo>
                  <a:lnTo>
                    <a:pt x="19395" y="0"/>
                  </a:lnTo>
                  <a:lnTo>
                    <a:pt x="14896" y="2345"/>
                  </a:lnTo>
                  <a:lnTo>
                    <a:pt x="7417" y="12385"/>
                  </a:lnTo>
                  <a:lnTo>
                    <a:pt x="995" y="26141"/>
                  </a:lnTo>
                  <a:lnTo>
                    <a:pt x="0" y="44027"/>
                  </a:lnTo>
                  <a:lnTo>
                    <a:pt x="3585" y="62509"/>
                  </a:lnTo>
                  <a:lnTo>
                    <a:pt x="11374" y="76919"/>
                  </a:lnTo>
                  <a:lnTo>
                    <a:pt x="17913" y="80576"/>
                  </a:lnTo>
                  <a:lnTo>
                    <a:pt x="35091" y="82161"/>
                  </a:lnTo>
                  <a:lnTo>
                    <a:pt x="50160" y="77289"/>
                  </a:lnTo>
                  <a:lnTo>
                    <a:pt x="56781" y="73388"/>
                  </a:lnTo>
                  <a:lnTo>
                    <a:pt x="62124" y="73575"/>
                  </a:lnTo>
                  <a:lnTo>
                    <a:pt x="66616" y="76488"/>
                  </a:lnTo>
                  <a:lnTo>
                    <a:pt x="74085" y="87159"/>
                  </a:lnTo>
                  <a:lnTo>
                    <a:pt x="83515" y="106054"/>
                  </a:lnTo>
                  <a:lnTo>
                    <a:pt x="95116" y="1157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698435" y="5829600"/>
              <a:ext cx="174572" cy="287256"/>
            </a:xfrm>
            <a:custGeom>
              <a:avLst/>
              <a:gdLst/>
              <a:ahLst/>
              <a:cxnLst/>
              <a:rect l="0" t="0" r="0" b="0"/>
              <a:pathLst>
                <a:path w="174572" h="287256">
                  <a:moveTo>
                    <a:pt x="51357" y="92420"/>
                  </a:moveTo>
                  <a:lnTo>
                    <a:pt x="34411" y="153585"/>
                  </a:lnTo>
                  <a:lnTo>
                    <a:pt x="26407" y="207078"/>
                  </a:lnTo>
                  <a:lnTo>
                    <a:pt x="14763" y="262542"/>
                  </a:lnTo>
                  <a:lnTo>
                    <a:pt x="2203" y="287087"/>
                  </a:lnTo>
                  <a:lnTo>
                    <a:pt x="0" y="287255"/>
                  </a:lnTo>
                  <a:lnTo>
                    <a:pt x="31" y="275049"/>
                  </a:lnTo>
                  <a:lnTo>
                    <a:pt x="12712" y="211725"/>
                  </a:lnTo>
                  <a:lnTo>
                    <a:pt x="28793" y="167990"/>
                  </a:lnTo>
                  <a:lnTo>
                    <a:pt x="53549" y="114419"/>
                  </a:lnTo>
                  <a:lnTo>
                    <a:pt x="69896" y="79211"/>
                  </a:lnTo>
                  <a:lnTo>
                    <a:pt x="114427" y="18019"/>
                  </a:lnTo>
                  <a:lnTo>
                    <a:pt x="128646" y="5759"/>
                  </a:lnTo>
                  <a:lnTo>
                    <a:pt x="136341" y="1188"/>
                  </a:lnTo>
                  <a:lnTo>
                    <a:pt x="143330" y="0"/>
                  </a:lnTo>
                  <a:lnTo>
                    <a:pt x="149847" y="1066"/>
                  </a:lnTo>
                  <a:lnTo>
                    <a:pt x="156051" y="3636"/>
                  </a:lnTo>
                  <a:lnTo>
                    <a:pt x="165422" y="13927"/>
                  </a:lnTo>
                  <a:lnTo>
                    <a:pt x="171757" y="28723"/>
                  </a:lnTo>
                  <a:lnTo>
                    <a:pt x="174571" y="47691"/>
                  </a:lnTo>
                  <a:lnTo>
                    <a:pt x="170867" y="66035"/>
                  </a:lnTo>
                  <a:lnTo>
                    <a:pt x="163024" y="81623"/>
                  </a:lnTo>
                  <a:lnTo>
                    <a:pt x="143366" y="1007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813259" y="5854732"/>
              <a:ext cx="141182" cy="218796"/>
            </a:xfrm>
            <a:custGeom>
              <a:avLst/>
              <a:gdLst/>
              <a:ahLst/>
              <a:cxnLst/>
              <a:rect l="0" t="0" r="0" b="0"/>
              <a:pathLst>
                <a:path w="141182" h="218796">
                  <a:moveTo>
                    <a:pt x="45271" y="125839"/>
                  </a:moveTo>
                  <a:lnTo>
                    <a:pt x="13856" y="184526"/>
                  </a:lnTo>
                  <a:lnTo>
                    <a:pt x="1065" y="217874"/>
                  </a:lnTo>
                  <a:lnTo>
                    <a:pt x="0" y="218795"/>
                  </a:lnTo>
                  <a:lnTo>
                    <a:pt x="1296" y="207425"/>
                  </a:lnTo>
                  <a:lnTo>
                    <a:pt x="22104" y="151915"/>
                  </a:lnTo>
                  <a:lnTo>
                    <a:pt x="49110" y="92439"/>
                  </a:lnTo>
                  <a:lnTo>
                    <a:pt x="87154" y="29692"/>
                  </a:lnTo>
                  <a:lnTo>
                    <a:pt x="109411" y="3995"/>
                  </a:lnTo>
                  <a:lnTo>
                    <a:pt x="115912" y="929"/>
                  </a:lnTo>
                  <a:lnTo>
                    <a:pt x="130571" y="0"/>
                  </a:lnTo>
                  <a:lnTo>
                    <a:pt x="135596" y="3842"/>
                  </a:lnTo>
                  <a:lnTo>
                    <a:pt x="141179" y="18024"/>
                  </a:lnTo>
                  <a:lnTo>
                    <a:pt x="141181" y="34240"/>
                  </a:lnTo>
                  <a:lnTo>
                    <a:pt x="137155" y="49812"/>
                  </a:lnTo>
                  <a:lnTo>
                    <a:pt x="119425" y="74954"/>
                  </a:lnTo>
                  <a:lnTo>
                    <a:pt x="110756" y="83706"/>
                  </a:lnTo>
                  <a:lnTo>
                    <a:pt x="108445" y="84739"/>
                  </a:lnTo>
                  <a:lnTo>
                    <a:pt x="103822" y="840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958903" y="5911316"/>
              <a:ext cx="83646" cy="139268"/>
            </a:xfrm>
            <a:custGeom>
              <a:avLst/>
              <a:gdLst/>
              <a:ahLst/>
              <a:cxnLst/>
              <a:rect l="0" t="0" r="0" b="0"/>
              <a:pathLst>
                <a:path w="83646" h="139268">
                  <a:moveTo>
                    <a:pt x="83645" y="19068"/>
                  </a:moveTo>
                  <a:lnTo>
                    <a:pt x="69359" y="6642"/>
                  </a:lnTo>
                  <a:lnTo>
                    <a:pt x="55920" y="224"/>
                  </a:lnTo>
                  <a:lnTo>
                    <a:pt x="49362" y="0"/>
                  </a:lnTo>
                  <a:lnTo>
                    <a:pt x="37118" y="4708"/>
                  </a:lnTo>
                  <a:lnTo>
                    <a:pt x="33110" y="11353"/>
                  </a:lnTo>
                  <a:lnTo>
                    <a:pt x="28657" y="31129"/>
                  </a:lnTo>
                  <a:lnTo>
                    <a:pt x="32183" y="88582"/>
                  </a:lnTo>
                  <a:lnTo>
                    <a:pt x="37180" y="138027"/>
                  </a:lnTo>
                  <a:lnTo>
                    <a:pt x="35010" y="139267"/>
                  </a:lnTo>
                  <a:lnTo>
                    <a:pt x="31704" y="138235"/>
                  </a:lnTo>
                  <a:lnTo>
                    <a:pt x="25553" y="129653"/>
                  </a:lnTo>
                  <a:lnTo>
                    <a:pt x="0" y="859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390639" y="5821647"/>
            <a:ext cx="3229055" cy="667113"/>
            <a:chOff x="4390639" y="5821647"/>
            <a:chExt cx="3229055" cy="667113"/>
          </a:xfrm>
        </p:grpSpPr>
        <p:sp>
          <p:nvSpPr>
            <p:cNvPr id="202" name="Freeform 201"/>
            <p:cNvSpPr/>
            <p:nvPr/>
          </p:nvSpPr>
          <p:spPr>
            <a:xfrm>
              <a:off x="4390639" y="5821647"/>
              <a:ext cx="109121" cy="215537"/>
            </a:xfrm>
            <a:custGeom>
              <a:avLst/>
              <a:gdLst/>
              <a:ahLst/>
              <a:cxnLst/>
              <a:rect l="0" t="0" r="0" b="0"/>
              <a:pathLst>
                <a:path w="109121" h="215537">
                  <a:moveTo>
                    <a:pt x="109120" y="0"/>
                  </a:moveTo>
                  <a:lnTo>
                    <a:pt x="79346" y="6620"/>
                  </a:lnTo>
                  <a:lnTo>
                    <a:pt x="42932" y="12460"/>
                  </a:lnTo>
                  <a:lnTo>
                    <a:pt x="21767" y="24345"/>
                  </a:lnTo>
                  <a:lnTo>
                    <a:pt x="12055" y="36843"/>
                  </a:lnTo>
                  <a:lnTo>
                    <a:pt x="8165" y="44079"/>
                  </a:lnTo>
                  <a:lnTo>
                    <a:pt x="7429" y="52620"/>
                  </a:lnTo>
                  <a:lnTo>
                    <a:pt x="11569" y="72024"/>
                  </a:lnTo>
                  <a:lnTo>
                    <a:pt x="24350" y="94967"/>
                  </a:lnTo>
                  <a:lnTo>
                    <a:pt x="67363" y="151192"/>
                  </a:lnTo>
                  <a:lnTo>
                    <a:pt x="72918" y="159345"/>
                  </a:lnTo>
                  <a:lnTo>
                    <a:pt x="74762" y="167569"/>
                  </a:lnTo>
                  <a:lnTo>
                    <a:pt x="71855" y="184142"/>
                  </a:lnTo>
                  <a:lnTo>
                    <a:pt x="67547" y="190606"/>
                  </a:lnTo>
                  <a:lnTo>
                    <a:pt x="55327" y="200267"/>
                  </a:lnTo>
                  <a:lnTo>
                    <a:pt x="32772" y="210931"/>
                  </a:lnTo>
                  <a:lnTo>
                    <a:pt x="3990" y="215536"/>
                  </a:lnTo>
                  <a:lnTo>
                    <a:pt x="0" y="214323"/>
                  </a:lnTo>
                  <a:lnTo>
                    <a:pt x="127" y="211656"/>
                  </a:lnTo>
                  <a:lnTo>
                    <a:pt x="15925" y="194020"/>
                  </a:lnTo>
                  <a:lnTo>
                    <a:pt x="67298" y="167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524852" y="5955478"/>
              <a:ext cx="1" cy="8365"/>
            </a:xfrm>
            <a:custGeom>
              <a:avLst/>
              <a:gdLst/>
              <a:ahLst/>
              <a:cxnLst/>
              <a:rect l="0" t="0" r="0" b="0"/>
              <a:pathLst>
                <a:path w="1" h="8365">
                  <a:moveTo>
                    <a:pt x="0" y="8364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508612" y="5942688"/>
              <a:ext cx="93864" cy="162212"/>
            </a:xfrm>
            <a:custGeom>
              <a:avLst/>
              <a:gdLst/>
              <a:ahLst/>
              <a:cxnLst/>
              <a:rect l="0" t="0" r="0" b="0"/>
              <a:pathLst>
                <a:path w="93864" h="162212">
                  <a:moveTo>
                    <a:pt x="41334" y="4425"/>
                  </a:moveTo>
                  <a:lnTo>
                    <a:pt x="36893" y="62636"/>
                  </a:lnTo>
                  <a:lnTo>
                    <a:pt x="24387" y="118637"/>
                  </a:lnTo>
                  <a:lnTo>
                    <a:pt x="13409" y="158854"/>
                  </a:lnTo>
                  <a:lnTo>
                    <a:pt x="10636" y="162211"/>
                  </a:lnTo>
                  <a:lnTo>
                    <a:pt x="7857" y="160732"/>
                  </a:lnTo>
                  <a:lnTo>
                    <a:pt x="5075" y="156028"/>
                  </a:lnTo>
                  <a:lnTo>
                    <a:pt x="0" y="93676"/>
                  </a:lnTo>
                  <a:lnTo>
                    <a:pt x="11197" y="31173"/>
                  </a:lnTo>
                  <a:lnTo>
                    <a:pt x="21434" y="16004"/>
                  </a:lnTo>
                  <a:lnTo>
                    <a:pt x="28067" y="9356"/>
                  </a:lnTo>
                  <a:lnTo>
                    <a:pt x="45351" y="1970"/>
                  </a:lnTo>
                  <a:lnTo>
                    <a:pt x="55164" y="0"/>
                  </a:lnTo>
                  <a:lnTo>
                    <a:pt x="63566" y="546"/>
                  </a:lnTo>
                  <a:lnTo>
                    <a:pt x="77857" y="6109"/>
                  </a:lnTo>
                  <a:lnTo>
                    <a:pt x="87926" y="17255"/>
                  </a:lnTo>
                  <a:lnTo>
                    <a:pt x="91912" y="24131"/>
                  </a:lnTo>
                  <a:lnTo>
                    <a:pt x="93863" y="39206"/>
                  </a:lnTo>
                  <a:lnTo>
                    <a:pt x="93082" y="47129"/>
                  </a:lnTo>
                  <a:lnTo>
                    <a:pt x="84779" y="60890"/>
                  </a:lnTo>
                  <a:lnTo>
                    <a:pt x="78662" y="67161"/>
                  </a:lnTo>
                  <a:lnTo>
                    <a:pt x="72725" y="70413"/>
                  </a:lnTo>
                  <a:lnTo>
                    <a:pt x="66908" y="71651"/>
                  </a:lnTo>
                  <a:lnTo>
                    <a:pt x="49698" y="713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678985" y="5985990"/>
              <a:ext cx="63344" cy="86591"/>
            </a:xfrm>
            <a:custGeom>
              <a:avLst/>
              <a:gdLst/>
              <a:ahLst/>
              <a:cxnLst/>
              <a:rect l="0" t="0" r="0" b="0"/>
              <a:pathLst>
                <a:path w="63344" h="86591">
                  <a:moveTo>
                    <a:pt x="4792" y="19674"/>
                  </a:moveTo>
                  <a:lnTo>
                    <a:pt x="13673" y="28555"/>
                  </a:lnTo>
                  <a:lnTo>
                    <a:pt x="19077" y="29312"/>
                  </a:lnTo>
                  <a:lnTo>
                    <a:pt x="32517" y="25197"/>
                  </a:lnTo>
                  <a:lnTo>
                    <a:pt x="51318" y="12430"/>
                  </a:lnTo>
                  <a:lnTo>
                    <a:pt x="52538" y="8339"/>
                  </a:lnTo>
                  <a:lnTo>
                    <a:pt x="50564" y="4682"/>
                  </a:lnTo>
                  <a:lnTo>
                    <a:pt x="46459" y="1315"/>
                  </a:lnTo>
                  <a:lnTo>
                    <a:pt x="40934" y="0"/>
                  </a:lnTo>
                  <a:lnTo>
                    <a:pt x="27361" y="1017"/>
                  </a:lnTo>
                  <a:lnTo>
                    <a:pt x="14513" y="7045"/>
                  </a:lnTo>
                  <a:lnTo>
                    <a:pt x="8484" y="11255"/>
                  </a:lnTo>
                  <a:lnTo>
                    <a:pt x="4465" y="17779"/>
                  </a:lnTo>
                  <a:lnTo>
                    <a:pt x="0" y="34941"/>
                  </a:lnTo>
                  <a:lnTo>
                    <a:pt x="667" y="42864"/>
                  </a:lnTo>
                  <a:lnTo>
                    <a:pt x="6366" y="56623"/>
                  </a:lnTo>
                  <a:lnTo>
                    <a:pt x="24466" y="74819"/>
                  </a:lnTo>
                  <a:lnTo>
                    <a:pt x="39558" y="81359"/>
                  </a:lnTo>
                  <a:lnTo>
                    <a:pt x="63343" y="865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770780" y="6034682"/>
              <a:ext cx="88651" cy="90531"/>
            </a:xfrm>
            <a:custGeom>
              <a:avLst/>
              <a:gdLst/>
              <a:ahLst/>
              <a:cxnLst/>
              <a:rect l="0" t="0" r="0" b="0"/>
              <a:pathLst>
                <a:path w="88651" h="90531">
                  <a:moveTo>
                    <a:pt x="38463" y="4440"/>
                  </a:moveTo>
                  <a:lnTo>
                    <a:pt x="25142" y="0"/>
                  </a:lnTo>
                  <a:lnTo>
                    <a:pt x="19359" y="550"/>
                  </a:lnTo>
                  <a:lnTo>
                    <a:pt x="7977" y="6119"/>
                  </a:lnTo>
                  <a:lnTo>
                    <a:pt x="4198" y="12065"/>
                  </a:lnTo>
                  <a:lnTo>
                    <a:pt x="0" y="28585"/>
                  </a:lnTo>
                  <a:lnTo>
                    <a:pt x="3091" y="45841"/>
                  </a:lnTo>
                  <a:lnTo>
                    <a:pt x="15281" y="68752"/>
                  </a:lnTo>
                  <a:lnTo>
                    <a:pt x="26301" y="80422"/>
                  </a:lnTo>
                  <a:lnTo>
                    <a:pt x="40493" y="88706"/>
                  </a:lnTo>
                  <a:lnTo>
                    <a:pt x="58573" y="90530"/>
                  </a:lnTo>
                  <a:lnTo>
                    <a:pt x="88650" y="880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890110" y="5939753"/>
              <a:ext cx="136610" cy="199743"/>
            </a:xfrm>
            <a:custGeom>
              <a:avLst/>
              <a:gdLst/>
              <a:ahLst/>
              <a:cxnLst/>
              <a:rect l="0" t="0" r="0" b="0"/>
              <a:pathLst>
                <a:path w="136610" h="199743">
                  <a:moveTo>
                    <a:pt x="69693" y="132827"/>
                  </a:moveTo>
                  <a:lnTo>
                    <a:pt x="78574" y="123946"/>
                  </a:lnTo>
                  <a:lnTo>
                    <a:pt x="80261" y="118542"/>
                  </a:lnTo>
                  <a:lnTo>
                    <a:pt x="79656" y="105102"/>
                  </a:lnTo>
                  <a:lnTo>
                    <a:pt x="76335" y="99473"/>
                  </a:lnTo>
                  <a:lnTo>
                    <a:pt x="65210" y="90741"/>
                  </a:lnTo>
                  <a:lnTo>
                    <a:pt x="58340" y="89899"/>
                  </a:lnTo>
                  <a:lnTo>
                    <a:pt x="43272" y="93921"/>
                  </a:lnTo>
                  <a:lnTo>
                    <a:pt x="32237" y="104382"/>
                  </a:lnTo>
                  <a:lnTo>
                    <a:pt x="1408" y="158214"/>
                  </a:lnTo>
                  <a:lnTo>
                    <a:pt x="0" y="177258"/>
                  </a:lnTo>
                  <a:lnTo>
                    <a:pt x="926" y="187541"/>
                  </a:lnTo>
                  <a:lnTo>
                    <a:pt x="5261" y="193467"/>
                  </a:lnTo>
                  <a:lnTo>
                    <a:pt x="11868" y="196488"/>
                  </a:lnTo>
                  <a:lnTo>
                    <a:pt x="19991" y="197572"/>
                  </a:lnTo>
                  <a:lnTo>
                    <a:pt x="28194" y="194578"/>
                  </a:lnTo>
                  <a:lnTo>
                    <a:pt x="65295" y="161864"/>
                  </a:lnTo>
                  <a:lnTo>
                    <a:pt x="97460" y="106828"/>
                  </a:lnTo>
                  <a:lnTo>
                    <a:pt x="118763" y="53572"/>
                  </a:lnTo>
                  <a:lnTo>
                    <a:pt x="130812" y="5439"/>
                  </a:lnTo>
                  <a:lnTo>
                    <a:pt x="130885" y="503"/>
                  </a:lnTo>
                  <a:lnTo>
                    <a:pt x="129076" y="0"/>
                  </a:lnTo>
                  <a:lnTo>
                    <a:pt x="126011" y="2453"/>
                  </a:lnTo>
                  <a:lnTo>
                    <a:pt x="122605" y="17571"/>
                  </a:lnTo>
                  <a:lnTo>
                    <a:pt x="115420" y="79338"/>
                  </a:lnTo>
                  <a:lnTo>
                    <a:pt x="118724" y="137234"/>
                  </a:lnTo>
                  <a:lnTo>
                    <a:pt x="124092" y="180580"/>
                  </a:lnTo>
                  <a:lnTo>
                    <a:pt x="128877" y="191225"/>
                  </a:lnTo>
                  <a:lnTo>
                    <a:pt x="136609" y="199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067120" y="6064042"/>
              <a:ext cx="352728" cy="142565"/>
            </a:xfrm>
            <a:custGeom>
              <a:avLst/>
              <a:gdLst/>
              <a:ahLst/>
              <a:cxnLst/>
              <a:rect l="0" t="0" r="0" b="0"/>
              <a:pathLst>
                <a:path w="352728" h="142565">
                  <a:moveTo>
                    <a:pt x="51607" y="33631"/>
                  </a:moveTo>
                  <a:lnTo>
                    <a:pt x="33846" y="38072"/>
                  </a:lnTo>
                  <a:lnTo>
                    <a:pt x="20169" y="47687"/>
                  </a:lnTo>
                  <a:lnTo>
                    <a:pt x="8824" y="61254"/>
                  </a:lnTo>
                  <a:lnTo>
                    <a:pt x="684" y="76577"/>
                  </a:lnTo>
                  <a:lnTo>
                    <a:pt x="0" y="84567"/>
                  </a:lnTo>
                  <a:lnTo>
                    <a:pt x="4197" y="100879"/>
                  </a:lnTo>
                  <a:lnTo>
                    <a:pt x="9777" y="105415"/>
                  </a:lnTo>
                  <a:lnTo>
                    <a:pt x="25891" y="107977"/>
                  </a:lnTo>
                  <a:lnTo>
                    <a:pt x="42966" y="103539"/>
                  </a:lnTo>
                  <a:lnTo>
                    <a:pt x="51423" y="99753"/>
                  </a:lnTo>
                  <a:lnTo>
                    <a:pt x="63297" y="88112"/>
                  </a:lnTo>
                  <a:lnTo>
                    <a:pt x="67765" y="81104"/>
                  </a:lnTo>
                  <a:lnTo>
                    <a:pt x="74053" y="49039"/>
                  </a:lnTo>
                  <a:lnTo>
                    <a:pt x="70567" y="28397"/>
                  </a:lnTo>
                  <a:lnTo>
                    <a:pt x="67035" y="18989"/>
                  </a:lnTo>
                  <a:lnTo>
                    <a:pt x="67469" y="11788"/>
                  </a:lnTo>
                  <a:lnTo>
                    <a:pt x="70546" y="6057"/>
                  </a:lnTo>
                  <a:lnTo>
                    <a:pt x="75386" y="1308"/>
                  </a:lnTo>
                  <a:lnTo>
                    <a:pt x="81400" y="0"/>
                  </a:lnTo>
                  <a:lnTo>
                    <a:pt x="95518" y="3504"/>
                  </a:lnTo>
                  <a:lnTo>
                    <a:pt x="101328" y="8899"/>
                  </a:lnTo>
                  <a:lnTo>
                    <a:pt x="110261" y="24808"/>
                  </a:lnTo>
                  <a:lnTo>
                    <a:pt x="116075" y="54664"/>
                  </a:lnTo>
                  <a:lnTo>
                    <a:pt x="114150" y="92481"/>
                  </a:lnTo>
                  <a:lnTo>
                    <a:pt x="116537" y="94241"/>
                  </a:lnTo>
                  <a:lnTo>
                    <a:pt x="119987" y="93554"/>
                  </a:lnTo>
                  <a:lnTo>
                    <a:pt x="123217" y="90309"/>
                  </a:lnTo>
                  <a:lnTo>
                    <a:pt x="158012" y="33232"/>
                  </a:lnTo>
                  <a:lnTo>
                    <a:pt x="162507" y="30577"/>
                  </a:lnTo>
                  <a:lnTo>
                    <a:pt x="166433" y="31595"/>
                  </a:lnTo>
                  <a:lnTo>
                    <a:pt x="169980" y="35062"/>
                  </a:lnTo>
                  <a:lnTo>
                    <a:pt x="173921" y="48827"/>
                  </a:lnTo>
                  <a:lnTo>
                    <a:pt x="174743" y="66407"/>
                  </a:lnTo>
                  <a:lnTo>
                    <a:pt x="172011" y="83515"/>
                  </a:lnTo>
                  <a:lnTo>
                    <a:pt x="172769" y="86404"/>
                  </a:lnTo>
                  <a:lnTo>
                    <a:pt x="175134" y="85542"/>
                  </a:lnTo>
                  <a:lnTo>
                    <a:pt x="192284" y="68565"/>
                  </a:lnTo>
                  <a:lnTo>
                    <a:pt x="197437" y="67144"/>
                  </a:lnTo>
                  <a:lnTo>
                    <a:pt x="202731" y="68055"/>
                  </a:lnTo>
                  <a:lnTo>
                    <a:pt x="208120" y="70521"/>
                  </a:lnTo>
                  <a:lnTo>
                    <a:pt x="216585" y="80696"/>
                  </a:lnTo>
                  <a:lnTo>
                    <a:pt x="222516" y="95441"/>
                  </a:lnTo>
                  <a:lnTo>
                    <a:pt x="225152" y="114387"/>
                  </a:lnTo>
                  <a:lnTo>
                    <a:pt x="228643" y="119996"/>
                  </a:lnTo>
                  <a:lnTo>
                    <a:pt x="233758" y="122807"/>
                  </a:lnTo>
                  <a:lnTo>
                    <a:pt x="239957" y="123751"/>
                  </a:lnTo>
                  <a:lnTo>
                    <a:pt x="254279" y="119844"/>
                  </a:lnTo>
                  <a:lnTo>
                    <a:pt x="286192" y="102189"/>
                  </a:lnTo>
                  <a:lnTo>
                    <a:pt x="288853" y="99783"/>
                  </a:lnTo>
                  <a:lnTo>
                    <a:pt x="287839" y="99108"/>
                  </a:lnTo>
                  <a:lnTo>
                    <a:pt x="284375" y="99587"/>
                  </a:lnTo>
                  <a:lnTo>
                    <a:pt x="282066" y="103625"/>
                  </a:lnTo>
                  <a:lnTo>
                    <a:pt x="279500" y="118024"/>
                  </a:lnTo>
                  <a:lnTo>
                    <a:pt x="283316" y="131858"/>
                  </a:lnTo>
                  <a:lnTo>
                    <a:pt x="286936" y="138150"/>
                  </a:lnTo>
                  <a:lnTo>
                    <a:pt x="292138" y="141415"/>
                  </a:lnTo>
                  <a:lnTo>
                    <a:pt x="305352" y="142564"/>
                  </a:lnTo>
                  <a:lnTo>
                    <a:pt x="311850" y="139711"/>
                  </a:lnTo>
                  <a:lnTo>
                    <a:pt x="324027" y="129105"/>
                  </a:lnTo>
                  <a:lnTo>
                    <a:pt x="336891" y="103019"/>
                  </a:lnTo>
                  <a:lnTo>
                    <a:pt x="349999" y="48288"/>
                  </a:lnTo>
                  <a:lnTo>
                    <a:pt x="352727" y="252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428211" y="5947113"/>
              <a:ext cx="33459" cy="234205"/>
            </a:xfrm>
            <a:custGeom>
              <a:avLst/>
              <a:gdLst/>
              <a:ahLst/>
              <a:cxnLst/>
              <a:rect l="0" t="0" r="0" b="0"/>
              <a:pathLst>
                <a:path w="33459" h="234205">
                  <a:moveTo>
                    <a:pt x="33458" y="0"/>
                  </a:moveTo>
                  <a:lnTo>
                    <a:pt x="27710" y="57998"/>
                  </a:lnTo>
                  <a:lnTo>
                    <a:pt x="23132" y="109730"/>
                  </a:lnTo>
                  <a:lnTo>
                    <a:pt x="17994" y="164697"/>
                  </a:lnTo>
                  <a:lnTo>
                    <a:pt x="15120" y="215655"/>
                  </a:lnTo>
                  <a:lnTo>
                    <a:pt x="11939" y="221838"/>
                  </a:lnTo>
                  <a:lnTo>
                    <a:pt x="0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419330" y="6122178"/>
              <a:ext cx="234722" cy="74195"/>
            </a:xfrm>
            <a:custGeom>
              <a:avLst/>
              <a:gdLst/>
              <a:ahLst/>
              <a:cxnLst/>
              <a:rect l="0" t="0" r="0" b="0"/>
              <a:pathLst>
                <a:path w="234722" h="74195">
                  <a:moveTo>
                    <a:pt x="8881" y="17317"/>
                  </a:moveTo>
                  <a:lnTo>
                    <a:pt x="0" y="3996"/>
                  </a:lnTo>
                  <a:lnTo>
                    <a:pt x="173" y="1931"/>
                  </a:lnTo>
                  <a:lnTo>
                    <a:pt x="3075" y="2413"/>
                  </a:lnTo>
                  <a:lnTo>
                    <a:pt x="36649" y="12101"/>
                  </a:lnTo>
                  <a:lnTo>
                    <a:pt x="80422" y="15357"/>
                  </a:lnTo>
                  <a:lnTo>
                    <a:pt x="99228" y="12419"/>
                  </a:lnTo>
                  <a:lnTo>
                    <a:pt x="103500" y="9405"/>
                  </a:lnTo>
                  <a:lnTo>
                    <a:pt x="104489" y="5537"/>
                  </a:lnTo>
                  <a:lnTo>
                    <a:pt x="103289" y="1099"/>
                  </a:lnTo>
                  <a:lnTo>
                    <a:pt x="100631" y="0"/>
                  </a:lnTo>
                  <a:lnTo>
                    <a:pt x="97000" y="1126"/>
                  </a:lnTo>
                  <a:lnTo>
                    <a:pt x="92720" y="3735"/>
                  </a:lnTo>
                  <a:lnTo>
                    <a:pt x="91726" y="7333"/>
                  </a:lnTo>
                  <a:lnTo>
                    <a:pt x="92922" y="11591"/>
                  </a:lnTo>
                  <a:lnTo>
                    <a:pt x="141884" y="74194"/>
                  </a:lnTo>
                  <a:lnTo>
                    <a:pt x="141231" y="73823"/>
                  </a:lnTo>
                  <a:lnTo>
                    <a:pt x="138937" y="71716"/>
                  </a:lnTo>
                  <a:lnTo>
                    <a:pt x="138336" y="67524"/>
                  </a:lnTo>
                  <a:lnTo>
                    <a:pt x="140148" y="55431"/>
                  </a:lnTo>
                  <a:lnTo>
                    <a:pt x="150833" y="37387"/>
                  </a:lnTo>
                  <a:lnTo>
                    <a:pt x="163051" y="28406"/>
                  </a:lnTo>
                  <a:lnTo>
                    <a:pt x="178704" y="22245"/>
                  </a:lnTo>
                  <a:lnTo>
                    <a:pt x="234721" y="173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5687509" y="6131131"/>
              <a:ext cx="33459" cy="1"/>
            </a:xfrm>
            <a:custGeom>
              <a:avLst/>
              <a:gdLst/>
              <a:ahLst/>
              <a:cxnLst/>
              <a:rect l="0" t="0" r="0" b="0"/>
              <a:pathLst>
                <a:path w="33459" h="1">
                  <a:moveTo>
                    <a:pt x="0" y="0"/>
                  </a:moveTo>
                  <a:lnTo>
                    <a:pt x="33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695873" y="6206411"/>
              <a:ext cx="25095" cy="8365"/>
            </a:xfrm>
            <a:custGeom>
              <a:avLst/>
              <a:gdLst/>
              <a:ahLst/>
              <a:cxnLst/>
              <a:rect l="0" t="0" r="0" b="0"/>
              <a:pathLst>
                <a:path w="25095" h="8365">
                  <a:moveTo>
                    <a:pt x="0" y="8364"/>
                  </a:moveTo>
                  <a:lnTo>
                    <a:pt x="250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916660" y="6089309"/>
              <a:ext cx="105427" cy="210467"/>
            </a:xfrm>
            <a:custGeom>
              <a:avLst/>
              <a:gdLst/>
              <a:ahLst/>
              <a:cxnLst/>
              <a:rect l="0" t="0" r="0" b="0"/>
              <a:pathLst>
                <a:path w="105427" h="210467">
                  <a:moveTo>
                    <a:pt x="105426" y="0"/>
                  </a:moveTo>
                  <a:lnTo>
                    <a:pt x="71144" y="37071"/>
                  </a:lnTo>
                  <a:lnTo>
                    <a:pt x="41558" y="94354"/>
                  </a:lnTo>
                  <a:lnTo>
                    <a:pt x="7864" y="157233"/>
                  </a:lnTo>
                  <a:lnTo>
                    <a:pt x="0" y="187957"/>
                  </a:lnTo>
                  <a:lnTo>
                    <a:pt x="2614" y="195937"/>
                  </a:lnTo>
                  <a:lnTo>
                    <a:pt x="8074" y="202187"/>
                  </a:lnTo>
                  <a:lnTo>
                    <a:pt x="15431" y="207283"/>
                  </a:lnTo>
                  <a:lnTo>
                    <a:pt x="31042" y="210466"/>
                  </a:lnTo>
                  <a:lnTo>
                    <a:pt x="39108" y="210014"/>
                  </a:lnTo>
                  <a:lnTo>
                    <a:pt x="53027" y="204555"/>
                  </a:lnTo>
                  <a:lnTo>
                    <a:pt x="87649" y="179700"/>
                  </a:lnTo>
                  <a:lnTo>
                    <a:pt x="96906" y="165370"/>
                  </a:lnTo>
                  <a:lnTo>
                    <a:pt x="99161" y="149707"/>
                  </a:lnTo>
                  <a:lnTo>
                    <a:pt x="98461" y="141627"/>
                  </a:lnTo>
                  <a:lnTo>
                    <a:pt x="92727" y="127692"/>
                  </a:lnTo>
                  <a:lnTo>
                    <a:pt x="88596" y="121374"/>
                  </a:lnTo>
                  <a:lnTo>
                    <a:pt x="83983" y="119020"/>
                  </a:lnTo>
                  <a:lnTo>
                    <a:pt x="79048" y="119310"/>
                  </a:lnTo>
                  <a:lnTo>
                    <a:pt x="73900" y="121362"/>
                  </a:lnTo>
                  <a:lnTo>
                    <a:pt x="71398" y="125518"/>
                  </a:lnTo>
                  <a:lnTo>
                    <a:pt x="71095" y="137571"/>
                  </a:lnTo>
                  <a:lnTo>
                    <a:pt x="74058" y="147265"/>
                  </a:lnTo>
                  <a:lnTo>
                    <a:pt x="80333" y="15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6053418" y="6222494"/>
              <a:ext cx="211238" cy="108767"/>
            </a:xfrm>
            <a:custGeom>
              <a:avLst/>
              <a:gdLst/>
              <a:ahLst/>
              <a:cxnLst/>
              <a:rect l="0" t="0" r="0" b="0"/>
              <a:pathLst>
                <a:path w="211238" h="108767">
                  <a:moveTo>
                    <a:pt x="85770" y="59197"/>
                  </a:moveTo>
                  <a:lnTo>
                    <a:pt x="83292" y="25280"/>
                  </a:lnTo>
                  <a:lnTo>
                    <a:pt x="81330" y="17068"/>
                  </a:lnTo>
                  <a:lnTo>
                    <a:pt x="77234" y="10665"/>
                  </a:lnTo>
                  <a:lnTo>
                    <a:pt x="65248" y="1071"/>
                  </a:lnTo>
                  <a:lnTo>
                    <a:pt x="57219" y="0"/>
                  </a:lnTo>
                  <a:lnTo>
                    <a:pt x="38384" y="3766"/>
                  </a:lnTo>
                  <a:lnTo>
                    <a:pt x="15760" y="16337"/>
                  </a:lnTo>
                  <a:lnTo>
                    <a:pt x="5708" y="31474"/>
                  </a:lnTo>
                  <a:lnTo>
                    <a:pt x="0" y="49663"/>
                  </a:lnTo>
                  <a:lnTo>
                    <a:pt x="562" y="67041"/>
                  </a:lnTo>
                  <a:lnTo>
                    <a:pt x="3871" y="73720"/>
                  </a:lnTo>
                  <a:lnTo>
                    <a:pt x="14984" y="83619"/>
                  </a:lnTo>
                  <a:lnTo>
                    <a:pt x="21851" y="85701"/>
                  </a:lnTo>
                  <a:lnTo>
                    <a:pt x="36915" y="85536"/>
                  </a:lnTo>
                  <a:lnTo>
                    <a:pt x="42048" y="88838"/>
                  </a:lnTo>
                  <a:lnTo>
                    <a:pt x="45470" y="94757"/>
                  </a:lnTo>
                  <a:lnTo>
                    <a:pt x="47751" y="102420"/>
                  </a:lnTo>
                  <a:lnTo>
                    <a:pt x="52060" y="106600"/>
                  </a:lnTo>
                  <a:lnTo>
                    <a:pt x="57721" y="108458"/>
                  </a:lnTo>
                  <a:lnTo>
                    <a:pt x="64282" y="108766"/>
                  </a:lnTo>
                  <a:lnTo>
                    <a:pt x="70516" y="105254"/>
                  </a:lnTo>
                  <a:lnTo>
                    <a:pt x="104243" y="64705"/>
                  </a:lnTo>
                  <a:lnTo>
                    <a:pt x="111948" y="49563"/>
                  </a:lnTo>
                  <a:lnTo>
                    <a:pt x="115304" y="48127"/>
                  </a:lnTo>
                  <a:lnTo>
                    <a:pt x="118470" y="50887"/>
                  </a:lnTo>
                  <a:lnTo>
                    <a:pt x="121511" y="56445"/>
                  </a:lnTo>
                  <a:lnTo>
                    <a:pt x="125790" y="82029"/>
                  </a:lnTo>
                  <a:lnTo>
                    <a:pt x="129179" y="86500"/>
                  </a:lnTo>
                  <a:lnTo>
                    <a:pt x="134226" y="87622"/>
                  </a:lnTo>
                  <a:lnTo>
                    <a:pt x="140380" y="86511"/>
                  </a:lnTo>
                  <a:lnTo>
                    <a:pt x="145411" y="82982"/>
                  </a:lnTo>
                  <a:lnTo>
                    <a:pt x="173840" y="43477"/>
                  </a:lnTo>
                  <a:lnTo>
                    <a:pt x="193961" y="31408"/>
                  </a:lnTo>
                  <a:lnTo>
                    <a:pt x="211237" y="257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6295179" y="6264962"/>
              <a:ext cx="133012" cy="117103"/>
            </a:xfrm>
            <a:custGeom>
              <a:avLst/>
              <a:gdLst/>
              <a:ahLst/>
              <a:cxnLst/>
              <a:rect l="0" t="0" r="0" b="0"/>
              <a:pathLst>
                <a:path w="133012" h="117103">
                  <a:moveTo>
                    <a:pt x="19663" y="0"/>
                  </a:moveTo>
                  <a:lnTo>
                    <a:pt x="2716" y="57459"/>
                  </a:lnTo>
                  <a:lnTo>
                    <a:pt x="0" y="66188"/>
                  </a:lnTo>
                  <a:lnTo>
                    <a:pt x="49" y="70148"/>
                  </a:lnTo>
                  <a:lnTo>
                    <a:pt x="1939" y="70929"/>
                  </a:lnTo>
                  <a:lnTo>
                    <a:pt x="5059" y="69591"/>
                  </a:lnTo>
                  <a:lnTo>
                    <a:pt x="50460" y="19640"/>
                  </a:lnTo>
                  <a:lnTo>
                    <a:pt x="55064" y="18670"/>
                  </a:lnTo>
                  <a:lnTo>
                    <a:pt x="59063" y="20811"/>
                  </a:lnTo>
                  <a:lnTo>
                    <a:pt x="62659" y="25027"/>
                  </a:lnTo>
                  <a:lnTo>
                    <a:pt x="64126" y="30625"/>
                  </a:lnTo>
                  <a:lnTo>
                    <a:pt x="63278" y="44281"/>
                  </a:lnTo>
                  <a:lnTo>
                    <a:pt x="66398" y="49037"/>
                  </a:lnTo>
                  <a:lnTo>
                    <a:pt x="72195" y="52208"/>
                  </a:lnTo>
                  <a:lnTo>
                    <a:pt x="79778" y="54322"/>
                  </a:lnTo>
                  <a:lnTo>
                    <a:pt x="95638" y="51715"/>
                  </a:lnTo>
                  <a:lnTo>
                    <a:pt x="103770" y="48417"/>
                  </a:lnTo>
                  <a:lnTo>
                    <a:pt x="111051" y="48077"/>
                  </a:lnTo>
                  <a:lnTo>
                    <a:pt x="124097" y="52657"/>
                  </a:lnTo>
                  <a:lnTo>
                    <a:pt x="128320" y="58339"/>
                  </a:lnTo>
                  <a:lnTo>
                    <a:pt x="133011" y="74566"/>
                  </a:lnTo>
                  <a:lnTo>
                    <a:pt x="131212" y="100161"/>
                  </a:lnTo>
                  <a:lnTo>
                    <a:pt x="127172" y="109573"/>
                  </a:lnTo>
                  <a:lnTo>
                    <a:pt x="120036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6465401" y="6281691"/>
              <a:ext cx="8366" cy="75281"/>
            </a:xfrm>
            <a:custGeom>
              <a:avLst/>
              <a:gdLst/>
              <a:ahLst/>
              <a:cxnLst/>
              <a:rect l="0" t="0" r="0" b="0"/>
              <a:pathLst>
                <a:path w="8366" h="75281">
                  <a:moveTo>
                    <a:pt x="8365" y="0"/>
                  </a:moveTo>
                  <a:lnTo>
                    <a:pt x="7435" y="60940"/>
                  </a:lnTo>
                  <a:lnTo>
                    <a:pt x="5886" y="65720"/>
                  </a:lnTo>
                  <a:lnTo>
                    <a:pt x="0" y="752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6482130" y="6230656"/>
              <a:ext cx="41823" cy="34307"/>
            </a:xfrm>
            <a:custGeom>
              <a:avLst/>
              <a:gdLst/>
              <a:ahLst/>
              <a:cxnLst/>
              <a:rect l="0" t="0" r="0" b="0"/>
              <a:pathLst>
                <a:path w="41823" h="34307">
                  <a:moveTo>
                    <a:pt x="0" y="34306"/>
                  </a:moveTo>
                  <a:lnTo>
                    <a:pt x="7607" y="15202"/>
                  </a:lnTo>
                  <a:lnTo>
                    <a:pt x="16083" y="3819"/>
                  </a:lnTo>
                  <a:lnTo>
                    <a:pt x="20945" y="970"/>
                  </a:lnTo>
                  <a:lnTo>
                    <a:pt x="26046" y="0"/>
                  </a:lnTo>
                  <a:lnTo>
                    <a:pt x="41822" y="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544605" y="6298419"/>
              <a:ext cx="79514" cy="133832"/>
            </a:xfrm>
            <a:custGeom>
              <a:avLst/>
              <a:gdLst/>
              <a:ahLst/>
              <a:cxnLst/>
              <a:rect l="0" t="0" r="0" b="0"/>
              <a:pathLst>
                <a:path w="79514" h="133832">
                  <a:moveTo>
                    <a:pt x="4441" y="0"/>
                  </a:moveTo>
                  <a:lnTo>
                    <a:pt x="0" y="13322"/>
                  </a:lnTo>
                  <a:lnTo>
                    <a:pt x="551" y="19104"/>
                  </a:lnTo>
                  <a:lnTo>
                    <a:pt x="6120" y="30486"/>
                  </a:lnTo>
                  <a:lnTo>
                    <a:pt x="10207" y="32406"/>
                  </a:lnTo>
                  <a:lnTo>
                    <a:pt x="14791" y="31828"/>
                  </a:lnTo>
                  <a:lnTo>
                    <a:pt x="39943" y="21984"/>
                  </a:lnTo>
                  <a:lnTo>
                    <a:pt x="46697" y="22091"/>
                  </a:lnTo>
                  <a:lnTo>
                    <a:pt x="59157" y="27167"/>
                  </a:lnTo>
                  <a:lnTo>
                    <a:pt x="76622" y="40475"/>
                  </a:lnTo>
                  <a:lnTo>
                    <a:pt x="79513" y="48359"/>
                  </a:lnTo>
                  <a:lnTo>
                    <a:pt x="79143" y="79799"/>
                  </a:lnTo>
                  <a:lnTo>
                    <a:pt x="72217" y="106669"/>
                  </a:lnTo>
                  <a:lnTo>
                    <a:pt x="54627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716334" y="6290055"/>
              <a:ext cx="117103" cy="25094"/>
            </a:xfrm>
            <a:custGeom>
              <a:avLst/>
              <a:gdLst/>
              <a:ahLst/>
              <a:cxnLst/>
              <a:rect l="0" t="0" r="0" b="0"/>
              <a:pathLst>
                <a:path w="117103" h="25094">
                  <a:moveTo>
                    <a:pt x="0" y="0"/>
                  </a:moveTo>
                  <a:lnTo>
                    <a:pt x="59938" y="14468"/>
                  </a:lnTo>
                  <a:lnTo>
                    <a:pt x="117102" y="250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994383" y="6127474"/>
              <a:ext cx="83975" cy="261842"/>
            </a:xfrm>
            <a:custGeom>
              <a:avLst/>
              <a:gdLst/>
              <a:ahLst/>
              <a:cxnLst/>
              <a:rect l="0" t="0" r="0" b="0"/>
              <a:pathLst>
                <a:path w="83975" h="261842">
                  <a:moveTo>
                    <a:pt x="31435" y="104030"/>
                  </a:moveTo>
                  <a:lnTo>
                    <a:pt x="17169" y="161098"/>
                  </a:lnTo>
                  <a:lnTo>
                    <a:pt x="3511" y="220168"/>
                  </a:lnTo>
                  <a:lnTo>
                    <a:pt x="0" y="261284"/>
                  </a:lnTo>
                  <a:lnTo>
                    <a:pt x="1185" y="261841"/>
                  </a:lnTo>
                  <a:lnTo>
                    <a:pt x="2905" y="259424"/>
                  </a:lnTo>
                  <a:lnTo>
                    <a:pt x="14988" y="200634"/>
                  </a:lnTo>
                  <a:lnTo>
                    <a:pt x="21475" y="145624"/>
                  </a:lnTo>
                  <a:lnTo>
                    <a:pt x="23685" y="88392"/>
                  </a:lnTo>
                  <a:lnTo>
                    <a:pt x="30231" y="33919"/>
                  </a:lnTo>
                  <a:lnTo>
                    <a:pt x="35519" y="5189"/>
                  </a:lnTo>
                  <a:lnTo>
                    <a:pt x="38805" y="961"/>
                  </a:lnTo>
                  <a:lnTo>
                    <a:pt x="42853" y="0"/>
                  </a:lnTo>
                  <a:lnTo>
                    <a:pt x="47412" y="1219"/>
                  </a:lnTo>
                  <a:lnTo>
                    <a:pt x="57433" y="10008"/>
                  </a:lnTo>
                  <a:lnTo>
                    <a:pt x="67154" y="24138"/>
                  </a:lnTo>
                  <a:lnTo>
                    <a:pt x="83974" y="74221"/>
                  </a:lnTo>
                  <a:lnTo>
                    <a:pt x="83765" y="111514"/>
                  </a:lnTo>
                  <a:lnTo>
                    <a:pt x="73376" y="143113"/>
                  </a:lnTo>
                  <a:lnTo>
                    <a:pt x="61228" y="156406"/>
                  </a:lnTo>
                  <a:lnTo>
                    <a:pt x="54085" y="161253"/>
                  </a:lnTo>
                  <a:lnTo>
                    <a:pt x="47465" y="163554"/>
                  </a:lnTo>
                  <a:lnTo>
                    <a:pt x="23071" y="1625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115235" y="6345474"/>
              <a:ext cx="74687" cy="94996"/>
            </a:xfrm>
            <a:custGeom>
              <a:avLst/>
              <a:gdLst/>
              <a:ahLst/>
              <a:cxnLst/>
              <a:rect l="0" t="0" r="0" b="0"/>
              <a:pathLst>
                <a:path w="74687" h="94996">
                  <a:moveTo>
                    <a:pt x="27686" y="11497"/>
                  </a:moveTo>
                  <a:lnTo>
                    <a:pt x="14365" y="20378"/>
                  </a:lnTo>
                  <a:lnTo>
                    <a:pt x="5346" y="32173"/>
                  </a:lnTo>
                  <a:lnTo>
                    <a:pt x="1640" y="39222"/>
                  </a:lnTo>
                  <a:lnTo>
                    <a:pt x="0" y="56967"/>
                  </a:lnTo>
                  <a:lnTo>
                    <a:pt x="3299" y="75386"/>
                  </a:lnTo>
                  <a:lnTo>
                    <a:pt x="10961" y="89769"/>
                  </a:lnTo>
                  <a:lnTo>
                    <a:pt x="16536" y="93418"/>
                  </a:lnTo>
                  <a:lnTo>
                    <a:pt x="30165" y="94995"/>
                  </a:lnTo>
                  <a:lnTo>
                    <a:pt x="43038" y="90119"/>
                  </a:lnTo>
                  <a:lnTo>
                    <a:pt x="54955" y="80827"/>
                  </a:lnTo>
                  <a:lnTo>
                    <a:pt x="66448" y="67403"/>
                  </a:lnTo>
                  <a:lnTo>
                    <a:pt x="72794" y="49665"/>
                  </a:lnTo>
                  <a:lnTo>
                    <a:pt x="74686" y="30319"/>
                  </a:lnTo>
                  <a:lnTo>
                    <a:pt x="72429" y="12427"/>
                  </a:lnTo>
                  <a:lnTo>
                    <a:pt x="67737" y="6541"/>
                  </a:lnTo>
                  <a:lnTo>
                    <a:pt x="52612" y="0"/>
                  </a:lnTo>
                  <a:lnTo>
                    <a:pt x="46162" y="1044"/>
                  </a:lnTo>
                  <a:lnTo>
                    <a:pt x="40933" y="4528"/>
                  </a:lnTo>
                  <a:lnTo>
                    <a:pt x="36517" y="9639"/>
                  </a:lnTo>
                  <a:lnTo>
                    <a:pt x="37290" y="13976"/>
                  </a:lnTo>
                  <a:lnTo>
                    <a:pt x="41524" y="17797"/>
                  </a:lnTo>
                  <a:lnTo>
                    <a:pt x="61143" y="282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248724" y="6189682"/>
              <a:ext cx="36393" cy="276027"/>
            </a:xfrm>
            <a:custGeom>
              <a:avLst/>
              <a:gdLst/>
              <a:ahLst/>
              <a:cxnLst/>
              <a:rect l="0" t="0" r="0" b="0"/>
              <a:pathLst>
                <a:path w="36393" h="276027">
                  <a:moveTo>
                    <a:pt x="19663" y="0"/>
                  </a:moveTo>
                  <a:lnTo>
                    <a:pt x="19663" y="51008"/>
                  </a:lnTo>
                  <a:lnTo>
                    <a:pt x="12985" y="102944"/>
                  </a:lnTo>
                  <a:lnTo>
                    <a:pt x="0" y="161317"/>
                  </a:lnTo>
                  <a:lnTo>
                    <a:pt x="619" y="195053"/>
                  </a:lnTo>
                  <a:lnTo>
                    <a:pt x="14373" y="257635"/>
                  </a:lnTo>
                  <a:lnTo>
                    <a:pt x="17995" y="263765"/>
                  </a:lnTo>
                  <a:lnTo>
                    <a:pt x="22269" y="267853"/>
                  </a:lnTo>
                  <a:lnTo>
                    <a:pt x="36392" y="276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330532" y="6398227"/>
              <a:ext cx="105145" cy="90533"/>
            </a:xfrm>
            <a:custGeom>
              <a:avLst/>
              <a:gdLst/>
              <a:ahLst/>
              <a:cxnLst/>
              <a:rect l="0" t="0" r="0" b="0"/>
              <a:pathLst>
                <a:path w="105145" h="90533">
                  <a:moveTo>
                    <a:pt x="63321" y="34023"/>
                  </a:moveTo>
                  <a:lnTo>
                    <a:pt x="55715" y="14919"/>
                  </a:lnTo>
                  <a:lnTo>
                    <a:pt x="47239" y="3537"/>
                  </a:lnTo>
                  <a:lnTo>
                    <a:pt x="41447" y="688"/>
                  </a:lnTo>
                  <a:lnTo>
                    <a:pt x="27577" y="0"/>
                  </a:lnTo>
                  <a:lnTo>
                    <a:pt x="20905" y="3906"/>
                  </a:lnTo>
                  <a:lnTo>
                    <a:pt x="8533" y="18160"/>
                  </a:lnTo>
                  <a:lnTo>
                    <a:pt x="1796" y="36886"/>
                  </a:lnTo>
                  <a:lnTo>
                    <a:pt x="0" y="47085"/>
                  </a:lnTo>
                  <a:lnTo>
                    <a:pt x="2960" y="63373"/>
                  </a:lnTo>
                  <a:lnTo>
                    <a:pt x="6352" y="70318"/>
                  </a:lnTo>
                  <a:lnTo>
                    <a:pt x="12331" y="74020"/>
                  </a:lnTo>
                  <a:lnTo>
                    <a:pt x="28887" y="75653"/>
                  </a:lnTo>
                  <a:lnTo>
                    <a:pt x="43681" y="70803"/>
                  </a:lnTo>
                  <a:lnTo>
                    <a:pt x="50228" y="66907"/>
                  </a:lnTo>
                  <a:lnTo>
                    <a:pt x="59980" y="55145"/>
                  </a:lnTo>
                  <a:lnTo>
                    <a:pt x="63883" y="48104"/>
                  </a:lnTo>
                  <a:lnTo>
                    <a:pt x="64624" y="45269"/>
                  </a:lnTo>
                  <a:lnTo>
                    <a:pt x="63261" y="45238"/>
                  </a:lnTo>
                  <a:lnTo>
                    <a:pt x="60493" y="47076"/>
                  </a:lnTo>
                  <a:lnTo>
                    <a:pt x="59577" y="52019"/>
                  </a:lnTo>
                  <a:lnTo>
                    <a:pt x="61038" y="67424"/>
                  </a:lnTo>
                  <a:lnTo>
                    <a:pt x="67264" y="81707"/>
                  </a:lnTo>
                  <a:lnTo>
                    <a:pt x="71525" y="88117"/>
                  </a:lnTo>
                  <a:lnTo>
                    <a:pt x="77155" y="90532"/>
                  </a:lnTo>
                  <a:lnTo>
                    <a:pt x="83697" y="90284"/>
                  </a:lnTo>
                  <a:lnTo>
                    <a:pt x="95612" y="85980"/>
                  </a:lnTo>
                  <a:lnTo>
                    <a:pt x="105144" y="758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469133" y="6390428"/>
              <a:ext cx="150561" cy="93974"/>
            </a:xfrm>
            <a:custGeom>
              <a:avLst/>
              <a:gdLst/>
              <a:ahLst/>
              <a:cxnLst/>
              <a:rect l="0" t="0" r="0" b="0"/>
              <a:pathLst>
                <a:path w="150561" h="93974">
                  <a:moveTo>
                    <a:pt x="0" y="0"/>
                  </a:moveTo>
                  <a:lnTo>
                    <a:pt x="4440" y="53771"/>
                  </a:lnTo>
                  <a:lnTo>
                    <a:pt x="7202" y="86669"/>
                  </a:lnTo>
                  <a:lnTo>
                    <a:pt x="9449" y="92166"/>
                  </a:lnTo>
                  <a:lnTo>
                    <a:pt x="12805" y="93973"/>
                  </a:lnTo>
                  <a:lnTo>
                    <a:pt x="16902" y="93318"/>
                  </a:lnTo>
                  <a:lnTo>
                    <a:pt x="20562" y="90093"/>
                  </a:lnTo>
                  <a:lnTo>
                    <a:pt x="33114" y="64885"/>
                  </a:lnTo>
                  <a:lnTo>
                    <a:pt x="48983" y="33057"/>
                  </a:lnTo>
                  <a:lnTo>
                    <a:pt x="61734" y="21507"/>
                  </a:lnTo>
                  <a:lnTo>
                    <a:pt x="69038" y="17127"/>
                  </a:lnTo>
                  <a:lnTo>
                    <a:pt x="84588" y="14737"/>
                  </a:lnTo>
                  <a:lnTo>
                    <a:pt x="135578" y="23175"/>
                  </a:lnTo>
                  <a:lnTo>
                    <a:pt x="150560" y="25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9092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687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100325" y="3554885"/>
            <a:ext cx="5360609" cy="1438675"/>
          </a:xfrm>
          <a:custGeom>
            <a:avLst/>
            <a:gdLst/>
            <a:ahLst/>
            <a:cxnLst/>
            <a:rect l="0" t="0" r="0" b="0"/>
            <a:pathLst>
              <a:path w="5360609" h="1438675">
                <a:moveTo>
                  <a:pt x="3312058" y="133831"/>
                </a:moveTo>
                <a:lnTo>
                  <a:pt x="3282594" y="106226"/>
                </a:lnTo>
                <a:lnTo>
                  <a:pt x="3219878" y="80976"/>
                </a:lnTo>
                <a:lnTo>
                  <a:pt x="3160007" y="69410"/>
                </a:lnTo>
                <a:lnTo>
                  <a:pt x="3097346" y="66314"/>
                </a:lnTo>
                <a:lnTo>
                  <a:pt x="3041362" y="60359"/>
                </a:lnTo>
                <a:lnTo>
                  <a:pt x="2981321" y="58908"/>
                </a:lnTo>
                <a:lnTo>
                  <a:pt x="2918036" y="58621"/>
                </a:lnTo>
                <a:lnTo>
                  <a:pt x="2868478" y="58572"/>
                </a:lnTo>
                <a:lnTo>
                  <a:pt x="2818478" y="58557"/>
                </a:lnTo>
                <a:lnTo>
                  <a:pt x="2768346" y="58553"/>
                </a:lnTo>
                <a:lnTo>
                  <a:pt x="2706406" y="58551"/>
                </a:lnTo>
                <a:lnTo>
                  <a:pt x="2648941" y="58551"/>
                </a:lnTo>
                <a:lnTo>
                  <a:pt x="2595951" y="58551"/>
                </a:lnTo>
                <a:lnTo>
                  <a:pt x="2543488" y="58551"/>
                </a:lnTo>
                <a:lnTo>
                  <a:pt x="2487300" y="58551"/>
                </a:lnTo>
                <a:lnTo>
                  <a:pt x="2429388" y="58551"/>
                </a:lnTo>
                <a:lnTo>
                  <a:pt x="2372719" y="58551"/>
                </a:lnTo>
                <a:lnTo>
                  <a:pt x="2319867" y="58551"/>
                </a:lnTo>
                <a:lnTo>
                  <a:pt x="2267445" y="58551"/>
                </a:lnTo>
                <a:lnTo>
                  <a:pt x="2210341" y="58551"/>
                </a:lnTo>
                <a:lnTo>
                  <a:pt x="2158887" y="58551"/>
                </a:lnTo>
                <a:lnTo>
                  <a:pt x="2096028" y="56072"/>
                </a:lnTo>
                <a:lnTo>
                  <a:pt x="2038382" y="51349"/>
                </a:lnTo>
                <a:lnTo>
                  <a:pt x="1985361" y="50531"/>
                </a:lnTo>
                <a:lnTo>
                  <a:pt x="1928448" y="50288"/>
                </a:lnTo>
                <a:lnTo>
                  <a:pt x="1874823" y="50217"/>
                </a:lnTo>
                <a:lnTo>
                  <a:pt x="1814739" y="43570"/>
                </a:lnTo>
                <a:lnTo>
                  <a:pt x="1756876" y="42167"/>
                </a:lnTo>
                <a:lnTo>
                  <a:pt x="1700973" y="41890"/>
                </a:lnTo>
                <a:lnTo>
                  <a:pt x="1643117" y="41835"/>
                </a:lnTo>
                <a:lnTo>
                  <a:pt x="1586459" y="41825"/>
                </a:lnTo>
                <a:lnTo>
                  <a:pt x="1533067" y="36074"/>
                </a:lnTo>
                <a:lnTo>
                  <a:pt x="1475707" y="33974"/>
                </a:lnTo>
                <a:lnTo>
                  <a:pt x="1419146" y="29119"/>
                </a:lnTo>
                <a:lnTo>
                  <a:pt x="1365773" y="25888"/>
                </a:lnTo>
                <a:lnTo>
                  <a:pt x="1310895" y="22772"/>
                </a:lnTo>
                <a:lnTo>
                  <a:pt x="1255065" y="17524"/>
                </a:lnTo>
                <a:lnTo>
                  <a:pt x="1201768" y="14408"/>
                </a:lnTo>
                <a:lnTo>
                  <a:pt x="1150245" y="9558"/>
                </a:lnTo>
                <a:lnTo>
                  <a:pt x="1098284" y="8718"/>
                </a:lnTo>
                <a:lnTo>
                  <a:pt x="1046126" y="8469"/>
                </a:lnTo>
                <a:lnTo>
                  <a:pt x="995355" y="8395"/>
                </a:lnTo>
                <a:lnTo>
                  <a:pt x="939739" y="8370"/>
                </a:lnTo>
                <a:lnTo>
                  <a:pt x="892271" y="8366"/>
                </a:lnTo>
                <a:lnTo>
                  <a:pt x="841134" y="9294"/>
                </a:lnTo>
                <a:lnTo>
                  <a:pt x="789558" y="17463"/>
                </a:lnTo>
                <a:lnTo>
                  <a:pt x="726498" y="23586"/>
                </a:lnTo>
                <a:lnTo>
                  <a:pt x="663539" y="31515"/>
                </a:lnTo>
                <a:lnTo>
                  <a:pt x="605363" y="33074"/>
                </a:lnTo>
                <a:lnTo>
                  <a:pt x="550053" y="39130"/>
                </a:lnTo>
                <a:lnTo>
                  <a:pt x="499887" y="41290"/>
                </a:lnTo>
                <a:lnTo>
                  <a:pt x="438355" y="41752"/>
                </a:lnTo>
                <a:lnTo>
                  <a:pt x="381833" y="46253"/>
                </a:lnTo>
                <a:lnTo>
                  <a:pt x="325970" y="56288"/>
                </a:lnTo>
                <a:lnTo>
                  <a:pt x="271123" y="64931"/>
                </a:lnTo>
                <a:lnTo>
                  <a:pt x="234680" y="77917"/>
                </a:lnTo>
                <a:lnTo>
                  <a:pt x="175438" y="114468"/>
                </a:lnTo>
                <a:lnTo>
                  <a:pt x="154754" y="131088"/>
                </a:lnTo>
                <a:lnTo>
                  <a:pt x="118870" y="185981"/>
                </a:lnTo>
                <a:lnTo>
                  <a:pt x="90243" y="247124"/>
                </a:lnTo>
                <a:lnTo>
                  <a:pt x="65144" y="307987"/>
                </a:lnTo>
                <a:lnTo>
                  <a:pt x="47252" y="363979"/>
                </a:lnTo>
                <a:lnTo>
                  <a:pt x="27630" y="427278"/>
                </a:lnTo>
                <a:lnTo>
                  <a:pt x="13683" y="484460"/>
                </a:lnTo>
                <a:lnTo>
                  <a:pt x="6362" y="545710"/>
                </a:lnTo>
                <a:lnTo>
                  <a:pt x="1049" y="599850"/>
                </a:lnTo>
                <a:lnTo>
                  <a:pt x="0" y="654363"/>
                </a:lnTo>
                <a:lnTo>
                  <a:pt x="4216" y="708845"/>
                </a:lnTo>
                <a:lnTo>
                  <a:pt x="12205" y="768178"/>
                </a:lnTo>
                <a:lnTo>
                  <a:pt x="31417" y="828000"/>
                </a:lnTo>
                <a:lnTo>
                  <a:pt x="65180" y="890551"/>
                </a:lnTo>
                <a:lnTo>
                  <a:pt x="78082" y="900145"/>
                </a:lnTo>
                <a:lnTo>
                  <a:pt x="85426" y="904004"/>
                </a:lnTo>
                <a:lnTo>
                  <a:pt x="96065" y="915727"/>
                </a:lnTo>
                <a:lnTo>
                  <a:pt x="102032" y="927444"/>
                </a:lnTo>
                <a:lnTo>
                  <a:pt x="102323" y="930568"/>
                </a:lnTo>
                <a:lnTo>
                  <a:pt x="96110" y="948903"/>
                </a:lnTo>
                <a:lnTo>
                  <a:pt x="96166" y="963564"/>
                </a:lnTo>
                <a:lnTo>
                  <a:pt x="102246" y="1018862"/>
                </a:lnTo>
                <a:lnTo>
                  <a:pt x="111589" y="1045080"/>
                </a:lnTo>
                <a:lnTo>
                  <a:pt x="147695" y="1096876"/>
                </a:lnTo>
                <a:lnTo>
                  <a:pt x="210165" y="1151388"/>
                </a:lnTo>
                <a:lnTo>
                  <a:pt x="269199" y="1185783"/>
                </a:lnTo>
                <a:lnTo>
                  <a:pt x="330500" y="1207151"/>
                </a:lnTo>
                <a:lnTo>
                  <a:pt x="388611" y="1219545"/>
                </a:lnTo>
                <a:lnTo>
                  <a:pt x="443230" y="1230087"/>
                </a:lnTo>
                <a:lnTo>
                  <a:pt x="504591" y="1242651"/>
                </a:lnTo>
                <a:lnTo>
                  <a:pt x="567046" y="1245820"/>
                </a:lnTo>
                <a:lnTo>
                  <a:pt x="619898" y="1247135"/>
                </a:lnTo>
                <a:lnTo>
                  <a:pt x="676832" y="1253490"/>
                </a:lnTo>
                <a:lnTo>
                  <a:pt x="731246" y="1261130"/>
                </a:lnTo>
                <a:lnTo>
                  <a:pt x="788401" y="1267095"/>
                </a:lnTo>
                <a:lnTo>
                  <a:pt x="849283" y="1273306"/>
                </a:lnTo>
                <a:lnTo>
                  <a:pt x="910217" y="1285813"/>
                </a:lnTo>
                <a:lnTo>
                  <a:pt x="957874" y="1289917"/>
                </a:lnTo>
                <a:lnTo>
                  <a:pt x="1010719" y="1294540"/>
                </a:lnTo>
                <a:lnTo>
                  <a:pt x="1069652" y="1296103"/>
                </a:lnTo>
                <a:lnTo>
                  <a:pt x="1118912" y="1300814"/>
                </a:lnTo>
                <a:lnTo>
                  <a:pt x="1174710" y="1303655"/>
                </a:lnTo>
                <a:lnTo>
                  <a:pt x="1232445" y="1308937"/>
                </a:lnTo>
                <a:lnTo>
                  <a:pt x="1289275" y="1313300"/>
                </a:lnTo>
                <a:lnTo>
                  <a:pt x="1352483" y="1326479"/>
                </a:lnTo>
                <a:lnTo>
                  <a:pt x="1407819" y="1333929"/>
                </a:lnTo>
                <a:lnTo>
                  <a:pt x="1467474" y="1345126"/>
                </a:lnTo>
                <a:lnTo>
                  <a:pt x="1522222" y="1348948"/>
                </a:lnTo>
                <a:lnTo>
                  <a:pt x="1580031" y="1353835"/>
                </a:lnTo>
                <a:lnTo>
                  <a:pt x="1634063" y="1354801"/>
                </a:lnTo>
                <a:lnTo>
                  <a:pt x="1691840" y="1359448"/>
                </a:lnTo>
                <a:lnTo>
                  <a:pt x="1753941" y="1368370"/>
                </a:lnTo>
                <a:lnTo>
                  <a:pt x="1816571" y="1375760"/>
                </a:lnTo>
                <a:lnTo>
                  <a:pt x="1873238" y="1382034"/>
                </a:lnTo>
                <a:lnTo>
                  <a:pt x="1929120" y="1388574"/>
                </a:lnTo>
                <a:lnTo>
                  <a:pt x="1984898" y="1395586"/>
                </a:lnTo>
                <a:lnTo>
                  <a:pt x="2040663" y="1399171"/>
                </a:lnTo>
                <a:lnTo>
                  <a:pt x="2096426" y="1404427"/>
                </a:lnTo>
                <a:lnTo>
                  <a:pt x="2152189" y="1405120"/>
                </a:lnTo>
                <a:lnTo>
                  <a:pt x="2207952" y="1411831"/>
                </a:lnTo>
                <a:lnTo>
                  <a:pt x="2264645" y="1414287"/>
                </a:lnTo>
                <a:lnTo>
                  <a:pt x="2326680" y="1420761"/>
                </a:lnTo>
                <a:lnTo>
                  <a:pt x="2383452" y="1424275"/>
                </a:lnTo>
                <a:lnTo>
                  <a:pt x="2439348" y="1429522"/>
                </a:lnTo>
                <a:lnTo>
                  <a:pt x="2499569" y="1430213"/>
                </a:lnTo>
                <a:lnTo>
                  <a:pt x="2558741" y="1430304"/>
                </a:lnTo>
                <a:lnTo>
                  <a:pt x="2615883" y="1436065"/>
                </a:lnTo>
                <a:lnTo>
                  <a:pt x="2677977" y="1438338"/>
                </a:lnTo>
                <a:lnTo>
                  <a:pt x="2741378" y="1438637"/>
                </a:lnTo>
                <a:lnTo>
                  <a:pt x="2791952" y="1438674"/>
                </a:lnTo>
                <a:lnTo>
                  <a:pt x="2845761" y="1437751"/>
                </a:lnTo>
                <a:lnTo>
                  <a:pt x="2908973" y="1431480"/>
                </a:lnTo>
                <a:lnTo>
                  <a:pt x="2971017" y="1423851"/>
                </a:lnTo>
                <a:lnTo>
                  <a:pt x="3025255" y="1417888"/>
                </a:lnTo>
                <a:lnTo>
                  <a:pt x="3080716" y="1414438"/>
                </a:lnTo>
                <a:lnTo>
                  <a:pt x="3133941" y="1413757"/>
                </a:lnTo>
                <a:lnTo>
                  <a:pt x="3184969" y="1413623"/>
                </a:lnTo>
                <a:lnTo>
                  <a:pt x="3239796" y="1407847"/>
                </a:lnTo>
                <a:lnTo>
                  <a:pt x="3295374" y="1405743"/>
                </a:lnTo>
                <a:lnTo>
                  <a:pt x="3351101" y="1405327"/>
                </a:lnTo>
                <a:lnTo>
                  <a:pt x="3406856" y="1404315"/>
                </a:lnTo>
                <a:lnTo>
                  <a:pt x="3462618" y="1398608"/>
                </a:lnTo>
                <a:lnTo>
                  <a:pt x="3522821" y="1397205"/>
                </a:lnTo>
                <a:lnTo>
                  <a:pt x="3581733" y="1396928"/>
                </a:lnTo>
                <a:lnTo>
                  <a:pt x="3638118" y="1396874"/>
                </a:lnTo>
                <a:lnTo>
                  <a:pt x="3694003" y="1396863"/>
                </a:lnTo>
                <a:lnTo>
                  <a:pt x="3750720" y="1396861"/>
                </a:lnTo>
                <a:lnTo>
                  <a:pt x="3809700" y="1399339"/>
                </a:lnTo>
                <a:lnTo>
                  <a:pt x="3862140" y="1404062"/>
                </a:lnTo>
                <a:lnTo>
                  <a:pt x="3917247" y="1404995"/>
                </a:lnTo>
                <a:lnTo>
                  <a:pt x="3972880" y="1407658"/>
                </a:lnTo>
                <a:lnTo>
                  <a:pt x="4024177" y="1412418"/>
                </a:lnTo>
                <a:lnTo>
                  <a:pt x="4076786" y="1414287"/>
                </a:lnTo>
                <a:lnTo>
                  <a:pt x="4129447" y="1420164"/>
                </a:lnTo>
                <a:lnTo>
                  <a:pt x="4180364" y="1421600"/>
                </a:lnTo>
                <a:lnTo>
                  <a:pt x="4242411" y="1428527"/>
                </a:lnTo>
                <a:lnTo>
                  <a:pt x="4303786" y="1430082"/>
                </a:lnTo>
                <a:lnTo>
                  <a:pt x="4364728" y="1430287"/>
                </a:lnTo>
                <a:lnTo>
                  <a:pt x="4423996" y="1430314"/>
                </a:lnTo>
                <a:lnTo>
                  <a:pt x="4481150" y="1430317"/>
                </a:lnTo>
                <a:lnTo>
                  <a:pt x="4543246" y="1430318"/>
                </a:lnTo>
                <a:lnTo>
                  <a:pt x="4600026" y="1423698"/>
                </a:lnTo>
                <a:lnTo>
                  <a:pt x="4661672" y="1421254"/>
                </a:lnTo>
                <a:lnTo>
                  <a:pt x="4719723" y="1410342"/>
                </a:lnTo>
                <a:lnTo>
                  <a:pt x="4782408" y="1396800"/>
                </a:lnTo>
                <a:lnTo>
                  <a:pt x="4839725" y="1382912"/>
                </a:lnTo>
                <a:lnTo>
                  <a:pt x="4895693" y="1368978"/>
                </a:lnTo>
                <a:lnTo>
                  <a:pt x="4953961" y="1348418"/>
                </a:lnTo>
                <a:lnTo>
                  <a:pt x="5013909" y="1326285"/>
                </a:lnTo>
                <a:lnTo>
                  <a:pt x="5074872" y="1293623"/>
                </a:lnTo>
                <a:lnTo>
                  <a:pt x="5134465" y="1254486"/>
                </a:lnTo>
                <a:lnTo>
                  <a:pt x="5193995" y="1210517"/>
                </a:lnTo>
                <a:lnTo>
                  <a:pt x="5254291" y="1151585"/>
                </a:lnTo>
                <a:lnTo>
                  <a:pt x="5275004" y="1120299"/>
                </a:lnTo>
                <a:lnTo>
                  <a:pt x="5308701" y="1062252"/>
                </a:lnTo>
                <a:lnTo>
                  <a:pt x="5333156" y="1003730"/>
                </a:lnTo>
                <a:lnTo>
                  <a:pt x="5350165" y="950757"/>
                </a:lnTo>
                <a:lnTo>
                  <a:pt x="5358861" y="892792"/>
                </a:lnTo>
                <a:lnTo>
                  <a:pt x="5360608" y="844155"/>
                </a:lnTo>
                <a:lnTo>
                  <a:pt x="5356759" y="791084"/>
                </a:lnTo>
                <a:lnTo>
                  <a:pt x="5338934" y="727988"/>
                </a:lnTo>
                <a:lnTo>
                  <a:pt x="5314559" y="666693"/>
                </a:lnTo>
                <a:lnTo>
                  <a:pt x="5272227" y="608248"/>
                </a:lnTo>
                <a:lnTo>
                  <a:pt x="5227840" y="547761"/>
                </a:lnTo>
                <a:lnTo>
                  <a:pt x="5168594" y="484915"/>
                </a:lnTo>
                <a:lnTo>
                  <a:pt x="5109460" y="426573"/>
                </a:lnTo>
                <a:lnTo>
                  <a:pt x="5051704" y="382147"/>
                </a:lnTo>
                <a:lnTo>
                  <a:pt x="4998498" y="347037"/>
                </a:lnTo>
                <a:lnTo>
                  <a:pt x="4943071" y="311400"/>
                </a:lnTo>
                <a:lnTo>
                  <a:pt x="4886423" y="281855"/>
                </a:lnTo>
                <a:lnTo>
                  <a:pt x="4824394" y="249314"/>
                </a:lnTo>
                <a:lnTo>
                  <a:pt x="4765144" y="224616"/>
                </a:lnTo>
                <a:lnTo>
                  <a:pt x="4711247" y="203293"/>
                </a:lnTo>
                <a:lnTo>
                  <a:pt x="4648563" y="178100"/>
                </a:lnTo>
                <a:lnTo>
                  <a:pt x="4594248" y="160544"/>
                </a:lnTo>
                <a:lnTo>
                  <a:pt x="4538771" y="140106"/>
                </a:lnTo>
                <a:lnTo>
                  <a:pt x="4483065" y="126155"/>
                </a:lnTo>
                <a:lnTo>
                  <a:pt x="4427313" y="114450"/>
                </a:lnTo>
                <a:lnTo>
                  <a:pt x="4376371" y="102259"/>
                </a:lnTo>
                <a:lnTo>
                  <a:pt x="4317017" y="85394"/>
                </a:lnTo>
                <a:lnTo>
                  <a:pt x="4260269" y="72837"/>
                </a:lnTo>
                <a:lnTo>
                  <a:pt x="4204312" y="61407"/>
                </a:lnTo>
                <a:lnTo>
                  <a:pt x="4148511" y="50200"/>
                </a:lnTo>
                <a:lnTo>
                  <a:pt x="4092740" y="43477"/>
                </a:lnTo>
                <a:lnTo>
                  <a:pt x="4036047" y="36400"/>
                </a:lnTo>
                <a:lnTo>
                  <a:pt x="3974592" y="31560"/>
                </a:lnTo>
                <a:lnTo>
                  <a:pt x="3917430" y="21930"/>
                </a:lnTo>
                <a:lnTo>
                  <a:pt x="3861390" y="16827"/>
                </a:lnTo>
                <a:lnTo>
                  <a:pt x="3805573" y="10311"/>
                </a:lnTo>
                <a:lnTo>
                  <a:pt x="3754240" y="8749"/>
                </a:lnTo>
                <a:lnTo>
                  <a:pt x="3702553" y="2692"/>
                </a:lnTo>
                <a:lnTo>
                  <a:pt x="3639794" y="354"/>
                </a:lnTo>
                <a:lnTo>
                  <a:pt x="3577809" y="46"/>
                </a:lnTo>
                <a:lnTo>
                  <a:pt x="3516442" y="6"/>
                </a:lnTo>
                <a:lnTo>
                  <a:pt x="3459941" y="1"/>
                </a:lnTo>
                <a:lnTo>
                  <a:pt x="3396646" y="0"/>
                </a:lnTo>
                <a:lnTo>
                  <a:pt x="3342294" y="4440"/>
                </a:lnTo>
                <a:lnTo>
                  <a:pt x="3281951" y="7848"/>
                </a:lnTo>
                <a:lnTo>
                  <a:pt x="3227939" y="12703"/>
                </a:lnTo>
                <a:lnTo>
                  <a:pt x="3169046" y="22611"/>
                </a:lnTo>
                <a:lnTo>
                  <a:pt x="3111700" y="33518"/>
                </a:lnTo>
                <a:lnTo>
                  <a:pt x="3074561" y="44318"/>
                </a:lnTo>
                <a:lnTo>
                  <a:pt x="3045898" y="61769"/>
                </a:lnTo>
                <a:lnTo>
                  <a:pt x="3002574" y="10037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oup 6"/>
          <p:cNvGrpSpPr/>
          <p:nvPr/>
        </p:nvGrpSpPr>
        <p:grpSpPr>
          <a:xfrm>
            <a:off x="4455271" y="4617168"/>
            <a:ext cx="386042" cy="311714"/>
            <a:chOff x="4455271" y="4617168"/>
            <a:chExt cx="386042" cy="311714"/>
          </a:xfrm>
        </p:grpSpPr>
        <p:sp>
          <p:nvSpPr>
            <p:cNvPr id="4" name="Freeform 3"/>
            <p:cNvSpPr/>
            <p:nvPr/>
          </p:nvSpPr>
          <p:spPr>
            <a:xfrm>
              <a:off x="4455271" y="4658990"/>
              <a:ext cx="132043" cy="269892"/>
            </a:xfrm>
            <a:custGeom>
              <a:avLst/>
              <a:gdLst/>
              <a:ahLst/>
              <a:cxnLst/>
              <a:rect l="0" t="0" r="0" b="0"/>
              <a:pathLst>
                <a:path w="132043" h="269892">
                  <a:moveTo>
                    <a:pt x="61217" y="0"/>
                  </a:moveTo>
                  <a:lnTo>
                    <a:pt x="42113" y="7607"/>
                  </a:lnTo>
                  <a:lnTo>
                    <a:pt x="25094" y="21874"/>
                  </a:lnTo>
                  <a:lnTo>
                    <a:pt x="9208" y="43347"/>
                  </a:lnTo>
                  <a:lnTo>
                    <a:pt x="1546" y="59229"/>
                  </a:lnTo>
                  <a:lnTo>
                    <a:pt x="0" y="75581"/>
                  </a:lnTo>
                  <a:lnTo>
                    <a:pt x="888" y="83845"/>
                  </a:lnTo>
                  <a:lnTo>
                    <a:pt x="5199" y="90284"/>
                  </a:lnTo>
                  <a:lnTo>
                    <a:pt x="44638" y="115005"/>
                  </a:lnTo>
                  <a:lnTo>
                    <a:pt x="101890" y="145071"/>
                  </a:lnTo>
                  <a:lnTo>
                    <a:pt x="123352" y="163701"/>
                  </a:lnTo>
                  <a:lnTo>
                    <a:pt x="130655" y="182733"/>
                  </a:lnTo>
                  <a:lnTo>
                    <a:pt x="132042" y="205752"/>
                  </a:lnTo>
                  <a:lnTo>
                    <a:pt x="122372" y="237753"/>
                  </a:lnTo>
                  <a:lnTo>
                    <a:pt x="112871" y="253130"/>
                  </a:lnTo>
                  <a:lnTo>
                    <a:pt x="99974" y="263682"/>
                  </a:lnTo>
                  <a:lnTo>
                    <a:pt x="92631" y="267797"/>
                  </a:lnTo>
                  <a:lnTo>
                    <a:pt x="77038" y="269891"/>
                  </a:lnTo>
                  <a:lnTo>
                    <a:pt x="68976" y="269148"/>
                  </a:lnTo>
                  <a:lnTo>
                    <a:pt x="62672" y="264935"/>
                  </a:lnTo>
                  <a:lnTo>
                    <a:pt x="53189" y="250341"/>
                  </a:lnTo>
                  <a:lnTo>
                    <a:pt x="44488" y="2174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4541581" y="4617168"/>
              <a:ext cx="234206" cy="25094"/>
            </a:xfrm>
            <a:custGeom>
              <a:avLst/>
              <a:gdLst/>
              <a:ahLst/>
              <a:cxnLst/>
              <a:rect l="0" t="0" r="0" b="0"/>
              <a:pathLst>
                <a:path w="234206" h="25094">
                  <a:moveTo>
                    <a:pt x="0" y="25093"/>
                  </a:moveTo>
                  <a:lnTo>
                    <a:pt x="14285" y="12667"/>
                  </a:lnTo>
                  <a:lnTo>
                    <a:pt x="27725" y="6249"/>
                  </a:lnTo>
                  <a:lnTo>
                    <a:pt x="87153" y="549"/>
                  </a:lnTo>
                  <a:lnTo>
                    <a:pt x="142290" y="73"/>
                  </a:lnTo>
                  <a:lnTo>
                    <a:pt x="201861" y="10"/>
                  </a:lnTo>
                  <a:lnTo>
                    <a:pt x="2342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92910" y="4617168"/>
              <a:ext cx="148403" cy="276027"/>
            </a:xfrm>
            <a:custGeom>
              <a:avLst/>
              <a:gdLst/>
              <a:ahLst/>
              <a:cxnLst/>
              <a:rect l="0" t="0" r="0" b="0"/>
              <a:pathLst>
                <a:path w="148403" h="276027">
                  <a:moveTo>
                    <a:pt x="124698" y="0"/>
                  </a:moveTo>
                  <a:lnTo>
                    <a:pt x="106936" y="0"/>
                  </a:lnTo>
                  <a:lnTo>
                    <a:pt x="82569" y="8881"/>
                  </a:lnTo>
                  <a:lnTo>
                    <a:pt x="39864" y="43765"/>
                  </a:lnTo>
                  <a:lnTo>
                    <a:pt x="24488" y="71931"/>
                  </a:lnTo>
                  <a:lnTo>
                    <a:pt x="5067" y="132374"/>
                  </a:lnTo>
                  <a:lnTo>
                    <a:pt x="0" y="191180"/>
                  </a:lnTo>
                  <a:lnTo>
                    <a:pt x="3823" y="232314"/>
                  </a:lnTo>
                  <a:lnTo>
                    <a:pt x="8798" y="238520"/>
                  </a:lnTo>
                  <a:lnTo>
                    <a:pt x="24239" y="245416"/>
                  </a:lnTo>
                  <a:lnTo>
                    <a:pt x="41016" y="243524"/>
                  </a:lnTo>
                  <a:lnTo>
                    <a:pt x="49393" y="240418"/>
                  </a:lnTo>
                  <a:lnTo>
                    <a:pt x="61179" y="229531"/>
                  </a:lnTo>
                  <a:lnTo>
                    <a:pt x="76318" y="199823"/>
                  </a:lnTo>
                  <a:lnTo>
                    <a:pt x="76645" y="192696"/>
                  </a:lnTo>
                  <a:lnTo>
                    <a:pt x="72052" y="179820"/>
                  </a:lnTo>
                  <a:lnTo>
                    <a:pt x="68225" y="177502"/>
                  </a:lnTo>
                  <a:lnTo>
                    <a:pt x="63815" y="177815"/>
                  </a:lnTo>
                  <a:lnTo>
                    <a:pt x="59016" y="179883"/>
                  </a:lnTo>
                  <a:lnTo>
                    <a:pt x="57675" y="183120"/>
                  </a:lnTo>
                  <a:lnTo>
                    <a:pt x="58640" y="187136"/>
                  </a:lnTo>
                  <a:lnTo>
                    <a:pt x="61142" y="191673"/>
                  </a:lnTo>
                  <a:lnTo>
                    <a:pt x="66528" y="193768"/>
                  </a:lnTo>
                  <a:lnTo>
                    <a:pt x="121993" y="194484"/>
                  </a:lnTo>
                  <a:lnTo>
                    <a:pt x="140224" y="201371"/>
                  </a:lnTo>
                  <a:lnTo>
                    <a:pt x="145272" y="206739"/>
                  </a:lnTo>
                  <a:lnTo>
                    <a:pt x="147708" y="213106"/>
                  </a:lnTo>
                  <a:lnTo>
                    <a:pt x="148402" y="220139"/>
                  </a:lnTo>
                  <a:lnTo>
                    <a:pt x="144217" y="232910"/>
                  </a:lnTo>
                  <a:lnTo>
                    <a:pt x="138020" y="245711"/>
                  </a:lnTo>
                  <a:lnTo>
                    <a:pt x="133062" y="276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Freeform 7"/>
          <p:cNvSpPr/>
          <p:nvPr/>
        </p:nvSpPr>
        <p:spPr>
          <a:xfrm>
            <a:off x="4457937" y="4556414"/>
            <a:ext cx="175654" cy="392873"/>
          </a:xfrm>
          <a:custGeom>
            <a:avLst/>
            <a:gdLst/>
            <a:ahLst/>
            <a:cxnLst/>
            <a:rect l="0" t="0" r="0" b="0"/>
            <a:pathLst>
              <a:path w="175654" h="392873">
                <a:moveTo>
                  <a:pt x="175653" y="10567"/>
                </a:moveTo>
                <a:lnTo>
                  <a:pt x="166772" y="1686"/>
                </a:lnTo>
                <a:lnTo>
                  <a:pt x="161368" y="0"/>
                </a:lnTo>
                <a:lnTo>
                  <a:pt x="140441" y="2067"/>
                </a:lnTo>
                <a:lnTo>
                  <a:pt x="115653" y="6706"/>
                </a:lnTo>
                <a:lnTo>
                  <a:pt x="63570" y="7420"/>
                </a:lnTo>
                <a:lnTo>
                  <a:pt x="46531" y="14125"/>
                </a:lnTo>
                <a:lnTo>
                  <a:pt x="39385" y="18516"/>
                </a:lnTo>
                <a:lnTo>
                  <a:pt x="34621" y="25160"/>
                </a:lnTo>
                <a:lnTo>
                  <a:pt x="29328" y="42456"/>
                </a:lnTo>
                <a:lnTo>
                  <a:pt x="21025" y="105716"/>
                </a:lnTo>
                <a:lnTo>
                  <a:pt x="18507" y="150044"/>
                </a:lnTo>
                <a:lnTo>
                  <a:pt x="24587" y="181594"/>
                </a:lnTo>
                <a:lnTo>
                  <a:pt x="32923" y="196866"/>
                </a:lnTo>
                <a:lnTo>
                  <a:pt x="39607" y="201682"/>
                </a:lnTo>
                <a:lnTo>
                  <a:pt x="72089" y="214368"/>
                </a:lnTo>
                <a:lnTo>
                  <a:pt x="121329" y="250527"/>
                </a:lnTo>
                <a:lnTo>
                  <a:pt x="134567" y="271570"/>
                </a:lnTo>
                <a:lnTo>
                  <a:pt x="139935" y="299904"/>
                </a:lnTo>
                <a:lnTo>
                  <a:pt x="135071" y="336105"/>
                </a:lnTo>
                <a:lnTo>
                  <a:pt x="126867" y="360744"/>
                </a:lnTo>
                <a:lnTo>
                  <a:pt x="118034" y="374073"/>
                </a:lnTo>
                <a:lnTo>
                  <a:pt x="105434" y="383715"/>
                </a:lnTo>
                <a:lnTo>
                  <a:pt x="89611" y="390169"/>
                </a:lnTo>
                <a:lnTo>
                  <a:pt x="59803" y="392872"/>
                </a:lnTo>
                <a:lnTo>
                  <a:pt x="29285" y="387271"/>
                </a:lnTo>
                <a:lnTo>
                  <a:pt x="14255" y="379047"/>
                </a:lnTo>
                <a:lnTo>
                  <a:pt x="6335" y="369197"/>
                </a:lnTo>
                <a:lnTo>
                  <a:pt x="0" y="35350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3" name="Group 32"/>
          <p:cNvGrpSpPr/>
          <p:nvPr/>
        </p:nvGrpSpPr>
        <p:grpSpPr>
          <a:xfrm>
            <a:off x="5670780" y="3529917"/>
            <a:ext cx="1378856" cy="1353220"/>
            <a:chOff x="5670780" y="3529917"/>
            <a:chExt cx="1378856" cy="1353220"/>
          </a:xfrm>
        </p:grpSpPr>
        <p:sp>
          <p:nvSpPr>
            <p:cNvPr id="9" name="Freeform 8"/>
            <p:cNvSpPr/>
            <p:nvPr/>
          </p:nvSpPr>
          <p:spPr>
            <a:xfrm>
              <a:off x="5679158" y="3529917"/>
              <a:ext cx="188832" cy="373419"/>
            </a:xfrm>
            <a:custGeom>
              <a:avLst/>
              <a:gdLst/>
              <a:ahLst/>
              <a:cxnLst/>
              <a:rect l="0" t="0" r="0" b="0"/>
              <a:pathLst>
                <a:path w="188832" h="373419">
                  <a:moveTo>
                    <a:pt x="8351" y="41697"/>
                  </a:moveTo>
                  <a:lnTo>
                    <a:pt x="762" y="104513"/>
                  </a:lnTo>
                  <a:lnTo>
                    <a:pt x="88" y="161414"/>
                  </a:lnTo>
                  <a:lnTo>
                    <a:pt x="0" y="217327"/>
                  </a:lnTo>
                  <a:lnTo>
                    <a:pt x="4807" y="278858"/>
                  </a:lnTo>
                  <a:lnTo>
                    <a:pt x="805" y="336895"/>
                  </a:lnTo>
                  <a:lnTo>
                    <a:pt x="148" y="373418"/>
                  </a:lnTo>
                  <a:lnTo>
                    <a:pt x="4448" y="319504"/>
                  </a:lnTo>
                  <a:lnTo>
                    <a:pt x="13328" y="264515"/>
                  </a:lnTo>
                  <a:lnTo>
                    <a:pt x="20710" y="206534"/>
                  </a:lnTo>
                  <a:lnTo>
                    <a:pt x="40224" y="150479"/>
                  </a:lnTo>
                  <a:lnTo>
                    <a:pt x="55541" y="95607"/>
                  </a:lnTo>
                  <a:lnTo>
                    <a:pt x="64982" y="68823"/>
                  </a:lnTo>
                  <a:lnTo>
                    <a:pt x="103052" y="12009"/>
                  </a:lnTo>
                  <a:lnTo>
                    <a:pt x="110519" y="5176"/>
                  </a:lnTo>
                  <a:lnTo>
                    <a:pt x="119215" y="1550"/>
                  </a:lnTo>
                  <a:lnTo>
                    <a:pt x="138790" y="0"/>
                  </a:lnTo>
                  <a:lnTo>
                    <a:pt x="147356" y="2746"/>
                  </a:lnTo>
                  <a:lnTo>
                    <a:pt x="161830" y="13233"/>
                  </a:lnTo>
                  <a:lnTo>
                    <a:pt x="180429" y="43693"/>
                  </a:lnTo>
                  <a:lnTo>
                    <a:pt x="188831" y="77708"/>
                  </a:lnTo>
                  <a:lnTo>
                    <a:pt x="182804" y="136153"/>
                  </a:lnTo>
                  <a:lnTo>
                    <a:pt x="175654" y="197983"/>
                  </a:lnTo>
                  <a:lnTo>
                    <a:pt x="164122" y="260695"/>
                  </a:lnTo>
                  <a:lnTo>
                    <a:pt x="147726" y="317123"/>
                  </a:lnTo>
                  <a:lnTo>
                    <a:pt x="139385" y="342638"/>
                  </a:lnTo>
                  <a:lnTo>
                    <a:pt x="137529" y="344556"/>
                  </a:lnTo>
                  <a:lnTo>
                    <a:pt x="136292" y="342118"/>
                  </a:lnTo>
                  <a:lnTo>
                    <a:pt x="133817" y="3093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720967" y="3692715"/>
              <a:ext cx="209112" cy="46188"/>
            </a:xfrm>
            <a:custGeom>
              <a:avLst/>
              <a:gdLst/>
              <a:ahLst/>
              <a:cxnLst/>
              <a:rect l="0" t="0" r="0" b="0"/>
              <a:pathLst>
                <a:path w="209112" h="46188">
                  <a:moveTo>
                    <a:pt x="0" y="46187"/>
                  </a:moveTo>
                  <a:lnTo>
                    <a:pt x="55449" y="25665"/>
                  </a:lnTo>
                  <a:lnTo>
                    <a:pt x="99037" y="9536"/>
                  </a:lnTo>
                  <a:lnTo>
                    <a:pt x="158879" y="0"/>
                  </a:lnTo>
                  <a:lnTo>
                    <a:pt x="187618" y="3588"/>
                  </a:lnTo>
                  <a:lnTo>
                    <a:pt x="209111" y="127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23830" y="3881098"/>
              <a:ext cx="14986" cy="117103"/>
            </a:xfrm>
            <a:custGeom>
              <a:avLst/>
              <a:gdLst/>
              <a:ahLst/>
              <a:cxnLst/>
              <a:rect l="0" t="0" r="0" b="0"/>
              <a:pathLst>
                <a:path w="14986" h="117103">
                  <a:moveTo>
                    <a:pt x="6621" y="0"/>
                  </a:moveTo>
                  <a:lnTo>
                    <a:pt x="0" y="29775"/>
                  </a:lnTo>
                  <a:lnTo>
                    <a:pt x="1251" y="59938"/>
                  </a:lnTo>
                  <a:lnTo>
                    <a:pt x="6843" y="109849"/>
                  </a:lnTo>
                  <a:lnTo>
                    <a:pt x="8628" y="113196"/>
                  </a:lnTo>
                  <a:lnTo>
                    <a:pt x="14985" y="117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72646" y="3596707"/>
              <a:ext cx="15571" cy="216391"/>
            </a:xfrm>
            <a:custGeom>
              <a:avLst/>
              <a:gdLst/>
              <a:ahLst/>
              <a:cxnLst/>
              <a:rect l="0" t="0" r="0" b="0"/>
              <a:pathLst>
                <a:path w="15571" h="216391">
                  <a:moveTo>
                    <a:pt x="8365" y="0"/>
                  </a:moveTo>
                  <a:lnTo>
                    <a:pt x="15567" y="58211"/>
                  </a:lnTo>
                  <a:lnTo>
                    <a:pt x="15570" y="115899"/>
                  </a:lnTo>
                  <a:lnTo>
                    <a:pt x="9497" y="174910"/>
                  </a:lnTo>
                  <a:lnTo>
                    <a:pt x="7659" y="215848"/>
                  </a:lnTo>
                  <a:lnTo>
                    <a:pt x="6035" y="216390"/>
                  </a:lnTo>
                  <a:lnTo>
                    <a:pt x="4023" y="213964"/>
                  </a:lnTo>
                  <a:lnTo>
                    <a:pt x="530" y="170876"/>
                  </a:lnTo>
                  <a:lnTo>
                    <a:pt x="0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47553" y="3576571"/>
              <a:ext cx="142196" cy="28501"/>
            </a:xfrm>
            <a:custGeom>
              <a:avLst/>
              <a:gdLst/>
              <a:ahLst/>
              <a:cxnLst/>
              <a:rect l="0" t="0" r="0" b="0"/>
              <a:pathLst>
                <a:path w="142196" h="28501">
                  <a:moveTo>
                    <a:pt x="0" y="28500"/>
                  </a:moveTo>
                  <a:lnTo>
                    <a:pt x="4440" y="15179"/>
                  </a:lnTo>
                  <a:lnTo>
                    <a:pt x="9466" y="11255"/>
                  </a:lnTo>
                  <a:lnTo>
                    <a:pt x="54589" y="0"/>
                  </a:lnTo>
                  <a:lnTo>
                    <a:pt x="102722" y="2700"/>
                  </a:lnTo>
                  <a:lnTo>
                    <a:pt x="142195" y="117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47553" y="3805818"/>
              <a:ext cx="133832" cy="33459"/>
            </a:xfrm>
            <a:custGeom>
              <a:avLst/>
              <a:gdLst/>
              <a:ahLst/>
              <a:cxnLst/>
              <a:rect l="0" t="0" r="0" b="0"/>
              <a:pathLst>
                <a:path w="133832" h="33459">
                  <a:moveTo>
                    <a:pt x="0" y="0"/>
                  </a:moveTo>
                  <a:lnTo>
                    <a:pt x="21892" y="12426"/>
                  </a:lnTo>
                  <a:lnTo>
                    <a:pt x="69037" y="22316"/>
                  </a:lnTo>
                  <a:lnTo>
                    <a:pt x="125113" y="31470"/>
                  </a:lnTo>
                  <a:lnTo>
                    <a:pt x="133831" y="33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90122" y="3881098"/>
              <a:ext cx="16729" cy="50187"/>
            </a:xfrm>
            <a:custGeom>
              <a:avLst/>
              <a:gdLst/>
              <a:ahLst/>
              <a:cxnLst/>
              <a:rect l="0" t="0" r="0" b="0"/>
              <a:pathLst>
                <a:path w="16729" h="50187">
                  <a:moveTo>
                    <a:pt x="0" y="0"/>
                  </a:moveTo>
                  <a:lnTo>
                    <a:pt x="16728" y="501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503033" y="3627961"/>
              <a:ext cx="171480" cy="219680"/>
            </a:xfrm>
            <a:custGeom>
              <a:avLst/>
              <a:gdLst/>
              <a:ahLst/>
              <a:cxnLst/>
              <a:rect l="0" t="0" r="0" b="0"/>
              <a:pathLst>
                <a:path w="171480" h="219680">
                  <a:moveTo>
                    <a:pt x="129657" y="10568"/>
                  </a:moveTo>
                  <a:lnTo>
                    <a:pt x="120777" y="1687"/>
                  </a:lnTo>
                  <a:lnTo>
                    <a:pt x="115372" y="0"/>
                  </a:lnTo>
                  <a:lnTo>
                    <a:pt x="101932" y="605"/>
                  </a:lnTo>
                  <a:lnTo>
                    <a:pt x="74250" y="15051"/>
                  </a:lnTo>
                  <a:lnTo>
                    <a:pt x="46944" y="41431"/>
                  </a:lnTo>
                  <a:lnTo>
                    <a:pt x="13412" y="103704"/>
                  </a:lnTo>
                  <a:lnTo>
                    <a:pt x="1037" y="142254"/>
                  </a:lnTo>
                  <a:lnTo>
                    <a:pt x="0" y="163892"/>
                  </a:lnTo>
                  <a:lnTo>
                    <a:pt x="5736" y="179705"/>
                  </a:lnTo>
                  <a:lnTo>
                    <a:pt x="23856" y="199057"/>
                  </a:lnTo>
                  <a:lnTo>
                    <a:pt x="51324" y="212123"/>
                  </a:lnTo>
                  <a:lnTo>
                    <a:pt x="106336" y="218186"/>
                  </a:lnTo>
                  <a:lnTo>
                    <a:pt x="153001" y="219384"/>
                  </a:lnTo>
                  <a:lnTo>
                    <a:pt x="171479" y="2196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670780" y="4232404"/>
              <a:ext cx="192383" cy="25094"/>
            </a:xfrm>
            <a:custGeom>
              <a:avLst/>
              <a:gdLst/>
              <a:ahLst/>
              <a:cxnLst/>
              <a:rect l="0" t="0" r="0" b="0"/>
              <a:pathLst>
                <a:path w="192383" h="25094">
                  <a:moveTo>
                    <a:pt x="0" y="25093"/>
                  </a:moveTo>
                  <a:lnTo>
                    <a:pt x="22821" y="19345"/>
                  </a:lnTo>
                  <a:lnTo>
                    <a:pt x="85032" y="17073"/>
                  </a:lnTo>
                  <a:lnTo>
                    <a:pt x="142011" y="16774"/>
                  </a:lnTo>
                  <a:lnTo>
                    <a:pt x="162560" y="14890"/>
                  </a:lnTo>
                  <a:lnTo>
                    <a:pt x="19238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29704" y="4182217"/>
              <a:ext cx="96516" cy="167994"/>
            </a:xfrm>
            <a:custGeom>
              <a:avLst/>
              <a:gdLst/>
              <a:ahLst/>
              <a:cxnLst/>
              <a:rect l="0" t="0" r="0" b="0"/>
              <a:pathLst>
                <a:path w="96516" h="167994">
                  <a:moveTo>
                    <a:pt x="0" y="0"/>
                  </a:moveTo>
                  <a:lnTo>
                    <a:pt x="48550" y="16126"/>
                  </a:lnTo>
                  <a:lnTo>
                    <a:pt x="87353" y="46769"/>
                  </a:lnTo>
                  <a:lnTo>
                    <a:pt x="94586" y="63228"/>
                  </a:lnTo>
                  <a:lnTo>
                    <a:pt x="96515" y="72822"/>
                  </a:lnTo>
                  <a:lnTo>
                    <a:pt x="93702" y="90916"/>
                  </a:lnTo>
                  <a:lnTo>
                    <a:pt x="85326" y="108253"/>
                  </a:lnTo>
                  <a:lnTo>
                    <a:pt x="36475" y="163993"/>
                  </a:lnTo>
                  <a:lnTo>
                    <a:pt x="32681" y="166950"/>
                  </a:lnTo>
                  <a:lnTo>
                    <a:pt x="30152" y="167993"/>
                  </a:lnTo>
                  <a:lnTo>
                    <a:pt x="25094" y="16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38815" y="4249133"/>
              <a:ext cx="8366" cy="100374"/>
            </a:xfrm>
            <a:custGeom>
              <a:avLst/>
              <a:gdLst/>
              <a:ahLst/>
              <a:cxnLst/>
              <a:rect l="0" t="0" r="0" b="0"/>
              <a:pathLst>
                <a:path w="8366" h="100374">
                  <a:moveTo>
                    <a:pt x="0" y="0"/>
                  </a:moveTo>
                  <a:lnTo>
                    <a:pt x="0" y="57068"/>
                  </a:lnTo>
                  <a:lnTo>
                    <a:pt x="929" y="85890"/>
                  </a:lnTo>
                  <a:lnTo>
                    <a:pt x="2478" y="90718"/>
                  </a:lnTo>
                  <a:lnTo>
                    <a:pt x="8365" y="100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89002" y="4123667"/>
              <a:ext cx="25094" cy="58551"/>
            </a:xfrm>
            <a:custGeom>
              <a:avLst/>
              <a:gdLst/>
              <a:ahLst/>
              <a:cxnLst/>
              <a:rect l="0" t="0" r="0" b="0"/>
              <a:pathLst>
                <a:path w="25094" h="58551">
                  <a:moveTo>
                    <a:pt x="0" y="0"/>
                  </a:moveTo>
                  <a:lnTo>
                    <a:pt x="25093" y="585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30824" y="4257497"/>
              <a:ext cx="100374" cy="50188"/>
            </a:xfrm>
            <a:custGeom>
              <a:avLst/>
              <a:gdLst/>
              <a:ahLst/>
              <a:cxnLst/>
              <a:rect l="0" t="0" r="0" b="0"/>
              <a:pathLst>
                <a:path w="100374" h="50188">
                  <a:moveTo>
                    <a:pt x="0" y="0"/>
                  </a:moveTo>
                  <a:lnTo>
                    <a:pt x="46568" y="0"/>
                  </a:lnTo>
                  <a:lnTo>
                    <a:pt x="54280" y="2789"/>
                  </a:lnTo>
                  <a:lnTo>
                    <a:pt x="65327" y="13321"/>
                  </a:lnTo>
                  <a:lnTo>
                    <a:pt x="80921" y="44832"/>
                  </a:lnTo>
                  <a:lnTo>
                    <a:pt x="85546" y="47546"/>
                  </a:lnTo>
                  <a:lnTo>
                    <a:pt x="100373" y="501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61991" y="4142030"/>
              <a:ext cx="236869" cy="186125"/>
            </a:xfrm>
            <a:custGeom>
              <a:avLst/>
              <a:gdLst/>
              <a:ahLst/>
              <a:cxnLst/>
              <a:rect l="0" t="0" r="0" b="0"/>
              <a:pathLst>
                <a:path w="236869" h="186125">
                  <a:moveTo>
                    <a:pt x="94673" y="82009"/>
                  </a:moveTo>
                  <a:lnTo>
                    <a:pt x="85792" y="73129"/>
                  </a:lnTo>
                  <a:lnTo>
                    <a:pt x="80388" y="71442"/>
                  </a:lnTo>
                  <a:lnTo>
                    <a:pt x="66948" y="72046"/>
                  </a:lnTo>
                  <a:lnTo>
                    <a:pt x="54160" y="77891"/>
                  </a:lnTo>
                  <a:lnTo>
                    <a:pt x="30804" y="96789"/>
                  </a:lnTo>
                  <a:lnTo>
                    <a:pt x="13893" y="121809"/>
                  </a:lnTo>
                  <a:lnTo>
                    <a:pt x="1551" y="152766"/>
                  </a:lnTo>
                  <a:lnTo>
                    <a:pt x="0" y="172008"/>
                  </a:lnTo>
                  <a:lnTo>
                    <a:pt x="888" y="181043"/>
                  </a:lnTo>
                  <a:lnTo>
                    <a:pt x="3339" y="185207"/>
                  </a:lnTo>
                  <a:lnTo>
                    <a:pt x="6831" y="186124"/>
                  </a:lnTo>
                  <a:lnTo>
                    <a:pt x="11018" y="184877"/>
                  </a:lnTo>
                  <a:lnTo>
                    <a:pt x="25792" y="174241"/>
                  </a:lnTo>
                  <a:lnTo>
                    <a:pt x="65701" y="117077"/>
                  </a:lnTo>
                  <a:lnTo>
                    <a:pt x="92424" y="57010"/>
                  </a:lnTo>
                  <a:lnTo>
                    <a:pt x="112976" y="6226"/>
                  </a:lnTo>
                  <a:lnTo>
                    <a:pt x="113380" y="818"/>
                  </a:lnTo>
                  <a:lnTo>
                    <a:pt x="111791" y="0"/>
                  </a:lnTo>
                  <a:lnTo>
                    <a:pt x="108873" y="2243"/>
                  </a:lnTo>
                  <a:lnTo>
                    <a:pt x="94707" y="59917"/>
                  </a:lnTo>
                  <a:lnTo>
                    <a:pt x="87414" y="113074"/>
                  </a:lnTo>
                  <a:lnTo>
                    <a:pt x="86800" y="135160"/>
                  </a:lnTo>
                  <a:lnTo>
                    <a:pt x="89424" y="141607"/>
                  </a:lnTo>
                  <a:lnTo>
                    <a:pt x="93962" y="144976"/>
                  </a:lnTo>
                  <a:lnTo>
                    <a:pt x="99775" y="146292"/>
                  </a:lnTo>
                  <a:lnTo>
                    <a:pt x="105509" y="144382"/>
                  </a:lnTo>
                  <a:lnTo>
                    <a:pt x="157625" y="94311"/>
                  </a:lnTo>
                  <a:lnTo>
                    <a:pt x="161734" y="94857"/>
                  </a:lnTo>
                  <a:lnTo>
                    <a:pt x="164474" y="99868"/>
                  </a:lnTo>
                  <a:lnTo>
                    <a:pt x="174429" y="153166"/>
                  </a:lnTo>
                  <a:lnTo>
                    <a:pt x="178513" y="160117"/>
                  </a:lnTo>
                  <a:lnTo>
                    <a:pt x="184024" y="162892"/>
                  </a:lnTo>
                  <a:lnTo>
                    <a:pt x="190486" y="162883"/>
                  </a:lnTo>
                  <a:lnTo>
                    <a:pt x="220891" y="153954"/>
                  </a:lnTo>
                  <a:lnTo>
                    <a:pt x="226216" y="155066"/>
                  </a:lnTo>
                  <a:lnTo>
                    <a:pt x="229767" y="158595"/>
                  </a:lnTo>
                  <a:lnTo>
                    <a:pt x="236868" y="174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54301" y="4232404"/>
              <a:ext cx="67473" cy="127678"/>
            </a:xfrm>
            <a:custGeom>
              <a:avLst/>
              <a:gdLst/>
              <a:ahLst/>
              <a:cxnLst/>
              <a:rect l="0" t="0" r="0" b="0"/>
              <a:pathLst>
                <a:path w="67473" h="127678">
                  <a:moveTo>
                    <a:pt x="19838" y="0"/>
                  </a:moveTo>
                  <a:lnTo>
                    <a:pt x="7412" y="14285"/>
                  </a:lnTo>
                  <a:lnTo>
                    <a:pt x="994" y="27725"/>
                  </a:lnTo>
                  <a:lnTo>
                    <a:pt x="0" y="42992"/>
                  </a:lnTo>
                  <a:lnTo>
                    <a:pt x="1037" y="50966"/>
                  </a:lnTo>
                  <a:lnTo>
                    <a:pt x="4516" y="57212"/>
                  </a:lnTo>
                  <a:lnTo>
                    <a:pt x="15817" y="66630"/>
                  </a:lnTo>
                  <a:lnTo>
                    <a:pt x="64803" y="90603"/>
                  </a:lnTo>
                  <a:lnTo>
                    <a:pt x="67472" y="96648"/>
                  </a:lnTo>
                  <a:lnTo>
                    <a:pt x="67394" y="103466"/>
                  </a:lnTo>
                  <a:lnTo>
                    <a:pt x="65483" y="110800"/>
                  </a:lnTo>
                  <a:lnTo>
                    <a:pt x="61420" y="116618"/>
                  </a:lnTo>
                  <a:lnTo>
                    <a:pt x="49472" y="125561"/>
                  </a:lnTo>
                  <a:lnTo>
                    <a:pt x="32388" y="127677"/>
                  </a:lnTo>
                  <a:lnTo>
                    <a:pt x="22629" y="126940"/>
                  </a:lnTo>
                  <a:lnTo>
                    <a:pt x="16122" y="121802"/>
                  </a:lnTo>
                  <a:lnTo>
                    <a:pt x="3109" y="83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71715" y="4090208"/>
              <a:ext cx="91384" cy="260237"/>
            </a:xfrm>
            <a:custGeom>
              <a:avLst/>
              <a:gdLst/>
              <a:ahLst/>
              <a:cxnLst/>
              <a:rect l="0" t="0" r="0" b="0"/>
              <a:pathLst>
                <a:path w="91384" h="260237">
                  <a:moveTo>
                    <a:pt x="27891" y="0"/>
                  </a:moveTo>
                  <a:lnTo>
                    <a:pt x="36772" y="8881"/>
                  </a:lnTo>
                  <a:lnTo>
                    <a:pt x="38653" y="25633"/>
                  </a:lnTo>
                  <a:lnTo>
                    <a:pt x="29893" y="77038"/>
                  </a:lnTo>
                  <a:lnTo>
                    <a:pt x="16634" y="138572"/>
                  </a:lnTo>
                  <a:lnTo>
                    <a:pt x="0" y="199266"/>
                  </a:lnTo>
                  <a:lnTo>
                    <a:pt x="3" y="202548"/>
                  </a:lnTo>
                  <a:lnTo>
                    <a:pt x="1864" y="201948"/>
                  </a:lnTo>
                  <a:lnTo>
                    <a:pt x="38342" y="162456"/>
                  </a:lnTo>
                  <a:lnTo>
                    <a:pt x="46011" y="159420"/>
                  </a:lnTo>
                  <a:lnTo>
                    <a:pt x="61966" y="158525"/>
                  </a:lnTo>
                  <a:lnTo>
                    <a:pt x="69195" y="161447"/>
                  </a:lnTo>
                  <a:lnTo>
                    <a:pt x="82184" y="172128"/>
                  </a:lnTo>
                  <a:lnTo>
                    <a:pt x="89196" y="188647"/>
                  </a:lnTo>
                  <a:lnTo>
                    <a:pt x="91383" y="208381"/>
                  </a:lnTo>
                  <a:lnTo>
                    <a:pt x="86460" y="239461"/>
                  </a:lnTo>
                  <a:lnTo>
                    <a:pt x="78395" y="257917"/>
                  </a:lnTo>
                  <a:lnTo>
                    <a:pt x="76430" y="260236"/>
                  </a:lnTo>
                  <a:lnTo>
                    <a:pt x="76050" y="258065"/>
                  </a:lnTo>
                  <a:lnTo>
                    <a:pt x="78077" y="2258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791614" y="4148760"/>
              <a:ext cx="16730" cy="8365"/>
            </a:xfrm>
            <a:custGeom>
              <a:avLst/>
              <a:gdLst/>
              <a:ahLst/>
              <a:cxnLst/>
              <a:rect l="0" t="0" r="0" b="0"/>
              <a:pathLst>
                <a:path w="16730" h="8365">
                  <a:moveTo>
                    <a:pt x="0" y="8364"/>
                  </a:moveTo>
                  <a:lnTo>
                    <a:pt x="1672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16708" y="4237231"/>
              <a:ext cx="83645" cy="56299"/>
            </a:xfrm>
            <a:custGeom>
              <a:avLst/>
              <a:gdLst/>
              <a:ahLst/>
              <a:cxnLst/>
              <a:rect l="0" t="0" r="0" b="0"/>
              <a:pathLst>
                <a:path w="83645" h="56299">
                  <a:moveTo>
                    <a:pt x="0" y="45360"/>
                  </a:moveTo>
                  <a:lnTo>
                    <a:pt x="13321" y="40919"/>
                  </a:lnTo>
                  <a:lnTo>
                    <a:pt x="24819" y="31304"/>
                  </a:lnTo>
                  <a:lnTo>
                    <a:pt x="39262" y="10216"/>
                  </a:lnTo>
                  <a:lnTo>
                    <a:pt x="43472" y="0"/>
                  </a:lnTo>
                  <a:lnTo>
                    <a:pt x="41993" y="1179"/>
                  </a:lnTo>
                  <a:lnTo>
                    <a:pt x="39148" y="4753"/>
                  </a:lnTo>
                  <a:lnTo>
                    <a:pt x="30703" y="27545"/>
                  </a:lnTo>
                  <a:lnTo>
                    <a:pt x="30065" y="44877"/>
                  </a:lnTo>
                  <a:lnTo>
                    <a:pt x="31196" y="53402"/>
                  </a:lnTo>
                  <a:lnTo>
                    <a:pt x="34738" y="56298"/>
                  </a:lnTo>
                  <a:lnTo>
                    <a:pt x="39887" y="55440"/>
                  </a:lnTo>
                  <a:lnTo>
                    <a:pt x="53044" y="46122"/>
                  </a:lnTo>
                  <a:lnTo>
                    <a:pt x="83644" y="119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34526" y="4040022"/>
              <a:ext cx="115110" cy="250934"/>
            </a:xfrm>
            <a:custGeom>
              <a:avLst/>
              <a:gdLst/>
              <a:ahLst/>
              <a:cxnLst/>
              <a:rect l="0" t="0" r="0" b="0"/>
              <a:pathLst>
                <a:path w="115110" h="250934">
                  <a:moveTo>
                    <a:pt x="24377" y="0"/>
                  </a:moveTo>
                  <a:lnTo>
                    <a:pt x="12734" y="55449"/>
                  </a:lnTo>
                  <a:lnTo>
                    <a:pt x="2905" y="116283"/>
                  </a:lnTo>
                  <a:lnTo>
                    <a:pt x="0" y="168504"/>
                  </a:lnTo>
                  <a:lnTo>
                    <a:pt x="3865" y="218851"/>
                  </a:lnTo>
                  <a:lnTo>
                    <a:pt x="6985" y="224898"/>
                  </a:lnTo>
                  <a:lnTo>
                    <a:pt x="10924" y="227071"/>
                  </a:lnTo>
                  <a:lnTo>
                    <a:pt x="15408" y="226661"/>
                  </a:lnTo>
                  <a:lnTo>
                    <a:pt x="27826" y="216291"/>
                  </a:lnTo>
                  <a:lnTo>
                    <a:pt x="63289" y="173805"/>
                  </a:lnTo>
                  <a:lnTo>
                    <a:pt x="89986" y="116994"/>
                  </a:lnTo>
                  <a:lnTo>
                    <a:pt x="110450" y="66906"/>
                  </a:lnTo>
                  <a:lnTo>
                    <a:pt x="112428" y="65050"/>
                  </a:lnTo>
                  <a:lnTo>
                    <a:pt x="113748" y="67531"/>
                  </a:lnTo>
                  <a:lnTo>
                    <a:pt x="115109" y="122518"/>
                  </a:lnTo>
                  <a:lnTo>
                    <a:pt x="110535" y="173437"/>
                  </a:lnTo>
                  <a:lnTo>
                    <a:pt x="108518" y="225781"/>
                  </a:lnTo>
                  <a:lnTo>
                    <a:pt x="108022" y="2509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30253" y="4516795"/>
              <a:ext cx="117987" cy="225841"/>
            </a:xfrm>
            <a:custGeom>
              <a:avLst/>
              <a:gdLst/>
              <a:ahLst/>
              <a:cxnLst/>
              <a:rect l="0" t="0" r="0" b="0"/>
              <a:pathLst>
                <a:path w="117987" h="225841">
                  <a:moveTo>
                    <a:pt x="92580" y="0"/>
                  </a:moveTo>
                  <a:lnTo>
                    <a:pt x="46011" y="16082"/>
                  </a:lnTo>
                  <a:lnTo>
                    <a:pt x="22812" y="35744"/>
                  </a:lnTo>
                  <a:lnTo>
                    <a:pt x="4166" y="63668"/>
                  </a:lnTo>
                  <a:lnTo>
                    <a:pt x="0" y="84680"/>
                  </a:lnTo>
                  <a:lnTo>
                    <a:pt x="190" y="95487"/>
                  </a:lnTo>
                  <a:lnTo>
                    <a:pt x="3105" y="103621"/>
                  </a:lnTo>
                  <a:lnTo>
                    <a:pt x="13779" y="115138"/>
                  </a:lnTo>
                  <a:lnTo>
                    <a:pt x="30295" y="120876"/>
                  </a:lnTo>
                  <a:lnTo>
                    <a:pt x="90508" y="134162"/>
                  </a:lnTo>
                  <a:lnTo>
                    <a:pt x="99563" y="136840"/>
                  </a:lnTo>
                  <a:lnTo>
                    <a:pt x="106529" y="141413"/>
                  </a:lnTo>
                  <a:lnTo>
                    <a:pt x="116748" y="153930"/>
                  </a:lnTo>
                  <a:lnTo>
                    <a:pt x="117986" y="160241"/>
                  </a:lnTo>
                  <a:lnTo>
                    <a:pt x="116952" y="166308"/>
                  </a:lnTo>
                  <a:lnTo>
                    <a:pt x="110847" y="178005"/>
                  </a:lnTo>
                  <a:lnTo>
                    <a:pt x="96031" y="195041"/>
                  </a:lnTo>
                  <a:lnTo>
                    <a:pt x="59122" y="2258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258500" y="4592075"/>
              <a:ext cx="92359" cy="291062"/>
            </a:xfrm>
            <a:custGeom>
              <a:avLst/>
              <a:gdLst/>
              <a:ahLst/>
              <a:cxnLst/>
              <a:rect l="0" t="0" r="0" b="0"/>
              <a:pathLst>
                <a:path w="92359" h="291062">
                  <a:moveTo>
                    <a:pt x="64706" y="0"/>
                  </a:moveTo>
                  <a:lnTo>
                    <a:pt x="50439" y="62816"/>
                  </a:lnTo>
                  <a:lnTo>
                    <a:pt x="45044" y="85850"/>
                  </a:lnTo>
                  <a:lnTo>
                    <a:pt x="46951" y="91620"/>
                  </a:lnTo>
                  <a:lnTo>
                    <a:pt x="51940" y="93608"/>
                  </a:lnTo>
                  <a:lnTo>
                    <a:pt x="58984" y="93075"/>
                  </a:lnTo>
                  <a:lnTo>
                    <a:pt x="71766" y="87526"/>
                  </a:lnTo>
                  <a:lnTo>
                    <a:pt x="77778" y="83444"/>
                  </a:lnTo>
                  <a:lnTo>
                    <a:pt x="82714" y="83511"/>
                  </a:lnTo>
                  <a:lnTo>
                    <a:pt x="86934" y="86343"/>
                  </a:lnTo>
                  <a:lnTo>
                    <a:pt x="90678" y="91020"/>
                  </a:lnTo>
                  <a:lnTo>
                    <a:pt x="92358" y="111086"/>
                  </a:lnTo>
                  <a:lnTo>
                    <a:pt x="85864" y="169405"/>
                  </a:lnTo>
                  <a:lnTo>
                    <a:pt x="74703" y="227015"/>
                  </a:lnTo>
                  <a:lnTo>
                    <a:pt x="54686" y="282158"/>
                  </a:lnTo>
                  <a:lnTo>
                    <a:pt x="49662" y="287550"/>
                  </a:lnTo>
                  <a:lnTo>
                    <a:pt x="43523" y="290214"/>
                  </a:lnTo>
                  <a:lnTo>
                    <a:pt x="36644" y="291061"/>
                  </a:lnTo>
                  <a:lnTo>
                    <a:pt x="24042" y="287045"/>
                  </a:lnTo>
                  <a:lnTo>
                    <a:pt x="18080" y="283372"/>
                  </a:lnTo>
                  <a:lnTo>
                    <a:pt x="8976" y="271856"/>
                  </a:lnTo>
                  <a:lnTo>
                    <a:pt x="5248" y="264882"/>
                  </a:lnTo>
                  <a:lnTo>
                    <a:pt x="0" y="232864"/>
                  </a:lnTo>
                  <a:lnTo>
                    <a:pt x="10653" y="183202"/>
                  </a:lnTo>
                  <a:lnTo>
                    <a:pt x="22884" y="150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96606" y="4592075"/>
              <a:ext cx="79290" cy="205360"/>
            </a:xfrm>
            <a:custGeom>
              <a:avLst/>
              <a:gdLst/>
              <a:ahLst/>
              <a:cxnLst/>
              <a:rect l="0" t="0" r="0" b="0"/>
              <a:pathLst>
                <a:path w="79290" h="205360">
                  <a:moveTo>
                    <a:pt x="35338" y="0"/>
                  </a:moveTo>
                  <a:lnTo>
                    <a:pt x="454" y="51784"/>
                  </a:lnTo>
                  <a:lnTo>
                    <a:pt x="0" y="59616"/>
                  </a:lnTo>
                  <a:lnTo>
                    <a:pt x="4452" y="75753"/>
                  </a:lnTo>
                  <a:lnTo>
                    <a:pt x="15105" y="89740"/>
                  </a:lnTo>
                  <a:lnTo>
                    <a:pt x="72846" y="144614"/>
                  </a:lnTo>
                  <a:lnTo>
                    <a:pt x="77072" y="152172"/>
                  </a:lnTo>
                  <a:lnTo>
                    <a:pt x="79289" y="168005"/>
                  </a:lnTo>
                  <a:lnTo>
                    <a:pt x="78580" y="176131"/>
                  </a:lnTo>
                  <a:lnTo>
                    <a:pt x="70356" y="190116"/>
                  </a:lnTo>
                  <a:lnTo>
                    <a:pt x="64259" y="196447"/>
                  </a:lnTo>
                  <a:lnTo>
                    <a:pt x="47572" y="203482"/>
                  </a:lnTo>
                  <a:lnTo>
                    <a:pt x="37918" y="205359"/>
                  </a:lnTo>
                  <a:lnTo>
                    <a:pt x="29622" y="203821"/>
                  </a:lnTo>
                  <a:lnTo>
                    <a:pt x="15449" y="194678"/>
                  </a:lnTo>
                  <a:lnTo>
                    <a:pt x="1460" y="173855"/>
                  </a:lnTo>
                  <a:lnTo>
                    <a:pt x="1182" y="121168"/>
                  </a:lnTo>
                  <a:lnTo>
                    <a:pt x="1880" y="1087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87557" y="4465334"/>
              <a:ext cx="362610" cy="285666"/>
            </a:xfrm>
            <a:custGeom>
              <a:avLst/>
              <a:gdLst/>
              <a:ahLst/>
              <a:cxnLst/>
              <a:rect l="0" t="0" r="0" b="0"/>
              <a:pathLst>
                <a:path w="362610" h="285666">
                  <a:moveTo>
                    <a:pt x="28031" y="9639"/>
                  </a:moveTo>
                  <a:lnTo>
                    <a:pt x="41352" y="758"/>
                  </a:lnTo>
                  <a:lnTo>
                    <a:pt x="47135" y="0"/>
                  </a:lnTo>
                  <a:lnTo>
                    <a:pt x="58517" y="4116"/>
                  </a:lnTo>
                  <a:lnTo>
                    <a:pt x="62296" y="10604"/>
                  </a:lnTo>
                  <a:lnTo>
                    <a:pt x="66494" y="30204"/>
                  </a:lnTo>
                  <a:lnTo>
                    <a:pt x="64417" y="58484"/>
                  </a:lnTo>
                  <a:lnTo>
                    <a:pt x="42902" y="117096"/>
                  </a:lnTo>
                  <a:lnTo>
                    <a:pt x="25325" y="175652"/>
                  </a:lnTo>
                  <a:lnTo>
                    <a:pt x="12462" y="206083"/>
                  </a:lnTo>
                  <a:lnTo>
                    <a:pt x="8358" y="210305"/>
                  </a:lnTo>
                  <a:lnTo>
                    <a:pt x="4692" y="210332"/>
                  </a:lnTo>
                  <a:lnTo>
                    <a:pt x="1319" y="207562"/>
                  </a:lnTo>
                  <a:lnTo>
                    <a:pt x="0" y="202926"/>
                  </a:lnTo>
                  <a:lnTo>
                    <a:pt x="1012" y="190342"/>
                  </a:lnTo>
                  <a:lnTo>
                    <a:pt x="4442" y="186799"/>
                  </a:lnTo>
                  <a:lnTo>
                    <a:pt x="9517" y="185367"/>
                  </a:lnTo>
                  <a:lnTo>
                    <a:pt x="29981" y="187792"/>
                  </a:lnTo>
                  <a:lnTo>
                    <a:pt x="70755" y="192498"/>
                  </a:lnTo>
                  <a:lnTo>
                    <a:pt x="101100" y="188873"/>
                  </a:lnTo>
                  <a:lnTo>
                    <a:pt x="116579" y="181927"/>
                  </a:lnTo>
                  <a:lnTo>
                    <a:pt x="141661" y="162322"/>
                  </a:lnTo>
                  <a:lnTo>
                    <a:pt x="154431" y="141620"/>
                  </a:lnTo>
                  <a:lnTo>
                    <a:pt x="153190" y="136660"/>
                  </a:lnTo>
                  <a:lnTo>
                    <a:pt x="148646" y="133354"/>
                  </a:lnTo>
                  <a:lnTo>
                    <a:pt x="141899" y="131149"/>
                  </a:lnTo>
                  <a:lnTo>
                    <a:pt x="135542" y="131539"/>
                  </a:lnTo>
                  <a:lnTo>
                    <a:pt x="123522" y="136928"/>
                  </a:lnTo>
                  <a:lnTo>
                    <a:pt x="114462" y="147997"/>
                  </a:lnTo>
                  <a:lnTo>
                    <a:pt x="101073" y="177822"/>
                  </a:lnTo>
                  <a:lnTo>
                    <a:pt x="100890" y="184959"/>
                  </a:lnTo>
                  <a:lnTo>
                    <a:pt x="105642" y="197845"/>
                  </a:lnTo>
                  <a:lnTo>
                    <a:pt x="111370" y="201096"/>
                  </a:lnTo>
                  <a:lnTo>
                    <a:pt x="127649" y="202229"/>
                  </a:lnTo>
                  <a:lnTo>
                    <a:pt x="157714" y="197642"/>
                  </a:lnTo>
                  <a:lnTo>
                    <a:pt x="176747" y="187993"/>
                  </a:lnTo>
                  <a:lnTo>
                    <a:pt x="185726" y="181516"/>
                  </a:lnTo>
                  <a:lnTo>
                    <a:pt x="193571" y="179057"/>
                  </a:lnTo>
                  <a:lnTo>
                    <a:pt x="200659" y="179277"/>
                  </a:lnTo>
                  <a:lnTo>
                    <a:pt x="207244" y="181282"/>
                  </a:lnTo>
                  <a:lnTo>
                    <a:pt x="210704" y="185407"/>
                  </a:lnTo>
                  <a:lnTo>
                    <a:pt x="212081" y="190945"/>
                  </a:lnTo>
                  <a:lnTo>
                    <a:pt x="214536" y="212060"/>
                  </a:lnTo>
                  <a:lnTo>
                    <a:pt x="216495" y="219866"/>
                  </a:lnTo>
                  <a:lnTo>
                    <a:pt x="221519" y="224141"/>
                  </a:lnTo>
                  <a:lnTo>
                    <a:pt x="237014" y="226412"/>
                  </a:lnTo>
                  <a:lnTo>
                    <a:pt x="253814" y="221845"/>
                  </a:lnTo>
                  <a:lnTo>
                    <a:pt x="276469" y="208824"/>
                  </a:lnTo>
                  <a:lnTo>
                    <a:pt x="282877" y="203768"/>
                  </a:lnTo>
                  <a:lnTo>
                    <a:pt x="289008" y="203185"/>
                  </a:lnTo>
                  <a:lnTo>
                    <a:pt x="294954" y="205586"/>
                  </a:lnTo>
                  <a:lnTo>
                    <a:pt x="300777" y="209973"/>
                  </a:lnTo>
                  <a:lnTo>
                    <a:pt x="307246" y="224763"/>
                  </a:lnTo>
                  <a:lnTo>
                    <a:pt x="308972" y="233911"/>
                  </a:lnTo>
                  <a:lnTo>
                    <a:pt x="312910" y="239080"/>
                  </a:lnTo>
                  <a:lnTo>
                    <a:pt x="318324" y="241597"/>
                  </a:lnTo>
                  <a:lnTo>
                    <a:pt x="347045" y="247840"/>
                  </a:lnTo>
                  <a:lnTo>
                    <a:pt x="352233" y="253013"/>
                  </a:lnTo>
                  <a:lnTo>
                    <a:pt x="362609" y="2856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99921" y="4604363"/>
              <a:ext cx="76356" cy="213552"/>
            </a:xfrm>
            <a:custGeom>
              <a:avLst/>
              <a:gdLst/>
              <a:ahLst/>
              <a:cxnLst/>
              <a:rect l="0" t="0" r="0" b="0"/>
              <a:pathLst>
                <a:path w="76356" h="213552">
                  <a:moveTo>
                    <a:pt x="75711" y="4441"/>
                  </a:moveTo>
                  <a:lnTo>
                    <a:pt x="62390" y="0"/>
                  </a:lnTo>
                  <a:lnTo>
                    <a:pt x="45936" y="2777"/>
                  </a:lnTo>
                  <a:lnTo>
                    <a:pt x="20729" y="14791"/>
                  </a:lnTo>
                  <a:lnTo>
                    <a:pt x="8523" y="25769"/>
                  </a:lnTo>
                  <a:lnTo>
                    <a:pt x="0" y="39943"/>
                  </a:lnTo>
                  <a:lnTo>
                    <a:pt x="1073" y="46696"/>
                  </a:lnTo>
                  <a:lnTo>
                    <a:pt x="59279" y="105212"/>
                  </a:lnTo>
                  <a:lnTo>
                    <a:pt x="75282" y="134465"/>
                  </a:lnTo>
                  <a:lnTo>
                    <a:pt x="76355" y="144098"/>
                  </a:lnTo>
                  <a:lnTo>
                    <a:pt x="72589" y="162237"/>
                  </a:lnTo>
                  <a:lnTo>
                    <a:pt x="62242" y="177114"/>
                  </a:lnTo>
                  <a:lnTo>
                    <a:pt x="48349" y="188993"/>
                  </a:lnTo>
                  <a:lnTo>
                    <a:pt x="431" y="213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03799" y="2969374"/>
            <a:ext cx="2405413" cy="434952"/>
            <a:chOff x="1103799" y="2969374"/>
            <a:chExt cx="2405413" cy="434952"/>
          </a:xfrm>
        </p:grpSpPr>
        <p:sp>
          <p:nvSpPr>
            <p:cNvPr id="34" name="Freeform 33"/>
            <p:cNvSpPr/>
            <p:nvPr/>
          </p:nvSpPr>
          <p:spPr>
            <a:xfrm>
              <a:off x="1103799" y="3062658"/>
              <a:ext cx="1171021" cy="124193"/>
            </a:xfrm>
            <a:custGeom>
              <a:avLst/>
              <a:gdLst/>
              <a:ahLst/>
              <a:cxnLst/>
              <a:rect l="0" t="0" r="0" b="0"/>
              <a:pathLst>
                <a:path w="1171021" h="124193">
                  <a:moveTo>
                    <a:pt x="0" y="124192"/>
                  </a:moveTo>
                  <a:lnTo>
                    <a:pt x="61457" y="87906"/>
                  </a:lnTo>
                  <a:lnTo>
                    <a:pt x="117272" y="65801"/>
                  </a:lnTo>
                  <a:lnTo>
                    <a:pt x="176402" y="51404"/>
                  </a:lnTo>
                  <a:lnTo>
                    <a:pt x="231514" y="43492"/>
                  </a:lnTo>
                  <a:lnTo>
                    <a:pt x="287192" y="40935"/>
                  </a:lnTo>
                  <a:lnTo>
                    <a:pt x="338469" y="40624"/>
                  </a:lnTo>
                  <a:lnTo>
                    <a:pt x="393346" y="38084"/>
                  </a:lnTo>
                  <a:lnTo>
                    <a:pt x="448934" y="33349"/>
                  </a:lnTo>
                  <a:lnTo>
                    <a:pt x="504662" y="26665"/>
                  </a:lnTo>
                  <a:lnTo>
                    <a:pt x="560418" y="21902"/>
                  </a:lnTo>
                  <a:lnTo>
                    <a:pt x="616180" y="16728"/>
                  </a:lnTo>
                  <a:lnTo>
                    <a:pt x="671943" y="9957"/>
                  </a:lnTo>
                  <a:lnTo>
                    <a:pt x="727705" y="5177"/>
                  </a:lnTo>
                  <a:lnTo>
                    <a:pt x="783468" y="0"/>
                  </a:lnTo>
                  <a:lnTo>
                    <a:pt x="838302" y="4725"/>
                  </a:lnTo>
                  <a:lnTo>
                    <a:pt x="901733" y="6778"/>
                  </a:lnTo>
                  <a:lnTo>
                    <a:pt x="963807" y="16147"/>
                  </a:lnTo>
                  <a:lnTo>
                    <a:pt x="1025185" y="29486"/>
                  </a:lnTo>
                  <a:lnTo>
                    <a:pt x="1081688" y="43347"/>
                  </a:lnTo>
                  <a:lnTo>
                    <a:pt x="1141690" y="54800"/>
                  </a:lnTo>
                  <a:lnTo>
                    <a:pt x="1171020" y="572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55105" y="3366774"/>
              <a:ext cx="552054" cy="37552"/>
            </a:xfrm>
            <a:custGeom>
              <a:avLst/>
              <a:gdLst/>
              <a:ahLst/>
              <a:cxnLst/>
              <a:rect l="0" t="0" r="0" b="0"/>
              <a:pathLst>
                <a:path w="552054" h="37552">
                  <a:moveTo>
                    <a:pt x="0" y="4093"/>
                  </a:moveTo>
                  <a:lnTo>
                    <a:pt x="55796" y="18561"/>
                  </a:lnTo>
                  <a:lnTo>
                    <a:pt x="111498" y="20375"/>
                  </a:lnTo>
                  <a:lnTo>
                    <a:pt x="174548" y="14143"/>
                  </a:lnTo>
                  <a:lnTo>
                    <a:pt x="232200" y="6931"/>
                  </a:lnTo>
                  <a:lnTo>
                    <a:pt x="294361" y="4467"/>
                  </a:lnTo>
                  <a:lnTo>
                    <a:pt x="351151" y="0"/>
                  </a:lnTo>
                  <a:lnTo>
                    <a:pt x="412797" y="4483"/>
                  </a:lnTo>
                  <a:lnTo>
                    <a:pt x="470849" y="15664"/>
                  </a:lnTo>
                  <a:lnTo>
                    <a:pt x="533641" y="32012"/>
                  </a:lnTo>
                  <a:lnTo>
                    <a:pt x="552053" y="37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927246" y="3133611"/>
              <a:ext cx="142196" cy="128288"/>
            </a:xfrm>
            <a:custGeom>
              <a:avLst/>
              <a:gdLst/>
              <a:ahLst/>
              <a:cxnLst/>
              <a:rect l="0" t="0" r="0" b="0"/>
              <a:pathLst>
                <a:path w="142196" h="128288">
                  <a:moveTo>
                    <a:pt x="0" y="28145"/>
                  </a:moveTo>
                  <a:lnTo>
                    <a:pt x="0" y="5943"/>
                  </a:lnTo>
                  <a:lnTo>
                    <a:pt x="3717" y="1262"/>
                  </a:lnTo>
                  <a:lnTo>
                    <a:pt x="9913" y="0"/>
                  </a:lnTo>
                  <a:lnTo>
                    <a:pt x="17761" y="1017"/>
                  </a:lnTo>
                  <a:lnTo>
                    <a:pt x="23923" y="6342"/>
                  </a:lnTo>
                  <a:lnTo>
                    <a:pt x="33247" y="24651"/>
                  </a:lnTo>
                  <a:lnTo>
                    <a:pt x="49791" y="82748"/>
                  </a:lnTo>
                  <a:lnTo>
                    <a:pt x="61261" y="123815"/>
                  </a:lnTo>
                  <a:lnTo>
                    <a:pt x="64075" y="128171"/>
                  </a:lnTo>
                  <a:lnTo>
                    <a:pt x="66881" y="128287"/>
                  </a:lnTo>
                  <a:lnTo>
                    <a:pt x="69680" y="125576"/>
                  </a:lnTo>
                  <a:lnTo>
                    <a:pt x="111851" y="67310"/>
                  </a:lnTo>
                  <a:lnTo>
                    <a:pt x="127422" y="49560"/>
                  </a:lnTo>
                  <a:lnTo>
                    <a:pt x="135010" y="34874"/>
                  </a:lnTo>
                  <a:lnTo>
                    <a:pt x="134617" y="28914"/>
                  </a:lnTo>
                  <a:lnTo>
                    <a:pt x="131566" y="24011"/>
                  </a:lnTo>
                  <a:lnTo>
                    <a:pt x="126745" y="19813"/>
                  </a:lnTo>
                  <a:lnTo>
                    <a:pt x="123530" y="21661"/>
                  </a:lnTo>
                  <a:lnTo>
                    <a:pt x="119959" y="36106"/>
                  </a:lnTo>
                  <a:lnTo>
                    <a:pt x="122389" y="70364"/>
                  </a:lnTo>
                  <a:lnTo>
                    <a:pt x="125273" y="78596"/>
                  </a:lnTo>
                  <a:lnTo>
                    <a:pt x="129055" y="84085"/>
                  </a:lnTo>
                  <a:lnTo>
                    <a:pt x="142195" y="950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27992" y="3106934"/>
              <a:ext cx="175654" cy="161042"/>
            </a:xfrm>
            <a:custGeom>
              <a:avLst/>
              <a:gdLst/>
              <a:ahLst/>
              <a:cxnLst/>
              <a:rect l="0" t="0" r="0" b="0"/>
              <a:pathLst>
                <a:path w="175654" h="161042">
                  <a:moveTo>
                    <a:pt x="0" y="38093"/>
                  </a:moveTo>
                  <a:lnTo>
                    <a:pt x="0" y="96091"/>
                  </a:lnTo>
                  <a:lnTo>
                    <a:pt x="0" y="156993"/>
                  </a:lnTo>
                  <a:lnTo>
                    <a:pt x="929" y="161041"/>
                  </a:lnTo>
                  <a:lnTo>
                    <a:pt x="2478" y="160022"/>
                  </a:lnTo>
                  <a:lnTo>
                    <a:pt x="4440" y="155625"/>
                  </a:lnTo>
                  <a:lnTo>
                    <a:pt x="14812" y="96026"/>
                  </a:lnTo>
                  <a:lnTo>
                    <a:pt x="27744" y="56628"/>
                  </a:lnTo>
                  <a:lnTo>
                    <a:pt x="38353" y="39825"/>
                  </a:lnTo>
                  <a:lnTo>
                    <a:pt x="52362" y="26162"/>
                  </a:lnTo>
                  <a:lnTo>
                    <a:pt x="60001" y="22704"/>
                  </a:lnTo>
                  <a:lnTo>
                    <a:pt x="75924" y="21340"/>
                  </a:lnTo>
                  <a:lnTo>
                    <a:pt x="80357" y="25066"/>
                  </a:lnTo>
                  <a:lnTo>
                    <a:pt x="82382" y="31267"/>
                  </a:lnTo>
                  <a:lnTo>
                    <a:pt x="82803" y="39119"/>
                  </a:lnTo>
                  <a:lnTo>
                    <a:pt x="78314" y="52800"/>
                  </a:lnTo>
                  <a:lnTo>
                    <a:pt x="74514" y="59050"/>
                  </a:lnTo>
                  <a:lnTo>
                    <a:pt x="74769" y="61358"/>
                  </a:lnTo>
                  <a:lnTo>
                    <a:pt x="77728" y="61039"/>
                  </a:lnTo>
                  <a:lnTo>
                    <a:pt x="102509" y="47170"/>
                  </a:lnTo>
                  <a:lnTo>
                    <a:pt x="143546" y="3964"/>
                  </a:lnTo>
                  <a:lnTo>
                    <a:pt x="144954" y="470"/>
                  </a:lnTo>
                  <a:lnTo>
                    <a:pt x="142176" y="0"/>
                  </a:lnTo>
                  <a:lnTo>
                    <a:pt x="136606" y="1545"/>
                  </a:lnTo>
                  <a:lnTo>
                    <a:pt x="132893" y="6293"/>
                  </a:lnTo>
                  <a:lnTo>
                    <a:pt x="128767" y="21481"/>
                  </a:lnTo>
                  <a:lnTo>
                    <a:pt x="130885" y="46493"/>
                  </a:lnTo>
                  <a:lnTo>
                    <a:pt x="135584" y="51128"/>
                  </a:lnTo>
                  <a:lnTo>
                    <a:pt x="142435" y="53289"/>
                  </a:lnTo>
                  <a:lnTo>
                    <a:pt x="157172" y="53211"/>
                  </a:lnTo>
                  <a:lnTo>
                    <a:pt x="175653" y="46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342875" y="3103205"/>
              <a:ext cx="86238" cy="57751"/>
            </a:xfrm>
            <a:custGeom>
              <a:avLst/>
              <a:gdLst/>
              <a:ahLst/>
              <a:cxnLst/>
              <a:rect l="0" t="0" r="0" b="0"/>
              <a:pathLst>
                <a:path w="86238" h="57751">
                  <a:moveTo>
                    <a:pt x="27686" y="0"/>
                  </a:moveTo>
                  <a:lnTo>
                    <a:pt x="14364" y="8881"/>
                  </a:lnTo>
                  <a:lnTo>
                    <a:pt x="5346" y="20676"/>
                  </a:lnTo>
                  <a:lnTo>
                    <a:pt x="1640" y="27725"/>
                  </a:lnTo>
                  <a:lnTo>
                    <a:pt x="0" y="42992"/>
                  </a:lnTo>
                  <a:lnTo>
                    <a:pt x="864" y="50967"/>
                  </a:lnTo>
                  <a:lnTo>
                    <a:pt x="4228" y="55354"/>
                  </a:lnTo>
                  <a:lnTo>
                    <a:pt x="9260" y="57349"/>
                  </a:lnTo>
                  <a:lnTo>
                    <a:pt x="15401" y="57750"/>
                  </a:lnTo>
                  <a:lnTo>
                    <a:pt x="27182" y="53238"/>
                  </a:lnTo>
                  <a:lnTo>
                    <a:pt x="32927" y="49433"/>
                  </a:lnTo>
                  <a:lnTo>
                    <a:pt x="41787" y="37770"/>
                  </a:lnTo>
                  <a:lnTo>
                    <a:pt x="59488" y="12005"/>
                  </a:lnTo>
                  <a:lnTo>
                    <a:pt x="62828" y="12650"/>
                  </a:lnTo>
                  <a:lnTo>
                    <a:pt x="65055" y="17727"/>
                  </a:lnTo>
                  <a:lnTo>
                    <a:pt x="73068" y="50384"/>
                  </a:lnTo>
                  <a:lnTo>
                    <a:pt x="75599" y="54036"/>
                  </a:lnTo>
                  <a:lnTo>
                    <a:pt x="78215" y="54612"/>
                  </a:lnTo>
                  <a:lnTo>
                    <a:pt x="86237" y="501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04392" y="2969374"/>
              <a:ext cx="4820" cy="175654"/>
            </a:xfrm>
            <a:custGeom>
              <a:avLst/>
              <a:gdLst/>
              <a:ahLst/>
              <a:cxnLst/>
              <a:rect l="0" t="0" r="0" b="0"/>
              <a:pathLst>
                <a:path w="4820" h="175654">
                  <a:moveTo>
                    <a:pt x="0" y="0"/>
                  </a:moveTo>
                  <a:lnTo>
                    <a:pt x="4819" y="29500"/>
                  </a:lnTo>
                  <a:lnTo>
                    <a:pt x="1227" y="87647"/>
                  </a:lnTo>
                  <a:lnTo>
                    <a:pt x="242" y="144638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59292" y="3098215"/>
              <a:ext cx="28372" cy="38449"/>
            </a:xfrm>
            <a:custGeom>
              <a:avLst/>
              <a:gdLst/>
              <a:ahLst/>
              <a:cxnLst/>
              <a:rect l="0" t="0" r="0" b="0"/>
              <a:pathLst>
                <a:path w="28372" h="38449">
                  <a:moveTo>
                    <a:pt x="11642" y="38448"/>
                  </a:moveTo>
                  <a:lnTo>
                    <a:pt x="0" y="3522"/>
                  </a:lnTo>
                  <a:lnTo>
                    <a:pt x="1092" y="294"/>
                  </a:lnTo>
                  <a:lnTo>
                    <a:pt x="4609" y="0"/>
                  </a:lnTo>
                  <a:lnTo>
                    <a:pt x="14092" y="3702"/>
                  </a:lnTo>
                  <a:lnTo>
                    <a:pt x="28371" y="133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" name="Freeform 41"/>
          <p:cNvSpPr/>
          <p:nvPr/>
        </p:nvSpPr>
        <p:spPr>
          <a:xfrm>
            <a:off x="957211" y="5478736"/>
            <a:ext cx="2002191" cy="736009"/>
          </a:xfrm>
          <a:custGeom>
            <a:avLst/>
            <a:gdLst/>
            <a:ahLst/>
            <a:cxnLst/>
            <a:rect l="0" t="0" r="0" b="0"/>
            <a:pathLst>
              <a:path w="2002191" h="736009">
                <a:moveTo>
                  <a:pt x="221868" y="468377"/>
                </a:moveTo>
                <a:lnTo>
                  <a:pt x="212987" y="477257"/>
                </a:lnTo>
                <a:lnTo>
                  <a:pt x="213159" y="480803"/>
                </a:lnTo>
                <a:lnTo>
                  <a:pt x="216062" y="484097"/>
                </a:lnTo>
                <a:lnTo>
                  <a:pt x="279039" y="529598"/>
                </a:lnTo>
                <a:lnTo>
                  <a:pt x="331181" y="557605"/>
                </a:lnTo>
                <a:lnTo>
                  <a:pt x="391102" y="585698"/>
                </a:lnTo>
                <a:lnTo>
                  <a:pt x="451584" y="604771"/>
                </a:lnTo>
                <a:lnTo>
                  <a:pt x="506402" y="625528"/>
                </a:lnTo>
                <a:lnTo>
                  <a:pt x="562970" y="641009"/>
                </a:lnTo>
                <a:lnTo>
                  <a:pt x="624988" y="655152"/>
                </a:lnTo>
                <a:lnTo>
                  <a:pt x="677208" y="665400"/>
                </a:lnTo>
                <a:lnTo>
                  <a:pt x="729792" y="673345"/>
                </a:lnTo>
                <a:lnTo>
                  <a:pt x="767351" y="682146"/>
                </a:lnTo>
                <a:lnTo>
                  <a:pt x="826114" y="689561"/>
                </a:lnTo>
                <a:lnTo>
                  <a:pt x="884741" y="699975"/>
                </a:lnTo>
                <a:lnTo>
                  <a:pt x="943548" y="708503"/>
                </a:lnTo>
                <a:lnTo>
                  <a:pt x="1004146" y="714903"/>
                </a:lnTo>
                <a:lnTo>
                  <a:pt x="1066613" y="724188"/>
                </a:lnTo>
                <a:lnTo>
                  <a:pt x="1124663" y="726986"/>
                </a:lnTo>
                <a:lnTo>
                  <a:pt x="1185318" y="731979"/>
                </a:lnTo>
                <a:lnTo>
                  <a:pt x="1244320" y="735237"/>
                </a:lnTo>
                <a:lnTo>
                  <a:pt x="1303201" y="735881"/>
                </a:lnTo>
                <a:lnTo>
                  <a:pt x="1363813" y="736008"/>
                </a:lnTo>
                <a:lnTo>
                  <a:pt x="1414786" y="735104"/>
                </a:lnTo>
                <a:lnTo>
                  <a:pt x="1468639" y="729417"/>
                </a:lnTo>
                <a:lnTo>
                  <a:pt x="1524024" y="723578"/>
                </a:lnTo>
                <a:lnTo>
                  <a:pt x="1578783" y="713475"/>
                </a:lnTo>
                <a:lnTo>
                  <a:pt x="1637758" y="699759"/>
                </a:lnTo>
                <a:lnTo>
                  <a:pt x="1693944" y="676749"/>
                </a:lnTo>
                <a:lnTo>
                  <a:pt x="1749763" y="643761"/>
                </a:lnTo>
                <a:lnTo>
                  <a:pt x="1810008" y="607076"/>
                </a:lnTo>
                <a:lnTo>
                  <a:pt x="1869597" y="554295"/>
                </a:lnTo>
                <a:lnTo>
                  <a:pt x="1917364" y="509665"/>
                </a:lnTo>
                <a:lnTo>
                  <a:pt x="1958613" y="450852"/>
                </a:lnTo>
                <a:lnTo>
                  <a:pt x="1988655" y="388094"/>
                </a:lnTo>
                <a:lnTo>
                  <a:pt x="1996898" y="362063"/>
                </a:lnTo>
                <a:lnTo>
                  <a:pt x="2002190" y="302393"/>
                </a:lnTo>
                <a:lnTo>
                  <a:pt x="1998795" y="245583"/>
                </a:lnTo>
                <a:lnTo>
                  <a:pt x="1987315" y="201110"/>
                </a:lnTo>
                <a:lnTo>
                  <a:pt x="1952277" y="140346"/>
                </a:lnTo>
                <a:lnTo>
                  <a:pt x="1923467" y="110646"/>
                </a:lnTo>
                <a:lnTo>
                  <a:pt x="1860305" y="76238"/>
                </a:lnTo>
                <a:lnTo>
                  <a:pt x="1804818" y="54175"/>
                </a:lnTo>
                <a:lnTo>
                  <a:pt x="1746993" y="36323"/>
                </a:lnTo>
                <a:lnTo>
                  <a:pt x="1687576" y="25244"/>
                </a:lnTo>
                <a:lnTo>
                  <a:pt x="1632557" y="18007"/>
                </a:lnTo>
                <a:lnTo>
                  <a:pt x="1576891" y="10250"/>
                </a:lnTo>
                <a:lnTo>
                  <a:pt x="1515393" y="7656"/>
                </a:lnTo>
                <a:lnTo>
                  <a:pt x="1452920" y="1165"/>
                </a:lnTo>
                <a:lnTo>
                  <a:pt x="1399136" y="205"/>
                </a:lnTo>
                <a:lnTo>
                  <a:pt x="1335929" y="0"/>
                </a:lnTo>
                <a:lnTo>
                  <a:pt x="1281126" y="5723"/>
                </a:lnTo>
                <a:lnTo>
                  <a:pt x="1225553" y="7817"/>
                </a:lnTo>
                <a:lnTo>
                  <a:pt x="1169828" y="8231"/>
                </a:lnTo>
                <a:lnTo>
                  <a:pt x="1115001" y="14062"/>
                </a:lnTo>
                <a:lnTo>
                  <a:pt x="1062453" y="16177"/>
                </a:lnTo>
                <a:lnTo>
                  <a:pt x="1003366" y="16595"/>
                </a:lnTo>
                <a:lnTo>
                  <a:pt x="952695" y="16677"/>
                </a:lnTo>
                <a:lnTo>
                  <a:pt x="898902" y="16694"/>
                </a:lnTo>
                <a:lnTo>
                  <a:pt x="843528" y="21137"/>
                </a:lnTo>
                <a:lnTo>
                  <a:pt x="787842" y="30965"/>
                </a:lnTo>
                <a:lnTo>
                  <a:pt x="732094" y="39377"/>
                </a:lnTo>
                <a:lnTo>
                  <a:pt x="680775" y="45754"/>
                </a:lnTo>
                <a:lnTo>
                  <a:pt x="629091" y="55964"/>
                </a:lnTo>
                <a:lnTo>
                  <a:pt x="566333" y="69703"/>
                </a:lnTo>
                <a:lnTo>
                  <a:pt x="506826" y="83618"/>
                </a:lnTo>
                <a:lnTo>
                  <a:pt x="450570" y="97554"/>
                </a:lnTo>
                <a:lnTo>
                  <a:pt x="394742" y="107054"/>
                </a:lnTo>
                <a:lnTo>
                  <a:pt x="338971" y="117588"/>
                </a:lnTo>
                <a:lnTo>
                  <a:pt x="278675" y="133845"/>
                </a:lnTo>
                <a:lnTo>
                  <a:pt x="226583" y="144961"/>
                </a:lnTo>
                <a:lnTo>
                  <a:pt x="168447" y="156416"/>
                </a:lnTo>
                <a:lnTo>
                  <a:pt x="115279" y="162844"/>
                </a:lnTo>
                <a:lnTo>
                  <a:pt x="68566" y="179741"/>
                </a:lnTo>
                <a:lnTo>
                  <a:pt x="45918" y="196463"/>
                </a:lnTo>
                <a:lnTo>
                  <a:pt x="11433" y="234714"/>
                </a:lnTo>
                <a:lnTo>
                  <a:pt x="2874" y="256100"/>
                </a:lnTo>
                <a:lnTo>
                  <a:pt x="0" y="280164"/>
                </a:lnTo>
                <a:lnTo>
                  <a:pt x="8071" y="337149"/>
                </a:lnTo>
                <a:lnTo>
                  <a:pt x="23717" y="388931"/>
                </a:lnTo>
                <a:lnTo>
                  <a:pt x="45708" y="450548"/>
                </a:lnTo>
                <a:lnTo>
                  <a:pt x="52495" y="466959"/>
                </a:lnTo>
                <a:lnTo>
                  <a:pt x="81784" y="507374"/>
                </a:lnTo>
                <a:lnTo>
                  <a:pt x="109832" y="530015"/>
                </a:lnTo>
                <a:lnTo>
                  <a:pt x="163617" y="550959"/>
                </a:lnTo>
                <a:lnTo>
                  <a:pt x="226726" y="565822"/>
                </a:lnTo>
                <a:lnTo>
                  <a:pt x="282308" y="577087"/>
                </a:lnTo>
                <a:lnTo>
                  <a:pt x="337587" y="597983"/>
                </a:lnTo>
                <a:lnTo>
                  <a:pt x="347334" y="60220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2" name="Group 61"/>
          <p:cNvGrpSpPr/>
          <p:nvPr/>
        </p:nvGrpSpPr>
        <p:grpSpPr>
          <a:xfrm>
            <a:off x="5140297" y="5328145"/>
            <a:ext cx="2256146" cy="619400"/>
            <a:chOff x="5140297" y="5328145"/>
            <a:chExt cx="2256146" cy="619400"/>
          </a:xfrm>
        </p:grpSpPr>
        <p:sp>
          <p:nvSpPr>
            <p:cNvPr id="43" name="Freeform 42"/>
            <p:cNvSpPr/>
            <p:nvPr/>
          </p:nvSpPr>
          <p:spPr>
            <a:xfrm>
              <a:off x="5140297" y="5490994"/>
              <a:ext cx="346466" cy="306117"/>
            </a:xfrm>
            <a:custGeom>
              <a:avLst/>
              <a:gdLst/>
              <a:ahLst/>
              <a:cxnLst/>
              <a:rect l="0" t="0" r="0" b="0"/>
              <a:pathLst>
                <a:path w="346466" h="306117">
                  <a:moveTo>
                    <a:pt x="128990" y="4440"/>
                  </a:moveTo>
                  <a:lnTo>
                    <a:pt x="115669" y="0"/>
                  </a:lnTo>
                  <a:lnTo>
                    <a:pt x="101694" y="298"/>
                  </a:lnTo>
                  <a:lnTo>
                    <a:pt x="94064" y="1678"/>
                  </a:lnTo>
                  <a:lnTo>
                    <a:pt x="78151" y="13126"/>
                  </a:lnTo>
                  <a:lnTo>
                    <a:pt x="33006" y="61347"/>
                  </a:lnTo>
                  <a:lnTo>
                    <a:pt x="10412" y="111676"/>
                  </a:lnTo>
                  <a:lnTo>
                    <a:pt x="9063" y="129239"/>
                  </a:lnTo>
                  <a:lnTo>
                    <a:pt x="12492" y="145409"/>
                  </a:lnTo>
                  <a:lnTo>
                    <a:pt x="20211" y="158791"/>
                  </a:lnTo>
                  <a:lnTo>
                    <a:pt x="67551" y="207595"/>
                  </a:lnTo>
                  <a:lnTo>
                    <a:pt x="71302" y="215157"/>
                  </a:lnTo>
                  <a:lnTo>
                    <a:pt x="72991" y="233471"/>
                  </a:lnTo>
                  <a:lnTo>
                    <a:pt x="72141" y="243560"/>
                  </a:lnTo>
                  <a:lnTo>
                    <a:pt x="63760" y="262204"/>
                  </a:lnTo>
                  <a:lnTo>
                    <a:pt x="43367" y="285898"/>
                  </a:lnTo>
                  <a:lnTo>
                    <a:pt x="19666" y="302212"/>
                  </a:lnTo>
                  <a:lnTo>
                    <a:pt x="11497" y="306116"/>
                  </a:lnTo>
                  <a:lnTo>
                    <a:pt x="6051" y="304072"/>
                  </a:lnTo>
                  <a:lnTo>
                    <a:pt x="2420" y="298062"/>
                  </a:lnTo>
                  <a:lnTo>
                    <a:pt x="0" y="289408"/>
                  </a:lnTo>
                  <a:lnTo>
                    <a:pt x="4746" y="267402"/>
                  </a:lnTo>
                  <a:lnTo>
                    <a:pt x="20615" y="236322"/>
                  </a:lnTo>
                  <a:lnTo>
                    <a:pt x="77069" y="173629"/>
                  </a:lnTo>
                  <a:lnTo>
                    <a:pt x="139271" y="121591"/>
                  </a:lnTo>
                  <a:lnTo>
                    <a:pt x="198779" y="82511"/>
                  </a:lnTo>
                  <a:lnTo>
                    <a:pt x="202468" y="81580"/>
                  </a:lnTo>
                  <a:lnTo>
                    <a:pt x="203998" y="83748"/>
                  </a:lnTo>
                  <a:lnTo>
                    <a:pt x="204089" y="87982"/>
                  </a:lnTo>
                  <a:lnTo>
                    <a:pt x="174814" y="147273"/>
                  </a:lnTo>
                  <a:lnTo>
                    <a:pt x="165166" y="189134"/>
                  </a:lnTo>
                  <a:lnTo>
                    <a:pt x="164260" y="200061"/>
                  </a:lnTo>
                  <a:lnTo>
                    <a:pt x="167374" y="207346"/>
                  </a:lnTo>
                  <a:lnTo>
                    <a:pt x="173167" y="212202"/>
                  </a:lnTo>
                  <a:lnTo>
                    <a:pt x="180746" y="215440"/>
                  </a:lnTo>
                  <a:lnTo>
                    <a:pt x="187658" y="215739"/>
                  </a:lnTo>
                  <a:lnTo>
                    <a:pt x="200294" y="211116"/>
                  </a:lnTo>
                  <a:lnTo>
                    <a:pt x="217859" y="193622"/>
                  </a:lnTo>
                  <a:lnTo>
                    <a:pt x="234836" y="170780"/>
                  </a:lnTo>
                  <a:lnTo>
                    <a:pt x="239517" y="169238"/>
                  </a:lnTo>
                  <a:lnTo>
                    <a:pt x="243568" y="171927"/>
                  </a:lnTo>
                  <a:lnTo>
                    <a:pt x="247197" y="177437"/>
                  </a:lnTo>
                  <a:lnTo>
                    <a:pt x="258457" y="218445"/>
                  </a:lnTo>
                  <a:lnTo>
                    <a:pt x="262700" y="225178"/>
                  </a:lnTo>
                  <a:lnTo>
                    <a:pt x="267387" y="226878"/>
                  </a:lnTo>
                  <a:lnTo>
                    <a:pt x="272371" y="225224"/>
                  </a:lnTo>
                  <a:lnTo>
                    <a:pt x="277552" y="221333"/>
                  </a:lnTo>
                  <a:lnTo>
                    <a:pt x="310289" y="160463"/>
                  </a:lnTo>
                  <a:lnTo>
                    <a:pt x="339243" y="98091"/>
                  </a:lnTo>
                  <a:lnTo>
                    <a:pt x="346465" y="797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37069" y="5328145"/>
              <a:ext cx="99881" cy="481001"/>
            </a:xfrm>
            <a:custGeom>
              <a:avLst/>
              <a:gdLst/>
              <a:ahLst/>
              <a:cxnLst/>
              <a:rect l="0" t="0" r="0" b="0"/>
              <a:pathLst>
                <a:path w="99881" h="481001">
                  <a:moveTo>
                    <a:pt x="99880" y="0"/>
                  </a:moveTo>
                  <a:lnTo>
                    <a:pt x="86559" y="8881"/>
                  </a:lnTo>
                  <a:lnTo>
                    <a:pt x="77541" y="25632"/>
                  </a:lnTo>
                  <a:lnTo>
                    <a:pt x="58299" y="82958"/>
                  </a:lnTo>
                  <a:lnTo>
                    <a:pt x="52244" y="111013"/>
                  </a:lnTo>
                  <a:lnTo>
                    <a:pt x="50029" y="166659"/>
                  </a:lnTo>
                  <a:lnTo>
                    <a:pt x="52238" y="219932"/>
                  </a:lnTo>
                  <a:lnTo>
                    <a:pt x="58221" y="280239"/>
                  </a:lnTo>
                  <a:lnTo>
                    <a:pt x="62048" y="332380"/>
                  </a:lnTo>
                  <a:lnTo>
                    <a:pt x="50976" y="395799"/>
                  </a:lnTo>
                  <a:lnTo>
                    <a:pt x="26823" y="454085"/>
                  </a:lnTo>
                  <a:lnTo>
                    <a:pt x="6051" y="478931"/>
                  </a:lnTo>
                  <a:lnTo>
                    <a:pt x="2011" y="481000"/>
                  </a:lnTo>
                  <a:lnTo>
                    <a:pt x="247" y="479591"/>
                  </a:lnTo>
                  <a:lnTo>
                    <a:pt x="0" y="475863"/>
                  </a:lnTo>
                  <a:lnTo>
                    <a:pt x="7161" y="464286"/>
                  </a:lnTo>
                  <a:lnTo>
                    <a:pt x="24390" y="447051"/>
                  </a:lnTo>
                  <a:lnTo>
                    <a:pt x="41329" y="434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62042" y="5563284"/>
              <a:ext cx="150561" cy="141261"/>
            </a:xfrm>
            <a:custGeom>
              <a:avLst/>
              <a:gdLst/>
              <a:ahLst/>
              <a:cxnLst/>
              <a:rect l="0" t="0" r="0" b="0"/>
              <a:pathLst>
                <a:path w="150561" h="141261">
                  <a:moveTo>
                    <a:pt x="0" y="141260"/>
                  </a:moveTo>
                  <a:lnTo>
                    <a:pt x="19104" y="133654"/>
                  </a:lnTo>
                  <a:lnTo>
                    <a:pt x="37053" y="118457"/>
                  </a:lnTo>
                  <a:lnTo>
                    <a:pt x="62669" y="83437"/>
                  </a:lnTo>
                  <a:lnTo>
                    <a:pt x="96645" y="23412"/>
                  </a:lnTo>
                  <a:lnTo>
                    <a:pt x="102744" y="7098"/>
                  </a:lnTo>
                  <a:lnTo>
                    <a:pt x="101024" y="2561"/>
                  </a:lnTo>
                  <a:lnTo>
                    <a:pt x="96160" y="467"/>
                  </a:lnTo>
                  <a:lnTo>
                    <a:pt x="89200" y="0"/>
                  </a:lnTo>
                  <a:lnTo>
                    <a:pt x="82701" y="4335"/>
                  </a:lnTo>
                  <a:lnTo>
                    <a:pt x="64674" y="32639"/>
                  </a:lnTo>
                  <a:lnTo>
                    <a:pt x="50349" y="69526"/>
                  </a:lnTo>
                  <a:lnTo>
                    <a:pt x="49640" y="92960"/>
                  </a:lnTo>
                  <a:lnTo>
                    <a:pt x="54900" y="110809"/>
                  </a:lnTo>
                  <a:lnTo>
                    <a:pt x="58906" y="118172"/>
                  </a:lnTo>
                  <a:lnTo>
                    <a:pt x="65293" y="122150"/>
                  </a:lnTo>
                  <a:lnTo>
                    <a:pt x="82304" y="124093"/>
                  </a:lnTo>
                  <a:lnTo>
                    <a:pt x="97299" y="119380"/>
                  </a:lnTo>
                  <a:lnTo>
                    <a:pt x="126512" y="101209"/>
                  </a:lnTo>
                  <a:lnTo>
                    <a:pt x="137704" y="88143"/>
                  </a:lnTo>
                  <a:lnTo>
                    <a:pt x="150560" y="659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725036" y="5344874"/>
              <a:ext cx="79576" cy="301931"/>
            </a:xfrm>
            <a:custGeom>
              <a:avLst/>
              <a:gdLst/>
              <a:ahLst/>
              <a:cxnLst/>
              <a:rect l="0" t="0" r="0" b="0"/>
              <a:pathLst>
                <a:path w="79576" h="301931">
                  <a:moveTo>
                    <a:pt x="79575" y="0"/>
                  </a:moveTo>
                  <a:lnTo>
                    <a:pt x="70476" y="46308"/>
                  </a:lnTo>
                  <a:lnTo>
                    <a:pt x="59912" y="107455"/>
                  </a:lnTo>
                  <a:lnTo>
                    <a:pt x="46098" y="169231"/>
                  </a:lnTo>
                  <a:lnTo>
                    <a:pt x="32174" y="229641"/>
                  </a:lnTo>
                  <a:lnTo>
                    <a:pt x="12660" y="292488"/>
                  </a:lnTo>
                  <a:lnTo>
                    <a:pt x="9871" y="300941"/>
                  </a:lnTo>
                  <a:lnTo>
                    <a:pt x="8013" y="301930"/>
                  </a:lnTo>
                  <a:lnTo>
                    <a:pt x="5948" y="290637"/>
                  </a:lnTo>
                  <a:lnTo>
                    <a:pt x="0" y="227979"/>
                  </a:lnTo>
                  <a:lnTo>
                    <a:pt x="2361" y="222619"/>
                  </a:lnTo>
                  <a:lnTo>
                    <a:pt x="7652" y="219975"/>
                  </a:lnTo>
                  <a:lnTo>
                    <a:pt x="14898" y="219142"/>
                  </a:lnTo>
                  <a:lnTo>
                    <a:pt x="30383" y="223172"/>
                  </a:lnTo>
                  <a:lnTo>
                    <a:pt x="46559" y="229301"/>
                  </a:lnTo>
                  <a:lnTo>
                    <a:pt x="79575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792983" y="5562349"/>
              <a:ext cx="174395" cy="300895"/>
            </a:xfrm>
            <a:custGeom>
              <a:avLst/>
              <a:gdLst/>
              <a:ahLst/>
              <a:cxnLst/>
              <a:rect l="0" t="0" r="0" b="0"/>
              <a:pathLst>
                <a:path w="174395" h="300895">
                  <a:moveTo>
                    <a:pt x="86908" y="0"/>
                  </a:moveTo>
                  <a:lnTo>
                    <a:pt x="80288" y="29775"/>
                  </a:lnTo>
                  <a:lnTo>
                    <a:pt x="79706" y="39367"/>
                  </a:lnTo>
                  <a:lnTo>
                    <a:pt x="83036" y="44832"/>
                  </a:lnTo>
                  <a:lnTo>
                    <a:pt x="88973" y="47547"/>
                  </a:lnTo>
                  <a:lnTo>
                    <a:pt x="96649" y="48427"/>
                  </a:lnTo>
                  <a:lnTo>
                    <a:pt x="112613" y="44448"/>
                  </a:lnTo>
                  <a:lnTo>
                    <a:pt x="134797" y="31758"/>
                  </a:lnTo>
                  <a:lnTo>
                    <a:pt x="141139" y="26748"/>
                  </a:lnTo>
                  <a:lnTo>
                    <a:pt x="148156" y="24338"/>
                  </a:lnTo>
                  <a:lnTo>
                    <a:pt x="163387" y="24138"/>
                  </a:lnTo>
                  <a:lnTo>
                    <a:pt x="168564" y="28174"/>
                  </a:lnTo>
                  <a:lnTo>
                    <a:pt x="174315" y="42572"/>
                  </a:lnTo>
                  <a:lnTo>
                    <a:pt x="174394" y="58885"/>
                  </a:lnTo>
                  <a:lnTo>
                    <a:pt x="168411" y="115387"/>
                  </a:lnTo>
                  <a:lnTo>
                    <a:pt x="153635" y="176237"/>
                  </a:lnTo>
                  <a:lnTo>
                    <a:pt x="137078" y="233521"/>
                  </a:lnTo>
                  <a:lnTo>
                    <a:pt x="116473" y="280756"/>
                  </a:lnTo>
                  <a:lnTo>
                    <a:pt x="105934" y="295477"/>
                  </a:lnTo>
                  <a:lnTo>
                    <a:pt x="97733" y="299216"/>
                  </a:lnTo>
                  <a:lnTo>
                    <a:pt x="76230" y="300894"/>
                  </a:lnTo>
                  <a:lnTo>
                    <a:pt x="56139" y="293584"/>
                  </a:lnTo>
                  <a:lnTo>
                    <a:pt x="38846" y="281042"/>
                  </a:lnTo>
                  <a:lnTo>
                    <a:pt x="19589" y="258305"/>
                  </a:lnTo>
                  <a:lnTo>
                    <a:pt x="7584" y="232051"/>
                  </a:lnTo>
                  <a:lnTo>
                    <a:pt x="0" y="196598"/>
                  </a:lnTo>
                  <a:lnTo>
                    <a:pt x="1193" y="173499"/>
                  </a:lnTo>
                  <a:lnTo>
                    <a:pt x="7300" y="155799"/>
                  </a:lnTo>
                  <a:lnTo>
                    <a:pt x="11531" y="148476"/>
                  </a:lnTo>
                  <a:lnTo>
                    <a:pt x="26145" y="137862"/>
                  </a:lnTo>
                  <a:lnTo>
                    <a:pt x="45961" y="130975"/>
                  </a:lnTo>
                  <a:lnTo>
                    <a:pt x="89112" y="126555"/>
                  </a:lnTo>
                  <a:lnTo>
                    <a:pt x="112001" y="1254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080637" y="5729638"/>
              <a:ext cx="8366" cy="133832"/>
            </a:xfrm>
            <a:custGeom>
              <a:avLst/>
              <a:gdLst/>
              <a:ahLst/>
              <a:cxnLst/>
              <a:rect l="0" t="0" r="0" b="0"/>
              <a:pathLst>
                <a:path w="8366" h="133832">
                  <a:moveTo>
                    <a:pt x="8365" y="0"/>
                  </a:moveTo>
                  <a:lnTo>
                    <a:pt x="7436" y="61887"/>
                  </a:lnTo>
                  <a:lnTo>
                    <a:pt x="517" y="124358"/>
                  </a:lnTo>
                  <a:lnTo>
                    <a:pt x="0" y="133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264655" y="5403425"/>
              <a:ext cx="66917" cy="271814"/>
            </a:xfrm>
            <a:custGeom>
              <a:avLst/>
              <a:gdLst/>
              <a:ahLst/>
              <a:cxnLst/>
              <a:rect l="0" t="0" r="0" b="0"/>
              <a:pathLst>
                <a:path w="66917" h="271814">
                  <a:moveTo>
                    <a:pt x="66916" y="0"/>
                  </a:moveTo>
                  <a:lnTo>
                    <a:pt x="66916" y="55449"/>
                  </a:lnTo>
                  <a:lnTo>
                    <a:pt x="66916" y="106373"/>
                  </a:lnTo>
                  <a:lnTo>
                    <a:pt x="65986" y="160901"/>
                  </a:lnTo>
                  <a:lnTo>
                    <a:pt x="58397" y="222663"/>
                  </a:lnTo>
                  <a:lnTo>
                    <a:pt x="47011" y="267243"/>
                  </a:lnTo>
                  <a:lnTo>
                    <a:pt x="43423" y="271100"/>
                  </a:lnTo>
                  <a:lnTo>
                    <a:pt x="39172" y="271813"/>
                  </a:lnTo>
                  <a:lnTo>
                    <a:pt x="34479" y="270429"/>
                  </a:lnTo>
                  <a:lnTo>
                    <a:pt x="30421" y="266718"/>
                  </a:lnTo>
                  <a:lnTo>
                    <a:pt x="23433" y="255160"/>
                  </a:lnTo>
                  <a:lnTo>
                    <a:pt x="8512" y="192113"/>
                  </a:lnTo>
                  <a:lnTo>
                    <a:pt x="0" y="150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264655" y="5520527"/>
              <a:ext cx="100374" cy="5749"/>
            </a:xfrm>
            <a:custGeom>
              <a:avLst/>
              <a:gdLst/>
              <a:ahLst/>
              <a:cxnLst/>
              <a:rect l="0" t="0" r="0" b="0"/>
              <a:pathLst>
                <a:path w="100374" h="5749">
                  <a:moveTo>
                    <a:pt x="0" y="0"/>
                  </a:moveTo>
                  <a:lnTo>
                    <a:pt x="21892" y="5748"/>
                  </a:lnTo>
                  <a:lnTo>
                    <a:pt x="66558" y="5369"/>
                  </a:lnTo>
                  <a:lnTo>
                    <a:pt x="1003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427422" y="5520527"/>
              <a:ext cx="146718" cy="108739"/>
            </a:xfrm>
            <a:custGeom>
              <a:avLst/>
              <a:gdLst/>
              <a:ahLst/>
              <a:cxnLst/>
              <a:rect l="0" t="0" r="0" b="0"/>
              <a:pathLst>
                <a:path w="146718" h="108739">
                  <a:moveTo>
                    <a:pt x="21251" y="0"/>
                  </a:moveTo>
                  <a:lnTo>
                    <a:pt x="6782" y="61165"/>
                  </a:lnTo>
                  <a:lnTo>
                    <a:pt x="0" y="102404"/>
                  </a:lnTo>
                  <a:lnTo>
                    <a:pt x="578" y="101727"/>
                  </a:lnTo>
                  <a:lnTo>
                    <a:pt x="12623" y="80607"/>
                  </a:lnTo>
                  <a:lnTo>
                    <a:pt x="27575" y="62092"/>
                  </a:lnTo>
                  <a:lnTo>
                    <a:pt x="48218" y="49273"/>
                  </a:lnTo>
                  <a:lnTo>
                    <a:pt x="55028" y="49578"/>
                  </a:lnTo>
                  <a:lnTo>
                    <a:pt x="61427" y="52569"/>
                  </a:lnTo>
                  <a:lnTo>
                    <a:pt x="72565" y="63327"/>
                  </a:lnTo>
                  <a:lnTo>
                    <a:pt x="90369" y="101002"/>
                  </a:lnTo>
                  <a:lnTo>
                    <a:pt x="95211" y="105439"/>
                  </a:lnTo>
                  <a:lnTo>
                    <a:pt x="101227" y="107468"/>
                  </a:lnTo>
                  <a:lnTo>
                    <a:pt x="108026" y="107891"/>
                  </a:lnTo>
                  <a:lnTo>
                    <a:pt x="114417" y="105385"/>
                  </a:lnTo>
                  <a:lnTo>
                    <a:pt x="126476" y="95166"/>
                  </a:lnTo>
                  <a:lnTo>
                    <a:pt x="131364" y="94114"/>
                  </a:lnTo>
                  <a:lnTo>
                    <a:pt x="135553" y="96200"/>
                  </a:lnTo>
                  <a:lnTo>
                    <a:pt x="146717" y="1087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599232" y="5512162"/>
              <a:ext cx="83646" cy="198498"/>
            </a:xfrm>
            <a:custGeom>
              <a:avLst/>
              <a:gdLst/>
              <a:ahLst/>
              <a:cxnLst/>
              <a:rect l="0" t="0" r="0" b="0"/>
              <a:pathLst>
                <a:path w="83646" h="198498">
                  <a:moveTo>
                    <a:pt x="83645" y="0"/>
                  </a:moveTo>
                  <a:lnTo>
                    <a:pt x="52229" y="57460"/>
                  </a:lnTo>
                  <a:lnTo>
                    <a:pt x="46448" y="75725"/>
                  </a:lnTo>
                  <a:lnTo>
                    <a:pt x="43878" y="96234"/>
                  </a:lnTo>
                  <a:lnTo>
                    <a:pt x="47693" y="112784"/>
                  </a:lnTo>
                  <a:lnTo>
                    <a:pt x="76760" y="160324"/>
                  </a:lnTo>
                  <a:lnTo>
                    <a:pt x="77196" y="167293"/>
                  </a:lnTo>
                  <a:lnTo>
                    <a:pt x="72724" y="179992"/>
                  </a:lnTo>
                  <a:lnTo>
                    <a:pt x="62062" y="189354"/>
                  </a:lnTo>
                  <a:lnTo>
                    <a:pt x="47100" y="195684"/>
                  </a:lnTo>
                  <a:lnTo>
                    <a:pt x="28059" y="198497"/>
                  </a:lnTo>
                  <a:lnTo>
                    <a:pt x="20565" y="195529"/>
                  </a:lnTo>
                  <a:lnTo>
                    <a:pt x="14639" y="189833"/>
                  </a:lnTo>
                  <a:lnTo>
                    <a:pt x="6506" y="175450"/>
                  </a:lnTo>
                  <a:lnTo>
                    <a:pt x="0" y="150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691241" y="5403425"/>
              <a:ext cx="83646" cy="292756"/>
            </a:xfrm>
            <a:custGeom>
              <a:avLst/>
              <a:gdLst/>
              <a:ahLst/>
              <a:cxnLst/>
              <a:rect l="0" t="0" r="0" b="0"/>
              <a:pathLst>
                <a:path w="83646" h="292756">
                  <a:moveTo>
                    <a:pt x="83645" y="0"/>
                  </a:moveTo>
                  <a:lnTo>
                    <a:pt x="64220" y="62417"/>
                  </a:lnTo>
                  <a:lnTo>
                    <a:pt x="48518" y="119518"/>
                  </a:lnTo>
                  <a:lnTo>
                    <a:pt x="43807" y="168004"/>
                  </a:lnTo>
                  <a:lnTo>
                    <a:pt x="35537" y="226738"/>
                  </a:lnTo>
                  <a:lnTo>
                    <a:pt x="22211" y="282123"/>
                  </a:lnTo>
                  <a:lnTo>
                    <a:pt x="18525" y="287525"/>
                  </a:lnTo>
                  <a:lnTo>
                    <a:pt x="14209" y="290198"/>
                  </a:lnTo>
                  <a:lnTo>
                    <a:pt x="0" y="292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758156" y="5545620"/>
              <a:ext cx="50188" cy="16730"/>
            </a:xfrm>
            <a:custGeom>
              <a:avLst/>
              <a:gdLst/>
              <a:ahLst/>
              <a:cxnLst/>
              <a:rect l="0" t="0" r="0" b="0"/>
              <a:pathLst>
                <a:path w="50188" h="16730">
                  <a:moveTo>
                    <a:pt x="0" y="0"/>
                  </a:moveTo>
                  <a:lnTo>
                    <a:pt x="50187" y="16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18678" y="5570713"/>
              <a:ext cx="67176" cy="100375"/>
            </a:xfrm>
            <a:custGeom>
              <a:avLst/>
              <a:gdLst/>
              <a:ahLst/>
              <a:cxnLst/>
              <a:rect l="0" t="0" r="0" b="0"/>
              <a:pathLst>
                <a:path w="67176" h="100375">
                  <a:moveTo>
                    <a:pt x="64945" y="0"/>
                  </a:moveTo>
                  <a:lnTo>
                    <a:pt x="47184" y="0"/>
                  </a:lnTo>
                  <a:lnTo>
                    <a:pt x="22817" y="8881"/>
                  </a:lnTo>
                  <a:lnTo>
                    <a:pt x="8736" y="23155"/>
                  </a:lnTo>
                  <a:lnTo>
                    <a:pt x="2379" y="32166"/>
                  </a:lnTo>
                  <a:lnTo>
                    <a:pt x="0" y="40032"/>
                  </a:lnTo>
                  <a:lnTo>
                    <a:pt x="272" y="47134"/>
                  </a:lnTo>
                  <a:lnTo>
                    <a:pt x="2313" y="53728"/>
                  </a:lnTo>
                  <a:lnTo>
                    <a:pt x="7391" y="58124"/>
                  </a:lnTo>
                  <a:lnTo>
                    <a:pt x="52605" y="70198"/>
                  </a:lnTo>
                  <a:lnTo>
                    <a:pt x="59507" y="75610"/>
                  </a:lnTo>
                  <a:lnTo>
                    <a:pt x="67175" y="91536"/>
                  </a:lnTo>
                  <a:lnTo>
                    <a:pt x="66432" y="96341"/>
                  </a:lnTo>
                  <a:lnTo>
                    <a:pt x="63148" y="98615"/>
                  </a:lnTo>
                  <a:lnTo>
                    <a:pt x="48216" y="100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930775" y="5420154"/>
              <a:ext cx="69782" cy="272341"/>
            </a:xfrm>
            <a:custGeom>
              <a:avLst/>
              <a:gdLst/>
              <a:ahLst/>
              <a:cxnLst/>
              <a:rect l="0" t="0" r="0" b="0"/>
              <a:pathLst>
                <a:path w="69782" h="272341">
                  <a:moveTo>
                    <a:pt x="11399" y="0"/>
                  </a:moveTo>
                  <a:lnTo>
                    <a:pt x="15840" y="13321"/>
                  </a:lnTo>
                  <a:lnTo>
                    <a:pt x="12311" y="54298"/>
                  </a:lnTo>
                  <a:lnTo>
                    <a:pt x="0" y="108693"/>
                  </a:lnTo>
                  <a:lnTo>
                    <a:pt x="690" y="144144"/>
                  </a:lnTo>
                  <a:lnTo>
                    <a:pt x="5189" y="152788"/>
                  </a:lnTo>
                  <a:lnTo>
                    <a:pt x="20102" y="164871"/>
                  </a:lnTo>
                  <a:lnTo>
                    <a:pt x="57178" y="182060"/>
                  </a:lnTo>
                  <a:lnTo>
                    <a:pt x="68302" y="195230"/>
                  </a:lnTo>
                  <a:lnTo>
                    <a:pt x="69781" y="202645"/>
                  </a:lnTo>
                  <a:lnTo>
                    <a:pt x="66467" y="218319"/>
                  </a:lnTo>
                  <a:lnTo>
                    <a:pt x="49194" y="255919"/>
                  </a:lnTo>
                  <a:lnTo>
                    <a:pt x="38730" y="270497"/>
                  </a:lnTo>
                  <a:lnTo>
                    <a:pt x="34267" y="272340"/>
                  </a:lnTo>
                  <a:lnTo>
                    <a:pt x="30361" y="270781"/>
                  </a:lnTo>
                  <a:lnTo>
                    <a:pt x="26829" y="266953"/>
                  </a:lnTo>
                  <a:lnTo>
                    <a:pt x="26333" y="260683"/>
                  </a:lnTo>
                  <a:lnTo>
                    <a:pt x="36493" y="225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016617" y="5403425"/>
              <a:ext cx="67754" cy="293219"/>
            </a:xfrm>
            <a:custGeom>
              <a:avLst/>
              <a:gdLst/>
              <a:ahLst/>
              <a:cxnLst/>
              <a:rect l="0" t="0" r="0" b="0"/>
              <a:pathLst>
                <a:path w="67754" h="293219">
                  <a:moveTo>
                    <a:pt x="25931" y="225840"/>
                  </a:moveTo>
                  <a:lnTo>
                    <a:pt x="30371" y="239161"/>
                  </a:lnTo>
                  <a:lnTo>
                    <a:pt x="30072" y="253136"/>
                  </a:lnTo>
                  <a:lnTo>
                    <a:pt x="22201" y="279158"/>
                  </a:lnTo>
                  <a:lnTo>
                    <a:pt x="17868" y="289267"/>
                  </a:lnTo>
                  <a:lnTo>
                    <a:pt x="13120" y="293218"/>
                  </a:lnTo>
                  <a:lnTo>
                    <a:pt x="8097" y="293063"/>
                  </a:lnTo>
                  <a:lnTo>
                    <a:pt x="2889" y="290172"/>
                  </a:lnTo>
                  <a:lnTo>
                    <a:pt x="346" y="284528"/>
                  </a:lnTo>
                  <a:lnTo>
                    <a:pt x="0" y="268342"/>
                  </a:lnTo>
                  <a:lnTo>
                    <a:pt x="13097" y="214305"/>
                  </a:lnTo>
                  <a:lnTo>
                    <a:pt x="25598" y="157369"/>
                  </a:lnTo>
                  <a:lnTo>
                    <a:pt x="42630" y="98492"/>
                  </a:lnTo>
                  <a:lnTo>
                    <a:pt x="59386" y="42391"/>
                  </a:lnTo>
                  <a:lnTo>
                    <a:pt x="677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080604" y="5353238"/>
              <a:ext cx="79047" cy="326658"/>
            </a:xfrm>
            <a:custGeom>
              <a:avLst/>
              <a:gdLst/>
              <a:ahLst/>
              <a:cxnLst/>
              <a:rect l="0" t="0" r="0" b="0"/>
              <a:pathLst>
                <a:path w="79047" h="326658">
                  <a:moveTo>
                    <a:pt x="53952" y="0"/>
                  </a:moveTo>
                  <a:lnTo>
                    <a:pt x="58771" y="27641"/>
                  </a:lnTo>
                  <a:lnTo>
                    <a:pt x="50329" y="81410"/>
                  </a:lnTo>
                  <a:lnTo>
                    <a:pt x="34635" y="131793"/>
                  </a:lnTo>
                  <a:lnTo>
                    <a:pt x="26779" y="150583"/>
                  </a:lnTo>
                  <a:lnTo>
                    <a:pt x="14368" y="208257"/>
                  </a:lnTo>
                  <a:lnTo>
                    <a:pt x="0" y="264971"/>
                  </a:lnTo>
                  <a:lnTo>
                    <a:pt x="1472" y="283195"/>
                  </a:lnTo>
                  <a:lnTo>
                    <a:pt x="7704" y="298110"/>
                  </a:lnTo>
                  <a:lnTo>
                    <a:pt x="26849" y="322830"/>
                  </a:lnTo>
                  <a:lnTo>
                    <a:pt x="34025" y="325817"/>
                  </a:lnTo>
                  <a:lnTo>
                    <a:pt x="51911" y="326657"/>
                  </a:lnTo>
                  <a:lnTo>
                    <a:pt x="64817" y="323932"/>
                  </a:lnTo>
                  <a:lnTo>
                    <a:pt x="79046" y="317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8014" y="5662722"/>
              <a:ext cx="16730" cy="58552"/>
            </a:xfrm>
            <a:custGeom>
              <a:avLst/>
              <a:gdLst/>
              <a:ahLst/>
              <a:cxnLst/>
              <a:rect l="0" t="0" r="0" b="0"/>
              <a:pathLst>
                <a:path w="16730" h="58552">
                  <a:moveTo>
                    <a:pt x="16729" y="0"/>
                  </a:moveTo>
                  <a:lnTo>
                    <a:pt x="0" y="58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60023" y="5378331"/>
              <a:ext cx="46263" cy="175655"/>
            </a:xfrm>
            <a:custGeom>
              <a:avLst/>
              <a:gdLst/>
              <a:ahLst/>
              <a:cxnLst/>
              <a:rect l="0" t="0" r="0" b="0"/>
              <a:pathLst>
                <a:path w="46263" h="175655">
                  <a:moveTo>
                    <a:pt x="41822" y="0"/>
                  </a:moveTo>
                  <a:lnTo>
                    <a:pt x="46262" y="13322"/>
                  </a:lnTo>
                  <a:lnTo>
                    <a:pt x="45964" y="27297"/>
                  </a:lnTo>
                  <a:lnTo>
                    <a:pt x="30423" y="88214"/>
                  </a:lnTo>
                  <a:lnTo>
                    <a:pt x="6717" y="150744"/>
                  </a:lnTo>
                  <a:lnTo>
                    <a:pt x="0" y="1756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215210" y="5512162"/>
              <a:ext cx="181233" cy="435383"/>
            </a:xfrm>
            <a:custGeom>
              <a:avLst/>
              <a:gdLst/>
              <a:ahLst/>
              <a:cxnLst/>
              <a:rect l="0" t="0" r="0" b="0"/>
              <a:pathLst>
                <a:path w="181233" h="435383">
                  <a:moveTo>
                    <a:pt x="28084" y="0"/>
                  </a:moveTo>
                  <a:lnTo>
                    <a:pt x="54129" y="59939"/>
                  </a:lnTo>
                  <a:lnTo>
                    <a:pt x="75670" y="94555"/>
                  </a:lnTo>
                  <a:lnTo>
                    <a:pt x="82113" y="98354"/>
                  </a:lnTo>
                  <a:lnTo>
                    <a:pt x="96707" y="100095"/>
                  </a:lnTo>
                  <a:lnTo>
                    <a:pt x="125039" y="91411"/>
                  </a:lnTo>
                  <a:lnTo>
                    <a:pt x="169829" y="57371"/>
                  </a:lnTo>
                  <a:lnTo>
                    <a:pt x="181232" y="46875"/>
                  </a:lnTo>
                  <a:lnTo>
                    <a:pt x="155446" y="78299"/>
                  </a:lnTo>
                  <a:lnTo>
                    <a:pt x="142773" y="113775"/>
                  </a:lnTo>
                  <a:lnTo>
                    <a:pt x="141945" y="132352"/>
                  </a:lnTo>
                  <a:lnTo>
                    <a:pt x="143025" y="141210"/>
                  </a:lnTo>
                  <a:lnTo>
                    <a:pt x="147463" y="147115"/>
                  </a:lnTo>
                  <a:lnTo>
                    <a:pt x="168682" y="159143"/>
                  </a:lnTo>
                  <a:lnTo>
                    <a:pt x="178243" y="175131"/>
                  </a:lnTo>
                  <a:lnTo>
                    <a:pt x="180634" y="192150"/>
                  </a:lnTo>
                  <a:lnTo>
                    <a:pt x="171299" y="240852"/>
                  </a:lnTo>
                  <a:lnTo>
                    <a:pt x="147374" y="295685"/>
                  </a:lnTo>
                  <a:lnTo>
                    <a:pt x="117535" y="351326"/>
                  </a:lnTo>
                  <a:lnTo>
                    <a:pt x="73034" y="413294"/>
                  </a:lnTo>
                  <a:lnTo>
                    <a:pt x="51626" y="431528"/>
                  </a:lnTo>
                  <a:lnTo>
                    <a:pt x="43779" y="434528"/>
                  </a:lnTo>
                  <a:lnTo>
                    <a:pt x="27625" y="435382"/>
                  </a:lnTo>
                  <a:lnTo>
                    <a:pt x="21272" y="432450"/>
                  </a:lnTo>
                  <a:lnTo>
                    <a:pt x="11735" y="421758"/>
                  </a:lnTo>
                  <a:lnTo>
                    <a:pt x="1141" y="400063"/>
                  </a:lnTo>
                  <a:lnTo>
                    <a:pt x="0" y="384128"/>
                  </a:lnTo>
                  <a:lnTo>
                    <a:pt x="5207" y="327902"/>
                  </a:lnTo>
                  <a:lnTo>
                    <a:pt x="7256" y="318974"/>
                  </a:lnTo>
                  <a:lnTo>
                    <a:pt x="27902" y="288648"/>
                  </a:lnTo>
                  <a:lnTo>
                    <a:pt x="62004" y="265000"/>
                  </a:lnTo>
                  <a:lnTo>
                    <a:pt x="97099" y="255101"/>
                  </a:lnTo>
                  <a:lnTo>
                    <a:pt x="145186" y="2509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7095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3610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Group 7"/>
          <p:cNvGrpSpPr/>
          <p:nvPr/>
        </p:nvGrpSpPr>
        <p:grpSpPr>
          <a:xfrm>
            <a:off x="2350449" y="1957278"/>
            <a:ext cx="894646" cy="371564"/>
            <a:chOff x="2350449" y="1957278"/>
            <a:chExt cx="894646" cy="371564"/>
          </a:xfrm>
        </p:grpSpPr>
        <p:sp>
          <p:nvSpPr>
            <p:cNvPr id="3" name="Freeform 2"/>
            <p:cNvSpPr/>
            <p:nvPr/>
          </p:nvSpPr>
          <p:spPr>
            <a:xfrm>
              <a:off x="2350449" y="1957278"/>
              <a:ext cx="118714" cy="371564"/>
            </a:xfrm>
            <a:custGeom>
              <a:avLst/>
              <a:gdLst/>
              <a:ahLst/>
              <a:cxnLst/>
              <a:rect l="0" t="0" r="0" b="0"/>
              <a:pathLst>
                <a:path w="118714" h="371564">
                  <a:moveTo>
                    <a:pt x="41473" y="0"/>
                  </a:moveTo>
                  <a:lnTo>
                    <a:pt x="28152" y="4440"/>
                  </a:lnTo>
                  <a:lnTo>
                    <a:pt x="23298" y="9466"/>
                  </a:lnTo>
                  <a:lnTo>
                    <a:pt x="15427" y="24963"/>
                  </a:lnTo>
                  <a:lnTo>
                    <a:pt x="9479" y="82448"/>
                  </a:lnTo>
                  <a:lnTo>
                    <a:pt x="8304" y="134971"/>
                  </a:lnTo>
                  <a:lnTo>
                    <a:pt x="2305" y="197007"/>
                  </a:lnTo>
                  <a:lnTo>
                    <a:pt x="0" y="253596"/>
                  </a:lnTo>
                  <a:lnTo>
                    <a:pt x="649" y="296620"/>
                  </a:lnTo>
                  <a:lnTo>
                    <a:pt x="2175" y="296261"/>
                  </a:lnTo>
                  <a:lnTo>
                    <a:pt x="25700" y="242417"/>
                  </a:lnTo>
                  <a:lnTo>
                    <a:pt x="37251" y="222055"/>
                  </a:lnTo>
                  <a:lnTo>
                    <a:pt x="59429" y="201070"/>
                  </a:lnTo>
                  <a:lnTo>
                    <a:pt x="75476" y="192216"/>
                  </a:lnTo>
                  <a:lnTo>
                    <a:pt x="83659" y="191342"/>
                  </a:lnTo>
                  <a:lnTo>
                    <a:pt x="100185" y="195327"/>
                  </a:lnTo>
                  <a:lnTo>
                    <a:pt x="111868" y="205773"/>
                  </a:lnTo>
                  <a:lnTo>
                    <a:pt x="116284" y="212462"/>
                  </a:lnTo>
                  <a:lnTo>
                    <a:pt x="118713" y="232285"/>
                  </a:lnTo>
                  <a:lnTo>
                    <a:pt x="112377" y="269572"/>
                  </a:lnTo>
                  <a:lnTo>
                    <a:pt x="93583" y="314921"/>
                  </a:lnTo>
                  <a:lnTo>
                    <a:pt x="65294" y="355547"/>
                  </a:lnTo>
                  <a:lnTo>
                    <a:pt x="49272" y="370539"/>
                  </a:lnTo>
                  <a:lnTo>
                    <a:pt x="42954" y="371563"/>
                  </a:lnTo>
                  <a:lnTo>
                    <a:pt x="37814" y="368528"/>
                  </a:lnTo>
                  <a:lnTo>
                    <a:pt x="24744" y="3513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506780" y="2124566"/>
              <a:ext cx="161169" cy="158926"/>
            </a:xfrm>
            <a:custGeom>
              <a:avLst/>
              <a:gdLst/>
              <a:ahLst/>
              <a:cxnLst/>
              <a:rect l="0" t="0" r="0" b="0"/>
              <a:pathLst>
                <a:path w="161169" h="158926">
                  <a:moveTo>
                    <a:pt x="35701" y="0"/>
                  </a:moveTo>
                  <a:lnTo>
                    <a:pt x="17527" y="27641"/>
                  </a:lnTo>
                  <a:lnTo>
                    <a:pt x="0" y="90291"/>
                  </a:lnTo>
                  <a:lnTo>
                    <a:pt x="133" y="126920"/>
                  </a:lnTo>
                  <a:lnTo>
                    <a:pt x="6263" y="145010"/>
                  </a:lnTo>
                  <a:lnTo>
                    <a:pt x="10499" y="152436"/>
                  </a:lnTo>
                  <a:lnTo>
                    <a:pt x="17971" y="155529"/>
                  </a:lnTo>
                  <a:lnTo>
                    <a:pt x="38664" y="154008"/>
                  </a:lnTo>
                  <a:lnTo>
                    <a:pt x="58394" y="144658"/>
                  </a:lnTo>
                  <a:lnTo>
                    <a:pt x="89338" y="120377"/>
                  </a:lnTo>
                  <a:lnTo>
                    <a:pt x="103123" y="98866"/>
                  </a:lnTo>
                  <a:lnTo>
                    <a:pt x="107601" y="95651"/>
                  </a:lnTo>
                  <a:lnTo>
                    <a:pt x="112445" y="95366"/>
                  </a:lnTo>
                  <a:lnTo>
                    <a:pt x="117534" y="97035"/>
                  </a:lnTo>
                  <a:lnTo>
                    <a:pt x="120926" y="101866"/>
                  </a:lnTo>
                  <a:lnTo>
                    <a:pt x="131257" y="142209"/>
                  </a:lnTo>
                  <a:lnTo>
                    <a:pt x="135651" y="147781"/>
                  </a:lnTo>
                  <a:lnTo>
                    <a:pt x="161168" y="158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01839" y="2015829"/>
              <a:ext cx="108780" cy="305229"/>
            </a:xfrm>
            <a:custGeom>
              <a:avLst/>
              <a:gdLst/>
              <a:ahLst/>
              <a:cxnLst/>
              <a:rect l="0" t="0" r="0" b="0"/>
              <a:pathLst>
                <a:path w="108780" h="305229">
                  <a:moveTo>
                    <a:pt x="33024" y="0"/>
                  </a:moveTo>
                  <a:lnTo>
                    <a:pt x="19703" y="8881"/>
                  </a:lnTo>
                  <a:lnTo>
                    <a:pt x="10685" y="25632"/>
                  </a:lnTo>
                  <a:lnTo>
                    <a:pt x="2861" y="58711"/>
                  </a:lnTo>
                  <a:lnTo>
                    <a:pt x="0" y="117123"/>
                  </a:lnTo>
                  <a:lnTo>
                    <a:pt x="2131" y="176311"/>
                  </a:lnTo>
                  <a:lnTo>
                    <a:pt x="6785" y="224834"/>
                  </a:lnTo>
                  <a:lnTo>
                    <a:pt x="9956" y="230745"/>
                  </a:lnTo>
                  <a:lnTo>
                    <a:pt x="14857" y="231898"/>
                  </a:lnTo>
                  <a:lnTo>
                    <a:pt x="20913" y="229879"/>
                  </a:lnTo>
                  <a:lnTo>
                    <a:pt x="25879" y="224815"/>
                  </a:lnTo>
                  <a:lnTo>
                    <a:pt x="48044" y="184066"/>
                  </a:lnTo>
                  <a:lnTo>
                    <a:pt x="55119" y="178473"/>
                  </a:lnTo>
                  <a:lnTo>
                    <a:pt x="72894" y="172260"/>
                  </a:lnTo>
                  <a:lnTo>
                    <a:pt x="80980" y="173391"/>
                  </a:lnTo>
                  <a:lnTo>
                    <a:pt x="94921" y="182083"/>
                  </a:lnTo>
                  <a:lnTo>
                    <a:pt x="104835" y="197718"/>
                  </a:lnTo>
                  <a:lnTo>
                    <a:pt x="108779" y="207092"/>
                  </a:lnTo>
                  <a:lnTo>
                    <a:pt x="108206" y="227421"/>
                  </a:lnTo>
                  <a:lnTo>
                    <a:pt x="92692" y="270762"/>
                  </a:lnTo>
                  <a:lnTo>
                    <a:pt x="72699" y="295119"/>
                  </a:lnTo>
                  <a:lnTo>
                    <a:pt x="54685" y="303100"/>
                  </a:lnTo>
                  <a:lnTo>
                    <a:pt x="44677" y="305228"/>
                  </a:lnTo>
                  <a:lnTo>
                    <a:pt x="37075" y="303858"/>
                  </a:lnTo>
                  <a:lnTo>
                    <a:pt x="31078" y="300157"/>
                  </a:lnTo>
                  <a:lnTo>
                    <a:pt x="26150" y="294901"/>
                  </a:lnTo>
                  <a:lnTo>
                    <a:pt x="23795" y="288610"/>
                  </a:lnTo>
                  <a:lnTo>
                    <a:pt x="24660" y="2342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69045" y="2007464"/>
              <a:ext cx="103588" cy="301286"/>
            </a:xfrm>
            <a:custGeom>
              <a:avLst/>
              <a:gdLst/>
              <a:ahLst/>
              <a:cxnLst/>
              <a:rect l="0" t="0" r="0" b="0"/>
              <a:pathLst>
                <a:path w="103588" h="301286">
                  <a:moveTo>
                    <a:pt x="8014" y="0"/>
                  </a:moveTo>
                  <a:lnTo>
                    <a:pt x="12454" y="13322"/>
                  </a:lnTo>
                  <a:lnTo>
                    <a:pt x="9241" y="66559"/>
                  </a:lnTo>
                  <a:lnTo>
                    <a:pt x="7246" y="122632"/>
                  </a:lnTo>
                  <a:lnTo>
                    <a:pt x="1426" y="174715"/>
                  </a:lnTo>
                  <a:lnTo>
                    <a:pt x="0" y="233503"/>
                  </a:lnTo>
                  <a:lnTo>
                    <a:pt x="1742" y="239313"/>
                  </a:lnTo>
                  <a:lnTo>
                    <a:pt x="4762" y="240398"/>
                  </a:lnTo>
                  <a:lnTo>
                    <a:pt x="8634" y="238334"/>
                  </a:lnTo>
                  <a:lnTo>
                    <a:pt x="15415" y="228605"/>
                  </a:lnTo>
                  <a:lnTo>
                    <a:pt x="26936" y="209930"/>
                  </a:lnTo>
                  <a:lnTo>
                    <a:pt x="53842" y="176519"/>
                  </a:lnTo>
                  <a:lnTo>
                    <a:pt x="68345" y="167364"/>
                  </a:lnTo>
                  <a:lnTo>
                    <a:pt x="76116" y="166410"/>
                  </a:lnTo>
                  <a:lnTo>
                    <a:pt x="92186" y="170306"/>
                  </a:lnTo>
                  <a:lnTo>
                    <a:pt x="97586" y="176735"/>
                  </a:lnTo>
                  <a:lnTo>
                    <a:pt x="103587" y="196271"/>
                  </a:lnTo>
                  <a:lnTo>
                    <a:pt x="102524" y="228954"/>
                  </a:lnTo>
                  <a:lnTo>
                    <a:pt x="91883" y="262183"/>
                  </a:lnTo>
                  <a:lnTo>
                    <a:pt x="76958" y="286692"/>
                  </a:lnTo>
                  <a:lnTo>
                    <a:pt x="63749" y="297186"/>
                  </a:lnTo>
                  <a:lnTo>
                    <a:pt x="56323" y="301285"/>
                  </a:lnTo>
                  <a:lnTo>
                    <a:pt x="50443" y="301230"/>
                  </a:lnTo>
                  <a:lnTo>
                    <a:pt x="45594" y="298405"/>
                  </a:lnTo>
                  <a:lnTo>
                    <a:pt x="38657" y="288761"/>
                  </a:lnTo>
                  <a:lnTo>
                    <a:pt x="33107" y="2676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39873" y="1965642"/>
              <a:ext cx="205222" cy="283874"/>
            </a:xfrm>
            <a:custGeom>
              <a:avLst/>
              <a:gdLst/>
              <a:ahLst/>
              <a:cxnLst/>
              <a:rect l="0" t="0" r="0" b="0"/>
              <a:pathLst>
                <a:path w="205222" h="283874">
                  <a:moveTo>
                    <a:pt x="46297" y="0"/>
                  </a:moveTo>
                  <a:lnTo>
                    <a:pt x="38689" y="19104"/>
                  </a:lnTo>
                  <a:lnTo>
                    <a:pt x="22730" y="46698"/>
                  </a:lnTo>
                  <a:lnTo>
                    <a:pt x="7087" y="102546"/>
                  </a:lnTo>
                  <a:lnTo>
                    <a:pt x="0" y="158281"/>
                  </a:lnTo>
                  <a:lnTo>
                    <a:pt x="5794" y="216522"/>
                  </a:lnTo>
                  <a:lnTo>
                    <a:pt x="12496" y="243075"/>
                  </a:lnTo>
                  <a:lnTo>
                    <a:pt x="24768" y="264169"/>
                  </a:lnTo>
                  <a:lnTo>
                    <a:pt x="34733" y="269980"/>
                  </a:lnTo>
                  <a:lnTo>
                    <a:pt x="60674" y="273959"/>
                  </a:lnTo>
                  <a:lnTo>
                    <a:pt x="80878" y="270151"/>
                  </a:lnTo>
                  <a:lnTo>
                    <a:pt x="102702" y="257557"/>
                  </a:lnTo>
                  <a:lnTo>
                    <a:pt x="138117" y="223209"/>
                  </a:lnTo>
                  <a:lnTo>
                    <a:pt x="165233" y="182742"/>
                  </a:lnTo>
                  <a:lnTo>
                    <a:pt x="172888" y="162695"/>
                  </a:lnTo>
                  <a:lnTo>
                    <a:pt x="173442" y="154003"/>
                  </a:lnTo>
                  <a:lnTo>
                    <a:pt x="169102" y="139388"/>
                  </a:lnTo>
                  <a:lnTo>
                    <a:pt x="163483" y="135677"/>
                  </a:lnTo>
                  <a:lnTo>
                    <a:pt x="147327" y="134032"/>
                  </a:lnTo>
                  <a:lnTo>
                    <a:pt x="130233" y="143834"/>
                  </a:lnTo>
                  <a:lnTo>
                    <a:pt x="100981" y="175977"/>
                  </a:lnTo>
                  <a:lnTo>
                    <a:pt x="87489" y="214164"/>
                  </a:lnTo>
                  <a:lnTo>
                    <a:pt x="82046" y="251914"/>
                  </a:lnTo>
                  <a:lnTo>
                    <a:pt x="85730" y="270266"/>
                  </a:lnTo>
                  <a:lnTo>
                    <a:pt x="89314" y="277763"/>
                  </a:lnTo>
                  <a:lnTo>
                    <a:pt x="96351" y="281831"/>
                  </a:lnTo>
                  <a:lnTo>
                    <a:pt x="116561" y="283873"/>
                  </a:lnTo>
                  <a:lnTo>
                    <a:pt x="145184" y="279797"/>
                  </a:lnTo>
                  <a:lnTo>
                    <a:pt x="205221" y="2509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51044" y="2010798"/>
            <a:ext cx="683294" cy="332559"/>
            <a:chOff x="4151044" y="2010798"/>
            <a:chExt cx="683294" cy="332559"/>
          </a:xfrm>
        </p:grpSpPr>
        <p:sp>
          <p:nvSpPr>
            <p:cNvPr id="9" name="Freeform 8"/>
            <p:cNvSpPr/>
            <p:nvPr/>
          </p:nvSpPr>
          <p:spPr>
            <a:xfrm>
              <a:off x="4151044" y="2116202"/>
              <a:ext cx="122876" cy="227155"/>
            </a:xfrm>
            <a:custGeom>
              <a:avLst/>
              <a:gdLst/>
              <a:ahLst/>
              <a:cxnLst/>
              <a:rect l="0" t="0" r="0" b="0"/>
              <a:pathLst>
                <a:path w="122876" h="227155">
                  <a:moveTo>
                    <a:pt x="72689" y="0"/>
                  </a:moveTo>
                  <a:lnTo>
                    <a:pt x="37763" y="16083"/>
                  </a:lnTo>
                  <a:lnTo>
                    <a:pt x="26806" y="28524"/>
                  </a:lnTo>
                  <a:lnTo>
                    <a:pt x="12200" y="63669"/>
                  </a:lnTo>
                  <a:lnTo>
                    <a:pt x="0" y="119887"/>
                  </a:lnTo>
                  <a:lnTo>
                    <a:pt x="2361" y="173415"/>
                  </a:lnTo>
                  <a:lnTo>
                    <a:pt x="13643" y="210410"/>
                  </a:lnTo>
                  <a:lnTo>
                    <a:pt x="21243" y="218341"/>
                  </a:lnTo>
                  <a:lnTo>
                    <a:pt x="42079" y="227154"/>
                  </a:lnTo>
                  <a:lnTo>
                    <a:pt x="52282" y="226716"/>
                  </a:lnTo>
                  <a:lnTo>
                    <a:pt x="71054" y="218794"/>
                  </a:lnTo>
                  <a:lnTo>
                    <a:pt x="97298" y="194218"/>
                  </a:lnTo>
                  <a:lnTo>
                    <a:pt x="122875" y="1505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99013" y="2032558"/>
              <a:ext cx="83645" cy="267091"/>
            </a:xfrm>
            <a:custGeom>
              <a:avLst/>
              <a:gdLst/>
              <a:ahLst/>
              <a:cxnLst/>
              <a:rect l="0" t="0" r="0" b="0"/>
              <a:pathLst>
                <a:path w="83645" h="267091">
                  <a:moveTo>
                    <a:pt x="0" y="0"/>
                  </a:moveTo>
                  <a:lnTo>
                    <a:pt x="0" y="51009"/>
                  </a:lnTo>
                  <a:lnTo>
                    <a:pt x="5748" y="111481"/>
                  </a:lnTo>
                  <a:lnTo>
                    <a:pt x="8519" y="164281"/>
                  </a:lnTo>
                  <a:lnTo>
                    <a:pt x="14831" y="222216"/>
                  </a:lnTo>
                  <a:lnTo>
                    <a:pt x="17744" y="244675"/>
                  </a:lnTo>
                  <a:lnTo>
                    <a:pt x="25235" y="260853"/>
                  </a:lnTo>
                  <a:lnTo>
                    <a:pt x="31693" y="264982"/>
                  </a:lnTo>
                  <a:lnTo>
                    <a:pt x="48782" y="267090"/>
                  </a:lnTo>
                  <a:lnTo>
                    <a:pt x="63813" y="262451"/>
                  </a:lnTo>
                  <a:lnTo>
                    <a:pt x="83644" y="2509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10076" y="2142554"/>
              <a:ext cx="86476" cy="147127"/>
            </a:xfrm>
            <a:custGeom>
              <a:avLst/>
              <a:gdLst/>
              <a:ahLst/>
              <a:cxnLst/>
              <a:rect l="0" t="0" r="0" b="0"/>
              <a:pathLst>
                <a:path w="86476" h="147127">
                  <a:moveTo>
                    <a:pt x="14403" y="57292"/>
                  </a:moveTo>
                  <a:lnTo>
                    <a:pt x="5522" y="70613"/>
                  </a:lnTo>
                  <a:lnTo>
                    <a:pt x="0" y="96659"/>
                  </a:lnTo>
                  <a:lnTo>
                    <a:pt x="2804" y="123480"/>
                  </a:lnTo>
                  <a:lnTo>
                    <a:pt x="12036" y="138135"/>
                  </a:lnTo>
                  <a:lnTo>
                    <a:pt x="18401" y="144645"/>
                  </a:lnTo>
                  <a:lnTo>
                    <a:pt x="25433" y="147126"/>
                  </a:lnTo>
                  <a:lnTo>
                    <a:pt x="40681" y="144927"/>
                  </a:lnTo>
                  <a:lnTo>
                    <a:pt x="54274" y="135275"/>
                  </a:lnTo>
                  <a:lnTo>
                    <a:pt x="72376" y="111687"/>
                  </a:lnTo>
                  <a:lnTo>
                    <a:pt x="81991" y="90762"/>
                  </a:lnTo>
                  <a:lnTo>
                    <a:pt x="86475" y="54714"/>
                  </a:lnTo>
                  <a:lnTo>
                    <a:pt x="81401" y="25549"/>
                  </a:lnTo>
                  <a:lnTo>
                    <a:pt x="73301" y="7868"/>
                  </a:lnTo>
                  <a:lnTo>
                    <a:pt x="67609" y="2967"/>
                  </a:lnTo>
                  <a:lnTo>
                    <a:pt x="61026" y="629"/>
                  </a:lnTo>
                  <a:lnTo>
                    <a:pt x="53850" y="0"/>
                  </a:lnTo>
                  <a:lnTo>
                    <a:pt x="48136" y="2368"/>
                  </a:lnTo>
                  <a:lnTo>
                    <a:pt x="39309" y="12435"/>
                  </a:lnTo>
                  <a:lnTo>
                    <a:pt x="37245" y="31160"/>
                  </a:lnTo>
                  <a:lnTo>
                    <a:pt x="40355" y="51254"/>
                  </a:lnTo>
                  <a:lnTo>
                    <a:pt x="56225" y="740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44197" y="2141295"/>
              <a:ext cx="131216" cy="115632"/>
            </a:xfrm>
            <a:custGeom>
              <a:avLst/>
              <a:gdLst/>
              <a:ahLst/>
              <a:cxnLst/>
              <a:rect l="0" t="0" r="0" b="0"/>
              <a:pathLst>
                <a:path w="131216" h="115632">
                  <a:moveTo>
                    <a:pt x="5749" y="0"/>
                  </a:moveTo>
                  <a:lnTo>
                    <a:pt x="0" y="57069"/>
                  </a:lnTo>
                  <a:lnTo>
                    <a:pt x="379" y="98153"/>
                  </a:lnTo>
                  <a:lnTo>
                    <a:pt x="2169" y="107258"/>
                  </a:lnTo>
                  <a:lnTo>
                    <a:pt x="7080" y="112398"/>
                  </a:lnTo>
                  <a:lnTo>
                    <a:pt x="14071" y="114895"/>
                  </a:lnTo>
                  <a:lnTo>
                    <a:pt x="22450" y="115631"/>
                  </a:lnTo>
                  <a:lnTo>
                    <a:pt x="39194" y="109013"/>
                  </a:lnTo>
                  <a:lnTo>
                    <a:pt x="55001" y="95849"/>
                  </a:lnTo>
                  <a:lnTo>
                    <a:pt x="77815" y="59585"/>
                  </a:lnTo>
                  <a:lnTo>
                    <a:pt x="81674" y="50876"/>
                  </a:lnTo>
                  <a:lnTo>
                    <a:pt x="86106" y="49717"/>
                  </a:lnTo>
                  <a:lnTo>
                    <a:pt x="90919" y="53591"/>
                  </a:lnTo>
                  <a:lnTo>
                    <a:pt x="116364" y="95716"/>
                  </a:lnTo>
                  <a:lnTo>
                    <a:pt x="131215" y="1087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10540" y="2010798"/>
              <a:ext cx="123798" cy="314516"/>
            </a:xfrm>
            <a:custGeom>
              <a:avLst/>
              <a:gdLst/>
              <a:ahLst/>
              <a:cxnLst/>
              <a:rect l="0" t="0" r="0" b="0"/>
              <a:pathLst>
                <a:path w="123798" h="314516">
                  <a:moveTo>
                    <a:pt x="40152" y="105404"/>
                  </a:moveTo>
                  <a:lnTo>
                    <a:pt x="27726" y="126367"/>
                  </a:lnTo>
                  <a:lnTo>
                    <a:pt x="12470" y="180473"/>
                  </a:lnTo>
                  <a:lnTo>
                    <a:pt x="834" y="238840"/>
                  </a:lnTo>
                  <a:lnTo>
                    <a:pt x="0" y="250124"/>
                  </a:lnTo>
                  <a:lnTo>
                    <a:pt x="2231" y="255788"/>
                  </a:lnTo>
                  <a:lnTo>
                    <a:pt x="6507" y="257706"/>
                  </a:lnTo>
                  <a:lnTo>
                    <a:pt x="12146" y="257125"/>
                  </a:lnTo>
                  <a:lnTo>
                    <a:pt x="23368" y="251523"/>
                  </a:lnTo>
                  <a:lnTo>
                    <a:pt x="34551" y="241908"/>
                  </a:lnTo>
                  <a:lnTo>
                    <a:pt x="50368" y="220820"/>
                  </a:lnTo>
                  <a:lnTo>
                    <a:pt x="76243" y="159745"/>
                  </a:lnTo>
                  <a:lnTo>
                    <a:pt x="89758" y="106603"/>
                  </a:lnTo>
                  <a:lnTo>
                    <a:pt x="96936" y="43166"/>
                  </a:lnTo>
                  <a:lnTo>
                    <a:pt x="98354" y="0"/>
                  </a:lnTo>
                  <a:lnTo>
                    <a:pt x="98548" y="4963"/>
                  </a:lnTo>
                  <a:lnTo>
                    <a:pt x="92063" y="61921"/>
                  </a:lnTo>
                  <a:lnTo>
                    <a:pt x="83888" y="124874"/>
                  </a:lnTo>
                  <a:lnTo>
                    <a:pt x="75147" y="187539"/>
                  </a:lnTo>
                  <a:lnTo>
                    <a:pt x="75772" y="247095"/>
                  </a:lnTo>
                  <a:lnTo>
                    <a:pt x="82626" y="272778"/>
                  </a:lnTo>
                  <a:lnTo>
                    <a:pt x="96824" y="291628"/>
                  </a:lnTo>
                  <a:lnTo>
                    <a:pt x="123797" y="3145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8455" y="2707737"/>
            <a:ext cx="95674" cy="420563"/>
            <a:chOff x="648455" y="2707737"/>
            <a:chExt cx="95674" cy="420563"/>
          </a:xfrm>
        </p:grpSpPr>
        <p:sp>
          <p:nvSpPr>
            <p:cNvPr id="15" name="Freeform 14"/>
            <p:cNvSpPr/>
            <p:nvPr/>
          </p:nvSpPr>
          <p:spPr>
            <a:xfrm>
              <a:off x="648455" y="2707737"/>
              <a:ext cx="95674" cy="362012"/>
            </a:xfrm>
            <a:custGeom>
              <a:avLst/>
              <a:gdLst/>
              <a:ahLst/>
              <a:cxnLst/>
              <a:rect l="0" t="0" r="0" b="0"/>
              <a:pathLst>
                <a:path w="95674" h="362012">
                  <a:moveTo>
                    <a:pt x="95673" y="19069"/>
                  </a:moveTo>
                  <a:lnTo>
                    <a:pt x="81388" y="6642"/>
                  </a:lnTo>
                  <a:lnTo>
                    <a:pt x="67948" y="225"/>
                  </a:lnTo>
                  <a:lnTo>
                    <a:pt x="60461" y="0"/>
                  </a:lnTo>
                  <a:lnTo>
                    <a:pt x="44707" y="4708"/>
                  </a:lnTo>
                  <a:lnTo>
                    <a:pt x="33368" y="15474"/>
                  </a:lnTo>
                  <a:lnTo>
                    <a:pt x="25230" y="31412"/>
                  </a:lnTo>
                  <a:lnTo>
                    <a:pt x="9510" y="88378"/>
                  </a:lnTo>
                  <a:lnTo>
                    <a:pt x="0" y="136093"/>
                  </a:lnTo>
                  <a:lnTo>
                    <a:pt x="3095" y="184992"/>
                  </a:lnTo>
                  <a:lnTo>
                    <a:pt x="12467" y="239132"/>
                  </a:lnTo>
                  <a:lnTo>
                    <a:pt x="23001" y="268290"/>
                  </a:lnTo>
                  <a:lnTo>
                    <a:pt x="56558" y="320038"/>
                  </a:lnTo>
                  <a:lnTo>
                    <a:pt x="95673" y="3620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69154" y="2735170"/>
              <a:ext cx="41517" cy="393130"/>
            </a:xfrm>
            <a:custGeom>
              <a:avLst/>
              <a:gdLst/>
              <a:ahLst/>
              <a:cxnLst/>
              <a:rect l="0" t="0" r="0" b="0"/>
              <a:pathLst>
                <a:path w="41517" h="393130">
                  <a:moveTo>
                    <a:pt x="24787" y="0"/>
                  </a:moveTo>
                  <a:lnTo>
                    <a:pt x="11466" y="8881"/>
                  </a:lnTo>
                  <a:lnTo>
                    <a:pt x="7542" y="16144"/>
                  </a:lnTo>
                  <a:lnTo>
                    <a:pt x="1244" y="66146"/>
                  </a:lnTo>
                  <a:lnTo>
                    <a:pt x="0" y="124798"/>
                  </a:lnTo>
                  <a:lnTo>
                    <a:pt x="5503" y="178860"/>
                  </a:lnTo>
                  <a:lnTo>
                    <a:pt x="7554" y="234287"/>
                  </a:lnTo>
                  <a:lnTo>
                    <a:pt x="12399" y="289984"/>
                  </a:lnTo>
                  <a:lnTo>
                    <a:pt x="24992" y="348096"/>
                  </a:lnTo>
                  <a:lnTo>
                    <a:pt x="41516" y="3931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" name="Freeform 17"/>
          <p:cNvSpPr/>
          <p:nvPr/>
        </p:nvSpPr>
        <p:spPr>
          <a:xfrm>
            <a:off x="685577" y="2802087"/>
            <a:ext cx="3077247" cy="150560"/>
          </a:xfrm>
          <a:custGeom>
            <a:avLst/>
            <a:gdLst/>
            <a:ahLst/>
            <a:cxnLst/>
            <a:rect l="0" t="0" r="0" b="0"/>
            <a:pathLst>
              <a:path w="3077247" h="150560">
                <a:moveTo>
                  <a:pt x="3077246" y="8"/>
                </a:moveTo>
                <a:lnTo>
                  <a:pt x="3040619" y="2"/>
                </a:lnTo>
                <a:lnTo>
                  <a:pt x="2993272" y="0"/>
                </a:lnTo>
                <a:lnTo>
                  <a:pt x="2943927" y="4439"/>
                </a:lnTo>
                <a:lnTo>
                  <a:pt x="2893989" y="7201"/>
                </a:lnTo>
                <a:lnTo>
                  <a:pt x="2832907" y="8134"/>
                </a:lnTo>
                <a:lnTo>
                  <a:pt x="2770586" y="8318"/>
                </a:lnTo>
                <a:lnTo>
                  <a:pt x="2708811" y="8354"/>
                </a:lnTo>
                <a:lnTo>
                  <a:pt x="2659515" y="8360"/>
                </a:lnTo>
                <a:lnTo>
                  <a:pt x="2598649" y="8363"/>
                </a:lnTo>
                <a:lnTo>
                  <a:pt x="2536371" y="10841"/>
                </a:lnTo>
                <a:lnTo>
                  <a:pt x="2474605" y="15565"/>
                </a:lnTo>
                <a:lnTo>
                  <a:pt x="2414455" y="16498"/>
                </a:lnTo>
                <a:lnTo>
                  <a:pt x="2366286" y="17589"/>
                </a:lnTo>
                <a:lnTo>
                  <a:pt x="2317626" y="22456"/>
                </a:lnTo>
                <a:lnTo>
                  <a:pt x="2256603" y="24571"/>
                </a:lnTo>
                <a:lnTo>
                  <a:pt x="2195568" y="29430"/>
                </a:lnTo>
                <a:lnTo>
                  <a:pt x="2133015" y="33590"/>
                </a:lnTo>
                <a:lnTo>
                  <a:pt x="2072469" y="39920"/>
                </a:lnTo>
                <a:lnTo>
                  <a:pt x="2011527" y="45886"/>
                </a:lnTo>
                <a:lnTo>
                  <a:pt x="1953812" y="55084"/>
                </a:lnTo>
                <a:lnTo>
                  <a:pt x="1892156" y="60344"/>
                </a:lnTo>
                <a:lnTo>
                  <a:pt x="1834954" y="65616"/>
                </a:lnTo>
                <a:lnTo>
                  <a:pt x="1777977" y="66658"/>
                </a:lnTo>
                <a:lnTo>
                  <a:pt x="1716467" y="66863"/>
                </a:lnTo>
                <a:lnTo>
                  <a:pt x="1659293" y="66904"/>
                </a:lnTo>
                <a:lnTo>
                  <a:pt x="1604181" y="65983"/>
                </a:lnTo>
                <a:lnTo>
                  <a:pt x="1540690" y="59712"/>
                </a:lnTo>
                <a:lnTo>
                  <a:pt x="1478609" y="49604"/>
                </a:lnTo>
                <a:lnTo>
                  <a:pt x="1424367" y="43358"/>
                </a:lnTo>
                <a:lnTo>
                  <a:pt x="1361609" y="35403"/>
                </a:lnTo>
                <a:lnTo>
                  <a:pt x="1299212" y="33713"/>
                </a:lnTo>
                <a:lnTo>
                  <a:pt x="1236425" y="33490"/>
                </a:lnTo>
                <a:lnTo>
                  <a:pt x="1172933" y="26841"/>
                </a:lnTo>
                <a:lnTo>
                  <a:pt x="1114580" y="25322"/>
                </a:lnTo>
                <a:lnTo>
                  <a:pt x="1052326" y="20682"/>
                </a:lnTo>
                <a:lnTo>
                  <a:pt x="995525" y="17248"/>
                </a:lnTo>
                <a:lnTo>
                  <a:pt x="933877" y="15867"/>
                </a:lnTo>
                <a:lnTo>
                  <a:pt x="875825" y="9535"/>
                </a:lnTo>
                <a:lnTo>
                  <a:pt x="813140" y="8517"/>
                </a:lnTo>
                <a:lnTo>
                  <a:pt x="755823" y="8384"/>
                </a:lnTo>
                <a:lnTo>
                  <a:pt x="695415" y="8366"/>
                </a:lnTo>
                <a:lnTo>
                  <a:pt x="636218" y="10842"/>
                </a:lnTo>
                <a:lnTo>
                  <a:pt x="574254" y="15952"/>
                </a:lnTo>
                <a:lnTo>
                  <a:pt x="516160" y="16625"/>
                </a:lnTo>
                <a:lnTo>
                  <a:pt x="460090" y="19193"/>
                </a:lnTo>
                <a:lnTo>
                  <a:pt x="403358" y="24315"/>
                </a:lnTo>
                <a:lnTo>
                  <a:pt x="341317" y="29430"/>
                </a:lnTo>
                <a:lnTo>
                  <a:pt x="284544" y="35405"/>
                </a:lnTo>
                <a:lnTo>
                  <a:pt x="228648" y="47654"/>
                </a:lnTo>
                <a:lnTo>
                  <a:pt x="167463" y="65078"/>
                </a:lnTo>
                <a:lnTo>
                  <a:pt x="108680" y="88446"/>
                </a:lnTo>
                <a:lnTo>
                  <a:pt x="59828" y="107499"/>
                </a:lnTo>
                <a:lnTo>
                  <a:pt x="0" y="15055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" name="Group 20"/>
          <p:cNvGrpSpPr/>
          <p:nvPr/>
        </p:nvGrpSpPr>
        <p:grpSpPr>
          <a:xfrm>
            <a:off x="4566675" y="3320681"/>
            <a:ext cx="50187" cy="25094"/>
            <a:chOff x="4566675" y="3320681"/>
            <a:chExt cx="50187" cy="25094"/>
          </a:xfrm>
        </p:grpSpPr>
        <p:sp>
          <p:nvSpPr>
            <p:cNvPr id="19" name="Freeform 18"/>
            <p:cNvSpPr/>
            <p:nvPr/>
          </p:nvSpPr>
          <p:spPr>
            <a:xfrm>
              <a:off x="4566675" y="3320681"/>
              <a:ext cx="33458" cy="16729"/>
            </a:xfrm>
            <a:custGeom>
              <a:avLst/>
              <a:gdLst/>
              <a:ahLst/>
              <a:cxnLst/>
              <a:rect l="0" t="0" r="0" b="0"/>
              <a:pathLst>
                <a:path w="33458" h="16729">
                  <a:moveTo>
                    <a:pt x="0" y="0"/>
                  </a:moveTo>
                  <a:lnTo>
                    <a:pt x="8881" y="8880"/>
                  </a:lnTo>
                  <a:lnTo>
                    <a:pt x="18197" y="13241"/>
                  </a:lnTo>
                  <a:lnTo>
                    <a:pt x="33457" y="16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78000" y="3324605"/>
              <a:ext cx="38862" cy="21170"/>
            </a:xfrm>
            <a:custGeom>
              <a:avLst/>
              <a:gdLst/>
              <a:ahLst/>
              <a:cxnLst/>
              <a:rect l="0" t="0" r="0" b="0"/>
              <a:pathLst>
                <a:path w="38862" h="21170">
                  <a:moveTo>
                    <a:pt x="38861" y="4440"/>
                  </a:moveTo>
                  <a:lnTo>
                    <a:pt x="25540" y="0"/>
                  </a:lnTo>
                  <a:lnTo>
                    <a:pt x="21617" y="2409"/>
                  </a:lnTo>
                  <a:lnTo>
                    <a:pt x="17256" y="15000"/>
                  </a:lnTo>
                  <a:lnTo>
                    <a:pt x="13305" y="18915"/>
                  </a:lnTo>
                  <a:lnTo>
                    <a:pt x="7883" y="20596"/>
                  </a:lnTo>
                  <a:lnTo>
                    <a:pt x="1481" y="20787"/>
                  </a:lnTo>
                  <a:lnTo>
                    <a:pt x="0" y="19985"/>
                  </a:lnTo>
                  <a:lnTo>
                    <a:pt x="1801" y="18521"/>
                  </a:lnTo>
                  <a:lnTo>
                    <a:pt x="5790" y="16615"/>
                  </a:lnTo>
                  <a:lnTo>
                    <a:pt x="15179" y="16977"/>
                  </a:lnTo>
                  <a:lnTo>
                    <a:pt x="30497" y="211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02592" y="2567881"/>
            <a:ext cx="382628" cy="602241"/>
            <a:chOff x="7502592" y="2567881"/>
            <a:chExt cx="382628" cy="602241"/>
          </a:xfrm>
        </p:grpSpPr>
        <p:sp>
          <p:nvSpPr>
            <p:cNvPr id="22" name="Freeform 21"/>
            <p:cNvSpPr/>
            <p:nvPr/>
          </p:nvSpPr>
          <p:spPr>
            <a:xfrm>
              <a:off x="7502592" y="2760263"/>
              <a:ext cx="259298" cy="23389"/>
            </a:xfrm>
            <a:custGeom>
              <a:avLst/>
              <a:gdLst/>
              <a:ahLst/>
              <a:cxnLst/>
              <a:rect l="0" t="0" r="0" b="0"/>
              <a:pathLst>
                <a:path w="259298" h="23389">
                  <a:moveTo>
                    <a:pt x="0" y="0"/>
                  </a:moveTo>
                  <a:lnTo>
                    <a:pt x="8880" y="8881"/>
                  </a:lnTo>
                  <a:lnTo>
                    <a:pt x="23153" y="13241"/>
                  </a:lnTo>
                  <a:lnTo>
                    <a:pt x="84208" y="16423"/>
                  </a:lnTo>
                  <a:lnTo>
                    <a:pt x="139481" y="16689"/>
                  </a:lnTo>
                  <a:lnTo>
                    <a:pt x="200580" y="22474"/>
                  </a:lnTo>
                  <a:lnTo>
                    <a:pt x="230334" y="23388"/>
                  </a:lnTo>
                  <a:lnTo>
                    <a:pt x="259297" y="167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52778" y="2927552"/>
              <a:ext cx="250934" cy="4820"/>
            </a:xfrm>
            <a:custGeom>
              <a:avLst/>
              <a:gdLst/>
              <a:ahLst/>
              <a:cxnLst/>
              <a:rect l="0" t="0" r="0" b="0"/>
              <a:pathLst>
                <a:path w="250934" h="4820">
                  <a:moveTo>
                    <a:pt x="0" y="0"/>
                  </a:moveTo>
                  <a:lnTo>
                    <a:pt x="57068" y="4819"/>
                  </a:lnTo>
                  <a:lnTo>
                    <a:pt x="111698" y="818"/>
                  </a:lnTo>
                  <a:lnTo>
                    <a:pt x="167312" y="108"/>
                  </a:lnTo>
                  <a:lnTo>
                    <a:pt x="229249" y="10"/>
                  </a:lnTo>
                  <a:lnTo>
                    <a:pt x="25093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694973" y="2567881"/>
              <a:ext cx="190247" cy="602241"/>
            </a:xfrm>
            <a:custGeom>
              <a:avLst/>
              <a:gdLst/>
              <a:ahLst/>
              <a:cxnLst/>
              <a:rect l="0" t="0" r="0" b="0"/>
              <a:pathLst>
                <a:path w="190247" h="602241">
                  <a:moveTo>
                    <a:pt x="8365" y="0"/>
                  </a:moveTo>
                  <a:lnTo>
                    <a:pt x="29328" y="8537"/>
                  </a:lnTo>
                  <a:lnTo>
                    <a:pt x="91686" y="59051"/>
                  </a:lnTo>
                  <a:lnTo>
                    <a:pt x="139689" y="111260"/>
                  </a:lnTo>
                  <a:lnTo>
                    <a:pt x="172955" y="166776"/>
                  </a:lnTo>
                  <a:lnTo>
                    <a:pt x="188309" y="215722"/>
                  </a:lnTo>
                  <a:lnTo>
                    <a:pt x="190246" y="247522"/>
                  </a:lnTo>
                  <a:lnTo>
                    <a:pt x="176141" y="301187"/>
                  </a:lnTo>
                  <a:lnTo>
                    <a:pt x="154399" y="355171"/>
                  </a:lnTo>
                  <a:lnTo>
                    <a:pt x="124060" y="417093"/>
                  </a:lnTo>
                  <a:lnTo>
                    <a:pt x="86350" y="476707"/>
                  </a:lnTo>
                  <a:lnTo>
                    <a:pt x="44297" y="537066"/>
                  </a:lnTo>
                  <a:lnTo>
                    <a:pt x="21530" y="576446"/>
                  </a:lnTo>
                  <a:lnTo>
                    <a:pt x="0" y="6022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06331" y="4090208"/>
            <a:ext cx="2296854" cy="1114270"/>
            <a:chOff x="7606331" y="4090208"/>
            <a:chExt cx="2296854" cy="1114270"/>
          </a:xfrm>
        </p:grpSpPr>
        <p:sp>
          <p:nvSpPr>
            <p:cNvPr id="26" name="Freeform 25"/>
            <p:cNvSpPr/>
            <p:nvPr/>
          </p:nvSpPr>
          <p:spPr>
            <a:xfrm>
              <a:off x="7606331" y="4198946"/>
              <a:ext cx="105372" cy="335400"/>
            </a:xfrm>
            <a:custGeom>
              <a:avLst/>
              <a:gdLst/>
              <a:ahLst/>
              <a:cxnLst/>
              <a:rect l="0" t="0" r="0" b="0"/>
              <a:pathLst>
                <a:path w="105372" h="335400">
                  <a:moveTo>
                    <a:pt x="105371" y="0"/>
                  </a:moveTo>
                  <a:lnTo>
                    <a:pt x="57751" y="16126"/>
                  </a:lnTo>
                  <a:lnTo>
                    <a:pt x="37254" y="35758"/>
                  </a:lnTo>
                  <a:lnTo>
                    <a:pt x="7995" y="75583"/>
                  </a:lnTo>
                  <a:lnTo>
                    <a:pt x="1683" y="94622"/>
                  </a:lnTo>
                  <a:lnTo>
                    <a:pt x="0" y="104904"/>
                  </a:lnTo>
                  <a:lnTo>
                    <a:pt x="3087" y="123763"/>
                  </a:lnTo>
                  <a:lnTo>
                    <a:pt x="6511" y="132695"/>
                  </a:lnTo>
                  <a:lnTo>
                    <a:pt x="12512" y="138650"/>
                  </a:lnTo>
                  <a:lnTo>
                    <a:pt x="68171" y="163799"/>
                  </a:lnTo>
                  <a:lnTo>
                    <a:pt x="82952" y="177820"/>
                  </a:lnTo>
                  <a:lnTo>
                    <a:pt x="90760" y="195823"/>
                  </a:lnTo>
                  <a:lnTo>
                    <a:pt x="93301" y="217146"/>
                  </a:lnTo>
                  <a:lnTo>
                    <a:pt x="88577" y="254347"/>
                  </a:lnTo>
                  <a:lnTo>
                    <a:pt x="80559" y="277854"/>
                  </a:lnTo>
                  <a:lnTo>
                    <a:pt x="68321" y="295736"/>
                  </a:lnTo>
                  <a:lnTo>
                    <a:pt x="37746" y="322362"/>
                  </a:lnTo>
                  <a:lnTo>
                    <a:pt x="13152" y="335399"/>
                  </a:lnTo>
                  <a:lnTo>
                    <a:pt x="7646" y="333266"/>
                  </a:lnTo>
                  <a:lnTo>
                    <a:pt x="3975" y="327198"/>
                  </a:lnTo>
                  <a:lnTo>
                    <a:pt x="826" y="311781"/>
                  </a:lnTo>
                  <a:lnTo>
                    <a:pt x="4998" y="2927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728431" y="4274226"/>
              <a:ext cx="129086" cy="334715"/>
            </a:xfrm>
            <a:custGeom>
              <a:avLst/>
              <a:gdLst/>
              <a:ahLst/>
              <a:cxnLst/>
              <a:rect l="0" t="0" r="0" b="0"/>
              <a:pathLst>
                <a:path w="129086" h="334715">
                  <a:moveTo>
                    <a:pt x="33458" y="0"/>
                  </a:moveTo>
                  <a:lnTo>
                    <a:pt x="24577" y="13321"/>
                  </a:lnTo>
                  <a:lnTo>
                    <a:pt x="19054" y="39367"/>
                  </a:lnTo>
                  <a:lnTo>
                    <a:pt x="17188" y="89080"/>
                  </a:lnTo>
                  <a:lnTo>
                    <a:pt x="19298" y="144199"/>
                  </a:lnTo>
                  <a:lnTo>
                    <a:pt x="21230" y="154684"/>
                  </a:lnTo>
                  <a:lnTo>
                    <a:pt x="26235" y="159815"/>
                  </a:lnTo>
                  <a:lnTo>
                    <a:pt x="33290" y="161377"/>
                  </a:lnTo>
                  <a:lnTo>
                    <a:pt x="49183" y="158155"/>
                  </a:lnTo>
                  <a:lnTo>
                    <a:pt x="62442" y="150528"/>
                  </a:lnTo>
                  <a:lnTo>
                    <a:pt x="97437" y="89157"/>
                  </a:lnTo>
                  <a:lnTo>
                    <a:pt x="119387" y="33942"/>
                  </a:lnTo>
                  <a:lnTo>
                    <a:pt x="129085" y="853"/>
                  </a:lnTo>
                  <a:lnTo>
                    <a:pt x="125906" y="53054"/>
                  </a:lnTo>
                  <a:lnTo>
                    <a:pt x="121084" y="111169"/>
                  </a:lnTo>
                  <a:lnTo>
                    <a:pt x="117626" y="172199"/>
                  </a:lnTo>
                  <a:lnTo>
                    <a:pt x="110494" y="232476"/>
                  </a:lnTo>
                  <a:lnTo>
                    <a:pt x="93777" y="291747"/>
                  </a:lnTo>
                  <a:lnTo>
                    <a:pt x="84740" y="309036"/>
                  </a:lnTo>
                  <a:lnTo>
                    <a:pt x="69571" y="323535"/>
                  </a:lnTo>
                  <a:lnTo>
                    <a:pt x="60321" y="330004"/>
                  </a:lnTo>
                  <a:lnTo>
                    <a:pt x="40130" y="334714"/>
                  </a:lnTo>
                  <a:lnTo>
                    <a:pt x="29542" y="334668"/>
                  </a:lnTo>
                  <a:lnTo>
                    <a:pt x="21553" y="332779"/>
                  </a:lnTo>
                  <a:lnTo>
                    <a:pt x="0" y="3178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920813" y="4240768"/>
              <a:ext cx="76029" cy="261135"/>
            </a:xfrm>
            <a:custGeom>
              <a:avLst/>
              <a:gdLst/>
              <a:ahLst/>
              <a:cxnLst/>
              <a:rect l="0" t="0" r="0" b="0"/>
              <a:pathLst>
                <a:path w="76029" h="261135">
                  <a:moveTo>
                    <a:pt x="41822" y="0"/>
                  </a:moveTo>
                  <a:lnTo>
                    <a:pt x="22978" y="34927"/>
                  </a:lnTo>
                  <a:lnTo>
                    <a:pt x="12215" y="74813"/>
                  </a:lnTo>
                  <a:lnTo>
                    <a:pt x="10076" y="99856"/>
                  </a:lnTo>
                  <a:lnTo>
                    <a:pt x="14082" y="119041"/>
                  </a:lnTo>
                  <a:lnTo>
                    <a:pt x="17753" y="126760"/>
                  </a:lnTo>
                  <a:lnTo>
                    <a:pt x="29266" y="137814"/>
                  </a:lnTo>
                  <a:lnTo>
                    <a:pt x="65606" y="157418"/>
                  </a:lnTo>
                  <a:lnTo>
                    <a:pt x="75008" y="170337"/>
                  </a:lnTo>
                  <a:lnTo>
                    <a:pt x="76028" y="178615"/>
                  </a:lnTo>
                  <a:lnTo>
                    <a:pt x="72205" y="197726"/>
                  </a:lnTo>
                  <a:lnTo>
                    <a:pt x="47927" y="239356"/>
                  </a:lnTo>
                  <a:lnTo>
                    <a:pt x="32453" y="257870"/>
                  </a:lnTo>
                  <a:lnTo>
                    <a:pt x="24424" y="261134"/>
                  </a:lnTo>
                  <a:lnTo>
                    <a:pt x="16282" y="260522"/>
                  </a:lnTo>
                  <a:lnTo>
                    <a:pt x="8067" y="257326"/>
                  </a:lnTo>
                  <a:lnTo>
                    <a:pt x="3520" y="252407"/>
                  </a:lnTo>
                  <a:lnTo>
                    <a:pt x="1417" y="246340"/>
                  </a:lnTo>
                  <a:lnTo>
                    <a:pt x="0" y="2258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041715" y="4090208"/>
              <a:ext cx="272227" cy="314296"/>
            </a:xfrm>
            <a:custGeom>
              <a:avLst/>
              <a:gdLst/>
              <a:ahLst/>
              <a:cxnLst/>
              <a:rect l="0" t="0" r="0" b="0"/>
              <a:pathLst>
                <a:path w="272227" h="314296">
                  <a:moveTo>
                    <a:pt x="46387" y="0"/>
                  </a:moveTo>
                  <a:lnTo>
                    <a:pt x="30305" y="51009"/>
                  </a:lnTo>
                  <a:lnTo>
                    <a:pt x="22145" y="114443"/>
                  </a:lnTo>
                  <a:lnTo>
                    <a:pt x="14326" y="177357"/>
                  </a:lnTo>
                  <a:lnTo>
                    <a:pt x="6492" y="232398"/>
                  </a:lnTo>
                  <a:lnTo>
                    <a:pt x="0" y="294377"/>
                  </a:lnTo>
                  <a:lnTo>
                    <a:pt x="15975" y="237648"/>
                  </a:lnTo>
                  <a:lnTo>
                    <a:pt x="21465" y="230924"/>
                  </a:lnTo>
                  <a:lnTo>
                    <a:pt x="37479" y="223453"/>
                  </a:lnTo>
                  <a:lnTo>
                    <a:pt x="95363" y="201918"/>
                  </a:lnTo>
                  <a:lnTo>
                    <a:pt x="99484" y="196881"/>
                  </a:lnTo>
                  <a:lnTo>
                    <a:pt x="100373" y="191664"/>
                  </a:lnTo>
                  <a:lnTo>
                    <a:pt x="99106" y="186327"/>
                  </a:lnTo>
                  <a:lnTo>
                    <a:pt x="94544" y="184628"/>
                  </a:lnTo>
                  <a:lnTo>
                    <a:pt x="79562" y="187697"/>
                  </a:lnTo>
                  <a:lnTo>
                    <a:pt x="62990" y="200213"/>
                  </a:lnTo>
                  <a:lnTo>
                    <a:pt x="47260" y="219097"/>
                  </a:lnTo>
                  <a:lnTo>
                    <a:pt x="29813" y="254925"/>
                  </a:lnTo>
                  <a:lnTo>
                    <a:pt x="25080" y="278111"/>
                  </a:lnTo>
                  <a:lnTo>
                    <a:pt x="26606" y="287639"/>
                  </a:lnTo>
                  <a:lnTo>
                    <a:pt x="35737" y="303184"/>
                  </a:lnTo>
                  <a:lnTo>
                    <a:pt x="42075" y="306213"/>
                  </a:lnTo>
                  <a:lnTo>
                    <a:pt x="49088" y="306374"/>
                  </a:lnTo>
                  <a:lnTo>
                    <a:pt x="63386" y="301596"/>
                  </a:lnTo>
                  <a:lnTo>
                    <a:pt x="93454" y="278143"/>
                  </a:lnTo>
                  <a:lnTo>
                    <a:pt x="128057" y="217232"/>
                  </a:lnTo>
                  <a:lnTo>
                    <a:pt x="131503" y="208949"/>
                  </a:lnTo>
                  <a:lnTo>
                    <a:pt x="132871" y="207144"/>
                  </a:lnTo>
                  <a:lnTo>
                    <a:pt x="123659" y="269913"/>
                  </a:lnTo>
                  <a:lnTo>
                    <a:pt x="124411" y="293756"/>
                  </a:lnTo>
                  <a:lnTo>
                    <a:pt x="130940" y="310549"/>
                  </a:lnTo>
                  <a:lnTo>
                    <a:pt x="135284" y="313912"/>
                  </a:lnTo>
                  <a:lnTo>
                    <a:pt x="140039" y="314295"/>
                  </a:lnTo>
                  <a:lnTo>
                    <a:pt x="145067" y="312691"/>
                  </a:lnTo>
                  <a:lnTo>
                    <a:pt x="155611" y="303475"/>
                  </a:lnTo>
                  <a:lnTo>
                    <a:pt x="194187" y="253343"/>
                  </a:lnTo>
                  <a:lnTo>
                    <a:pt x="206456" y="226554"/>
                  </a:lnTo>
                  <a:lnTo>
                    <a:pt x="208862" y="224457"/>
                  </a:lnTo>
                  <a:lnTo>
                    <a:pt x="210467" y="226777"/>
                  </a:lnTo>
                  <a:lnTo>
                    <a:pt x="213488" y="288214"/>
                  </a:lnTo>
                  <a:lnTo>
                    <a:pt x="216338" y="294375"/>
                  </a:lnTo>
                  <a:lnTo>
                    <a:pt x="221027" y="297552"/>
                  </a:lnTo>
                  <a:lnTo>
                    <a:pt x="226942" y="298742"/>
                  </a:lnTo>
                  <a:lnTo>
                    <a:pt x="232743" y="296746"/>
                  </a:lnTo>
                  <a:lnTo>
                    <a:pt x="244145" y="287094"/>
                  </a:lnTo>
                  <a:lnTo>
                    <a:pt x="261015" y="265985"/>
                  </a:lnTo>
                  <a:lnTo>
                    <a:pt x="264752" y="266544"/>
                  </a:lnTo>
                  <a:lnTo>
                    <a:pt x="267244" y="272493"/>
                  </a:lnTo>
                  <a:lnTo>
                    <a:pt x="272226" y="3011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548146" y="4317012"/>
              <a:ext cx="100374" cy="131159"/>
            </a:xfrm>
            <a:custGeom>
              <a:avLst/>
              <a:gdLst/>
              <a:ahLst/>
              <a:cxnLst/>
              <a:rect l="0" t="0" r="0" b="0"/>
              <a:pathLst>
                <a:path w="100374" h="131159">
                  <a:moveTo>
                    <a:pt x="0" y="82681"/>
                  </a:moveTo>
                  <a:lnTo>
                    <a:pt x="17761" y="82681"/>
                  </a:lnTo>
                  <a:lnTo>
                    <a:pt x="42127" y="73800"/>
                  </a:lnTo>
                  <a:lnTo>
                    <a:pt x="84833" y="31714"/>
                  </a:lnTo>
                  <a:lnTo>
                    <a:pt x="89084" y="23610"/>
                  </a:lnTo>
                  <a:lnTo>
                    <a:pt x="91328" y="7170"/>
                  </a:lnTo>
                  <a:lnTo>
                    <a:pt x="88767" y="2600"/>
                  </a:lnTo>
                  <a:lnTo>
                    <a:pt x="84271" y="483"/>
                  </a:lnTo>
                  <a:lnTo>
                    <a:pt x="78486" y="0"/>
                  </a:lnTo>
                  <a:lnTo>
                    <a:pt x="64622" y="6900"/>
                  </a:lnTo>
                  <a:lnTo>
                    <a:pt x="43621" y="26460"/>
                  </a:lnTo>
                  <a:lnTo>
                    <a:pt x="28104" y="49914"/>
                  </a:lnTo>
                  <a:lnTo>
                    <a:pt x="14535" y="91698"/>
                  </a:lnTo>
                  <a:lnTo>
                    <a:pt x="14633" y="122218"/>
                  </a:lnTo>
                  <a:lnTo>
                    <a:pt x="19049" y="127626"/>
                  </a:lnTo>
                  <a:lnTo>
                    <a:pt x="25711" y="130303"/>
                  </a:lnTo>
                  <a:lnTo>
                    <a:pt x="33870" y="131158"/>
                  </a:lnTo>
                  <a:lnTo>
                    <a:pt x="63113" y="123480"/>
                  </a:lnTo>
                  <a:lnTo>
                    <a:pt x="100373" y="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740528" y="4268661"/>
              <a:ext cx="133831" cy="125984"/>
            </a:xfrm>
            <a:custGeom>
              <a:avLst/>
              <a:gdLst/>
              <a:ahLst/>
              <a:cxnLst/>
              <a:rect l="0" t="0" r="0" b="0"/>
              <a:pathLst>
                <a:path w="133831" h="125984">
                  <a:moveTo>
                    <a:pt x="0" y="13930"/>
                  </a:moveTo>
                  <a:lnTo>
                    <a:pt x="2478" y="47846"/>
                  </a:lnTo>
                  <a:lnTo>
                    <a:pt x="10326" y="110855"/>
                  </a:lnTo>
                  <a:lnTo>
                    <a:pt x="12460" y="120369"/>
                  </a:lnTo>
                  <a:lnTo>
                    <a:pt x="15741" y="124853"/>
                  </a:lnTo>
                  <a:lnTo>
                    <a:pt x="19788" y="125983"/>
                  </a:lnTo>
                  <a:lnTo>
                    <a:pt x="24345" y="124877"/>
                  </a:lnTo>
                  <a:lnTo>
                    <a:pt x="34364" y="113736"/>
                  </a:lnTo>
                  <a:lnTo>
                    <a:pt x="57896" y="64066"/>
                  </a:lnTo>
                  <a:lnTo>
                    <a:pt x="77700" y="9783"/>
                  </a:lnTo>
                  <a:lnTo>
                    <a:pt x="82469" y="2801"/>
                  </a:lnTo>
                  <a:lnTo>
                    <a:pt x="87508" y="5"/>
                  </a:lnTo>
                  <a:lnTo>
                    <a:pt x="92725" y="0"/>
                  </a:lnTo>
                  <a:lnTo>
                    <a:pt x="103479" y="4951"/>
                  </a:lnTo>
                  <a:lnTo>
                    <a:pt x="114455" y="13347"/>
                  </a:lnTo>
                  <a:lnTo>
                    <a:pt x="133830" y="473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847698" y="4301644"/>
              <a:ext cx="85213" cy="98050"/>
            </a:xfrm>
            <a:custGeom>
              <a:avLst/>
              <a:gdLst/>
              <a:ahLst/>
              <a:cxnLst/>
              <a:rect l="0" t="0" r="0" b="0"/>
              <a:pathLst>
                <a:path w="85213" h="98050">
                  <a:moveTo>
                    <a:pt x="85212" y="14404"/>
                  </a:moveTo>
                  <a:lnTo>
                    <a:pt x="76331" y="5523"/>
                  </a:lnTo>
                  <a:lnTo>
                    <a:pt x="62057" y="1163"/>
                  </a:lnTo>
                  <a:lnTo>
                    <a:pt x="53046" y="0"/>
                  </a:lnTo>
                  <a:lnTo>
                    <a:pt x="38077" y="3665"/>
                  </a:lnTo>
                  <a:lnTo>
                    <a:pt x="31484" y="7245"/>
                  </a:lnTo>
                  <a:lnTo>
                    <a:pt x="13323" y="30045"/>
                  </a:lnTo>
                  <a:lnTo>
                    <a:pt x="610" y="55904"/>
                  </a:lnTo>
                  <a:lnTo>
                    <a:pt x="0" y="63446"/>
                  </a:lnTo>
                  <a:lnTo>
                    <a:pt x="4278" y="76784"/>
                  </a:lnTo>
                  <a:lnTo>
                    <a:pt x="8951" y="79225"/>
                  </a:lnTo>
                  <a:lnTo>
                    <a:pt x="14854" y="78994"/>
                  </a:lnTo>
                  <a:lnTo>
                    <a:pt x="21578" y="76981"/>
                  </a:lnTo>
                  <a:lnTo>
                    <a:pt x="48802" y="78589"/>
                  </a:lnTo>
                  <a:lnTo>
                    <a:pt x="62214" y="85063"/>
                  </a:lnTo>
                  <a:lnTo>
                    <a:pt x="76847" y="98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985066" y="4132031"/>
              <a:ext cx="56582" cy="251942"/>
            </a:xfrm>
            <a:custGeom>
              <a:avLst/>
              <a:gdLst/>
              <a:ahLst/>
              <a:cxnLst/>
              <a:rect l="0" t="0" r="0" b="0"/>
              <a:pathLst>
                <a:path w="56582" h="251942">
                  <a:moveTo>
                    <a:pt x="39852" y="0"/>
                  </a:moveTo>
                  <a:lnTo>
                    <a:pt x="27426" y="21892"/>
                  </a:lnTo>
                  <a:lnTo>
                    <a:pt x="15058" y="73993"/>
                  </a:lnTo>
                  <a:lnTo>
                    <a:pt x="8106" y="133061"/>
                  </a:lnTo>
                  <a:lnTo>
                    <a:pt x="0" y="187771"/>
                  </a:lnTo>
                  <a:lnTo>
                    <a:pt x="1092" y="221995"/>
                  </a:lnTo>
                  <a:lnTo>
                    <a:pt x="2860" y="231641"/>
                  </a:lnTo>
                  <a:lnTo>
                    <a:pt x="6826" y="239001"/>
                  </a:lnTo>
                  <a:lnTo>
                    <a:pt x="18669" y="249657"/>
                  </a:lnTo>
                  <a:lnTo>
                    <a:pt x="25730" y="251941"/>
                  </a:lnTo>
                  <a:lnTo>
                    <a:pt x="56581" y="2509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359496" y="4249133"/>
              <a:ext cx="276027" cy="8365"/>
            </a:xfrm>
            <a:custGeom>
              <a:avLst/>
              <a:gdLst/>
              <a:ahLst/>
              <a:cxnLst/>
              <a:rect l="0" t="0" r="0" b="0"/>
              <a:pathLst>
                <a:path w="276027" h="8365">
                  <a:moveTo>
                    <a:pt x="0" y="8364"/>
                  </a:moveTo>
                  <a:lnTo>
                    <a:pt x="21892" y="2616"/>
                  </a:lnTo>
                  <a:lnTo>
                    <a:pt x="77830" y="344"/>
                  </a:lnTo>
                  <a:lnTo>
                    <a:pt x="140420" y="45"/>
                  </a:lnTo>
                  <a:lnTo>
                    <a:pt x="198654" y="6"/>
                  </a:lnTo>
                  <a:lnTo>
                    <a:pt x="260892" y="1"/>
                  </a:lnTo>
                  <a:lnTo>
                    <a:pt x="2760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627158" y="4165488"/>
              <a:ext cx="93027" cy="108739"/>
            </a:xfrm>
            <a:custGeom>
              <a:avLst/>
              <a:gdLst/>
              <a:ahLst/>
              <a:cxnLst/>
              <a:rect l="0" t="0" r="0" b="0"/>
              <a:pathLst>
                <a:path w="93027" h="108739">
                  <a:moveTo>
                    <a:pt x="25093" y="0"/>
                  </a:moveTo>
                  <a:lnTo>
                    <a:pt x="49945" y="7608"/>
                  </a:lnTo>
                  <a:lnTo>
                    <a:pt x="80457" y="31305"/>
                  </a:lnTo>
                  <a:lnTo>
                    <a:pt x="93026" y="52027"/>
                  </a:lnTo>
                  <a:lnTo>
                    <a:pt x="92687" y="58849"/>
                  </a:lnTo>
                  <a:lnTo>
                    <a:pt x="89673" y="65256"/>
                  </a:lnTo>
                  <a:lnTo>
                    <a:pt x="78889" y="76401"/>
                  </a:lnTo>
                  <a:lnTo>
                    <a:pt x="56212" y="87901"/>
                  </a:lnTo>
                  <a:lnTo>
                    <a:pt x="0" y="1087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250030" y="4173853"/>
              <a:ext cx="101103" cy="167290"/>
            </a:xfrm>
            <a:custGeom>
              <a:avLst/>
              <a:gdLst/>
              <a:ahLst/>
              <a:cxnLst/>
              <a:rect l="0" t="0" r="0" b="0"/>
              <a:pathLst>
                <a:path w="101103" h="167290">
                  <a:moveTo>
                    <a:pt x="101102" y="0"/>
                  </a:moveTo>
                  <a:lnTo>
                    <a:pt x="87780" y="4440"/>
                  </a:lnTo>
                  <a:lnTo>
                    <a:pt x="42115" y="42946"/>
                  </a:lnTo>
                  <a:lnTo>
                    <a:pt x="3968" y="99309"/>
                  </a:lnTo>
                  <a:lnTo>
                    <a:pt x="0" y="116629"/>
                  </a:lnTo>
                  <a:lnTo>
                    <a:pt x="243" y="125151"/>
                  </a:lnTo>
                  <a:lnTo>
                    <a:pt x="3193" y="131762"/>
                  </a:lnTo>
                  <a:lnTo>
                    <a:pt x="13905" y="141586"/>
                  </a:lnTo>
                  <a:lnTo>
                    <a:pt x="71344" y="161414"/>
                  </a:lnTo>
                  <a:lnTo>
                    <a:pt x="101102" y="167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178302" y="4794171"/>
              <a:ext cx="135640" cy="153042"/>
            </a:xfrm>
            <a:custGeom>
              <a:avLst/>
              <a:gdLst/>
              <a:ahLst/>
              <a:cxnLst/>
              <a:rect l="0" t="0" r="0" b="0"/>
              <a:pathLst>
                <a:path w="135640" h="153042">
                  <a:moveTo>
                    <a:pt x="102182" y="82295"/>
                  </a:moveTo>
                  <a:lnTo>
                    <a:pt x="101252" y="26155"/>
                  </a:lnTo>
                  <a:lnTo>
                    <a:pt x="97742" y="8087"/>
                  </a:lnTo>
                  <a:lnTo>
                    <a:pt x="92716" y="3082"/>
                  </a:lnTo>
                  <a:lnTo>
                    <a:pt x="85648" y="676"/>
                  </a:lnTo>
                  <a:lnTo>
                    <a:pt x="77218" y="0"/>
                  </a:lnTo>
                  <a:lnTo>
                    <a:pt x="60417" y="6685"/>
                  </a:lnTo>
                  <a:lnTo>
                    <a:pt x="43657" y="20809"/>
                  </a:lnTo>
                  <a:lnTo>
                    <a:pt x="26913" y="42576"/>
                  </a:lnTo>
                  <a:lnTo>
                    <a:pt x="6801" y="99232"/>
                  </a:lnTo>
                  <a:lnTo>
                    <a:pt x="0" y="124519"/>
                  </a:lnTo>
                  <a:lnTo>
                    <a:pt x="1314" y="143193"/>
                  </a:lnTo>
                  <a:lnTo>
                    <a:pt x="4268" y="150775"/>
                  </a:lnTo>
                  <a:lnTo>
                    <a:pt x="9024" y="153041"/>
                  </a:lnTo>
                  <a:lnTo>
                    <a:pt x="14983" y="151764"/>
                  </a:lnTo>
                  <a:lnTo>
                    <a:pt x="36691" y="136646"/>
                  </a:lnTo>
                  <a:lnTo>
                    <a:pt x="51699" y="121321"/>
                  </a:lnTo>
                  <a:lnTo>
                    <a:pt x="82259" y="79287"/>
                  </a:lnTo>
                  <a:lnTo>
                    <a:pt x="86111" y="79361"/>
                  </a:lnTo>
                  <a:lnTo>
                    <a:pt x="88680" y="84056"/>
                  </a:lnTo>
                  <a:lnTo>
                    <a:pt x="97243" y="116100"/>
                  </a:lnTo>
                  <a:lnTo>
                    <a:pt x="109599" y="136508"/>
                  </a:lnTo>
                  <a:lnTo>
                    <a:pt x="114562" y="139813"/>
                  </a:lnTo>
                  <a:lnTo>
                    <a:pt x="119729" y="141086"/>
                  </a:lnTo>
                  <a:lnTo>
                    <a:pt x="135639" y="1408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314975" y="4853886"/>
              <a:ext cx="99357" cy="301709"/>
            </a:xfrm>
            <a:custGeom>
              <a:avLst/>
              <a:gdLst/>
              <a:ahLst/>
              <a:cxnLst/>
              <a:rect l="0" t="0" r="0" b="0"/>
              <a:pathLst>
                <a:path w="99357" h="301709">
                  <a:moveTo>
                    <a:pt x="65882" y="14215"/>
                  </a:moveTo>
                  <a:lnTo>
                    <a:pt x="45867" y="69443"/>
                  </a:lnTo>
                  <a:lnTo>
                    <a:pt x="27048" y="131098"/>
                  </a:lnTo>
                  <a:lnTo>
                    <a:pt x="17375" y="184630"/>
                  </a:lnTo>
                  <a:lnTo>
                    <a:pt x="6818" y="245056"/>
                  </a:lnTo>
                  <a:lnTo>
                    <a:pt x="0" y="301708"/>
                  </a:lnTo>
                  <a:lnTo>
                    <a:pt x="202" y="281557"/>
                  </a:lnTo>
                  <a:lnTo>
                    <a:pt x="7512" y="219236"/>
                  </a:lnTo>
                  <a:lnTo>
                    <a:pt x="18874" y="162183"/>
                  </a:lnTo>
                  <a:lnTo>
                    <a:pt x="32475" y="106250"/>
                  </a:lnTo>
                  <a:lnTo>
                    <a:pt x="53050" y="44716"/>
                  </a:lnTo>
                  <a:lnTo>
                    <a:pt x="69928" y="12203"/>
                  </a:lnTo>
                  <a:lnTo>
                    <a:pt x="84409" y="0"/>
                  </a:lnTo>
                  <a:lnTo>
                    <a:pt x="90315" y="91"/>
                  </a:lnTo>
                  <a:lnTo>
                    <a:pt x="95182" y="3870"/>
                  </a:lnTo>
                  <a:lnTo>
                    <a:pt x="99356" y="10106"/>
                  </a:lnTo>
                  <a:lnTo>
                    <a:pt x="99038" y="29428"/>
                  </a:lnTo>
                  <a:lnTo>
                    <a:pt x="82584" y="88627"/>
                  </a:lnTo>
                  <a:lnTo>
                    <a:pt x="59259" y="144562"/>
                  </a:lnTo>
                  <a:lnTo>
                    <a:pt x="49153" y="1815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466555" y="4835859"/>
              <a:ext cx="98609" cy="248394"/>
            </a:xfrm>
            <a:custGeom>
              <a:avLst/>
              <a:gdLst/>
              <a:ahLst/>
              <a:cxnLst/>
              <a:rect l="0" t="0" r="0" b="0"/>
              <a:pathLst>
                <a:path w="98609" h="248394">
                  <a:moveTo>
                    <a:pt x="56498" y="82429"/>
                  </a:moveTo>
                  <a:lnTo>
                    <a:pt x="28893" y="143197"/>
                  </a:lnTo>
                  <a:lnTo>
                    <a:pt x="15281" y="199143"/>
                  </a:lnTo>
                  <a:lnTo>
                    <a:pt x="3642" y="246336"/>
                  </a:lnTo>
                  <a:lnTo>
                    <a:pt x="1744" y="248393"/>
                  </a:lnTo>
                  <a:lnTo>
                    <a:pt x="478" y="245117"/>
                  </a:lnTo>
                  <a:lnTo>
                    <a:pt x="0" y="230014"/>
                  </a:lnTo>
                  <a:lnTo>
                    <a:pt x="11383" y="168355"/>
                  </a:lnTo>
                  <a:lnTo>
                    <a:pt x="18682" y="113032"/>
                  </a:lnTo>
                  <a:lnTo>
                    <a:pt x="34043" y="59805"/>
                  </a:lnTo>
                  <a:lnTo>
                    <a:pt x="60562" y="11949"/>
                  </a:lnTo>
                  <a:lnTo>
                    <a:pt x="75033" y="608"/>
                  </a:lnTo>
                  <a:lnTo>
                    <a:pt x="81866" y="0"/>
                  </a:lnTo>
                  <a:lnTo>
                    <a:pt x="88280" y="2383"/>
                  </a:lnTo>
                  <a:lnTo>
                    <a:pt x="94415" y="6760"/>
                  </a:lnTo>
                  <a:lnTo>
                    <a:pt x="97575" y="15254"/>
                  </a:lnTo>
                  <a:lnTo>
                    <a:pt x="98608" y="39562"/>
                  </a:lnTo>
                  <a:lnTo>
                    <a:pt x="89524" y="75717"/>
                  </a:lnTo>
                  <a:lnTo>
                    <a:pt x="59003" y="124824"/>
                  </a:lnTo>
                  <a:lnTo>
                    <a:pt x="48007" y="133799"/>
                  </a:lnTo>
                  <a:lnTo>
                    <a:pt x="31404" y="1409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633441" y="4684083"/>
              <a:ext cx="65265" cy="260002"/>
            </a:xfrm>
            <a:custGeom>
              <a:avLst/>
              <a:gdLst/>
              <a:ahLst/>
              <a:cxnLst/>
              <a:rect l="0" t="0" r="0" b="0"/>
              <a:pathLst>
                <a:path w="65265" h="260002">
                  <a:moveTo>
                    <a:pt x="48535" y="0"/>
                  </a:moveTo>
                  <a:lnTo>
                    <a:pt x="34269" y="61698"/>
                  </a:lnTo>
                  <a:lnTo>
                    <a:pt x="23378" y="118378"/>
                  </a:lnTo>
                  <a:lnTo>
                    <a:pt x="9493" y="173963"/>
                  </a:lnTo>
                  <a:lnTo>
                    <a:pt x="0" y="235852"/>
                  </a:lnTo>
                  <a:lnTo>
                    <a:pt x="2238" y="244597"/>
                  </a:lnTo>
                  <a:lnTo>
                    <a:pt x="6518" y="251356"/>
                  </a:lnTo>
                  <a:lnTo>
                    <a:pt x="12159" y="256791"/>
                  </a:lnTo>
                  <a:lnTo>
                    <a:pt x="18708" y="259486"/>
                  </a:lnTo>
                  <a:lnTo>
                    <a:pt x="33421" y="260001"/>
                  </a:lnTo>
                  <a:lnTo>
                    <a:pt x="65264" y="2509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740528" y="4750999"/>
              <a:ext cx="1" cy="8365"/>
            </a:xfrm>
            <a:custGeom>
              <a:avLst/>
              <a:gdLst/>
              <a:ahLst/>
              <a:cxnLst/>
              <a:rect l="0" t="0" r="0" b="0"/>
              <a:pathLst>
                <a:path w="1" h="8365">
                  <a:moveTo>
                    <a:pt x="0" y="8364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732163" y="4809550"/>
              <a:ext cx="25094" cy="125468"/>
            </a:xfrm>
            <a:custGeom>
              <a:avLst/>
              <a:gdLst/>
              <a:ahLst/>
              <a:cxnLst/>
              <a:rect l="0" t="0" r="0" b="0"/>
              <a:pathLst>
                <a:path w="25094" h="125468">
                  <a:moveTo>
                    <a:pt x="25093" y="0"/>
                  </a:moveTo>
                  <a:lnTo>
                    <a:pt x="8147" y="57460"/>
                  </a:lnTo>
                  <a:lnTo>
                    <a:pt x="2414" y="85799"/>
                  </a:lnTo>
                  <a:lnTo>
                    <a:pt x="0" y="1254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816797" y="4801186"/>
              <a:ext cx="149571" cy="167289"/>
            </a:xfrm>
            <a:custGeom>
              <a:avLst/>
              <a:gdLst/>
              <a:ahLst/>
              <a:cxnLst/>
              <a:rect l="0" t="0" r="0" b="0"/>
              <a:pathLst>
                <a:path w="149571" h="167289">
                  <a:moveTo>
                    <a:pt x="82655" y="0"/>
                  </a:moveTo>
                  <a:lnTo>
                    <a:pt x="64893" y="0"/>
                  </a:lnTo>
                  <a:lnTo>
                    <a:pt x="51217" y="4956"/>
                  </a:lnTo>
                  <a:lnTo>
                    <a:pt x="38942" y="14284"/>
                  </a:lnTo>
                  <a:lnTo>
                    <a:pt x="15917" y="45469"/>
                  </a:lnTo>
                  <a:lnTo>
                    <a:pt x="6524" y="65748"/>
                  </a:lnTo>
                  <a:lnTo>
                    <a:pt x="0" y="120103"/>
                  </a:lnTo>
                  <a:lnTo>
                    <a:pt x="3388" y="128396"/>
                  </a:lnTo>
                  <a:lnTo>
                    <a:pt x="9364" y="134855"/>
                  </a:lnTo>
                  <a:lnTo>
                    <a:pt x="17065" y="140090"/>
                  </a:lnTo>
                  <a:lnTo>
                    <a:pt x="33057" y="143428"/>
                  </a:lnTo>
                  <a:lnTo>
                    <a:pt x="50388" y="140884"/>
                  </a:lnTo>
                  <a:lnTo>
                    <a:pt x="79187" y="129002"/>
                  </a:lnTo>
                  <a:lnTo>
                    <a:pt x="116941" y="98452"/>
                  </a:lnTo>
                  <a:lnTo>
                    <a:pt x="137011" y="74710"/>
                  </a:lnTo>
                  <a:lnTo>
                    <a:pt x="138409" y="68394"/>
                  </a:lnTo>
                  <a:lnTo>
                    <a:pt x="136553" y="63254"/>
                  </a:lnTo>
                  <a:lnTo>
                    <a:pt x="132528" y="58898"/>
                  </a:lnTo>
                  <a:lnTo>
                    <a:pt x="127986" y="58782"/>
                  </a:lnTo>
                  <a:lnTo>
                    <a:pt x="123098" y="61493"/>
                  </a:lnTo>
                  <a:lnTo>
                    <a:pt x="97343" y="87749"/>
                  </a:lnTo>
                  <a:lnTo>
                    <a:pt x="89803" y="102198"/>
                  </a:lnTo>
                  <a:lnTo>
                    <a:pt x="88310" y="117913"/>
                  </a:lnTo>
                  <a:lnTo>
                    <a:pt x="89213" y="126007"/>
                  </a:lnTo>
                  <a:lnTo>
                    <a:pt x="92603" y="130473"/>
                  </a:lnTo>
                  <a:lnTo>
                    <a:pt x="97651" y="132522"/>
                  </a:lnTo>
                  <a:lnTo>
                    <a:pt x="103805" y="132958"/>
                  </a:lnTo>
                  <a:lnTo>
                    <a:pt x="115600" y="128486"/>
                  </a:lnTo>
                  <a:lnTo>
                    <a:pt x="127037" y="119373"/>
                  </a:lnTo>
                  <a:lnTo>
                    <a:pt x="138316" y="106029"/>
                  </a:lnTo>
                  <a:lnTo>
                    <a:pt x="141138" y="105073"/>
                  </a:lnTo>
                  <a:lnTo>
                    <a:pt x="142090" y="108153"/>
                  </a:lnTo>
                  <a:lnTo>
                    <a:pt x="142251" y="147109"/>
                  </a:lnTo>
                  <a:lnTo>
                    <a:pt x="149570" y="1672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022132" y="4644533"/>
              <a:ext cx="69703" cy="315578"/>
            </a:xfrm>
            <a:custGeom>
              <a:avLst/>
              <a:gdLst/>
              <a:ahLst/>
              <a:cxnLst/>
              <a:rect l="0" t="0" r="0" b="0"/>
              <a:pathLst>
                <a:path w="69703" h="315578">
                  <a:moveTo>
                    <a:pt x="69702" y="14457"/>
                  </a:moveTo>
                  <a:lnTo>
                    <a:pt x="65262" y="1136"/>
                  </a:lnTo>
                  <a:lnTo>
                    <a:pt x="62095" y="0"/>
                  </a:lnTo>
                  <a:lnTo>
                    <a:pt x="58125" y="2031"/>
                  </a:lnTo>
                  <a:lnTo>
                    <a:pt x="53619" y="6173"/>
                  </a:lnTo>
                  <a:lnTo>
                    <a:pt x="42838" y="34204"/>
                  </a:lnTo>
                  <a:lnTo>
                    <a:pt x="33758" y="80821"/>
                  </a:lnTo>
                  <a:lnTo>
                    <a:pt x="25181" y="135836"/>
                  </a:lnTo>
                  <a:lnTo>
                    <a:pt x="11162" y="198212"/>
                  </a:lnTo>
                  <a:lnTo>
                    <a:pt x="8370" y="209452"/>
                  </a:lnTo>
                  <a:lnTo>
                    <a:pt x="5580" y="214157"/>
                  </a:lnTo>
                  <a:lnTo>
                    <a:pt x="2790" y="214506"/>
                  </a:lnTo>
                  <a:lnTo>
                    <a:pt x="0" y="211950"/>
                  </a:lnTo>
                  <a:lnTo>
                    <a:pt x="1858" y="210247"/>
                  </a:lnTo>
                  <a:lnTo>
                    <a:pt x="13837" y="208354"/>
                  </a:lnTo>
                  <a:lnTo>
                    <a:pt x="20377" y="210637"/>
                  </a:lnTo>
                  <a:lnTo>
                    <a:pt x="32600" y="220609"/>
                  </a:lnTo>
                  <a:lnTo>
                    <a:pt x="39271" y="236813"/>
                  </a:lnTo>
                  <a:lnTo>
                    <a:pt x="41307" y="255478"/>
                  </a:lnTo>
                  <a:lnTo>
                    <a:pt x="27880" y="3155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125292" y="4734270"/>
              <a:ext cx="8365" cy="16730"/>
            </a:xfrm>
            <a:custGeom>
              <a:avLst/>
              <a:gdLst/>
              <a:ahLst/>
              <a:cxnLst/>
              <a:rect l="0" t="0" r="0" b="0"/>
              <a:pathLst>
                <a:path w="8365" h="16730">
                  <a:moveTo>
                    <a:pt x="0" y="0"/>
                  </a:moveTo>
                  <a:lnTo>
                    <a:pt x="8364" y="167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137145" y="4814108"/>
              <a:ext cx="188894" cy="120910"/>
            </a:xfrm>
            <a:custGeom>
              <a:avLst/>
              <a:gdLst/>
              <a:ahLst/>
              <a:cxnLst/>
              <a:rect l="0" t="0" r="0" b="0"/>
              <a:pathLst>
                <a:path w="188894" h="120910">
                  <a:moveTo>
                    <a:pt x="21604" y="53993"/>
                  </a:moveTo>
                  <a:lnTo>
                    <a:pt x="8283" y="62874"/>
                  </a:lnTo>
                  <a:lnTo>
                    <a:pt x="4359" y="69207"/>
                  </a:lnTo>
                  <a:lnTo>
                    <a:pt x="0" y="86158"/>
                  </a:lnTo>
                  <a:lnTo>
                    <a:pt x="1986" y="112161"/>
                  </a:lnTo>
                  <a:lnTo>
                    <a:pt x="6666" y="116936"/>
                  </a:lnTo>
                  <a:lnTo>
                    <a:pt x="13504" y="119189"/>
                  </a:lnTo>
                  <a:lnTo>
                    <a:pt x="21780" y="119763"/>
                  </a:lnTo>
                  <a:lnTo>
                    <a:pt x="35933" y="115443"/>
                  </a:lnTo>
                  <a:lnTo>
                    <a:pt x="42309" y="111688"/>
                  </a:lnTo>
                  <a:lnTo>
                    <a:pt x="77227" y="62711"/>
                  </a:lnTo>
                  <a:lnTo>
                    <a:pt x="85173" y="32929"/>
                  </a:lnTo>
                  <a:lnTo>
                    <a:pt x="82076" y="13962"/>
                  </a:lnTo>
                  <a:lnTo>
                    <a:pt x="78648" y="5000"/>
                  </a:lnTo>
                  <a:lnTo>
                    <a:pt x="74504" y="885"/>
                  </a:lnTo>
                  <a:lnTo>
                    <a:pt x="69881" y="0"/>
                  </a:lnTo>
                  <a:lnTo>
                    <a:pt x="64942" y="1269"/>
                  </a:lnTo>
                  <a:lnTo>
                    <a:pt x="54496" y="12592"/>
                  </a:lnTo>
                  <a:lnTo>
                    <a:pt x="49109" y="20816"/>
                  </a:lnTo>
                  <a:lnTo>
                    <a:pt x="47376" y="28158"/>
                  </a:lnTo>
                  <a:lnTo>
                    <a:pt x="48079" y="34910"/>
                  </a:lnTo>
                  <a:lnTo>
                    <a:pt x="50407" y="41271"/>
                  </a:lnTo>
                  <a:lnTo>
                    <a:pt x="54747" y="44582"/>
                  </a:lnTo>
                  <a:lnTo>
                    <a:pt x="60428" y="45860"/>
                  </a:lnTo>
                  <a:lnTo>
                    <a:pt x="67004" y="45783"/>
                  </a:lnTo>
                  <a:lnTo>
                    <a:pt x="113928" y="26798"/>
                  </a:lnTo>
                  <a:lnTo>
                    <a:pt x="119399" y="28428"/>
                  </a:lnTo>
                  <a:lnTo>
                    <a:pt x="123047" y="33232"/>
                  </a:lnTo>
                  <a:lnTo>
                    <a:pt x="128181" y="57755"/>
                  </a:lnTo>
                  <a:lnTo>
                    <a:pt x="128901" y="67654"/>
                  </a:lnTo>
                  <a:lnTo>
                    <a:pt x="133099" y="73324"/>
                  </a:lnTo>
                  <a:lnTo>
                    <a:pt x="139615" y="76174"/>
                  </a:lnTo>
                  <a:lnTo>
                    <a:pt x="147677" y="77145"/>
                  </a:lnTo>
                  <a:lnTo>
                    <a:pt x="161591" y="73267"/>
                  </a:lnTo>
                  <a:lnTo>
                    <a:pt x="167903" y="69630"/>
                  </a:lnTo>
                  <a:lnTo>
                    <a:pt x="173041" y="69994"/>
                  </a:lnTo>
                  <a:lnTo>
                    <a:pt x="177396" y="73025"/>
                  </a:lnTo>
                  <a:lnTo>
                    <a:pt x="181228" y="77834"/>
                  </a:lnTo>
                  <a:lnTo>
                    <a:pt x="185486" y="93090"/>
                  </a:lnTo>
                  <a:lnTo>
                    <a:pt x="188893" y="1209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403526" y="4834837"/>
              <a:ext cx="192763" cy="369641"/>
            </a:xfrm>
            <a:custGeom>
              <a:avLst/>
              <a:gdLst/>
              <a:ahLst/>
              <a:cxnLst/>
              <a:rect l="0" t="0" r="0" b="0"/>
              <a:pathLst>
                <a:path w="192763" h="369641">
                  <a:moveTo>
                    <a:pt x="165081" y="108544"/>
                  </a:moveTo>
                  <a:lnTo>
                    <a:pt x="177507" y="94259"/>
                  </a:lnTo>
                  <a:lnTo>
                    <a:pt x="192762" y="57578"/>
                  </a:lnTo>
                  <a:lnTo>
                    <a:pt x="191015" y="38804"/>
                  </a:lnTo>
                  <a:lnTo>
                    <a:pt x="184042" y="19927"/>
                  </a:lnTo>
                  <a:lnTo>
                    <a:pt x="174747" y="5341"/>
                  </a:lnTo>
                  <a:lnTo>
                    <a:pt x="167808" y="1637"/>
                  </a:lnTo>
                  <a:lnTo>
                    <a:pt x="150184" y="0"/>
                  </a:lnTo>
                  <a:lnTo>
                    <a:pt x="132437" y="7328"/>
                  </a:lnTo>
                  <a:lnTo>
                    <a:pt x="102767" y="30309"/>
                  </a:lnTo>
                  <a:lnTo>
                    <a:pt x="79935" y="65174"/>
                  </a:lnTo>
                  <a:lnTo>
                    <a:pt x="69633" y="92286"/>
                  </a:lnTo>
                  <a:lnTo>
                    <a:pt x="66897" y="112781"/>
                  </a:lnTo>
                  <a:lnTo>
                    <a:pt x="69884" y="118804"/>
                  </a:lnTo>
                  <a:lnTo>
                    <a:pt x="75594" y="121889"/>
                  </a:lnTo>
                  <a:lnTo>
                    <a:pt x="83117" y="123017"/>
                  </a:lnTo>
                  <a:lnTo>
                    <a:pt x="98912" y="116835"/>
                  </a:lnTo>
                  <a:lnTo>
                    <a:pt x="131770" y="94589"/>
                  </a:lnTo>
                  <a:lnTo>
                    <a:pt x="139157" y="93664"/>
                  </a:lnTo>
                  <a:lnTo>
                    <a:pt x="145939" y="95836"/>
                  </a:lnTo>
                  <a:lnTo>
                    <a:pt x="152319" y="100072"/>
                  </a:lnTo>
                  <a:lnTo>
                    <a:pt x="155644" y="108472"/>
                  </a:lnTo>
                  <a:lnTo>
                    <a:pt x="155882" y="144149"/>
                  </a:lnTo>
                  <a:lnTo>
                    <a:pt x="142458" y="200936"/>
                  </a:lnTo>
                  <a:lnTo>
                    <a:pt x="126948" y="261069"/>
                  </a:lnTo>
                  <a:lnTo>
                    <a:pt x="119031" y="312260"/>
                  </a:lnTo>
                  <a:lnTo>
                    <a:pt x="104559" y="350047"/>
                  </a:lnTo>
                  <a:lnTo>
                    <a:pt x="93572" y="362411"/>
                  </a:lnTo>
                  <a:lnTo>
                    <a:pt x="86738" y="367009"/>
                  </a:lnTo>
                  <a:lnTo>
                    <a:pt x="69232" y="369640"/>
                  </a:lnTo>
                  <a:lnTo>
                    <a:pt x="50919" y="366782"/>
                  </a:lnTo>
                  <a:lnTo>
                    <a:pt x="30159" y="354723"/>
                  </a:lnTo>
                  <a:lnTo>
                    <a:pt x="18063" y="344662"/>
                  </a:lnTo>
                  <a:lnTo>
                    <a:pt x="5244" y="319668"/>
                  </a:lnTo>
                  <a:lnTo>
                    <a:pt x="0" y="279837"/>
                  </a:lnTo>
                  <a:lnTo>
                    <a:pt x="3729" y="256236"/>
                  </a:lnTo>
                  <a:lnTo>
                    <a:pt x="16280" y="229753"/>
                  </a:lnTo>
                  <a:lnTo>
                    <a:pt x="47978" y="1921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615770" y="4834724"/>
              <a:ext cx="106713" cy="167031"/>
            </a:xfrm>
            <a:custGeom>
              <a:avLst/>
              <a:gdLst/>
              <a:ahLst/>
              <a:cxnLst/>
              <a:rect l="0" t="0" r="0" b="0"/>
              <a:pathLst>
                <a:path w="106713" h="167031">
                  <a:moveTo>
                    <a:pt x="103396" y="41742"/>
                  </a:moveTo>
                  <a:lnTo>
                    <a:pt x="90076" y="37301"/>
                  </a:lnTo>
                  <a:lnTo>
                    <a:pt x="76100" y="37600"/>
                  </a:lnTo>
                  <a:lnTo>
                    <a:pt x="61525" y="41759"/>
                  </a:lnTo>
                  <a:lnTo>
                    <a:pt x="34543" y="62054"/>
                  </a:lnTo>
                  <a:lnTo>
                    <a:pt x="20750" y="76792"/>
                  </a:lnTo>
                  <a:lnTo>
                    <a:pt x="1100" y="117231"/>
                  </a:lnTo>
                  <a:lnTo>
                    <a:pt x="0" y="136322"/>
                  </a:lnTo>
                  <a:lnTo>
                    <a:pt x="1008" y="146617"/>
                  </a:lnTo>
                  <a:lnTo>
                    <a:pt x="5397" y="154410"/>
                  </a:lnTo>
                  <a:lnTo>
                    <a:pt x="20188" y="165548"/>
                  </a:lnTo>
                  <a:lnTo>
                    <a:pt x="27477" y="167030"/>
                  </a:lnTo>
                  <a:lnTo>
                    <a:pt x="34196" y="166160"/>
                  </a:lnTo>
                  <a:lnTo>
                    <a:pt x="47547" y="159307"/>
                  </a:lnTo>
                  <a:lnTo>
                    <a:pt x="69810" y="138845"/>
                  </a:lnTo>
                  <a:lnTo>
                    <a:pt x="95784" y="92783"/>
                  </a:lnTo>
                  <a:lnTo>
                    <a:pt x="106712" y="47142"/>
                  </a:lnTo>
                  <a:lnTo>
                    <a:pt x="105489" y="27413"/>
                  </a:lnTo>
                  <a:lnTo>
                    <a:pt x="99370" y="11829"/>
                  </a:lnTo>
                  <a:lnTo>
                    <a:pt x="95136" y="5071"/>
                  </a:lnTo>
                  <a:lnTo>
                    <a:pt x="89525" y="1495"/>
                  </a:lnTo>
                  <a:lnTo>
                    <a:pt x="75855" y="0"/>
                  </a:lnTo>
                  <a:lnTo>
                    <a:pt x="62965" y="4912"/>
                  </a:lnTo>
                  <a:lnTo>
                    <a:pt x="44846" y="166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749423" y="4853353"/>
              <a:ext cx="61754" cy="128062"/>
            </a:xfrm>
            <a:custGeom>
              <a:avLst/>
              <a:gdLst/>
              <a:ahLst/>
              <a:cxnLst/>
              <a:rect l="0" t="0" r="0" b="0"/>
              <a:pathLst>
                <a:path w="61754" h="128062">
                  <a:moveTo>
                    <a:pt x="61753" y="31477"/>
                  </a:moveTo>
                  <a:lnTo>
                    <a:pt x="38469" y="991"/>
                  </a:lnTo>
                  <a:lnTo>
                    <a:pt x="33219" y="0"/>
                  </a:lnTo>
                  <a:lnTo>
                    <a:pt x="27860" y="2128"/>
                  </a:lnTo>
                  <a:lnTo>
                    <a:pt x="22429" y="6334"/>
                  </a:lnTo>
                  <a:lnTo>
                    <a:pt x="10344" y="25576"/>
                  </a:lnTo>
                  <a:lnTo>
                    <a:pt x="877" y="53376"/>
                  </a:lnTo>
                  <a:lnTo>
                    <a:pt x="0" y="71880"/>
                  </a:lnTo>
                  <a:lnTo>
                    <a:pt x="1067" y="80717"/>
                  </a:lnTo>
                  <a:lnTo>
                    <a:pt x="3637" y="84750"/>
                  </a:lnTo>
                  <a:lnTo>
                    <a:pt x="7209" y="85580"/>
                  </a:lnTo>
                  <a:lnTo>
                    <a:pt x="11449" y="84275"/>
                  </a:lnTo>
                  <a:lnTo>
                    <a:pt x="15206" y="87122"/>
                  </a:lnTo>
                  <a:lnTo>
                    <a:pt x="33701" y="127560"/>
                  </a:lnTo>
                  <a:lnTo>
                    <a:pt x="36546" y="128061"/>
                  </a:lnTo>
                  <a:lnTo>
                    <a:pt x="45023" y="1234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854914" y="4658990"/>
              <a:ext cx="48271" cy="359672"/>
            </a:xfrm>
            <a:custGeom>
              <a:avLst/>
              <a:gdLst/>
              <a:ahLst/>
              <a:cxnLst/>
              <a:rect l="0" t="0" r="0" b="0"/>
              <a:pathLst>
                <a:path w="48271" h="359672">
                  <a:moveTo>
                    <a:pt x="48270" y="0"/>
                  </a:moveTo>
                  <a:lnTo>
                    <a:pt x="31324" y="57460"/>
                  </a:lnTo>
                  <a:lnTo>
                    <a:pt x="18500" y="118404"/>
                  </a:lnTo>
                  <a:lnTo>
                    <a:pt x="10857" y="173438"/>
                  </a:lnTo>
                  <a:lnTo>
                    <a:pt x="6390" y="226848"/>
                  </a:lnTo>
                  <a:lnTo>
                    <a:pt x="0" y="277603"/>
                  </a:lnTo>
                  <a:lnTo>
                    <a:pt x="1130" y="313359"/>
                  </a:lnTo>
                  <a:lnTo>
                    <a:pt x="2903" y="323220"/>
                  </a:lnTo>
                  <a:lnTo>
                    <a:pt x="12307" y="339134"/>
                  </a:lnTo>
                  <a:lnTo>
                    <a:pt x="24852" y="350543"/>
                  </a:lnTo>
                  <a:lnTo>
                    <a:pt x="48270" y="3596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812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4880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9200579" y="2316948"/>
            <a:ext cx="745562" cy="242570"/>
            <a:chOff x="9200579" y="2316948"/>
            <a:chExt cx="745562" cy="242570"/>
          </a:xfrm>
        </p:grpSpPr>
        <p:sp>
          <p:nvSpPr>
            <p:cNvPr id="3" name="Freeform 2"/>
            <p:cNvSpPr/>
            <p:nvPr/>
          </p:nvSpPr>
          <p:spPr>
            <a:xfrm>
              <a:off x="9342767" y="2417494"/>
              <a:ext cx="603374" cy="50015"/>
            </a:xfrm>
            <a:custGeom>
              <a:avLst/>
              <a:gdLst/>
              <a:ahLst/>
              <a:cxnLst/>
              <a:rect l="0" t="0" r="0" b="0"/>
              <a:pathLst>
                <a:path w="603374" h="50015">
                  <a:moveTo>
                    <a:pt x="560417" y="50014"/>
                  </a:moveTo>
                  <a:lnTo>
                    <a:pt x="586199" y="45195"/>
                  </a:lnTo>
                  <a:lnTo>
                    <a:pt x="602545" y="47253"/>
                  </a:lnTo>
                  <a:lnTo>
                    <a:pt x="603373" y="48173"/>
                  </a:lnTo>
                  <a:lnTo>
                    <a:pt x="581406" y="48539"/>
                  </a:lnTo>
                  <a:lnTo>
                    <a:pt x="521910" y="38300"/>
                  </a:lnTo>
                  <a:lnTo>
                    <a:pt x="461869" y="33347"/>
                  </a:lnTo>
                  <a:lnTo>
                    <a:pt x="399679" y="21774"/>
                  </a:lnTo>
                  <a:lnTo>
                    <a:pt x="347774" y="13662"/>
                  </a:lnTo>
                  <a:lnTo>
                    <a:pt x="290336" y="8343"/>
                  </a:lnTo>
                  <a:lnTo>
                    <a:pt x="233279" y="1785"/>
                  </a:lnTo>
                  <a:lnTo>
                    <a:pt x="175378" y="408"/>
                  </a:lnTo>
                  <a:lnTo>
                    <a:pt x="119499" y="0"/>
                  </a:lnTo>
                  <a:lnTo>
                    <a:pt x="63981" y="4302"/>
                  </a:lnTo>
                  <a:lnTo>
                    <a:pt x="17457" y="14101"/>
                  </a:lnTo>
                  <a:lnTo>
                    <a:pt x="0" y="249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9265108" y="2439307"/>
              <a:ext cx="587891" cy="95118"/>
            </a:xfrm>
            <a:custGeom>
              <a:avLst/>
              <a:gdLst/>
              <a:ahLst/>
              <a:cxnLst/>
              <a:rect l="0" t="0" r="0" b="0"/>
              <a:pathLst>
                <a:path w="587891" h="95118">
                  <a:moveTo>
                    <a:pt x="587890" y="95117"/>
                  </a:moveTo>
                  <a:lnTo>
                    <a:pt x="553973" y="92638"/>
                  </a:lnTo>
                  <a:lnTo>
                    <a:pt x="495106" y="78170"/>
                  </a:lnTo>
                  <a:lnTo>
                    <a:pt x="440945" y="64418"/>
                  </a:lnTo>
                  <a:lnTo>
                    <a:pt x="387103" y="50503"/>
                  </a:lnTo>
                  <a:lnTo>
                    <a:pt x="324812" y="36565"/>
                  </a:lnTo>
                  <a:lnTo>
                    <a:pt x="274354" y="29854"/>
                  </a:lnTo>
                  <a:lnTo>
                    <a:pt x="218297" y="22779"/>
                  </a:lnTo>
                  <a:lnTo>
                    <a:pt x="163485" y="15784"/>
                  </a:lnTo>
                  <a:lnTo>
                    <a:pt x="110669" y="12040"/>
                  </a:lnTo>
                  <a:lnTo>
                    <a:pt x="56225" y="10618"/>
                  </a:lnTo>
                  <a:lnTo>
                    <a:pt x="1598" y="0"/>
                  </a:lnTo>
                  <a:lnTo>
                    <a:pt x="0" y="1965"/>
                  </a:lnTo>
                  <a:lnTo>
                    <a:pt x="793" y="5134"/>
                  </a:lnTo>
                  <a:lnTo>
                    <a:pt x="2251" y="7247"/>
                  </a:lnTo>
                  <a:lnTo>
                    <a:pt x="4153" y="8656"/>
                  </a:lnTo>
                  <a:lnTo>
                    <a:pt x="10744" y="114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9200579" y="2316948"/>
              <a:ext cx="351300" cy="242570"/>
            </a:xfrm>
            <a:custGeom>
              <a:avLst/>
              <a:gdLst/>
              <a:ahLst/>
              <a:cxnLst/>
              <a:rect l="0" t="0" r="0" b="0"/>
              <a:pathLst>
                <a:path w="351300" h="242570">
                  <a:moveTo>
                    <a:pt x="267655" y="0"/>
                  </a:moveTo>
                  <a:lnTo>
                    <a:pt x="235195" y="1859"/>
                  </a:lnTo>
                  <a:lnTo>
                    <a:pt x="174731" y="22786"/>
                  </a:lnTo>
                  <a:lnTo>
                    <a:pt x="119544" y="43389"/>
                  </a:lnTo>
                  <a:lnTo>
                    <a:pt x="66496" y="74110"/>
                  </a:lnTo>
                  <a:lnTo>
                    <a:pt x="4899" y="114246"/>
                  </a:lnTo>
                  <a:lnTo>
                    <a:pt x="1404" y="120774"/>
                  </a:lnTo>
                  <a:lnTo>
                    <a:pt x="0" y="135463"/>
                  </a:lnTo>
                  <a:lnTo>
                    <a:pt x="2786" y="142354"/>
                  </a:lnTo>
                  <a:lnTo>
                    <a:pt x="13316" y="154968"/>
                  </a:lnTo>
                  <a:lnTo>
                    <a:pt x="34919" y="168079"/>
                  </a:lnTo>
                  <a:lnTo>
                    <a:pt x="88207" y="186631"/>
                  </a:lnTo>
                  <a:lnTo>
                    <a:pt x="149043" y="198245"/>
                  </a:lnTo>
                  <a:lnTo>
                    <a:pt x="199305" y="204693"/>
                  </a:lnTo>
                  <a:lnTo>
                    <a:pt x="253052" y="215846"/>
                  </a:lnTo>
                  <a:lnTo>
                    <a:pt x="316437" y="238096"/>
                  </a:lnTo>
                  <a:lnTo>
                    <a:pt x="351299" y="242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62262" y="2283846"/>
            <a:ext cx="358319" cy="769174"/>
            <a:chOff x="7862262" y="2283846"/>
            <a:chExt cx="358319" cy="769174"/>
          </a:xfrm>
        </p:grpSpPr>
        <p:sp>
          <p:nvSpPr>
            <p:cNvPr id="7" name="Freeform 6"/>
            <p:cNvSpPr/>
            <p:nvPr/>
          </p:nvSpPr>
          <p:spPr>
            <a:xfrm>
              <a:off x="7903236" y="2283846"/>
              <a:ext cx="317345" cy="457954"/>
            </a:xfrm>
            <a:custGeom>
              <a:avLst/>
              <a:gdLst/>
              <a:ahLst/>
              <a:cxnLst/>
              <a:rect l="0" t="0" r="0" b="0"/>
              <a:pathLst>
                <a:path w="317345" h="457954">
                  <a:moveTo>
                    <a:pt x="34306" y="58196"/>
                  </a:moveTo>
                  <a:lnTo>
                    <a:pt x="64792" y="27710"/>
                  </a:lnTo>
                  <a:lnTo>
                    <a:pt x="108552" y="8768"/>
                  </a:lnTo>
                  <a:lnTo>
                    <a:pt x="136852" y="2348"/>
                  </a:lnTo>
                  <a:lnTo>
                    <a:pt x="190728" y="0"/>
                  </a:lnTo>
                  <a:lnTo>
                    <a:pt x="246243" y="4132"/>
                  </a:lnTo>
                  <a:lnTo>
                    <a:pt x="275234" y="15741"/>
                  </a:lnTo>
                  <a:lnTo>
                    <a:pt x="297042" y="30953"/>
                  </a:lnTo>
                  <a:lnTo>
                    <a:pt x="315275" y="56113"/>
                  </a:lnTo>
                  <a:lnTo>
                    <a:pt x="317344" y="67030"/>
                  </a:lnTo>
                  <a:lnTo>
                    <a:pt x="314688" y="91553"/>
                  </a:lnTo>
                  <a:lnTo>
                    <a:pt x="302742" y="122603"/>
                  </a:lnTo>
                  <a:lnTo>
                    <a:pt x="258926" y="176856"/>
                  </a:lnTo>
                  <a:lnTo>
                    <a:pt x="207994" y="233129"/>
                  </a:lnTo>
                  <a:lnTo>
                    <a:pt x="153719" y="280016"/>
                  </a:lnTo>
                  <a:lnTo>
                    <a:pt x="100792" y="327807"/>
                  </a:lnTo>
                  <a:lnTo>
                    <a:pt x="39225" y="381367"/>
                  </a:lnTo>
                  <a:lnTo>
                    <a:pt x="12972" y="410553"/>
                  </a:lnTo>
                  <a:lnTo>
                    <a:pt x="0" y="434907"/>
                  </a:lnTo>
                  <a:lnTo>
                    <a:pt x="1212" y="441309"/>
                  </a:lnTo>
                  <a:lnTo>
                    <a:pt x="5737" y="446506"/>
                  </a:lnTo>
                  <a:lnTo>
                    <a:pt x="12472" y="450900"/>
                  </a:lnTo>
                  <a:lnTo>
                    <a:pt x="61489" y="457953"/>
                  </a:lnTo>
                  <a:lnTo>
                    <a:pt x="120280" y="455020"/>
                  </a:lnTo>
                  <a:lnTo>
                    <a:pt x="183061" y="451811"/>
                  </a:lnTo>
                  <a:lnTo>
                    <a:pt x="218323" y="4513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7862262" y="2926457"/>
              <a:ext cx="149772" cy="126563"/>
            </a:xfrm>
            <a:custGeom>
              <a:avLst/>
              <a:gdLst/>
              <a:ahLst/>
              <a:cxnLst/>
              <a:rect l="0" t="0" r="0" b="0"/>
              <a:pathLst>
                <a:path w="149772" h="126563">
                  <a:moveTo>
                    <a:pt x="0" y="109833"/>
                  </a:moveTo>
                  <a:lnTo>
                    <a:pt x="33892" y="53624"/>
                  </a:lnTo>
                  <a:lnTo>
                    <a:pt x="79719" y="12385"/>
                  </a:lnTo>
                  <a:lnTo>
                    <a:pt x="115009" y="0"/>
                  </a:lnTo>
                  <a:lnTo>
                    <a:pt x="135070" y="918"/>
                  </a:lnTo>
                  <a:lnTo>
                    <a:pt x="143021" y="3765"/>
                  </a:lnTo>
                  <a:lnTo>
                    <a:pt x="147393" y="8451"/>
                  </a:lnTo>
                  <a:lnTo>
                    <a:pt x="149378" y="14364"/>
                  </a:lnTo>
                  <a:lnTo>
                    <a:pt x="149771" y="21094"/>
                  </a:lnTo>
                  <a:lnTo>
                    <a:pt x="142774" y="38485"/>
                  </a:lnTo>
                  <a:lnTo>
                    <a:pt x="115564" y="79940"/>
                  </a:lnTo>
                  <a:lnTo>
                    <a:pt x="87112" y="103970"/>
                  </a:lnTo>
                  <a:lnTo>
                    <a:pt x="59578" y="118422"/>
                  </a:lnTo>
                  <a:lnTo>
                    <a:pt x="51801" y="119277"/>
                  </a:lnTo>
                  <a:lnTo>
                    <a:pt x="38202" y="115269"/>
                  </a:lnTo>
                  <a:lnTo>
                    <a:pt x="34762" y="109739"/>
                  </a:lnTo>
                  <a:lnTo>
                    <a:pt x="33418" y="93682"/>
                  </a:lnTo>
                  <a:lnTo>
                    <a:pt x="37886" y="68182"/>
                  </a:lnTo>
                  <a:lnTo>
                    <a:pt x="49536" y="47408"/>
                  </a:lnTo>
                  <a:lnTo>
                    <a:pt x="64761" y="29481"/>
                  </a:lnTo>
                  <a:lnTo>
                    <a:pt x="94365" y="16838"/>
                  </a:lnTo>
                  <a:lnTo>
                    <a:pt x="128126" y="16086"/>
                  </a:lnTo>
                  <a:lnTo>
                    <a:pt x="134675" y="21312"/>
                  </a:lnTo>
                  <a:lnTo>
                    <a:pt x="138111" y="29444"/>
                  </a:lnTo>
                  <a:lnTo>
                    <a:pt x="139473" y="39511"/>
                  </a:lnTo>
                  <a:lnTo>
                    <a:pt x="136029" y="55654"/>
                  </a:lnTo>
                  <a:lnTo>
                    <a:pt x="126443" y="69954"/>
                  </a:lnTo>
                  <a:lnTo>
                    <a:pt x="99217" y="92750"/>
                  </a:lnTo>
                  <a:lnTo>
                    <a:pt x="56291" y="115098"/>
                  </a:lnTo>
                  <a:lnTo>
                    <a:pt x="33458" y="1265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06416" y="5545620"/>
            <a:ext cx="3470864" cy="1289755"/>
            <a:chOff x="1706416" y="5545620"/>
            <a:chExt cx="3470864" cy="1289755"/>
          </a:xfrm>
        </p:grpSpPr>
        <p:sp>
          <p:nvSpPr>
            <p:cNvPr id="10" name="Freeform 9"/>
            <p:cNvSpPr/>
            <p:nvPr/>
          </p:nvSpPr>
          <p:spPr>
            <a:xfrm>
              <a:off x="1706416" y="5545620"/>
              <a:ext cx="144308" cy="434952"/>
            </a:xfrm>
            <a:custGeom>
              <a:avLst/>
              <a:gdLst/>
              <a:ahLst/>
              <a:cxnLst/>
              <a:rect l="0" t="0" r="0" b="0"/>
              <a:pathLst>
                <a:path w="144308" h="434952">
                  <a:moveTo>
                    <a:pt x="41444" y="0"/>
                  </a:moveTo>
                  <a:lnTo>
                    <a:pt x="27177" y="59857"/>
                  </a:lnTo>
                  <a:lnTo>
                    <a:pt x="19972" y="109641"/>
                  </a:lnTo>
                  <a:lnTo>
                    <a:pt x="16494" y="161877"/>
                  </a:lnTo>
                  <a:lnTo>
                    <a:pt x="9291" y="220102"/>
                  </a:lnTo>
                  <a:lnTo>
                    <a:pt x="1538" y="283440"/>
                  </a:lnTo>
                  <a:lnTo>
                    <a:pt x="0" y="346678"/>
                  </a:lnTo>
                  <a:lnTo>
                    <a:pt x="626" y="389805"/>
                  </a:lnTo>
                  <a:lnTo>
                    <a:pt x="2150" y="389054"/>
                  </a:lnTo>
                  <a:lnTo>
                    <a:pt x="30929" y="327811"/>
                  </a:lnTo>
                  <a:lnTo>
                    <a:pt x="64601" y="265980"/>
                  </a:lnTo>
                  <a:lnTo>
                    <a:pt x="73112" y="250186"/>
                  </a:lnTo>
                  <a:lnTo>
                    <a:pt x="93579" y="227478"/>
                  </a:lnTo>
                  <a:lnTo>
                    <a:pt x="109225" y="217893"/>
                  </a:lnTo>
                  <a:lnTo>
                    <a:pt x="116372" y="216825"/>
                  </a:lnTo>
                  <a:lnTo>
                    <a:pt x="122995" y="217971"/>
                  </a:lnTo>
                  <a:lnTo>
                    <a:pt x="129269" y="220594"/>
                  </a:lnTo>
                  <a:lnTo>
                    <a:pt x="138719" y="233422"/>
                  </a:lnTo>
                  <a:lnTo>
                    <a:pt x="142540" y="242047"/>
                  </a:lnTo>
                  <a:lnTo>
                    <a:pt x="144307" y="261545"/>
                  </a:lnTo>
                  <a:lnTo>
                    <a:pt x="135467" y="321105"/>
                  </a:lnTo>
                  <a:lnTo>
                    <a:pt x="126639" y="378882"/>
                  </a:lnTo>
                  <a:lnTo>
                    <a:pt x="126324" y="420020"/>
                  </a:lnTo>
                  <a:lnTo>
                    <a:pt x="127771" y="424997"/>
                  </a:lnTo>
                  <a:lnTo>
                    <a:pt x="133453" y="4349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08942" y="5785346"/>
              <a:ext cx="116758" cy="212156"/>
            </a:xfrm>
            <a:custGeom>
              <a:avLst/>
              <a:gdLst/>
              <a:ahLst/>
              <a:cxnLst/>
              <a:rect l="0" t="0" r="0" b="0"/>
              <a:pathLst>
                <a:path w="116758" h="212156">
                  <a:moveTo>
                    <a:pt x="48029" y="27936"/>
                  </a:moveTo>
                  <a:lnTo>
                    <a:pt x="17543" y="62863"/>
                  </a:lnTo>
                  <a:lnTo>
                    <a:pt x="5125" y="91363"/>
                  </a:lnTo>
                  <a:lnTo>
                    <a:pt x="0" y="127792"/>
                  </a:lnTo>
                  <a:lnTo>
                    <a:pt x="7225" y="183947"/>
                  </a:lnTo>
                  <a:lnTo>
                    <a:pt x="9674" y="193282"/>
                  </a:lnTo>
                  <a:lnTo>
                    <a:pt x="14094" y="200436"/>
                  </a:lnTo>
                  <a:lnTo>
                    <a:pt x="26441" y="210862"/>
                  </a:lnTo>
                  <a:lnTo>
                    <a:pt x="32708" y="212155"/>
                  </a:lnTo>
                  <a:lnTo>
                    <a:pt x="38744" y="211159"/>
                  </a:lnTo>
                  <a:lnTo>
                    <a:pt x="50408" y="205095"/>
                  </a:lnTo>
                  <a:lnTo>
                    <a:pt x="61788" y="196204"/>
                  </a:lnTo>
                  <a:lnTo>
                    <a:pt x="74204" y="176308"/>
                  </a:lnTo>
                  <a:lnTo>
                    <a:pt x="104132" y="113714"/>
                  </a:lnTo>
                  <a:lnTo>
                    <a:pt x="116181" y="78239"/>
                  </a:lnTo>
                  <a:lnTo>
                    <a:pt x="116757" y="42737"/>
                  </a:lnTo>
                  <a:lnTo>
                    <a:pt x="106601" y="13114"/>
                  </a:lnTo>
                  <a:lnTo>
                    <a:pt x="100088" y="6902"/>
                  </a:lnTo>
                  <a:lnTo>
                    <a:pt x="82939" y="0"/>
                  </a:lnTo>
                  <a:lnTo>
                    <a:pt x="65403" y="1890"/>
                  </a:lnTo>
                  <a:lnTo>
                    <a:pt x="56824" y="4995"/>
                  </a:lnTo>
                  <a:lnTo>
                    <a:pt x="44812" y="15881"/>
                  </a:lnTo>
                  <a:lnTo>
                    <a:pt x="35304" y="32728"/>
                  </a:lnTo>
                  <a:lnTo>
                    <a:pt x="31300" y="446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99970" y="5796513"/>
              <a:ext cx="266859" cy="234245"/>
            </a:xfrm>
            <a:custGeom>
              <a:avLst/>
              <a:gdLst/>
              <a:ahLst/>
              <a:cxnLst/>
              <a:rect l="0" t="0" r="0" b="0"/>
              <a:pathLst>
                <a:path w="266859" h="234245">
                  <a:moveTo>
                    <a:pt x="49383" y="66956"/>
                  </a:moveTo>
                  <a:lnTo>
                    <a:pt x="23338" y="122752"/>
                  </a:lnTo>
                  <a:lnTo>
                    <a:pt x="0" y="175331"/>
                  </a:lnTo>
                  <a:lnTo>
                    <a:pt x="662" y="177310"/>
                  </a:lnTo>
                  <a:lnTo>
                    <a:pt x="2962" y="176771"/>
                  </a:lnTo>
                  <a:lnTo>
                    <a:pt x="7995" y="168737"/>
                  </a:lnTo>
                  <a:lnTo>
                    <a:pt x="29883" y="108506"/>
                  </a:lnTo>
                  <a:lnTo>
                    <a:pt x="47526" y="59497"/>
                  </a:lnTo>
                  <a:lnTo>
                    <a:pt x="78520" y="12102"/>
                  </a:lnTo>
                  <a:lnTo>
                    <a:pt x="93003" y="1374"/>
                  </a:lnTo>
                  <a:lnTo>
                    <a:pt x="100768" y="0"/>
                  </a:lnTo>
                  <a:lnTo>
                    <a:pt x="116831" y="3430"/>
                  </a:lnTo>
                  <a:lnTo>
                    <a:pt x="123159" y="7877"/>
                  </a:lnTo>
                  <a:lnTo>
                    <a:pt x="132669" y="20252"/>
                  </a:lnTo>
                  <a:lnTo>
                    <a:pt x="138807" y="51775"/>
                  </a:lnTo>
                  <a:lnTo>
                    <a:pt x="139023" y="104058"/>
                  </a:lnTo>
                  <a:lnTo>
                    <a:pt x="122481" y="164137"/>
                  </a:lnTo>
                  <a:lnTo>
                    <a:pt x="122279" y="168919"/>
                  </a:lnTo>
                  <a:lnTo>
                    <a:pt x="124003" y="170248"/>
                  </a:lnTo>
                  <a:lnTo>
                    <a:pt x="127011" y="169275"/>
                  </a:lnTo>
                  <a:lnTo>
                    <a:pt x="140125" y="159025"/>
                  </a:lnTo>
                  <a:lnTo>
                    <a:pt x="184524" y="104231"/>
                  </a:lnTo>
                  <a:lnTo>
                    <a:pt x="200525" y="87240"/>
                  </a:lnTo>
                  <a:lnTo>
                    <a:pt x="216931" y="76591"/>
                  </a:lnTo>
                  <a:lnTo>
                    <a:pt x="224279" y="75238"/>
                  </a:lnTo>
                  <a:lnTo>
                    <a:pt x="231037" y="76195"/>
                  </a:lnTo>
                  <a:lnTo>
                    <a:pt x="237401" y="78692"/>
                  </a:lnTo>
                  <a:lnTo>
                    <a:pt x="240715" y="84074"/>
                  </a:lnTo>
                  <a:lnTo>
                    <a:pt x="241918" y="99967"/>
                  </a:lnTo>
                  <a:lnTo>
                    <a:pt x="235165" y="157896"/>
                  </a:lnTo>
                  <a:lnTo>
                    <a:pt x="233749" y="203363"/>
                  </a:lnTo>
                  <a:lnTo>
                    <a:pt x="236421" y="212728"/>
                  </a:lnTo>
                  <a:lnTo>
                    <a:pt x="246825" y="228089"/>
                  </a:lnTo>
                  <a:lnTo>
                    <a:pt x="251644" y="232000"/>
                  </a:lnTo>
                  <a:lnTo>
                    <a:pt x="255786" y="233677"/>
                  </a:lnTo>
                  <a:lnTo>
                    <a:pt x="266858" y="2342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57863" y="5801818"/>
              <a:ext cx="184993" cy="245669"/>
            </a:xfrm>
            <a:custGeom>
              <a:avLst/>
              <a:gdLst/>
              <a:ahLst/>
              <a:cxnLst/>
              <a:rect l="0" t="0" r="0" b="0"/>
              <a:pathLst>
                <a:path w="184993" h="245669">
                  <a:moveTo>
                    <a:pt x="42796" y="136931"/>
                  </a:moveTo>
                  <a:lnTo>
                    <a:pt x="103438" y="76289"/>
                  </a:lnTo>
                  <a:lnTo>
                    <a:pt x="124582" y="50189"/>
                  </a:lnTo>
                  <a:lnTo>
                    <a:pt x="130778" y="40068"/>
                  </a:lnTo>
                  <a:lnTo>
                    <a:pt x="135184" y="21389"/>
                  </a:lnTo>
                  <a:lnTo>
                    <a:pt x="135058" y="12504"/>
                  </a:lnTo>
                  <a:lnTo>
                    <a:pt x="130327" y="6581"/>
                  </a:lnTo>
                  <a:lnTo>
                    <a:pt x="112678" y="0"/>
                  </a:lnTo>
                  <a:lnTo>
                    <a:pt x="89345" y="4510"/>
                  </a:lnTo>
                  <a:lnTo>
                    <a:pt x="40942" y="30124"/>
                  </a:lnTo>
                  <a:lnTo>
                    <a:pt x="25553" y="45780"/>
                  </a:lnTo>
                  <a:lnTo>
                    <a:pt x="3661" y="82989"/>
                  </a:lnTo>
                  <a:lnTo>
                    <a:pt x="0" y="106761"/>
                  </a:lnTo>
                  <a:lnTo>
                    <a:pt x="5642" y="146270"/>
                  </a:lnTo>
                  <a:lnTo>
                    <a:pt x="15131" y="171751"/>
                  </a:lnTo>
                  <a:lnTo>
                    <a:pt x="36148" y="200842"/>
                  </a:lnTo>
                  <a:lnTo>
                    <a:pt x="60034" y="220718"/>
                  </a:lnTo>
                  <a:lnTo>
                    <a:pt x="87557" y="232906"/>
                  </a:lnTo>
                  <a:lnTo>
                    <a:pt x="142924" y="242872"/>
                  </a:lnTo>
                  <a:lnTo>
                    <a:pt x="184992" y="245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10517" y="5901212"/>
              <a:ext cx="694249" cy="44597"/>
            </a:xfrm>
            <a:custGeom>
              <a:avLst/>
              <a:gdLst/>
              <a:ahLst/>
              <a:cxnLst/>
              <a:rect l="0" t="0" r="0" b="0"/>
              <a:pathLst>
                <a:path w="694249" h="44597">
                  <a:moveTo>
                    <a:pt x="0" y="29172"/>
                  </a:moveTo>
                  <a:lnTo>
                    <a:pt x="51008" y="17530"/>
                  </a:lnTo>
                  <a:lnTo>
                    <a:pt x="111481" y="7700"/>
                  </a:lnTo>
                  <a:lnTo>
                    <a:pt x="163351" y="5152"/>
                  </a:lnTo>
                  <a:lnTo>
                    <a:pt x="215596" y="1813"/>
                  </a:lnTo>
                  <a:lnTo>
                    <a:pt x="252854" y="0"/>
                  </a:lnTo>
                  <a:lnTo>
                    <a:pt x="315141" y="3542"/>
                  </a:lnTo>
                  <a:lnTo>
                    <a:pt x="377913" y="4009"/>
                  </a:lnTo>
                  <a:lnTo>
                    <a:pt x="434782" y="10690"/>
                  </a:lnTo>
                  <a:lnTo>
                    <a:pt x="492550" y="18890"/>
                  </a:lnTo>
                  <a:lnTo>
                    <a:pt x="553517" y="29344"/>
                  </a:lnTo>
                  <a:lnTo>
                    <a:pt x="610376" y="35918"/>
                  </a:lnTo>
                  <a:lnTo>
                    <a:pt x="672841" y="44596"/>
                  </a:lnTo>
                  <a:lnTo>
                    <a:pt x="684734" y="42843"/>
                  </a:lnTo>
                  <a:lnTo>
                    <a:pt x="694248" y="375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12756" y="5838375"/>
              <a:ext cx="165152" cy="200748"/>
            </a:xfrm>
            <a:custGeom>
              <a:avLst/>
              <a:gdLst/>
              <a:ahLst/>
              <a:cxnLst/>
              <a:rect l="0" t="0" r="0" b="0"/>
              <a:pathLst>
                <a:path w="165152" h="200748">
                  <a:moveTo>
                    <a:pt x="0" y="0"/>
                  </a:moveTo>
                  <a:lnTo>
                    <a:pt x="62816" y="21875"/>
                  </a:lnTo>
                  <a:lnTo>
                    <a:pt x="124250" y="55871"/>
                  </a:lnTo>
                  <a:lnTo>
                    <a:pt x="156205" y="84767"/>
                  </a:lnTo>
                  <a:lnTo>
                    <a:pt x="162688" y="92758"/>
                  </a:lnTo>
                  <a:lnTo>
                    <a:pt x="165151" y="100873"/>
                  </a:lnTo>
                  <a:lnTo>
                    <a:pt x="162931" y="117324"/>
                  </a:lnTo>
                  <a:lnTo>
                    <a:pt x="153270" y="131452"/>
                  </a:lnTo>
                  <a:lnTo>
                    <a:pt x="139682" y="142997"/>
                  </a:lnTo>
                  <a:lnTo>
                    <a:pt x="79622" y="181533"/>
                  </a:lnTo>
                  <a:lnTo>
                    <a:pt x="50187" y="2007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70980" y="5715170"/>
              <a:ext cx="160745" cy="348257"/>
            </a:xfrm>
            <a:custGeom>
              <a:avLst/>
              <a:gdLst/>
              <a:ahLst/>
              <a:cxnLst/>
              <a:rect l="0" t="0" r="0" b="0"/>
              <a:pathLst>
                <a:path w="160745" h="348257">
                  <a:moveTo>
                    <a:pt x="160744" y="14468"/>
                  </a:moveTo>
                  <a:lnTo>
                    <a:pt x="100806" y="0"/>
                  </a:lnTo>
                  <a:lnTo>
                    <a:pt x="70803" y="887"/>
                  </a:lnTo>
                  <a:lnTo>
                    <a:pt x="61749" y="2626"/>
                  </a:lnTo>
                  <a:lnTo>
                    <a:pt x="35686" y="18394"/>
                  </a:lnTo>
                  <a:lnTo>
                    <a:pt x="23687" y="32942"/>
                  </a:lnTo>
                  <a:lnTo>
                    <a:pt x="19186" y="40725"/>
                  </a:lnTo>
                  <a:lnTo>
                    <a:pt x="16663" y="59285"/>
                  </a:lnTo>
                  <a:lnTo>
                    <a:pt x="19570" y="78997"/>
                  </a:lnTo>
                  <a:lnTo>
                    <a:pt x="46163" y="131772"/>
                  </a:lnTo>
                  <a:lnTo>
                    <a:pt x="82407" y="189404"/>
                  </a:lnTo>
                  <a:lnTo>
                    <a:pt x="111670" y="240244"/>
                  </a:lnTo>
                  <a:lnTo>
                    <a:pt x="121214" y="269822"/>
                  </a:lnTo>
                  <a:lnTo>
                    <a:pt x="122109" y="288742"/>
                  </a:lnTo>
                  <a:lnTo>
                    <a:pt x="121047" y="297691"/>
                  </a:lnTo>
                  <a:lnTo>
                    <a:pt x="112431" y="315069"/>
                  </a:lnTo>
                  <a:lnTo>
                    <a:pt x="106230" y="323606"/>
                  </a:lnTo>
                  <a:lnTo>
                    <a:pt x="86949" y="335570"/>
                  </a:lnTo>
                  <a:lnTo>
                    <a:pt x="52447" y="345053"/>
                  </a:lnTo>
                  <a:lnTo>
                    <a:pt x="7483" y="348256"/>
                  </a:lnTo>
                  <a:lnTo>
                    <a:pt x="1878" y="346660"/>
                  </a:lnTo>
                  <a:lnTo>
                    <a:pt x="0" y="343737"/>
                  </a:lnTo>
                  <a:lnTo>
                    <a:pt x="606" y="339930"/>
                  </a:lnTo>
                  <a:lnTo>
                    <a:pt x="10341" y="325692"/>
                  </a:lnTo>
                  <a:lnTo>
                    <a:pt x="26913" y="3072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32097" y="5755179"/>
              <a:ext cx="259299" cy="350859"/>
            </a:xfrm>
            <a:custGeom>
              <a:avLst/>
              <a:gdLst/>
              <a:ahLst/>
              <a:cxnLst/>
              <a:rect l="0" t="0" r="0" b="0"/>
              <a:pathLst>
                <a:path w="259299" h="350859">
                  <a:moveTo>
                    <a:pt x="0" y="317401"/>
                  </a:moveTo>
                  <a:lnTo>
                    <a:pt x="4441" y="330722"/>
                  </a:lnTo>
                  <a:lnTo>
                    <a:pt x="6678" y="331858"/>
                  </a:lnTo>
                  <a:lnTo>
                    <a:pt x="9099" y="329827"/>
                  </a:lnTo>
                  <a:lnTo>
                    <a:pt x="35126" y="268798"/>
                  </a:lnTo>
                  <a:lnTo>
                    <a:pt x="60078" y="209964"/>
                  </a:lnTo>
                  <a:lnTo>
                    <a:pt x="77958" y="151389"/>
                  </a:lnTo>
                  <a:lnTo>
                    <a:pt x="97579" y="91636"/>
                  </a:lnTo>
                  <a:lnTo>
                    <a:pt x="103159" y="74865"/>
                  </a:lnTo>
                  <a:lnTo>
                    <a:pt x="105018" y="72995"/>
                  </a:lnTo>
                  <a:lnTo>
                    <a:pt x="106258" y="75466"/>
                  </a:lnTo>
                  <a:lnTo>
                    <a:pt x="108520" y="129022"/>
                  </a:lnTo>
                  <a:lnTo>
                    <a:pt x="113135" y="177132"/>
                  </a:lnTo>
                  <a:lnTo>
                    <a:pt x="120296" y="194959"/>
                  </a:lnTo>
                  <a:lnTo>
                    <a:pt x="124808" y="202315"/>
                  </a:lnTo>
                  <a:lnTo>
                    <a:pt x="130604" y="204431"/>
                  </a:lnTo>
                  <a:lnTo>
                    <a:pt x="137256" y="203054"/>
                  </a:lnTo>
                  <a:lnTo>
                    <a:pt x="144478" y="199347"/>
                  </a:lnTo>
                  <a:lnTo>
                    <a:pt x="167965" y="171929"/>
                  </a:lnTo>
                  <a:lnTo>
                    <a:pt x="193273" y="117143"/>
                  </a:lnTo>
                  <a:lnTo>
                    <a:pt x="214276" y="57951"/>
                  </a:lnTo>
                  <a:lnTo>
                    <a:pt x="224134" y="4741"/>
                  </a:lnTo>
                  <a:lnTo>
                    <a:pt x="223773" y="223"/>
                  </a:lnTo>
                  <a:lnTo>
                    <a:pt x="222603" y="0"/>
                  </a:lnTo>
                  <a:lnTo>
                    <a:pt x="220894" y="2639"/>
                  </a:lnTo>
                  <a:lnTo>
                    <a:pt x="217926" y="55193"/>
                  </a:lnTo>
                  <a:lnTo>
                    <a:pt x="222005" y="108851"/>
                  </a:lnTo>
                  <a:lnTo>
                    <a:pt x="225335" y="166548"/>
                  </a:lnTo>
                  <a:lnTo>
                    <a:pt x="226703" y="225353"/>
                  </a:lnTo>
                  <a:lnTo>
                    <a:pt x="231569" y="274224"/>
                  </a:lnTo>
                  <a:lnTo>
                    <a:pt x="236162" y="328355"/>
                  </a:lnTo>
                  <a:lnTo>
                    <a:pt x="238298" y="338644"/>
                  </a:lnTo>
                  <a:lnTo>
                    <a:pt x="241580" y="344575"/>
                  </a:lnTo>
                  <a:lnTo>
                    <a:pt x="245627" y="347599"/>
                  </a:lnTo>
                  <a:lnTo>
                    <a:pt x="259298" y="3508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83404" y="5771460"/>
              <a:ext cx="47571" cy="227338"/>
            </a:xfrm>
            <a:custGeom>
              <a:avLst/>
              <a:gdLst/>
              <a:ahLst/>
              <a:cxnLst/>
              <a:rect l="0" t="0" r="0" b="0"/>
              <a:pathLst>
                <a:path w="47571" h="227338">
                  <a:moveTo>
                    <a:pt x="41822" y="0"/>
                  </a:moveTo>
                  <a:lnTo>
                    <a:pt x="47570" y="22821"/>
                  </a:lnTo>
                  <a:lnTo>
                    <a:pt x="47191" y="75658"/>
                  </a:lnTo>
                  <a:lnTo>
                    <a:pt x="34921" y="133537"/>
                  </a:lnTo>
                  <a:lnTo>
                    <a:pt x="15051" y="194213"/>
                  </a:lnTo>
                  <a:lnTo>
                    <a:pt x="5905" y="223904"/>
                  </a:lnTo>
                  <a:lnTo>
                    <a:pt x="3937" y="227337"/>
                  </a:lnTo>
                  <a:lnTo>
                    <a:pt x="2625" y="226839"/>
                  </a:lnTo>
                  <a:lnTo>
                    <a:pt x="0" y="2174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08497" y="5738104"/>
              <a:ext cx="234205" cy="8264"/>
            </a:xfrm>
            <a:custGeom>
              <a:avLst/>
              <a:gdLst/>
              <a:ahLst/>
              <a:cxnLst/>
              <a:rect l="0" t="0" r="0" b="0"/>
              <a:pathLst>
                <a:path w="234205" h="8264">
                  <a:moveTo>
                    <a:pt x="0" y="8263"/>
                  </a:moveTo>
                  <a:lnTo>
                    <a:pt x="58927" y="2514"/>
                  </a:lnTo>
                  <a:lnTo>
                    <a:pt x="113872" y="415"/>
                  </a:lnTo>
                  <a:lnTo>
                    <a:pt x="165515" y="0"/>
                  </a:lnTo>
                  <a:lnTo>
                    <a:pt x="221946" y="6532"/>
                  </a:lnTo>
                  <a:lnTo>
                    <a:pt x="234204" y="82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15588" y="5863469"/>
              <a:ext cx="185292" cy="117103"/>
            </a:xfrm>
            <a:custGeom>
              <a:avLst/>
              <a:gdLst/>
              <a:ahLst/>
              <a:cxnLst/>
              <a:rect l="0" t="0" r="0" b="0"/>
              <a:pathLst>
                <a:path w="185292" h="117103">
                  <a:moveTo>
                    <a:pt x="9638" y="0"/>
                  </a:moveTo>
                  <a:lnTo>
                    <a:pt x="757" y="8881"/>
                  </a:lnTo>
                  <a:lnTo>
                    <a:pt x="0" y="14285"/>
                  </a:lnTo>
                  <a:lnTo>
                    <a:pt x="4115" y="27725"/>
                  </a:lnTo>
                  <a:lnTo>
                    <a:pt x="30203" y="50966"/>
                  </a:lnTo>
                  <a:lnTo>
                    <a:pt x="68224" y="70442"/>
                  </a:lnTo>
                  <a:lnTo>
                    <a:pt x="125886" y="94789"/>
                  </a:lnTo>
                  <a:lnTo>
                    <a:pt x="185291" y="1171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08497" y="5988935"/>
              <a:ext cx="259298" cy="83646"/>
            </a:xfrm>
            <a:custGeom>
              <a:avLst/>
              <a:gdLst/>
              <a:ahLst/>
              <a:cxnLst/>
              <a:rect l="0" t="0" r="0" b="0"/>
              <a:pathLst>
                <a:path w="259298" h="83646">
                  <a:moveTo>
                    <a:pt x="0" y="0"/>
                  </a:moveTo>
                  <a:lnTo>
                    <a:pt x="54298" y="14267"/>
                  </a:lnTo>
                  <a:lnTo>
                    <a:pt x="116853" y="33477"/>
                  </a:lnTo>
                  <a:lnTo>
                    <a:pt x="175639" y="52976"/>
                  </a:lnTo>
                  <a:lnTo>
                    <a:pt x="237480" y="76906"/>
                  </a:lnTo>
                  <a:lnTo>
                    <a:pt x="259297" y="836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09617" y="6007989"/>
              <a:ext cx="100374" cy="127708"/>
            </a:xfrm>
            <a:custGeom>
              <a:avLst/>
              <a:gdLst/>
              <a:ahLst/>
              <a:cxnLst/>
              <a:rect l="0" t="0" r="0" b="0"/>
              <a:pathLst>
                <a:path w="100374" h="127708">
                  <a:moveTo>
                    <a:pt x="100373" y="14404"/>
                  </a:moveTo>
                  <a:lnTo>
                    <a:pt x="87052" y="5523"/>
                  </a:lnTo>
                  <a:lnTo>
                    <a:pt x="61006" y="0"/>
                  </a:lnTo>
                  <a:lnTo>
                    <a:pt x="56470" y="3872"/>
                  </a:lnTo>
                  <a:lnTo>
                    <a:pt x="55305" y="11100"/>
                  </a:lnTo>
                  <a:lnTo>
                    <a:pt x="58967" y="29664"/>
                  </a:lnTo>
                  <a:lnTo>
                    <a:pt x="92359" y="89598"/>
                  </a:lnTo>
                  <a:lnTo>
                    <a:pt x="97818" y="97991"/>
                  </a:lnTo>
                  <a:lnTo>
                    <a:pt x="99599" y="105445"/>
                  </a:lnTo>
                  <a:lnTo>
                    <a:pt x="98928" y="112273"/>
                  </a:lnTo>
                  <a:lnTo>
                    <a:pt x="96622" y="118684"/>
                  </a:lnTo>
                  <a:lnTo>
                    <a:pt x="91366" y="122958"/>
                  </a:lnTo>
                  <a:lnTo>
                    <a:pt x="75614" y="127707"/>
                  </a:lnTo>
                  <a:lnTo>
                    <a:pt x="45845" y="125940"/>
                  </a:lnTo>
                  <a:lnTo>
                    <a:pt x="0" y="1147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81164" y="6290055"/>
              <a:ext cx="25094" cy="276399"/>
            </a:xfrm>
            <a:custGeom>
              <a:avLst/>
              <a:gdLst/>
              <a:ahLst/>
              <a:cxnLst/>
              <a:rect l="0" t="0" r="0" b="0"/>
              <a:pathLst>
                <a:path w="25094" h="276399">
                  <a:moveTo>
                    <a:pt x="25093" y="0"/>
                  </a:moveTo>
                  <a:lnTo>
                    <a:pt x="16575" y="57068"/>
                  </a:lnTo>
                  <a:lnTo>
                    <a:pt x="9630" y="116138"/>
                  </a:lnTo>
                  <a:lnTo>
                    <a:pt x="9544" y="176186"/>
                  </a:lnTo>
                  <a:lnTo>
                    <a:pt x="15034" y="231280"/>
                  </a:lnTo>
                  <a:lnTo>
                    <a:pt x="13749" y="264317"/>
                  </a:lnTo>
                  <a:lnTo>
                    <a:pt x="11954" y="273796"/>
                  </a:lnTo>
                  <a:lnTo>
                    <a:pt x="9828" y="276398"/>
                  </a:lnTo>
                  <a:lnTo>
                    <a:pt x="7482" y="274416"/>
                  </a:lnTo>
                  <a:lnTo>
                    <a:pt x="0" y="2592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89529" y="6164588"/>
              <a:ext cx="50187" cy="16730"/>
            </a:xfrm>
            <a:custGeom>
              <a:avLst/>
              <a:gdLst/>
              <a:ahLst/>
              <a:cxnLst/>
              <a:rect l="0" t="0" r="0" b="0"/>
              <a:pathLst>
                <a:path w="50187" h="16730">
                  <a:moveTo>
                    <a:pt x="0" y="0"/>
                  </a:moveTo>
                  <a:lnTo>
                    <a:pt x="50186" y="167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81537" y="6365335"/>
              <a:ext cx="133832" cy="214321"/>
            </a:xfrm>
            <a:custGeom>
              <a:avLst/>
              <a:gdLst/>
              <a:ahLst/>
              <a:cxnLst/>
              <a:rect l="0" t="0" r="0" b="0"/>
              <a:pathLst>
                <a:path w="133832" h="214321">
                  <a:moveTo>
                    <a:pt x="0" y="0"/>
                  </a:moveTo>
                  <a:lnTo>
                    <a:pt x="0" y="62816"/>
                  </a:lnTo>
                  <a:lnTo>
                    <a:pt x="0" y="85850"/>
                  </a:lnTo>
                  <a:lnTo>
                    <a:pt x="1859" y="89761"/>
                  </a:lnTo>
                  <a:lnTo>
                    <a:pt x="4957" y="88652"/>
                  </a:lnTo>
                  <a:lnTo>
                    <a:pt x="30394" y="54976"/>
                  </a:lnTo>
                  <a:lnTo>
                    <a:pt x="48205" y="51695"/>
                  </a:lnTo>
                  <a:lnTo>
                    <a:pt x="63557" y="55814"/>
                  </a:lnTo>
                  <a:lnTo>
                    <a:pt x="70253" y="59514"/>
                  </a:lnTo>
                  <a:lnTo>
                    <a:pt x="80171" y="73539"/>
                  </a:lnTo>
                  <a:lnTo>
                    <a:pt x="94111" y="112834"/>
                  </a:lnTo>
                  <a:lnTo>
                    <a:pt x="99549" y="174082"/>
                  </a:lnTo>
                  <a:lnTo>
                    <a:pt x="101866" y="195401"/>
                  </a:lnTo>
                  <a:lnTo>
                    <a:pt x="109091" y="211072"/>
                  </a:lnTo>
                  <a:lnTo>
                    <a:pt x="113620" y="214135"/>
                  </a:lnTo>
                  <a:lnTo>
                    <a:pt x="118499" y="214320"/>
                  </a:lnTo>
                  <a:lnTo>
                    <a:pt x="127017" y="210497"/>
                  </a:lnTo>
                  <a:lnTo>
                    <a:pt x="129288" y="208176"/>
                  </a:lnTo>
                  <a:lnTo>
                    <a:pt x="133831" y="20074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228709" y="6302433"/>
              <a:ext cx="404882" cy="347294"/>
            </a:xfrm>
            <a:custGeom>
              <a:avLst/>
              <a:gdLst/>
              <a:ahLst/>
              <a:cxnLst/>
              <a:rect l="0" t="0" r="0" b="0"/>
              <a:pathLst>
                <a:path w="404882" h="347294">
                  <a:moveTo>
                    <a:pt x="70304" y="104724"/>
                  </a:moveTo>
                  <a:lnTo>
                    <a:pt x="34180" y="148455"/>
                  </a:lnTo>
                  <a:lnTo>
                    <a:pt x="7289" y="205337"/>
                  </a:lnTo>
                  <a:lnTo>
                    <a:pt x="0" y="235735"/>
                  </a:lnTo>
                  <a:lnTo>
                    <a:pt x="1263" y="254030"/>
                  </a:lnTo>
                  <a:lnTo>
                    <a:pt x="4760" y="260954"/>
                  </a:lnTo>
                  <a:lnTo>
                    <a:pt x="16080" y="271125"/>
                  </a:lnTo>
                  <a:lnTo>
                    <a:pt x="22073" y="272350"/>
                  </a:lnTo>
                  <a:lnTo>
                    <a:pt x="27926" y="271308"/>
                  </a:lnTo>
                  <a:lnTo>
                    <a:pt x="40317" y="264265"/>
                  </a:lnTo>
                  <a:lnTo>
                    <a:pt x="86502" y="219629"/>
                  </a:lnTo>
                  <a:lnTo>
                    <a:pt x="97020" y="203192"/>
                  </a:lnTo>
                  <a:lnTo>
                    <a:pt x="117355" y="147235"/>
                  </a:lnTo>
                  <a:lnTo>
                    <a:pt x="137199" y="88036"/>
                  </a:lnTo>
                  <a:lnTo>
                    <a:pt x="141857" y="68496"/>
                  </a:lnTo>
                  <a:lnTo>
                    <a:pt x="144848" y="15472"/>
                  </a:lnTo>
                  <a:lnTo>
                    <a:pt x="145093" y="3401"/>
                  </a:lnTo>
                  <a:lnTo>
                    <a:pt x="144327" y="0"/>
                  </a:lnTo>
                  <a:lnTo>
                    <a:pt x="142887" y="2380"/>
                  </a:lnTo>
                  <a:lnTo>
                    <a:pt x="139738" y="19274"/>
                  </a:lnTo>
                  <a:lnTo>
                    <a:pt x="138895" y="65361"/>
                  </a:lnTo>
                  <a:lnTo>
                    <a:pt x="143189" y="119290"/>
                  </a:lnTo>
                  <a:lnTo>
                    <a:pt x="147589" y="180506"/>
                  </a:lnTo>
                  <a:lnTo>
                    <a:pt x="154970" y="241582"/>
                  </a:lnTo>
                  <a:lnTo>
                    <a:pt x="162457" y="265303"/>
                  </a:lnTo>
                  <a:lnTo>
                    <a:pt x="174459" y="280802"/>
                  </a:lnTo>
                  <a:lnTo>
                    <a:pt x="181562" y="286237"/>
                  </a:lnTo>
                  <a:lnTo>
                    <a:pt x="188157" y="288001"/>
                  </a:lnTo>
                  <a:lnTo>
                    <a:pt x="194412" y="287319"/>
                  </a:lnTo>
                  <a:lnTo>
                    <a:pt x="200441" y="285004"/>
                  </a:lnTo>
                  <a:lnTo>
                    <a:pt x="217807" y="268427"/>
                  </a:lnTo>
                  <a:lnTo>
                    <a:pt x="248575" y="207503"/>
                  </a:lnTo>
                  <a:lnTo>
                    <a:pt x="255795" y="189438"/>
                  </a:lnTo>
                  <a:lnTo>
                    <a:pt x="258092" y="188152"/>
                  </a:lnTo>
                  <a:lnTo>
                    <a:pt x="259623" y="191941"/>
                  </a:lnTo>
                  <a:lnTo>
                    <a:pt x="266947" y="254330"/>
                  </a:lnTo>
                  <a:lnTo>
                    <a:pt x="278715" y="280095"/>
                  </a:lnTo>
                  <a:lnTo>
                    <a:pt x="293664" y="292024"/>
                  </a:lnTo>
                  <a:lnTo>
                    <a:pt x="302855" y="296506"/>
                  </a:lnTo>
                  <a:lnTo>
                    <a:pt x="311770" y="297635"/>
                  </a:lnTo>
                  <a:lnTo>
                    <a:pt x="329111" y="293933"/>
                  </a:lnTo>
                  <a:lnTo>
                    <a:pt x="350109" y="281399"/>
                  </a:lnTo>
                  <a:lnTo>
                    <a:pt x="353497" y="281988"/>
                  </a:lnTo>
                  <a:lnTo>
                    <a:pt x="354825" y="286098"/>
                  </a:lnTo>
                  <a:lnTo>
                    <a:pt x="357211" y="307166"/>
                  </a:lnTo>
                  <a:lnTo>
                    <a:pt x="366283" y="331066"/>
                  </a:lnTo>
                  <a:lnTo>
                    <a:pt x="370785" y="339263"/>
                  </a:lnTo>
                  <a:lnTo>
                    <a:pt x="376574" y="343798"/>
                  </a:lnTo>
                  <a:lnTo>
                    <a:pt x="383222" y="345892"/>
                  </a:lnTo>
                  <a:lnTo>
                    <a:pt x="404881" y="3472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74673" y="6499442"/>
              <a:ext cx="67656" cy="157637"/>
            </a:xfrm>
            <a:custGeom>
              <a:avLst/>
              <a:gdLst/>
              <a:ahLst/>
              <a:cxnLst/>
              <a:rect l="0" t="0" r="0" b="0"/>
              <a:pathLst>
                <a:path w="67656" h="157637">
                  <a:moveTo>
                    <a:pt x="67655" y="24817"/>
                  </a:moveTo>
                  <a:lnTo>
                    <a:pt x="39930" y="1533"/>
                  </a:lnTo>
                  <a:lnTo>
                    <a:pt x="32443" y="0"/>
                  </a:lnTo>
                  <a:lnTo>
                    <a:pt x="16689" y="3255"/>
                  </a:lnTo>
                  <a:lnTo>
                    <a:pt x="10443" y="8583"/>
                  </a:lnTo>
                  <a:lnTo>
                    <a:pt x="1025" y="24418"/>
                  </a:lnTo>
                  <a:lnTo>
                    <a:pt x="0" y="33845"/>
                  </a:lnTo>
                  <a:lnTo>
                    <a:pt x="3819" y="54232"/>
                  </a:lnTo>
                  <a:lnTo>
                    <a:pt x="42790" y="117185"/>
                  </a:lnTo>
                  <a:lnTo>
                    <a:pt x="60471" y="150354"/>
                  </a:lnTo>
                  <a:lnTo>
                    <a:pt x="59149" y="154977"/>
                  </a:lnTo>
                  <a:lnTo>
                    <a:pt x="54549" y="157130"/>
                  </a:lnTo>
                  <a:lnTo>
                    <a:pt x="47765" y="157636"/>
                  </a:lnTo>
                  <a:lnTo>
                    <a:pt x="35271" y="153241"/>
                  </a:lnTo>
                  <a:lnTo>
                    <a:pt x="29336" y="149468"/>
                  </a:lnTo>
                  <a:lnTo>
                    <a:pt x="25380" y="142305"/>
                  </a:lnTo>
                  <a:lnTo>
                    <a:pt x="20985" y="121954"/>
                  </a:lnTo>
                  <a:lnTo>
                    <a:pt x="31172" y="69873"/>
                  </a:lnTo>
                  <a:lnTo>
                    <a:pt x="34197" y="582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01024" y="6331877"/>
              <a:ext cx="116958" cy="258400"/>
            </a:xfrm>
            <a:custGeom>
              <a:avLst/>
              <a:gdLst/>
              <a:ahLst/>
              <a:cxnLst/>
              <a:rect l="0" t="0" r="0" b="0"/>
              <a:pathLst>
                <a:path w="116958" h="258400">
                  <a:moveTo>
                    <a:pt x="41677" y="0"/>
                  </a:moveTo>
                  <a:lnTo>
                    <a:pt x="41677" y="58211"/>
                  </a:lnTo>
                  <a:lnTo>
                    <a:pt x="34999" y="118687"/>
                  </a:lnTo>
                  <a:lnTo>
                    <a:pt x="24731" y="176895"/>
                  </a:lnTo>
                  <a:lnTo>
                    <a:pt x="10979" y="236399"/>
                  </a:lnTo>
                  <a:lnTo>
                    <a:pt x="5419" y="256556"/>
                  </a:lnTo>
                  <a:lnTo>
                    <a:pt x="3564" y="258399"/>
                  </a:lnTo>
                  <a:lnTo>
                    <a:pt x="2328" y="254981"/>
                  </a:lnTo>
                  <a:lnTo>
                    <a:pt x="72" y="199634"/>
                  </a:lnTo>
                  <a:lnTo>
                    <a:pt x="0" y="188852"/>
                  </a:lnTo>
                  <a:lnTo>
                    <a:pt x="3669" y="181664"/>
                  </a:lnTo>
                  <a:lnTo>
                    <a:pt x="9833" y="176872"/>
                  </a:lnTo>
                  <a:lnTo>
                    <a:pt x="71305" y="156208"/>
                  </a:lnTo>
                  <a:lnTo>
                    <a:pt x="116957" y="1338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918427" y="6432250"/>
              <a:ext cx="133386" cy="149932"/>
            </a:xfrm>
            <a:custGeom>
              <a:avLst/>
              <a:gdLst/>
              <a:ahLst/>
              <a:cxnLst/>
              <a:rect l="0" t="0" r="0" b="0"/>
              <a:pathLst>
                <a:path w="133386" h="149932">
                  <a:moveTo>
                    <a:pt x="16283" y="0"/>
                  </a:moveTo>
                  <a:lnTo>
                    <a:pt x="2945" y="55228"/>
                  </a:lnTo>
                  <a:lnTo>
                    <a:pt x="0" y="111455"/>
                  </a:lnTo>
                  <a:lnTo>
                    <a:pt x="572" y="149617"/>
                  </a:lnTo>
                  <a:lnTo>
                    <a:pt x="2091" y="149931"/>
                  </a:lnTo>
                  <a:lnTo>
                    <a:pt x="6258" y="142846"/>
                  </a:lnTo>
                  <a:lnTo>
                    <a:pt x="23660" y="107722"/>
                  </a:lnTo>
                  <a:lnTo>
                    <a:pt x="30495" y="102484"/>
                  </a:lnTo>
                  <a:lnTo>
                    <a:pt x="88603" y="86251"/>
                  </a:lnTo>
                  <a:lnTo>
                    <a:pt x="119479" y="75244"/>
                  </a:lnTo>
                  <a:lnTo>
                    <a:pt x="133385" y="66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96605" y="6474073"/>
              <a:ext cx="180675" cy="361302"/>
            </a:xfrm>
            <a:custGeom>
              <a:avLst/>
              <a:gdLst/>
              <a:ahLst/>
              <a:cxnLst/>
              <a:rect l="0" t="0" r="0" b="0"/>
              <a:pathLst>
                <a:path w="180675" h="361302">
                  <a:moveTo>
                    <a:pt x="80300" y="0"/>
                  </a:moveTo>
                  <a:lnTo>
                    <a:pt x="71781" y="56138"/>
                  </a:lnTo>
                  <a:lnTo>
                    <a:pt x="67346" y="83858"/>
                  </a:lnTo>
                  <a:lnTo>
                    <a:pt x="75588" y="137014"/>
                  </a:lnTo>
                  <a:lnTo>
                    <a:pt x="80876" y="144318"/>
                  </a:lnTo>
                  <a:lnTo>
                    <a:pt x="88119" y="149186"/>
                  </a:lnTo>
                  <a:lnTo>
                    <a:pt x="96666" y="152432"/>
                  </a:lnTo>
                  <a:lnTo>
                    <a:pt x="104222" y="151808"/>
                  </a:lnTo>
                  <a:lnTo>
                    <a:pt x="117574" y="143680"/>
                  </a:lnTo>
                  <a:lnTo>
                    <a:pt x="152638" y="99768"/>
                  </a:lnTo>
                  <a:lnTo>
                    <a:pt x="157336" y="98111"/>
                  </a:lnTo>
                  <a:lnTo>
                    <a:pt x="161398" y="100723"/>
                  </a:lnTo>
                  <a:lnTo>
                    <a:pt x="165035" y="106183"/>
                  </a:lnTo>
                  <a:lnTo>
                    <a:pt x="166598" y="127119"/>
                  </a:lnTo>
                  <a:lnTo>
                    <a:pt x="160028" y="190436"/>
                  </a:lnTo>
                  <a:lnTo>
                    <a:pt x="149781" y="241667"/>
                  </a:lnTo>
                  <a:lnTo>
                    <a:pt x="139714" y="284743"/>
                  </a:lnTo>
                  <a:lnTo>
                    <a:pt x="108846" y="340601"/>
                  </a:lnTo>
                  <a:lnTo>
                    <a:pt x="94846" y="353674"/>
                  </a:lnTo>
                  <a:lnTo>
                    <a:pt x="87209" y="358460"/>
                  </a:lnTo>
                  <a:lnTo>
                    <a:pt x="71289" y="361301"/>
                  </a:lnTo>
                  <a:lnTo>
                    <a:pt x="63140" y="360757"/>
                  </a:lnTo>
                  <a:lnTo>
                    <a:pt x="49129" y="355197"/>
                  </a:lnTo>
                  <a:lnTo>
                    <a:pt x="36706" y="345600"/>
                  </a:lnTo>
                  <a:lnTo>
                    <a:pt x="13586" y="314242"/>
                  </a:lnTo>
                  <a:lnTo>
                    <a:pt x="4180" y="293011"/>
                  </a:lnTo>
                  <a:lnTo>
                    <a:pt x="0" y="268085"/>
                  </a:lnTo>
                  <a:lnTo>
                    <a:pt x="3099" y="248952"/>
                  </a:lnTo>
                  <a:lnTo>
                    <a:pt x="6528" y="241248"/>
                  </a:lnTo>
                  <a:lnTo>
                    <a:pt x="14390" y="236112"/>
                  </a:lnTo>
                  <a:lnTo>
                    <a:pt x="37995" y="230405"/>
                  </a:lnTo>
                  <a:lnTo>
                    <a:pt x="69314" y="231632"/>
                  </a:lnTo>
                  <a:lnTo>
                    <a:pt x="122512" y="245442"/>
                  </a:lnTo>
                  <a:lnTo>
                    <a:pt x="180674" y="276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0901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4955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/>
          <p:cNvGrpSpPr/>
          <p:nvPr/>
        </p:nvGrpSpPr>
        <p:grpSpPr>
          <a:xfrm>
            <a:off x="1881691" y="4843008"/>
            <a:ext cx="1125171" cy="717386"/>
            <a:chOff x="1881691" y="4843008"/>
            <a:chExt cx="1125171" cy="717386"/>
          </a:xfrm>
        </p:grpSpPr>
        <p:sp>
          <p:nvSpPr>
            <p:cNvPr id="3" name="Freeform 2"/>
            <p:cNvSpPr/>
            <p:nvPr/>
          </p:nvSpPr>
          <p:spPr>
            <a:xfrm>
              <a:off x="1881782" y="5110670"/>
              <a:ext cx="16639" cy="209112"/>
            </a:xfrm>
            <a:custGeom>
              <a:avLst/>
              <a:gdLst/>
              <a:ahLst/>
              <a:cxnLst/>
              <a:rect l="0" t="0" r="0" b="0"/>
              <a:pathLst>
                <a:path w="16639" h="209112">
                  <a:moveTo>
                    <a:pt x="16638" y="0"/>
                  </a:moveTo>
                  <a:lnTo>
                    <a:pt x="7757" y="8881"/>
                  </a:lnTo>
                  <a:lnTo>
                    <a:pt x="3397" y="23154"/>
                  </a:lnTo>
                  <a:lnTo>
                    <a:pt x="368" y="80015"/>
                  </a:lnTo>
                  <a:lnTo>
                    <a:pt x="0" y="134215"/>
                  </a:lnTo>
                  <a:lnTo>
                    <a:pt x="4367" y="185229"/>
                  </a:lnTo>
                  <a:lnTo>
                    <a:pt x="9016" y="198497"/>
                  </a:lnTo>
                  <a:lnTo>
                    <a:pt x="16638" y="2091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881691" y="4960110"/>
              <a:ext cx="25094" cy="16730"/>
            </a:xfrm>
            <a:custGeom>
              <a:avLst/>
              <a:gdLst/>
              <a:ahLst/>
              <a:cxnLst/>
              <a:rect l="0" t="0" r="0" b="0"/>
              <a:pathLst>
                <a:path w="25094" h="16730">
                  <a:moveTo>
                    <a:pt x="0" y="16729"/>
                  </a:moveTo>
                  <a:lnTo>
                    <a:pt x="12426" y="5232"/>
                  </a:lnTo>
                  <a:lnTo>
                    <a:pt x="2509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24403" y="5077212"/>
              <a:ext cx="200231" cy="259299"/>
            </a:xfrm>
            <a:custGeom>
              <a:avLst/>
              <a:gdLst/>
              <a:ahLst/>
              <a:cxnLst/>
              <a:rect l="0" t="0" r="0" b="0"/>
              <a:pathLst>
                <a:path w="200231" h="259299">
                  <a:moveTo>
                    <a:pt x="7848" y="0"/>
                  </a:moveTo>
                  <a:lnTo>
                    <a:pt x="1228" y="50450"/>
                  </a:lnTo>
                  <a:lnTo>
                    <a:pt x="0" y="102930"/>
                  </a:lnTo>
                  <a:lnTo>
                    <a:pt x="4026" y="161185"/>
                  </a:lnTo>
                  <a:lnTo>
                    <a:pt x="8022" y="216786"/>
                  </a:lnTo>
                  <a:lnTo>
                    <a:pt x="11953" y="238545"/>
                  </a:lnTo>
                  <a:lnTo>
                    <a:pt x="15231" y="243604"/>
                  </a:lnTo>
                  <a:lnTo>
                    <a:pt x="19276" y="245117"/>
                  </a:lnTo>
                  <a:lnTo>
                    <a:pt x="23831" y="244268"/>
                  </a:lnTo>
                  <a:lnTo>
                    <a:pt x="27797" y="240913"/>
                  </a:lnTo>
                  <a:lnTo>
                    <a:pt x="34682" y="229751"/>
                  </a:lnTo>
                  <a:lnTo>
                    <a:pt x="45746" y="175944"/>
                  </a:lnTo>
                  <a:lnTo>
                    <a:pt x="53594" y="119527"/>
                  </a:lnTo>
                  <a:lnTo>
                    <a:pt x="61159" y="88287"/>
                  </a:lnTo>
                  <a:lnTo>
                    <a:pt x="66623" y="82092"/>
                  </a:lnTo>
                  <a:lnTo>
                    <a:pt x="73984" y="78892"/>
                  </a:lnTo>
                  <a:lnTo>
                    <a:pt x="82608" y="77688"/>
                  </a:lnTo>
                  <a:lnTo>
                    <a:pt x="88358" y="82461"/>
                  </a:lnTo>
                  <a:lnTo>
                    <a:pt x="94746" y="102636"/>
                  </a:lnTo>
                  <a:lnTo>
                    <a:pt x="97918" y="158235"/>
                  </a:lnTo>
                  <a:lnTo>
                    <a:pt x="94968" y="179994"/>
                  </a:lnTo>
                  <a:lnTo>
                    <a:pt x="95668" y="184123"/>
                  </a:lnTo>
                  <a:lnTo>
                    <a:pt x="97994" y="184088"/>
                  </a:lnTo>
                  <a:lnTo>
                    <a:pt x="101403" y="181276"/>
                  </a:lnTo>
                  <a:lnTo>
                    <a:pt x="113552" y="156730"/>
                  </a:lnTo>
                  <a:lnTo>
                    <a:pt x="132146" y="112372"/>
                  </a:lnTo>
                  <a:lnTo>
                    <a:pt x="138112" y="106514"/>
                  </a:lnTo>
                  <a:lnTo>
                    <a:pt x="144877" y="103537"/>
                  </a:lnTo>
                  <a:lnTo>
                    <a:pt x="152176" y="102483"/>
                  </a:lnTo>
                  <a:lnTo>
                    <a:pt x="158900" y="105497"/>
                  </a:lnTo>
                  <a:lnTo>
                    <a:pt x="171328" y="118760"/>
                  </a:lnTo>
                  <a:lnTo>
                    <a:pt x="184335" y="160448"/>
                  </a:lnTo>
                  <a:lnTo>
                    <a:pt x="191307" y="212785"/>
                  </a:lnTo>
                  <a:lnTo>
                    <a:pt x="200230" y="2592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33503" y="5133934"/>
              <a:ext cx="284259" cy="426460"/>
            </a:xfrm>
            <a:custGeom>
              <a:avLst/>
              <a:gdLst/>
              <a:ahLst/>
              <a:cxnLst/>
              <a:rect l="0" t="0" r="0" b="0"/>
              <a:pathLst>
                <a:path w="284259" h="426460">
                  <a:moveTo>
                    <a:pt x="8232" y="93838"/>
                  </a:moveTo>
                  <a:lnTo>
                    <a:pt x="2483" y="117588"/>
                  </a:lnTo>
                  <a:lnTo>
                    <a:pt x="2863" y="176116"/>
                  </a:lnTo>
                  <a:lnTo>
                    <a:pt x="7171" y="232975"/>
                  </a:lnTo>
                  <a:lnTo>
                    <a:pt x="8952" y="288955"/>
                  </a:lnTo>
                  <a:lnTo>
                    <a:pt x="14811" y="342282"/>
                  </a:lnTo>
                  <a:lnTo>
                    <a:pt x="16361" y="400206"/>
                  </a:lnTo>
                  <a:lnTo>
                    <a:pt x="16492" y="422693"/>
                  </a:lnTo>
                  <a:lnTo>
                    <a:pt x="15597" y="426459"/>
                  </a:lnTo>
                  <a:lnTo>
                    <a:pt x="14072" y="425253"/>
                  </a:lnTo>
                  <a:lnTo>
                    <a:pt x="4945" y="401045"/>
                  </a:lnTo>
                  <a:lnTo>
                    <a:pt x="536" y="343002"/>
                  </a:lnTo>
                  <a:lnTo>
                    <a:pt x="0" y="288659"/>
                  </a:lnTo>
                  <a:lnTo>
                    <a:pt x="6571" y="233176"/>
                  </a:lnTo>
                  <a:lnTo>
                    <a:pt x="16819" y="179947"/>
                  </a:lnTo>
                  <a:lnTo>
                    <a:pt x="31496" y="122044"/>
                  </a:lnTo>
                  <a:lnTo>
                    <a:pt x="56124" y="70439"/>
                  </a:lnTo>
                  <a:lnTo>
                    <a:pt x="89131" y="30349"/>
                  </a:lnTo>
                  <a:lnTo>
                    <a:pt x="110270" y="17611"/>
                  </a:lnTo>
                  <a:lnTo>
                    <a:pt x="126074" y="15968"/>
                  </a:lnTo>
                  <a:lnTo>
                    <a:pt x="134192" y="16831"/>
                  </a:lnTo>
                  <a:lnTo>
                    <a:pt x="140533" y="20195"/>
                  </a:lnTo>
                  <a:lnTo>
                    <a:pt x="150057" y="31367"/>
                  </a:lnTo>
                  <a:lnTo>
                    <a:pt x="152432" y="55540"/>
                  </a:lnTo>
                  <a:lnTo>
                    <a:pt x="146383" y="110747"/>
                  </a:lnTo>
                  <a:lnTo>
                    <a:pt x="133533" y="168774"/>
                  </a:lnTo>
                  <a:lnTo>
                    <a:pt x="126190" y="190341"/>
                  </a:lnTo>
                  <a:lnTo>
                    <a:pt x="94350" y="242199"/>
                  </a:lnTo>
                  <a:lnTo>
                    <a:pt x="80894" y="252095"/>
                  </a:lnTo>
                  <a:lnTo>
                    <a:pt x="74331" y="253246"/>
                  </a:lnTo>
                  <a:lnTo>
                    <a:pt x="68098" y="252156"/>
                  </a:lnTo>
                  <a:lnTo>
                    <a:pt x="62083" y="249570"/>
                  </a:lnTo>
                  <a:lnTo>
                    <a:pt x="58074" y="242269"/>
                  </a:lnTo>
                  <a:lnTo>
                    <a:pt x="51110" y="183880"/>
                  </a:lnTo>
                  <a:lnTo>
                    <a:pt x="54808" y="149844"/>
                  </a:lnTo>
                  <a:lnTo>
                    <a:pt x="81386" y="89908"/>
                  </a:lnTo>
                  <a:lnTo>
                    <a:pt x="125882" y="42878"/>
                  </a:lnTo>
                  <a:lnTo>
                    <a:pt x="164648" y="23396"/>
                  </a:lnTo>
                  <a:lnTo>
                    <a:pt x="182771" y="16681"/>
                  </a:lnTo>
                  <a:lnTo>
                    <a:pt x="213089" y="16556"/>
                  </a:lnTo>
                  <a:lnTo>
                    <a:pt x="241176" y="22405"/>
                  </a:lnTo>
                  <a:lnTo>
                    <a:pt x="245313" y="21123"/>
                  </a:lnTo>
                  <a:lnTo>
                    <a:pt x="246213" y="17480"/>
                  </a:lnTo>
                  <a:lnTo>
                    <a:pt x="244954" y="12263"/>
                  </a:lnTo>
                  <a:lnTo>
                    <a:pt x="241327" y="7856"/>
                  </a:lnTo>
                  <a:lnTo>
                    <a:pt x="229861" y="480"/>
                  </a:lnTo>
                  <a:lnTo>
                    <a:pt x="222900" y="0"/>
                  </a:lnTo>
                  <a:lnTo>
                    <a:pt x="207731" y="4424"/>
                  </a:lnTo>
                  <a:lnTo>
                    <a:pt x="201641" y="10065"/>
                  </a:lnTo>
                  <a:lnTo>
                    <a:pt x="192396" y="26245"/>
                  </a:lnTo>
                  <a:lnTo>
                    <a:pt x="186407" y="56255"/>
                  </a:lnTo>
                  <a:lnTo>
                    <a:pt x="193316" y="109094"/>
                  </a:lnTo>
                  <a:lnTo>
                    <a:pt x="203408" y="146996"/>
                  </a:lnTo>
                  <a:lnTo>
                    <a:pt x="208053" y="157158"/>
                  </a:lnTo>
                  <a:lnTo>
                    <a:pt x="213938" y="160215"/>
                  </a:lnTo>
                  <a:lnTo>
                    <a:pt x="220649" y="158536"/>
                  </a:lnTo>
                  <a:lnTo>
                    <a:pt x="227911" y="153699"/>
                  </a:lnTo>
                  <a:lnTo>
                    <a:pt x="238459" y="138411"/>
                  </a:lnTo>
                  <a:lnTo>
                    <a:pt x="261720" y="77270"/>
                  </a:lnTo>
                  <a:lnTo>
                    <a:pt x="264586" y="75357"/>
                  </a:lnTo>
                  <a:lnTo>
                    <a:pt x="267426" y="77800"/>
                  </a:lnTo>
                  <a:lnTo>
                    <a:pt x="270249" y="83146"/>
                  </a:lnTo>
                  <a:lnTo>
                    <a:pt x="277629" y="135445"/>
                  </a:lnTo>
                  <a:lnTo>
                    <a:pt x="284258" y="1691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68451" y="5093941"/>
              <a:ext cx="99871" cy="228685"/>
            </a:xfrm>
            <a:custGeom>
              <a:avLst/>
              <a:gdLst/>
              <a:ahLst/>
              <a:cxnLst/>
              <a:rect l="0" t="0" r="0" b="0"/>
              <a:pathLst>
                <a:path w="99871" h="228685">
                  <a:moveTo>
                    <a:pt x="66412" y="0"/>
                  </a:moveTo>
                  <a:lnTo>
                    <a:pt x="53091" y="8880"/>
                  </a:lnTo>
                  <a:lnTo>
                    <a:pt x="35927" y="32165"/>
                  </a:lnTo>
                  <a:lnTo>
                    <a:pt x="10987" y="91933"/>
                  </a:lnTo>
                  <a:lnTo>
                    <a:pt x="3314" y="119867"/>
                  </a:lnTo>
                  <a:lnTo>
                    <a:pt x="251" y="175373"/>
                  </a:lnTo>
                  <a:lnTo>
                    <a:pt x="0" y="189407"/>
                  </a:lnTo>
                  <a:lnTo>
                    <a:pt x="7155" y="212435"/>
                  </a:lnTo>
                  <a:lnTo>
                    <a:pt x="12967" y="222480"/>
                  </a:lnTo>
                  <a:lnTo>
                    <a:pt x="20559" y="227317"/>
                  </a:lnTo>
                  <a:lnTo>
                    <a:pt x="29338" y="228684"/>
                  </a:lnTo>
                  <a:lnTo>
                    <a:pt x="47147" y="225245"/>
                  </a:lnTo>
                  <a:lnTo>
                    <a:pt x="61258" y="217520"/>
                  </a:lnTo>
                  <a:lnTo>
                    <a:pt x="99870" y="1756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43601" y="4843008"/>
              <a:ext cx="16730" cy="426587"/>
            </a:xfrm>
            <a:custGeom>
              <a:avLst/>
              <a:gdLst/>
              <a:ahLst/>
              <a:cxnLst/>
              <a:rect l="0" t="0" r="0" b="0"/>
              <a:pathLst>
                <a:path w="16730" h="426587">
                  <a:moveTo>
                    <a:pt x="16729" y="0"/>
                  </a:moveTo>
                  <a:lnTo>
                    <a:pt x="10981" y="23750"/>
                  </a:lnTo>
                  <a:lnTo>
                    <a:pt x="8881" y="82277"/>
                  </a:lnTo>
                  <a:lnTo>
                    <a:pt x="8467" y="143577"/>
                  </a:lnTo>
                  <a:lnTo>
                    <a:pt x="8395" y="192791"/>
                  </a:lnTo>
                  <a:lnTo>
                    <a:pt x="8374" y="242690"/>
                  </a:lnTo>
                  <a:lnTo>
                    <a:pt x="8367" y="292791"/>
                  </a:lnTo>
                  <a:lnTo>
                    <a:pt x="8365" y="346322"/>
                  </a:lnTo>
                  <a:lnTo>
                    <a:pt x="8365" y="408432"/>
                  </a:lnTo>
                  <a:lnTo>
                    <a:pt x="7435" y="416342"/>
                  </a:lnTo>
                  <a:lnTo>
                    <a:pt x="5886" y="420686"/>
                  </a:lnTo>
                  <a:lnTo>
                    <a:pt x="0" y="4265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01779" y="5068848"/>
              <a:ext cx="125468" cy="14113"/>
            </a:xfrm>
            <a:custGeom>
              <a:avLst/>
              <a:gdLst/>
              <a:ahLst/>
              <a:cxnLst/>
              <a:rect l="0" t="0" r="0" b="0"/>
              <a:pathLst>
                <a:path w="125468" h="14113">
                  <a:moveTo>
                    <a:pt x="0" y="8364"/>
                  </a:moveTo>
                  <a:lnTo>
                    <a:pt x="21892" y="14112"/>
                  </a:lnTo>
                  <a:lnTo>
                    <a:pt x="82270" y="11943"/>
                  </a:lnTo>
                  <a:lnTo>
                    <a:pt x="12546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94161" y="50270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6011" y="2720786"/>
            <a:ext cx="1777155" cy="883880"/>
            <a:chOff x="756011" y="2720786"/>
            <a:chExt cx="1777155" cy="883880"/>
          </a:xfrm>
        </p:grpSpPr>
        <p:sp>
          <p:nvSpPr>
            <p:cNvPr id="12" name="Freeform 11"/>
            <p:cNvSpPr/>
            <p:nvPr/>
          </p:nvSpPr>
          <p:spPr>
            <a:xfrm>
              <a:off x="756011" y="3154952"/>
              <a:ext cx="607086" cy="307925"/>
            </a:xfrm>
            <a:custGeom>
              <a:avLst/>
              <a:gdLst/>
              <a:ahLst/>
              <a:cxnLst/>
              <a:rect l="0" t="0" r="0" b="0"/>
              <a:pathLst>
                <a:path w="607086" h="307925">
                  <a:moveTo>
                    <a:pt x="607085" y="107178"/>
                  </a:moveTo>
                  <a:lnTo>
                    <a:pt x="587981" y="99570"/>
                  </a:lnTo>
                  <a:lnTo>
                    <a:pt x="526856" y="51021"/>
                  </a:lnTo>
                  <a:lnTo>
                    <a:pt x="468597" y="25487"/>
                  </a:lnTo>
                  <a:lnTo>
                    <a:pt x="416571" y="17207"/>
                  </a:lnTo>
                  <a:lnTo>
                    <a:pt x="354287" y="6338"/>
                  </a:lnTo>
                  <a:lnTo>
                    <a:pt x="300021" y="0"/>
                  </a:lnTo>
                  <a:lnTo>
                    <a:pt x="237876" y="5426"/>
                  </a:lnTo>
                  <a:lnTo>
                    <a:pt x="179338" y="17925"/>
                  </a:lnTo>
                  <a:lnTo>
                    <a:pt x="125059" y="42248"/>
                  </a:lnTo>
                  <a:lnTo>
                    <a:pt x="103662" y="55101"/>
                  </a:lnTo>
                  <a:lnTo>
                    <a:pt x="82143" y="67274"/>
                  </a:lnTo>
                  <a:lnTo>
                    <a:pt x="26806" y="116144"/>
                  </a:lnTo>
                  <a:lnTo>
                    <a:pt x="8358" y="145254"/>
                  </a:lnTo>
                  <a:lnTo>
                    <a:pt x="0" y="177424"/>
                  </a:lnTo>
                  <a:lnTo>
                    <a:pt x="3854" y="228276"/>
                  </a:lnTo>
                  <a:lnTo>
                    <a:pt x="16235" y="288050"/>
                  </a:lnTo>
                  <a:lnTo>
                    <a:pt x="21575" y="3079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1230" y="3245401"/>
              <a:ext cx="615621" cy="359265"/>
            </a:xfrm>
            <a:custGeom>
              <a:avLst/>
              <a:gdLst/>
              <a:ahLst/>
              <a:cxnLst/>
              <a:rect l="0" t="0" r="0" b="0"/>
              <a:pathLst>
                <a:path w="615621" h="359265">
                  <a:moveTo>
                    <a:pt x="0" y="317848"/>
                  </a:moveTo>
                  <a:lnTo>
                    <a:pt x="55449" y="341132"/>
                  </a:lnTo>
                  <a:lnTo>
                    <a:pt x="116327" y="356587"/>
                  </a:lnTo>
                  <a:lnTo>
                    <a:pt x="172763" y="359264"/>
                  </a:lnTo>
                  <a:lnTo>
                    <a:pt x="233055" y="355177"/>
                  </a:lnTo>
                  <a:lnTo>
                    <a:pt x="292237" y="340239"/>
                  </a:lnTo>
                  <a:lnTo>
                    <a:pt x="348450" y="314704"/>
                  </a:lnTo>
                  <a:lnTo>
                    <a:pt x="404272" y="287132"/>
                  </a:lnTo>
                  <a:lnTo>
                    <a:pt x="464185" y="259291"/>
                  </a:lnTo>
                  <a:lnTo>
                    <a:pt x="526712" y="220263"/>
                  </a:lnTo>
                  <a:lnTo>
                    <a:pt x="584767" y="175653"/>
                  </a:lnTo>
                  <a:lnTo>
                    <a:pt x="596332" y="162642"/>
                  </a:lnTo>
                  <a:lnTo>
                    <a:pt x="611435" y="134416"/>
                  </a:lnTo>
                  <a:lnTo>
                    <a:pt x="615620" y="113334"/>
                  </a:lnTo>
                  <a:lnTo>
                    <a:pt x="612523" y="91573"/>
                  </a:lnTo>
                  <a:lnTo>
                    <a:pt x="597851" y="58422"/>
                  </a:lnTo>
                  <a:lnTo>
                    <a:pt x="575846" y="30011"/>
                  </a:lnTo>
                  <a:lnTo>
                    <a:pt x="557981" y="17056"/>
                  </a:lnTo>
                  <a:lnTo>
                    <a:pt x="522727" y="5466"/>
                  </a:lnTo>
                  <a:lnTo>
                    <a:pt x="47677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58591" y="2720786"/>
              <a:ext cx="774575" cy="674051"/>
            </a:xfrm>
            <a:custGeom>
              <a:avLst/>
              <a:gdLst/>
              <a:ahLst/>
              <a:cxnLst/>
              <a:rect l="0" t="0" r="0" b="0"/>
              <a:pathLst>
                <a:path w="774575" h="674051">
                  <a:moveTo>
                    <a:pt x="466042" y="123122"/>
                  </a:moveTo>
                  <a:lnTo>
                    <a:pt x="449959" y="72113"/>
                  </a:lnTo>
                  <a:lnTo>
                    <a:pt x="430297" y="41712"/>
                  </a:lnTo>
                  <a:lnTo>
                    <a:pt x="402373" y="19487"/>
                  </a:lnTo>
                  <a:lnTo>
                    <a:pt x="366114" y="5569"/>
                  </a:lnTo>
                  <a:lnTo>
                    <a:pt x="321500" y="0"/>
                  </a:lnTo>
                  <a:lnTo>
                    <a:pt x="296781" y="3654"/>
                  </a:lnTo>
                  <a:lnTo>
                    <a:pt x="234143" y="25019"/>
                  </a:lnTo>
                  <a:lnTo>
                    <a:pt x="172755" y="58884"/>
                  </a:lnTo>
                  <a:lnTo>
                    <a:pt x="118383" y="104130"/>
                  </a:lnTo>
                  <a:lnTo>
                    <a:pt x="65799" y="162129"/>
                  </a:lnTo>
                  <a:lnTo>
                    <a:pt x="28658" y="215813"/>
                  </a:lnTo>
                  <a:lnTo>
                    <a:pt x="4909" y="264122"/>
                  </a:lnTo>
                  <a:lnTo>
                    <a:pt x="0" y="318572"/>
                  </a:lnTo>
                  <a:lnTo>
                    <a:pt x="7016" y="375590"/>
                  </a:lnTo>
                  <a:lnTo>
                    <a:pt x="21002" y="423342"/>
                  </a:lnTo>
                  <a:lnTo>
                    <a:pt x="40217" y="455043"/>
                  </a:lnTo>
                  <a:lnTo>
                    <a:pt x="90774" y="515544"/>
                  </a:lnTo>
                  <a:lnTo>
                    <a:pt x="150738" y="564488"/>
                  </a:lnTo>
                  <a:lnTo>
                    <a:pt x="208712" y="606344"/>
                  </a:lnTo>
                  <a:lnTo>
                    <a:pt x="262766" y="630140"/>
                  </a:lnTo>
                  <a:lnTo>
                    <a:pt x="318304" y="651529"/>
                  </a:lnTo>
                  <a:lnTo>
                    <a:pt x="374038" y="666634"/>
                  </a:lnTo>
                  <a:lnTo>
                    <a:pt x="429797" y="674050"/>
                  </a:lnTo>
                  <a:lnTo>
                    <a:pt x="485559" y="670586"/>
                  </a:lnTo>
                  <a:lnTo>
                    <a:pt x="541322" y="655730"/>
                  </a:lnTo>
                  <a:lnTo>
                    <a:pt x="601617" y="622271"/>
                  </a:lnTo>
                  <a:lnTo>
                    <a:pt x="657843" y="574563"/>
                  </a:lnTo>
                  <a:lnTo>
                    <a:pt x="680867" y="547159"/>
                  </a:lnTo>
                  <a:lnTo>
                    <a:pt x="716742" y="489189"/>
                  </a:lnTo>
                  <a:lnTo>
                    <a:pt x="744826" y="434206"/>
                  </a:lnTo>
                  <a:lnTo>
                    <a:pt x="768294" y="372395"/>
                  </a:lnTo>
                  <a:lnTo>
                    <a:pt x="774574" y="315652"/>
                  </a:lnTo>
                  <a:lnTo>
                    <a:pt x="770897" y="257602"/>
                  </a:lnTo>
                  <a:lnTo>
                    <a:pt x="756076" y="198212"/>
                  </a:lnTo>
                  <a:lnTo>
                    <a:pt x="745506" y="177871"/>
                  </a:lnTo>
                  <a:lnTo>
                    <a:pt x="707962" y="139166"/>
                  </a:lnTo>
                  <a:lnTo>
                    <a:pt x="651165" y="108448"/>
                  </a:lnTo>
                  <a:lnTo>
                    <a:pt x="588328" y="87301"/>
                  </a:lnTo>
                  <a:lnTo>
                    <a:pt x="530427" y="75469"/>
                  </a:lnTo>
                  <a:lnTo>
                    <a:pt x="467740" y="74198"/>
                  </a:lnTo>
                  <a:lnTo>
                    <a:pt x="413609" y="82100"/>
                  </a:lnTo>
                  <a:lnTo>
                    <a:pt x="384211" y="92379"/>
                  </a:lnTo>
                  <a:lnTo>
                    <a:pt x="341744" y="118833"/>
                  </a:lnTo>
                  <a:lnTo>
                    <a:pt x="315482" y="1482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" name="Freeform 15"/>
          <p:cNvSpPr/>
          <p:nvPr/>
        </p:nvSpPr>
        <p:spPr>
          <a:xfrm>
            <a:off x="1137436" y="1632138"/>
            <a:ext cx="826943" cy="808445"/>
          </a:xfrm>
          <a:custGeom>
            <a:avLst/>
            <a:gdLst/>
            <a:ahLst/>
            <a:cxnLst/>
            <a:rect l="0" t="0" r="0" b="0"/>
            <a:pathLst>
              <a:path w="826943" h="808445">
                <a:moveTo>
                  <a:pt x="484958" y="166215"/>
                </a:moveTo>
                <a:lnTo>
                  <a:pt x="426271" y="141421"/>
                </a:lnTo>
                <a:lnTo>
                  <a:pt x="396316" y="135325"/>
                </a:lnTo>
                <a:lnTo>
                  <a:pt x="337629" y="128277"/>
                </a:lnTo>
                <a:lnTo>
                  <a:pt x="277041" y="136425"/>
                </a:lnTo>
                <a:lnTo>
                  <a:pt x="217820" y="149602"/>
                </a:lnTo>
                <a:lnTo>
                  <a:pt x="161602" y="170120"/>
                </a:lnTo>
                <a:lnTo>
                  <a:pt x="119415" y="194008"/>
                </a:lnTo>
                <a:lnTo>
                  <a:pt x="56782" y="244992"/>
                </a:lnTo>
                <a:lnTo>
                  <a:pt x="35993" y="275644"/>
                </a:lnTo>
                <a:lnTo>
                  <a:pt x="10167" y="332635"/>
                </a:lnTo>
                <a:lnTo>
                  <a:pt x="1864" y="384655"/>
                </a:lnTo>
                <a:lnTo>
                  <a:pt x="426" y="432717"/>
                </a:lnTo>
                <a:lnTo>
                  <a:pt x="0" y="488161"/>
                </a:lnTo>
                <a:lnTo>
                  <a:pt x="6534" y="544216"/>
                </a:lnTo>
                <a:lnTo>
                  <a:pt x="22225" y="607250"/>
                </a:lnTo>
                <a:lnTo>
                  <a:pt x="32378" y="640350"/>
                </a:lnTo>
                <a:lnTo>
                  <a:pt x="69078" y="700451"/>
                </a:lnTo>
                <a:lnTo>
                  <a:pt x="101787" y="743218"/>
                </a:lnTo>
                <a:lnTo>
                  <a:pt x="162162" y="781893"/>
                </a:lnTo>
                <a:lnTo>
                  <a:pt x="206268" y="796994"/>
                </a:lnTo>
                <a:lnTo>
                  <a:pt x="261922" y="805705"/>
                </a:lnTo>
                <a:lnTo>
                  <a:pt x="312268" y="808444"/>
                </a:lnTo>
                <a:lnTo>
                  <a:pt x="374740" y="798516"/>
                </a:lnTo>
                <a:lnTo>
                  <a:pt x="428524" y="786922"/>
                </a:lnTo>
                <a:lnTo>
                  <a:pt x="491731" y="762373"/>
                </a:lnTo>
                <a:lnTo>
                  <a:pt x="545604" y="739544"/>
                </a:lnTo>
                <a:lnTo>
                  <a:pt x="604389" y="696596"/>
                </a:lnTo>
                <a:lnTo>
                  <a:pt x="660550" y="649325"/>
                </a:lnTo>
                <a:lnTo>
                  <a:pt x="709688" y="589574"/>
                </a:lnTo>
                <a:lnTo>
                  <a:pt x="744036" y="538122"/>
                </a:lnTo>
                <a:lnTo>
                  <a:pt x="773229" y="479253"/>
                </a:lnTo>
                <a:lnTo>
                  <a:pt x="796895" y="417128"/>
                </a:lnTo>
                <a:lnTo>
                  <a:pt x="816990" y="356666"/>
                </a:lnTo>
                <a:lnTo>
                  <a:pt x="824667" y="307839"/>
                </a:lnTo>
                <a:lnTo>
                  <a:pt x="826942" y="258055"/>
                </a:lnTo>
                <a:lnTo>
                  <a:pt x="823270" y="195716"/>
                </a:lnTo>
                <a:lnTo>
                  <a:pt x="805988" y="138654"/>
                </a:lnTo>
                <a:lnTo>
                  <a:pt x="776689" y="87591"/>
                </a:lnTo>
                <a:lnTo>
                  <a:pt x="739613" y="45665"/>
                </a:lnTo>
                <a:lnTo>
                  <a:pt x="703019" y="21553"/>
                </a:lnTo>
                <a:lnTo>
                  <a:pt x="649023" y="4360"/>
                </a:lnTo>
                <a:lnTo>
                  <a:pt x="591131" y="0"/>
                </a:lnTo>
                <a:lnTo>
                  <a:pt x="545227" y="4201"/>
                </a:lnTo>
                <a:lnTo>
                  <a:pt x="492526" y="22274"/>
                </a:lnTo>
                <a:lnTo>
                  <a:pt x="441498" y="51350"/>
                </a:lnTo>
                <a:lnTo>
                  <a:pt x="401313" y="9093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reeform 16"/>
          <p:cNvSpPr/>
          <p:nvPr/>
        </p:nvSpPr>
        <p:spPr>
          <a:xfrm>
            <a:off x="1047393" y="3649766"/>
            <a:ext cx="1760950" cy="841905"/>
          </a:xfrm>
          <a:custGeom>
            <a:avLst/>
            <a:gdLst/>
            <a:ahLst/>
            <a:cxnLst/>
            <a:rect l="0" t="0" r="0" b="0"/>
            <a:pathLst>
              <a:path w="1760950" h="841905">
                <a:moveTo>
                  <a:pt x="1110325" y="231332"/>
                </a:moveTo>
                <a:lnTo>
                  <a:pt x="1049159" y="189591"/>
                </a:lnTo>
                <a:lnTo>
                  <a:pt x="988770" y="162680"/>
                </a:lnTo>
                <a:lnTo>
                  <a:pt x="933500" y="142984"/>
                </a:lnTo>
                <a:lnTo>
                  <a:pt x="871758" y="131131"/>
                </a:lnTo>
                <a:lnTo>
                  <a:pt x="810512" y="119840"/>
                </a:lnTo>
                <a:lnTo>
                  <a:pt x="747062" y="103080"/>
                </a:lnTo>
                <a:lnTo>
                  <a:pt x="691997" y="95757"/>
                </a:lnTo>
                <a:lnTo>
                  <a:pt x="630578" y="90008"/>
                </a:lnTo>
                <a:lnTo>
                  <a:pt x="568115" y="89252"/>
                </a:lnTo>
                <a:lnTo>
                  <a:pt x="506169" y="98250"/>
                </a:lnTo>
                <a:lnTo>
                  <a:pt x="451944" y="108801"/>
                </a:lnTo>
                <a:lnTo>
                  <a:pt x="389189" y="125092"/>
                </a:lnTo>
                <a:lnTo>
                  <a:pt x="334866" y="140953"/>
                </a:lnTo>
                <a:lnTo>
                  <a:pt x="274569" y="162520"/>
                </a:lnTo>
                <a:lnTo>
                  <a:pt x="218209" y="184785"/>
                </a:lnTo>
                <a:lnTo>
                  <a:pt x="157888" y="211717"/>
                </a:lnTo>
                <a:lnTo>
                  <a:pt x="123540" y="234341"/>
                </a:lnTo>
                <a:lnTo>
                  <a:pt x="69223" y="290059"/>
                </a:lnTo>
                <a:lnTo>
                  <a:pt x="34247" y="347287"/>
                </a:lnTo>
                <a:lnTo>
                  <a:pt x="5096" y="410162"/>
                </a:lnTo>
                <a:lnTo>
                  <a:pt x="0" y="443346"/>
                </a:lnTo>
                <a:lnTo>
                  <a:pt x="4956" y="504180"/>
                </a:lnTo>
                <a:lnTo>
                  <a:pt x="21223" y="564896"/>
                </a:lnTo>
                <a:lnTo>
                  <a:pt x="42916" y="599167"/>
                </a:lnTo>
                <a:lnTo>
                  <a:pt x="91216" y="657906"/>
                </a:lnTo>
                <a:lnTo>
                  <a:pt x="134342" y="697260"/>
                </a:lnTo>
                <a:lnTo>
                  <a:pt x="188728" y="733043"/>
                </a:lnTo>
                <a:lnTo>
                  <a:pt x="241227" y="757710"/>
                </a:lnTo>
                <a:lnTo>
                  <a:pt x="296345" y="780482"/>
                </a:lnTo>
                <a:lnTo>
                  <a:pt x="358658" y="796201"/>
                </a:lnTo>
                <a:lnTo>
                  <a:pt x="408048" y="805357"/>
                </a:lnTo>
                <a:lnTo>
                  <a:pt x="458927" y="813955"/>
                </a:lnTo>
                <a:lnTo>
                  <a:pt x="514792" y="821460"/>
                </a:lnTo>
                <a:lnTo>
                  <a:pt x="572547" y="825026"/>
                </a:lnTo>
                <a:lnTo>
                  <a:pt x="630863" y="830626"/>
                </a:lnTo>
                <a:lnTo>
                  <a:pt x="690273" y="832698"/>
                </a:lnTo>
                <a:lnTo>
                  <a:pt x="753623" y="834242"/>
                </a:lnTo>
                <a:lnTo>
                  <a:pt x="814938" y="839243"/>
                </a:lnTo>
                <a:lnTo>
                  <a:pt x="857912" y="840739"/>
                </a:lnTo>
                <a:lnTo>
                  <a:pt x="919466" y="841581"/>
                </a:lnTo>
                <a:lnTo>
                  <a:pt x="961681" y="841778"/>
                </a:lnTo>
                <a:lnTo>
                  <a:pt x="1005227" y="841865"/>
                </a:lnTo>
                <a:lnTo>
                  <a:pt x="1049364" y="841904"/>
                </a:lnTo>
                <a:lnTo>
                  <a:pt x="1093764" y="839443"/>
                </a:lnTo>
                <a:lnTo>
                  <a:pt x="1137351" y="835251"/>
                </a:lnTo>
                <a:lnTo>
                  <a:pt x="1198466" y="827667"/>
                </a:lnTo>
                <a:lnTo>
                  <a:pt x="1257776" y="819533"/>
                </a:lnTo>
                <a:lnTo>
                  <a:pt x="1316552" y="810307"/>
                </a:lnTo>
                <a:lnTo>
                  <a:pt x="1374241" y="796215"/>
                </a:lnTo>
                <a:lnTo>
                  <a:pt x="1427063" y="780267"/>
                </a:lnTo>
                <a:lnTo>
                  <a:pt x="1477101" y="763770"/>
                </a:lnTo>
                <a:lnTo>
                  <a:pt x="1536111" y="739065"/>
                </a:lnTo>
                <a:lnTo>
                  <a:pt x="1588075" y="712052"/>
                </a:lnTo>
                <a:lnTo>
                  <a:pt x="1642932" y="676543"/>
                </a:lnTo>
                <a:lnTo>
                  <a:pt x="1686183" y="640337"/>
                </a:lnTo>
                <a:lnTo>
                  <a:pt x="1729054" y="580110"/>
                </a:lnTo>
                <a:lnTo>
                  <a:pt x="1753631" y="522121"/>
                </a:lnTo>
                <a:lnTo>
                  <a:pt x="1760949" y="479088"/>
                </a:lnTo>
                <a:lnTo>
                  <a:pt x="1760035" y="416227"/>
                </a:lnTo>
                <a:lnTo>
                  <a:pt x="1751061" y="357488"/>
                </a:lnTo>
                <a:lnTo>
                  <a:pt x="1732732" y="310087"/>
                </a:lnTo>
                <a:lnTo>
                  <a:pt x="1699627" y="253727"/>
                </a:lnTo>
                <a:lnTo>
                  <a:pt x="1668909" y="209974"/>
                </a:lnTo>
                <a:lnTo>
                  <a:pt x="1606209" y="150631"/>
                </a:lnTo>
                <a:lnTo>
                  <a:pt x="1550798" y="101813"/>
                </a:lnTo>
                <a:lnTo>
                  <a:pt x="1499553" y="65824"/>
                </a:lnTo>
                <a:lnTo>
                  <a:pt x="1442204" y="37374"/>
                </a:lnTo>
                <a:lnTo>
                  <a:pt x="1393916" y="18347"/>
                </a:lnTo>
                <a:lnTo>
                  <a:pt x="1344292" y="6822"/>
                </a:lnTo>
                <a:lnTo>
                  <a:pt x="1291794" y="0"/>
                </a:lnTo>
                <a:lnTo>
                  <a:pt x="1235036" y="457"/>
                </a:lnTo>
                <a:lnTo>
                  <a:pt x="1177016" y="8957"/>
                </a:lnTo>
                <a:lnTo>
                  <a:pt x="1118623" y="25726"/>
                </a:lnTo>
                <a:lnTo>
                  <a:pt x="1057640" y="48353"/>
                </a:lnTo>
                <a:lnTo>
                  <a:pt x="997439" y="77672"/>
                </a:lnTo>
                <a:lnTo>
                  <a:pt x="944285" y="115789"/>
                </a:lnTo>
                <a:lnTo>
                  <a:pt x="880808" y="170301"/>
                </a:lnTo>
                <a:lnTo>
                  <a:pt x="851027" y="19787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" name="Group 23"/>
          <p:cNvGrpSpPr/>
          <p:nvPr/>
        </p:nvGrpSpPr>
        <p:grpSpPr>
          <a:xfrm>
            <a:off x="2099224" y="5528891"/>
            <a:ext cx="1254609" cy="660792"/>
            <a:chOff x="2099224" y="5528891"/>
            <a:chExt cx="1254609" cy="660792"/>
          </a:xfrm>
        </p:grpSpPr>
        <p:sp>
          <p:nvSpPr>
            <p:cNvPr id="18" name="Freeform 17"/>
            <p:cNvSpPr/>
            <p:nvPr/>
          </p:nvSpPr>
          <p:spPr>
            <a:xfrm>
              <a:off x="2099224" y="5528891"/>
              <a:ext cx="376343" cy="476094"/>
            </a:xfrm>
            <a:custGeom>
              <a:avLst/>
              <a:gdLst/>
              <a:ahLst/>
              <a:cxnLst/>
              <a:rect l="0" t="0" r="0" b="0"/>
              <a:pathLst>
                <a:path w="376343" h="476094">
                  <a:moveTo>
                    <a:pt x="33400" y="0"/>
                  </a:moveTo>
                  <a:lnTo>
                    <a:pt x="20079" y="4441"/>
                  </a:lnTo>
                  <a:lnTo>
                    <a:pt x="15225" y="10396"/>
                  </a:lnTo>
                  <a:lnTo>
                    <a:pt x="7354" y="29404"/>
                  </a:lnTo>
                  <a:lnTo>
                    <a:pt x="2139" y="79552"/>
                  </a:lnTo>
                  <a:lnTo>
                    <a:pt x="376" y="136397"/>
                  </a:lnTo>
                  <a:lnTo>
                    <a:pt x="0" y="194774"/>
                  </a:lnTo>
                  <a:lnTo>
                    <a:pt x="6570" y="250881"/>
                  </a:lnTo>
                  <a:lnTo>
                    <a:pt x="17253" y="311224"/>
                  </a:lnTo>
                  <a:lnTo>
                    <a:pt x="35930" y="369932"/>
                  </a:lnTo>
                  <a:lnTo>
                    <a:pt x="57725" y="417370"/>
                  </a:lnTo>
                  <a:lnTo>
                    <a:pt x="83875" y="442134"/>
                  </a:lnTo>
                  <a:lnTo>
                    <a:pt x="126017" y="465147"/>
                  </a:lnTo>
                  <a:lnTo>
                    <a:pt x="164003" y="473328"/>
                  </a:lnTo>
                  <a:lnTo>
                    <a:pt x="222357" y="476093"/>
                  </a:lnTo>
                  <a:lnTo>
                    <a:pt x="279373" y="467585"/>
                  </a:lnTo>
                  <a:lnTo>
                    <a:pt x="332404" y="457094"/>
                  </a:lnTo>
                  <a:lnTo>
                    <a:pt x="376342" y="4433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442108" y="5763096"/>
              <a:ext cx="242570" cy="192383"/>
            </a:xfrm>
            <a:custGeom>
              <a:avLst/>
              <a:gdLst/>
              <a:ahLst/>
              <a:cxnLst/>
              <a:rect l="0" t="0" r="0" b="0"/>
              <a:pathLst>
                <a:path w="242570" h="192383">
                  <a:moveTo>
                    <a:pt x="0" y="0"/>
                  </a:moveTo>
                  <a:lnTo>
                    <a:pt x="46569" y="4440"/>
                  </a:lnTo>
                  <a:lnTo>
                    <a:pt x="82930" y="15196"/>
                  </a:lnTo>
                  <a:lnTo>
                    <a:pt x="142154" y="47944"/>
                  </a:lnTo>
                  <a:lnTo>
                    <a:pt x="189900" y="69196"/>
                  </a:lnTo>
                  <a:lnTo>
                    <a:pt x="208376" y="86798"/>
                  </a:lnTo>
                  <a:lnTo>
                    <a:pt x="223144" y="109672"/>
                  </a:lnTo>
                  <a:lnTo>
                    <a:pt x="238496" y="156431"/>
                  </a:lnTo>
                  <a:lnTo>
                    <a:pt x="242569" y="1923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52342" y="5570713"/>
              <a:ext cx="373785" cy="301009"/>
            </a:xfrm>
            <a:custGeom>
              <a:avLst/>
              <a:gdLst/>
              <a:ahLst/>
              <a:cxnLst/>
              <a:rect l="0" t="0" r="0" b="0"/>
              <a:pathLst>
                <a:path w="373785" h="301009">
                  <a:moveTo>
                    <a:pt x="5749" y="0"/>
                  </a:moveTo>
                  <a:lnTo>
                    <a:pt x="0" y="21893"/>
                  </a:lnTo>
                  <a:lnTo>
                    <a:pt x="379" y="64081"/>
                  </a:lnTo>
                  <a:lnTo>
                    <a:pt x="11719" y="125610"/>
                  </a:lnTo>
                  <a:lnTo>
                    <a:pt x="28089" y="183296"/>
                  </a:lnTo>
                  <a:lnTo>
                    <a:pt x="45715" y="233212"/>
                  </a:lnTo>
                  <a:lnTo>
                    <a:pt x="74806" y="268817"/>
                  </a:lnTo>
                  <a:lnTo>
                    <a:pt x="102832" y="284217"/>
                  </a:lnTo>
                  <a:lnTo>
                    <a:pt x="147466" y="296818"/>
                  </a:lnTo>
                  <a:lnTo>
                    <a:pt x="203096" y="300271"/>
                  </a:lnTo>
                  <a:lnTo>
                    <a:pt x="261810" y="301008"/>
                  </a:lnTo>
                  <a:lnTo>
                    <a:pt x="317962" y="296665"/>
                  </a:lnTo>
                  <a:lnTo>
                    <a:pt x="354083" y="281102"/>
                  </a:lnTo>
                  <a:lnTo>
                    <a:pt x="373784" y="2676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09024" y="5687816"/>
              <a:ext cx="198579" cy="501867"/>
            </a:xfrm>
            <a:custGeom>
              <a:avLst/>
              <a:gdLst/>
              <a:ahLst/>
              <a:cxnLst/>
              <a:rect l="0" t="0" r="0" b="0"/>
              <a:pathLst>
                <a:path w="198579" h="501867">
                  <a:moveTo>
                    <a:pt x="117102" y="0"/>
                  </a:moveTo>
                  <a:lnTo>
                    <a:pt x="108221" y="8880"/>
                  </a:lnTo>
                  <a:lnTo>
                    <a:pt x="107464" y="13355"/>
                  </a:lnTo>
                  <a:lnTo>
                    <a:pt x="108818" y="18197"/>
                  </a:lnTo>
                  <a:lnTo>
                    <a:pt x="124346" y="39324"/>
                  </a:lnTo>
                  <a:lnTo>
                    <a:pt x="180928" y="97248"/>
                  </a:lnTo>
                  <a:lnTo>
                    <a:pt x="193428" y="118654"/>
                  </a:lnTo>
                  <a:lnTo>
                    <a:pt x="198578" y="151536"/>
                  </a:lnTo>
                  <a:lnTo>
                    <a:pt x="191223" y="190709"/>
                  </a:lnTo>
                  <a:lnTo>
                    <a:pt x="165806" y="250051"/>
                  </a:lnTo>
                  <a:lnTo>
                    <a:pt x="129042" y="305483"/>
                  </a:lnTo>
                  <a:lnTo>
                    <a:pt x="84448" y="368730"/>
                  </a:lnTo>
                  <a:lnTo>
                    <a:pt x="49825" y="427800"/>
                  </a:lnTo>
                  <a:lnTo>
                    <a:pt x="7421" y="488920"/>
                  </a:lnTo>
                  <a:lnTo>
                    <a:pt x="0" y="50186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138012" y="5588494"/>
              <a:ext cx="190727" cy="444802"/>
            </a:xfrm>
            <a:custGeom>
              <a:avLst/>
              <a:gdLst/>
              <a:ahLst/>
              <a:cxnLst/>
              <a:rect l="0" t="0" r="0" b="0"/>
              <a:pathLst>
                <a:path w="190727" h="444802">
                  <a:moveTo>
                    <a:pt x="190726" y="32406"/>
                  </a:moveTo>
                  <a:lnTo>
                    <a:pt x="186286" y="19085"/>
                  </a:lnTo>
                  <a:lnTo>
                    <a:pt x="176671" y="7588"/>
                  </a:lnTo>
                  <a:lnTo>
                    <a:pt x="170204" y="1920"/>
                  </a:lnTo>
                  <a:lnTo>
                    <a:pt x="162175" y="0"/>
                  </a:lnTo>
                  <a:lnTo>
                    <a:pt x="143340" y="2824"/>
                  </a:lnTo>
                  <a:lnTo>
                    <a:pt x="125055" y="15231"/>
                  </a:lnTo>
                  <a:lnTo>
                    <a:pt x="76975" y="67000"/>
                  </a:lnTo>
                  <a:lnTo>
                    <a:pt x="45930" y="130230"/>
                  </a:lnTo>
                  <a:lnTo>
                    <a:pt x="26487" y="189420"/>
                  </a:lnTo>
                  <a:lnTo>
                    <a:pt x="9520" y="249786"/>
                  </a:lnTo>
                  <a:lnTo>
                    <a:pt x="0" y="312092"/>
                  </a:lnTo>
                  <a:lnTo>
                    <a:pt x="6278" y="362715"/>
                  </a:lnTo>
                  <a:lnTo>
                    <a:pt x="20315" y="395356"/>
                  </a:lnTo>
                  <a:lnTo>
                    <a:pt x="49566" y="423980"/>
                  </a:lnTo>
                  <a:lnTo>
                    <a:pt x="66649" y="435067"/>
                  </a:lnTo>
                  <a:lnTo>
                    <a:pt x="86634" y="443092"/>
                  </a:lnTo>
                  <a:lnTo>
                    <a:pt x="105429" y="444801"/>
                  </a:lnTo>
                  <a:lnTo>
                    <a:pt x="114345" y="443955"/>
                  </a:lnTo>
                  <a:lnTo>
                    <a:pt x="131685" y="435580"/>
                  </a:lnTo>
                  <a:lnTo>
                    <a:pt x="161096" y="411926"/>
                  </a:lnTo>
                  <a:lnTo>
                    <a:pt x="190726" y="3669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69814" y="5830011"/>
              <a:ext cx="184019" cy="33459"/>
            </a:xfrm>
            <a:custGeom>
              <a:avLst/>
              <a:gdLst/>
              <a:ahLst/>
              <a:cxnLst/>
              <a:rect l="0" t="0" r="0" b="0"/>
              <a:pathLst>
                <a:path w="184019" h="33459">
                  <a:moveTo>
                    <a:pt x="0" y="33458"/>
                  </a:moveTo>
                  <a:lnTo>
                    <a:pt x="29774" y="26837"/>
                  </a:lnTo>
                  <a:lnTo>
                    <a:pt x="88150" y="19575"/>
                  </a:lnTo>
                  <a:lnTo>
                    <a:pt x="126905" y="15713"/>
                  </a:lnTo>
                  <a:lnTo>
                    <a:pt x="18401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24972" y="4575386"/>
            <a:ext cx="1955159" cy="1756492"/>
            <a:chOff x="6424972" y="4575386"/>
            <a:chExt cx="1955159" cy="1756492"/>
          </a:xfrm>
        </p:grpSpPr>
        <p:sp>
          <p:nvSpPr>
            <p:cNvPr id="25" name="Freeform 24"/>
            <p:cNvSpPr/>
            <p:nvPr/>
          </p:nvSpPr>
          <p:spPr>
            <a:xfrm>
              <a:off x="7293512" y="5687816"/>
              <a:ext cx="25062" cy="610604"/>
            </a:xfrm>
            <a:custGeom>
              <a:avLst/>
              <a:gdLst/>
              <a:ahLst/>
              <a:cxnLst/>
              <a:rect l="0" t="0" r="0" b="0"/>
              <a:pathLst>
                <a:path w="25062" h="610604">
                  <a:moveTo>
                    <a:pt x="25061" y="0"/>
                  </a:moveTo>
                  <a:lnTo>
                    <a:pt x="19313" y="22821"/>
                  </a:lnTo>
                  <a:lnTo>
                    <a:pt x="17042" y="85031"/>
                  </a:lnTo>
                  <a:lnTo>
                    <a:pt x="16765" y="137444"/>
                  </a:lnTo>
                  <a:lnTo>
                    <a:pt x="14233" y="192544"/>
                  </a:lnTo>
                  <a:lnTo>
                    <a:pt x="9498" y="252617"/>
                  </a:lnTo>
                  <a:lnTo>
                    <a:pt x="8678" y="301618"/>
                  </a:lnTo>
                  <a:lnTo>
                    <a:pt x="3995" y="355894"/>
                  </a:lnTo>
                  <a:lnTo>
                    <a:pt x="764" y="419162"/>
                  </a:lnTo>
                  <a:lnTo>
                    <a:pt x="126" y="476407"/>
                  </a:lnTo>
                  <a:lnTo>
                    <a:pt x="0" y="528023"/>
                  </a:lnTo>
                  <a:lnTo>
                    <a:pt x="2451" y="586947"/>
                  </a:lnTo>
                  <a:lnTo>
                    <a:pt x="8333" y="6106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276751" y="5522200"/>
              <a:ext cx="778640" cy="809678"/>
            </a:xfrm>
            <a:custGeom>
              <a:avLst/>
              <a:gdLst/>
              <a:ahLst/>
              <a:cxnLst/>
              <a:rect l="0" t="0" r="0" b="0"/>
              <a:pathLst>
                <a:path w="778640" h="809678">
                  <a:moveTo>
                    <a:pt x="33459" y="48513"/>
                  </a:moveTo>
                  <a:lnTo>
                    <a:pt x="96109" y="55715"/>
                  </a:lnTo>
                  <a:lnTo>
                    <a:pt x="157996" y="63345"/>
                  </a:lnTo>
                  <a:lnTo>
                    <a:pt x="214565" y="65922"/>
                  </a:lnTo>
                  <a:lnTo>
                    <a:pt x="270435" y="72411"/>
                  </a:lnTo>
                  <a:lnTo>
                    <a:pt x="326211" y="70971"/>
                  </a:lnTo>
                  <a:lnTo>
                    <a:pt x="387725" y="65996"/>
                  </a:lnTo>
                  <a:lnTo>
                    <a:pt x="445759" y="60901"/>
                  </a:lnTo>
                  <a:lnTo>
                    <a:pt x="501821" y="54929"/>
                  </a:lnTo>
                  <a:lnTo>
                    <a:pt x="557623" y="43610"/>
                  </a:lnTo>
                  <a:lnTo>
                    <a:pt x="590156" y="39316"/>
                  </a:lnTo>
                  <a:lnTo>
                    <a:pt x="652272" y="18383"/>
                  </a:lnTo>
                  <a:lnTo>
                    <a:pt x="707643" y="6798"/>
                  </a:lnTo>
                  <a:lnTo>
                    <a:pt x="754929" y="0"/>
                  </a:lnTo>
                  <a:lnTo>
                    <a:pt x="763513" y="2231"/>
                  </a:lnTo>
                  <a:lnTo>
                    <a:pt x="770166" y="6506"/>
                  </a:lnTo>
                  <a:lnTo>
                    <a:pt x="775530" y="12144"/>
                  </a:lnTo>
                  <a:lnTo>
                    <a:pt x="778176" y="18691"/>
                  </a:lnTo>
                  <a:lnTo>
                    <a:pt x="778639" y="33400"/>
                  </a:lnTo>
                  <a:lnTo>
                    <a:pt x="766316" y="90994"/>
                  </a:lnTo>
                  <a:lnTo>
                    <a:pt x="749975" y="152651"/>
                  </a:lnTo>
                  <a:lnTo>
                    <a:pt x="746076" y="198743"/>
                  </a:lnTo>
                  <a:lnTo>
                    <a:pt x="740481" y="253602"/>
                  </a:lnTo>
                  <a:lnTo>
                    <a:pt x="736942" y="310390"/>
                  </a:lnTo>
                  <a:lnTo>
                    <a:pt x="736185" y="368755"/>
                  </a:lnTo>
                  <a:lnTo>
                    <a:pt x="742707" y="424861"/>
                  </a:lnTo>
                  <a:lnTo>
                    <a:pt x="744207" y="482528"/>
                  </a:lnTo>
                  <a:lnTo>
                    <a:pt x="744390" y="541004"/>
                  </a:lnTo>
                  <a:lnTo>
                    <a:pt x="748867" y="597578"/>
                  </a:lnTo>
                  <a:lnTo>
                    <a:pt x="751094" y="645894"/>
                  </a:lnTo>
                  <a:lnTo>
                    <a:pt x="748014" y="665322"/>
                  </a:lnTo>
                  <a:lnTo>
                    <a:pt x="741070" y="680772"/>
                  </a:lnTo>
                  <a:lnTo>
                    <a:pt x="736615" y="687495"/>
                  </a:lnTo>
                  <a:lnTo>
                    <a:pt x="724231" y="697442"/>
                  </a:lnTo>
                  <a:lnTo>
                    <a:pt x="663974" y="723982"/>
                  </a:lnTo>
                  <a:lnTo>
                    <a:pt x="615670" y="738774"/>
                  </a:lnTo>
                  <a:lnTo>
                    <a:pt x="559113" y="744453"/>
                  </a:lnTo>
                  <a:lnTo>
                    <a:pt x="504483" y="750247"/>
                  </a:lnTo>
                  <a:lnTo>
                    <a:pt x="448869" y="751010"/>
                  </a:lnTo>
                  <a:lnTo>
                    <a:pt x="393126" y="753589"/>
                  </a:lnTo>
                  <a:lnTo>
                    <a:pt x="336436" y="758714"/>
                  </a:lnTo>
                  <a:lnTo>
                    <a:pt x="274401" y="763828"/>
                  </a:lnTo>
                  <a:lnTo>
                    <a:pt x="217629" y="769803"/>
                  </a:lnTo>
                  <a:lnTo>
                    <a:pt x="157194" y="784755"/>
                  </a:lnTo>
                  <a:lnTo>
                    <a:pt x="102005" y="793728"/>
                  </a:lnTo>
                  <a:lnTo>
                    <a:pt x="40167" y="807210"/>
                  </a:lnTo>
                  <a:lnTo>
                    <a:pt x="0" y="8096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276751" y="5001932"/>
              <a:ext cx="719343" cy="560418"/>
            </a:xfrm>
            <a:custGeom>
              <a:avLst/>
              <a:gdLst/>
              <a:ahLst/>
              <a:cxnLst/>
              <a:rect l="0" t="0" r="0" b="0"/>
              <a:pathLst>
                <a:path w="719343" h="560418">
                  <a:moveTo>
                    <a:pt x="0" y="560417"/>
                  </a:moveTo>
                  <a:lnTo>
                    <a:pt x="0" y="542656"/>
                  </a:lnTo>
                  <a:lnTo>
                    <a:pt x="4957" y="528978"/>
                  </a:lnTo>
                  <a:lnTo>
                    <a:pt x="58170" y="469200"/>
                  </a:lnTo>
                  <a:lnTo>
                    <a:pt x="102802" y="429169"/>
                  </a:lnTo>
                  <a:lnTo>
                    <a:pt x="156457" y="392367"/>
                  </a:lnTo>
                  <a:lnTo>
                    <a:pt x="211942" y="355646"/>
                  </a:lnTo>
                  <a:lnTo>
                    <a:pt x="267668" y="323939"/>
                  </a:lnTo>
                  <a:lnTo>
                    <a:pt x="323426" y="290769"/>
                  </a:lnTo>
                  <a:lnTo>
                    <a:pt x="384592" y="256580"/>
                  </a:lnTo>
                  <a:lnTo>
                    <a:pt x="443373" y="223058"/>
                  </a:lnTo>
                  <a:lnTo>
                    <a:pt x="501015" y="195343"/>
                  </a:lnTo>
                  <a:lnTo>
                    <a:pt x="561547" y="153246"/>
                  </a:lnTo>
                  <a:lnTo>
                    <a:pt x="621679" y="97583"/>
                  </a:lnTo>
                  <a:lnTo>
                    <a:pt x="682447" y="34131"/>
                  </a:lnTo>
                  <a:lnTo>
                    <a:pt x="7193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820440" y="4976839"/>
              <a:ext cx="510232" cy="73672"/>
            </a:xfrm>
            <a:custGeom>
              <a:avLst/>
              <a:gdLst/>
              <a:ahLst/>
              <a:cxnLst/>
              <a:rect l="0" t="0" r="0" b="0"/>
              <a:pathLst>
                <a:path w="510232" h="73672">
                  <a:moveTo>
                    <a:pt x="0" y="50186"/>
                  </a:moveTo>
                  <a:lnTo>
                    <a:pt x="62816" y="64454"/>
                  </a:lnTo>
                  <a:lnTo>
                    <a:pt x="124157" y="73671"/>
                  </a:lnTo>
                  <a:lnTo>
                    <a:pt x="185411" y="68284"/>
                  </a:lnTo>
                  <a:lnTo>
                    <a:pt x="246252" y="58270"/>
                  </a:lnTo>
                  <a:lnTo>
                    <a:pt x="307940" y="47343"/>
                  </a:lnTo>
                  <a:lnTo>
                    <a:pt x="365629" y="33450"/>
                  </a:lnTo>
                  <a:lnTo>
                    <a:pt x="424630" y="16728"/>
                  </a:lnTo>
                  <a:lnTo>
                    <a:pt x="487364" y="2478"/>
                  </a:lnTo>
                  <a:lnTo>
                    <a:pt x="5102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088102" y="5010297"/>
              <a:ext cx="292029" cy="468409"/>
            </a:xfrm>
            <a:custGeom>
              <a:avLst/>
              <a:gdLst/>
              <a:ahLst/>
              <a:cxnLst/>
              <a:rect l="0" t="0" r="0" b="0"/>
              <a:pathLst>
                <a:path w="292029" h="468409">
                  <a:moveTo>
                    <a:pt x="267662" y="0"/>
                  </a:moveTo>
                  <a:lnTo>
                    <a:pt x="285423" y="4440"/>
                  </a:lnTo>
                  <a:lnTo>
                    <a:pt x="289725" y="9465"/>
                  </a:lnTo>
                  <a:lnTo>
                    <a:pt x="291665" y="16533"/>
                  </a:lnTo>
                  <a:lnTo>
                    <a:pt x="292028" y="24963"/>
                  </a:lnTo>
                  <a:lnTo>
                    <a:pt x="270319" y="80138"/>
                  </a:lnTo>
                  <a:lnTo>
                    <a:pt x="248153" y="120849"/>
                  </a:lnTo>
                  <a:lnTo>
                    <a:pt x="208745" y="175779"/>
                  </a:lnTo>
                  <a:lnTo>
                    <a:pt x="161492" y="231432"/>
                  </a:lnTo>
                  <a:lnTo>
                    <a:pt x="113000" y="287181"/>
                  </a:lnTo>
                  <a:lnTo>
                    <a:pt x="69955" y="342942"/>
                  </a:lnTo>
                  <a:lnTo>
                    <a:pt x="33685" y="398704"/>
                  </a:lnTo>
                  <a:lnTo>
                    <a:pt x="3389" y="460238"/>
                  </a:lnTo>
                  <a:lnTo>
                    <a:pt x="0" y="4684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289306" y="5127399"/>
              <a:ext cx="66459" cy="568782"/>
            </a:xfrm>
            <a:custGeom>
              <a:avLst/>
              <a:gdLst/>
              <a:ahLst/>
              <a:cxnLst/>
              <a:rect l="0" t="0" r="0" b="0"/>
              <a:pathLst>
                <a:path w="66459" h="568782">
                  <a:moveTo>
                    <a:pt x="66458" y="0"/>
                  </a:moveTo>
                  <a:lnTo>
                    <a:pt x="53120" y="55227"/>
                  </a:lnTo>
                  <a:lnTo>
                    <a:pt x="45735" y="111455"/>
                  </a:lnTo>
                  <a:lnTo>
                    <a:pt x="35320" y="169758"/>
                  </a:lnTo>
                  <a:lnTo>
                    <a:pt x="29018" y="223539"/>
                  </a:lnTo>
                  <a:lnTo>
                    <a:pt x="19753" y="278910"/>
                  </a:lnTo>
                  <a:lnTo>
                    <a:pt x="14480" y="334596"/>
                  </a:lnTo>
                  <a:lnTo>
                    <a:pt x="3024" y="397605"/>
                  </a:lnTo>
                  <a:lnTo>
                    <a:pt x="0" y="454323"/>
                  </a:lnTo>
                  <a:lnTo>
                    <a:pt x="562" y="509617"/>
                  </a:lnTo>
                  <a:lnTo>
                    <a:pt x="7907" y="5687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37915" y="5779824"/>
              <a:ext cx="284392" cy="376401"/>
            </a:xfrm>
            <a:custGeom>
              <a:avLst/>
              <a:gdLst/>
              <a:ahLst/>
              <a:cxnLst/>
              <a:rect l="0" t="0" r="0" b="0"/>
              <a:pathLst>
                <a:path w="284392" h="376401">
                  <a:moveTo>
                    <a:pt x="284391" y="0"/>
                  </a:moveTo>
                  <a:lnTo>
                    <a:pt x="269176" y="13356"/>
                  </a:lnTo>
                  <a:lnTo>
                    <a:pt x="245289" y="29464"/>
                  </a:lnTo>
                  <a:lnTo>
                    <a:pt x="192100" y="92899"/>
                  </a:lnTo>
                  <a:lnTo>
                    <a:pt x="143930" y="149881"/>
                  </a:lnTo>
                  <a:lnTo>
                    <a:pt x="100601" y="210892"/>
                  </a:lnTo>
                  <a:lnTo>
                    <a:pt x="58581" y="274150"/>
                  </a:lnTo>
                  <a:lnTo>
                    <a:pt x="23411" y="331543"/>
                  </a:lnTo>
                  <a:lnTo>
                    <a:pt x="0" y="3764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437784" y="5694891"/>
              <a:ext cx="431045" cy="500251"/>
            </a:xfrm>
            <a:custGeom>
              <a:avLst/>
              <a:gdLst/>
              <a:ahLst/>
              <a:cxnLst/>
              <a:rect l="0" t="0" r="0" b="0"/>
              <a:pathLst>
                <a:path w="431045" h="500251">
                  <a:moveTo>
                    <a:pt x="332469" y="68205"/>
                  </a:moveTo>
                  <a:lnTo>
                    <a:pt x="303006" y="40600"/>
                  </a:lnTo>
                  <a:lnTo>
                    <a:pt x="288705" y="33321"/>
                  </a:lnTo>
                  <a:lnTo>
                    <a:pt x="256098" y="28438"/>
                  </a:lnTo>
                  <a:lnTo>
                    <a:pt x="199558" y="33466"/>
                  </a:lnTo>
                  <a:lnTo>
                    <a:pt x="149675" y="46098"/>
                  </a:lnTo>
                  <a:lnTo>
                    <a:pt x="91171" y="81490"/>
                  </a:lnTo>
                  <a:lnTo>
                    <a:pt x="51467" y="115545"/>
                  </a:lnTo>
                  <a:lnTo>
                    <a:pt x="16606" y="177158"/>
                  </a:lnTo>
                  <a:lnTo>
                    <a:pt x="3860" y="214882"/>
                  </a:lnTo>
                  <a:lnTo>
                    <a:pt x="0" y="272418"/>
                  </a:lnTo>
                  <a:lnTo>
                    <a:pt x="7224" y="335553"/>
                  </a:lnTo>
                  <a:lnTo>
                    <a:pt x="27001" y="395478"/>
                  </a:lnTo>
                  <a:lnTo>
                    <a:pt x="59339" y="438142"/>
                  </a:lnTo>
                  <a:lnTo>
                    <a:pt x="93628" y="471478"/>
                  </a:lnTo>
                  <a:lnTo>
                    <a:pt x="145535" y="493155"/>
                  </a:lnTo>
                  <a:lnTo>
                    <a:pt x="208079" y="500250"/>
                  </a:lnTo>
                  <a:lnTo>
                    <a:pt x="254720" y="494963"/>
                  </a:lnTo>
                  <a:lnTo>
                    <a:pt x="305950" y="471774"/>
                  </a:lnTo>
                  <a:lnTo>
                    <a:pt x="339623" y="443362"/>
                  </a:lnTo>
                  <a:lnTo>
                    <a:pt x="382422" y="385981"/>
                  </a:lnTo>
                  <a:lnTo>
                    <a:pt x="404915" y="348141"/>
                  </a:lnTo>
                  <a:lnTo>
                    <a:pt x="420579" y="287623"/>
                  </a:lnTo>
                  <a:lnTo>
                    <a:pt x="431044" y="225331"/>
                  </a:lnTo>
                  <a:lnTo>
                    <a:pt x="425986" y="168708"/>
                  </a:lnTo>
                  <a:lnTo>
                    <a:pt x="420335" y="123993"/>
                  </a:lnTo>
                  <a:lnTo>
                    <a:pt x="397641" y="68696"/>
                  </a:lnTo>
                  <a:lnTo>
                    <a:pt x="384101" y="43257"/>
                  </a:lnTo>
                  <a:lnTo>
                    <a:pt x="359436" y="18061"/>
                  </a:lnTo>
                  <a:lnTo>
                    <a:pt x="333025" y="1818"/>
                  </a:lnTo>
                  <a:lnTo>
                    <a:pt x="294219" y="0"/>
                  </a:lnTo>
                  <a:lnTo>
                    <a:pt x="245435" y="8641"/>
                  </a:lnTo>
                  <a:lnTo>
                    <a:pt x="215912" y="24017"/>
                  </a:lnTo>
                  <a:lnTo>
                    <a:pt x="154760" y="73451"/>
                  </a:lnTo>
                  <a:lnTo>
                    <a:pt x="140088" y="849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87556" y="5194314"/>
              <a:ext cx="147375" cy="442953"/>
            </a:xfrm>
            <a:custGeom>
              <a:avLst/>
              <a:gdLst/>
              <a:ahLst/>
              <a:cxnLst/>
              <a:rect l="0" t="0" r="0" b="0"/>
              <a:pathLst>
                <a:path w="147375" h="442953">
                  <a:moveTo>
                    <a:pt x="147374" y="0"/>
                  </a:moveTo>
                  <a:lnTo>
                    <a:pt x="93646" y="58168"/>
                  </a:lnTo>
                  <a:lnTo>
                    <a:pt x="58331" y="120346"/>
                  </a:lnTo>
                  <a:lnTo>
                    <a:pt x="30295" y="182333"/>
                  </a:lnTo>
                  <a:lnTo>
                    <a:pt x="20988" y="206504"/>
                  </a:lnTo>
                  <a:lnTo>
                    <a:pt x="12535" y="259884"/>
                  </a:lnTo>
                  <a:lnTo>
                    <a:pt x="398" y="322400"/>
                  </a:lnTo>
                  <a:lnTo>
                    <a:pt x="0" y="367833"/>
                  </a:lnTo>
                  <a:lnTo>
                    <a:pt x="12103" y="421913"/>
                  </a:lnTo>
                  <a:lnTo>
                    <a:pt x="20957" y="437210"/>
                  </a:lnTo>
                  <a:lnTo>
                    <a:pt x="28709" y="441104"/>
                  </a:lnTo>
                  <a:lnTo>
                    <a:pt x="49714" y="442952"/>
                  </a:lnTo>
                  <a:lnTo>
                    <a:pt x="64625" y="440675"/>
                  </a:lnTo>
                  <a:lnTo>
                    <a:pt x="80458" y="4349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946633" y="5093941"/>
              <a:ext cx="146102" cy="513829"/>
            </a:xfrm>
            <a:custGeom>
              <a:avLst/>
              <a:gdLst/>
              <a:ahLst/>
              <a:cxnLst/>
              <a:rect l="0" t="0" r="0" b="0"/>
              <a:pathLst>
                <a:path w="146102" h="513829">
                  <a:moveTo>
                    <a:pt x="146101" y="0"/>
                  </a:moveTo>
                  <a:lnTo>
                    <a:pt x="114663" y="27296"/>
                  </a:lnTo>
                  <a:lnTo>
                    <a:pt x="72742" y="80430"/>
                  </a:lnTo>
                  <a:lnTo>
                    <a:pt x="43192" y="139913"/>
                  </a:lnTo>
                  <a:lnTo>
                    <a:pt x="23163" y="195511"/>
                  </a:lnTo>
                  <a:lnTo>
                    <a:pt x="9981" y="255475"/>
                  </a:lnTo>
                  <a:lnTo>
                    <a:pt x="4176" y="312068"/>
                  </a:lnTo>
                  <a:lnTo>
                    <a:pt x="0" y="365516"/>
                  </a:lnTo>
                  <a:lnTo>
                    <a:pt x="4321" y="423466"/>
                  </a:lnTo>
                  <a:lnTo>
                    <a:pt x="15480" y="479517"/>
                  </a:lnTo>
                  <a:lnTo>
                    <a:pt x="23547" y="508565"/>
                  </a:lnTo>
                  <a:lnTo>
                    <a:pt x="27223" y="512838"/>
                  </a:lnTo>
                  <a:lnTo>
                    <a:pt x="31533" y="513828"/>
                  </a:lnTo>
                  <a:lnTo>
                    <a:pt x="36264" y="512629"/>
                  </a:lnTo>
                  <a:lnTo>
                    <a:pt x="40348" y="509041"/>
                  </a:lnTo>
                  <a:lnTo>
                    <a:pt x="54092" y="485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801251" y="4993568"/>
              <a:ext cx="149289" cy="593875"/>
            </a:xfrm>
            <a:custGeom>
              <a:avLst/>
              <a:gdLst/>
              <a:ahLst/>
              <a:cxnLst/>
              <a:rect l="0" t="0" r="0" b="0"/>
              <a:pathLst>
                <a:path w="149289" h="593875">
                  <a:moveTo>
                    <a:pt x="149288" y="0"/>
                  </a:moveTo>
                  <a:lnTo>
                    <a:pt x="95970" y="59938"/>
                  </a:lnTo>
                  <a:lnTo>
                    <a:pt x="69672" y="94898"/>
                  </a:lnTo>
                  <a:lnTo>
                    <a:pt x="39693" y="152783"/>
                  </a:lnTo>
                  <a:lnTo>
                    <a:pt x="24084" y="201404"/>
                  </a:lnTo>
                  <a:lnTo>
                    <a:pt x="13573" y="251128"/>
                  </a:lnTo>
                  <a:lnTo>
                    <a:pt x="4572" y="301177"/>
                  </a:lnTo>
                  <a:lnTo>
                    <a:pt x="459" y="351323"/>
                  </a:lnTo>
                  <a:lnTo>
                    <a:pt x="0" y="410617"/>
                  </a:lnTo>
                  <a:lnTo>
                    <a:pt x="5975" y="470562"/>
                  </a:lnTo>
                  <a:lnTo>
                    <a:pt x="11552" y="488263"/>
                  </a:lnTo>
                  <a:lnTo>
                    <a:pt x="50036" y="551245"/>
                  </a:lnTo>
                  <a:lnTo>
                    <a:pt x="68867" y="569575"/>
                  </a:lnTo>
                  <a:lnTo>
                    <a:pt x="115830" y="5938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424972" y="4575386"/>
              <a:ext cx="667763" cy="669115"/>
            </a:xfrm>
            <a:custGeom>
              <a:avLst/>
              <a:gdLst/>
              <a:ahLst/>
              <a:cxnLst/>
              <a:rect l="0" t="0" r="0" b="0"/>
              <a:pathLst>
                <a:path w="667763" h="669115">
                  <a:moveTo>
                    <a:pt x="667762" y="669114"/>
                  </a:moveTo>
                  <a:lnTo>
                    <a:pt x="621193" y="653032"/>
                  </a:lnTo>
                  <a:lnTo>
                    <a:pt x="559900" y="602632"/>
                  </a:lnTo>
                  <a:lnTo>
                    <a:pt x="498534" y="545403"/>
                  </a:lnTo>
                  <a:lnTo>
                    <a:pt x="441072" y="483910"/>
                  </a:lnTo>
                  <a:lnTo>
                    <a:pt x="397409" y="426369"/>
                  </a:lnTo>
                  <a:lnTo>
                    <a:pt x="350607" y="368836"/>
                  </a:lnTo>
                  <a:lnTo>
                    <a:pt x="307295" y="312134"/>
                  </a:lnTo>
                  <a:lnTo>
                    <a:pt x="264513" y="253745"/>
                  </a:lnTo>
                  <a:lnTo>
                    <a:pt x="217887" y="194987"/>
                  </a:lnTo>
                  <a:lnTo>
                    <a:pt x="165512" y="137380"/>
                  </a:lnTo>
                  <a:lnTo>
                    <a:pt x="110268" y="78266"/>
                  </a:lnTo>
                  <a:lnTo>
                    <a:pt x="93444" y="56929"/>
                  </a:lnTo>
                  <a:lnTo>
                    <a:pt x="88784" y="54669"/>
                  </a:lnTo>
                  <a:lnTo>
                    <a:pt x="84748" y="55949"/>
                  </a:lnTo>
                  <a:lnTo>
                    <a:pt x="81128" y="59591"/>
                  </a:lnTo>
                  <a:lnTo>
                    <a:pt x="77106" y="73551"/>
                  </a:lnTo>
                  <a:lnTo>
                    <a:pt x="68562" y="135014"/>
                  </a:lnTo>
                  <a:lnTo>
                    <a:pt x="63644" y="190553"/>
                  </a:lnTo>
                  <a:lnTo>
                    <a:pt x="53999" y="245583"/>
                  </a:lnTo>
                  <a:lnTo>
                    <a:pt x="44811" y="307815"/>
                  </a:lnTo>
                  <a:lnTo>
                    <a:pt x="41491" y="311146"/>
                  </a:lnTo>
                  <a:lnTo>
                    <a:pt x="37420" y="310579"/>
                  </a:lnTo>
                  <a:lnTo>
                    <a:pt x="32847" y="307412"/>
                  </a:lnTo>
                  <a:lnTo>
                    <a:pt x="17530" y="280754"/>
                  </a:lnTo>
                  <a:lnTo>
                    <a:pt x="3308" y="217688"/>
                  </a:lnTo>
                  <a:lnTo>
                    <a:pt x="0" y="167324"/>
                  </a:lnTo>
                  <a:lnTo>
                    <a:pt x="1360" y="105304"/>
                  </a:lnTo>
                  <a:lnTo>
                    <a:pt x="8092" y="46154"/>
                  </a:lnTo>
                  <a:lnTo>
                    <a:pt x="20108" y="18913"/>
                  </a:lnTo>
                  <a:lnTo>
                    <a:pt x="30159" y="4976"/>
                  </a:lnTo>
                  <a:lnTo>
                    <a:pt x="37300" y="1445"/>
                  </a:lnTo>
                  <a:lnTo>
                    <a:pt x="55148" y="0"/>
                  </a:lnTo>
                  <a:lnTo>
                    <a:pt x="107815" y="6585"/>
                  </a:lnTo>
                  <a:lnTo>
                    <a:pt x="162240" y="9025"/>
                  </a:lnTo>
                  <a:lnTo>
                    <a:pt x="189906" y="15864"/>
                  </a:lnTo>
                  <a:lnTo>
                    <a:pt x="207236" y="24377"/>
                  </a:lnTo>
                  <a:lnTo>
                    <a:pt x="221755" y="39313"/>
                  </a:lnTo>
                  <a:lnTo>
                    <a:pt x="241176" y="66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86322" y="4710918"/>
              <a:ext cx="78904" cy="173629"/>
            </a:xfrm>
            <a:custGeom>
              <a:avLst/>
              <a:gdLst/>
              <a:ahLst/>
              <a:cxnLst/>
              <a:rect l="0" t="0" r="0" b="0"/>
              <a:pathLst>
                <a:path w="78904" h="173629">
                  <a:moveTo>
                    <a:pt x="22768" y="14988"/>
                  </a:moveTo>
                  <a:lnTo>
                    <a:pt x="9446" y="19428"/>
                  </a:lnTo>
                  <a:lnTo>
                    <a:pt x="5523" y="25383"/>
                  </a:lnTo>
                  <a:lnTo>
                    <a:pt x="0" y="55966"/>
                  </a:lnTo>
                  <a:lnTo>
                    <a:pt x="612" y="102975"/>
                  </a:lnTo>
                  <a:lnTo>
                    <a:pt x="12931" y="153108"/>
                  </a:lnTo>
                  <a:lnTo>
                    <a:pt x="21804" y="168074"/>
                  </a:lnTo>
                  <a:lnTo>
                    <a:pt x="27701" y="171879"/>
                  </a:lnTo>
                  <a:lnTo>
                    <a:pt x="41689" y="173628"/>
                  </a:lnTo>
                  <a:lnTo>
                    <a:pt x="48394" y="170005"/>
                  </a:lnTo>
                  <a:lnTo>
                    <a:pt x="60799" y="156066"/>
                  </a:lnTo>
                  <a:lnTo>
                    <a:pt x="73793" y="122878"/>
                  </a:lnTo>
                  <a:lnTo>
                    <a:pt x="78903" y="65213"/>
                  </a:lnTo>
                  <a:lnTo>
                    <a:pt x="73271" y="28733"/>
                  </a:lnTo>
                  <a:lnTo>
                    <a:pt x="65041" y="9015"/>
                  </a:lnTo>
                  <a:lnTo>
                    <a:pt x="59314" y="3571"/>
                  </a:lnTo>
                  <a:lnTo>
                    <a:pt x="52708" y="870"/>
                  </a:lnTo>
                  <a:lnTo>
                    <a:pt x="45516" y="0"/>
                  </a:lnTo>
                  <a:lnTo>
                    <a:pt x="38862" y="2208"/>
                  </a:lnTo>
                  <a:lnTo>
                    <a:pt x="26514" y="12096"/>
                  </a:lnTo>
                  <a:lnTo>
                    <a:pt x="19785" y="30741"/>
                  </a:lnTo>
                  <a:lnTo>
                    <a:pt x="14403" y="819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01922" y="4668101"/>
              <a:ext cx="106406" cy="262710"/>
            </a:xfrm>
            <a:custGeom>
              <a:avLst/>
              <a:gdLst/>
              <a:ahLst/>
              <a:cxnLst/>
              <a:rect l="0" t="0" r="0" b="0"/>
              <a:pathLst>
                <a:path w="106406" h="262710">
                  <a:moveTo>
                    <a:pt x="40999" y="41076"/>
                  </a:moveTo>
                  <a:lnTo>
                    <a:pt x="40999" y="103727"/>
                  </a:lnTo>
                  <a:lnTo>
                    <a:pt x="38520" y="163136"/>
                  </a:lnTo>
                  <a:lnTo>
                    <a:pt x="30672" y="223050"/>
                  </a:lnTo>
                  <a:lnTo>
                    <a:pt x="21094" y="258148"/>
                  </a:lnTo>
                  <a:lnTo>
                    <a:pt x="17505" y="262000"/>
                  </a:lnTo>
                  <a:lnTo>
                    <a:pt x="13255" y="262709"/>
                  </a:lnTo>
                  <a:lnTo>
                    <a:pt x="8562" y="261323"/>
                  </a:lnTo>
                  <a:lnTo>
                    <a:pt x="5433" y="254823"/>
                  </a:lnTo>
                  <a:lnTo>
                    <a:pt x="0" y="197823"/>
                  </a:lnTo>
                  <a:lnTo>
                    <a:pt x="1764" y="141529"/>
                  </a:lnTo>
                  <a:lnTo>
                    <a:pt x="15317" y="84767"/>
                  </a:lnTo>
                  <a:lnTo>
                    <a:pt x="50386" y="22723"/>
                  </a:lnTo>
                  <a:lnTo>
                    <a:pt x="66547" y="7206"/>
                  </a:lnTo>
                  <a:lnTo>
                    <a:pt x="74759" y="1767"/>
                  </a:lnTo>
                  <a:lnTo>
                    <a:pt x="83023" y="0"/>
                  </a:lnTo>
                  <a:lnTo>
                    <a:pt x="99640" y="2993"/>
                  </a:lnTo>
                  <a:lnTo>
                    <a:pt x="104257" y="7323"/>
                  </a:lnTo>
                  <a:lnTo>
                    <a:pt x="106405" y="12997"/>
                  </a:lnTo>
                  <a:lnTo>
                    <a:pt x="106314" y="26738"/>
                  </a:lnTo>
                  <a:lnTo>
                    <a:pt x="100108" y="50149"/>
                  </a:lnTo>
                  <a:lnTo>
                    <a:pt x="81829" y="80560"/>
                  </a:lnTo>
                  <a:lnTo>
                    <a:pt x="66092" y="99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76378" y="472590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01471" y="4677347"/>
              <a:ext cx="225842" cy="115475"/>
            </a:xfrm>
            <a:custGeom>
              <a:avLst/>
              <a:gdLst/>
              <a:ahLst/>
              <a:cxnLst/>
              <a:rect l="0" t="0" r="0" b="0"/>
              <a:pathLst>
                <a:path w="225842" h="115475">
                  <a:moveTo>
                    <a:pt x="0" y="31830"/>
                  </a:moveTo>
                  <a:lnTo>
                    <a:pt x="34927" y="43472"/>
                  </a:lnTo>
                  <a:lnTo>
                    <a:pt x="40943" y="42380"/>
                  </a:lnTo>
                  <a:lnTo>
                    <a:pt x="45884" y="38863"/>
                  </a:lnTo>
                  <a:lnTo>
                    <a:pt x="50106" y="33730"/>
                  </a:lnTo>
                  <a:lnTo>
                    <a:pt x="54798" y="18114"/>
                  </a:lnTo>
                  <a:lnTo>
                    <a:pt x="56049" y="8745"/>
                  </a:lnTo>
                  <a:lnTo>
                    <a:pt x="54095" y="3429"/>
                  </a:lnTo>
                  <a:lnTo>
                    <a:pt x="50004" y="814"/>
                  </a:lnTo>
                  <a:lnTo>
                    <a:pt x="44489" y="0"/>
                  </a:lnTo>
                  <a:lnTo>
                    <a:pt x="40813" y="3175"/>
                  </a:lnTo>
                  <a:lnTo>
                    <a:pt x="36727" y="16616"/>
                  </a:lnTo>
                  <a:lnTo>
                    <a:pt x="38868" y="45083"/>
                  </a:lnTo>
                  <a:lnTo>
                    <a:pt x="43570" y="51818"/>
                  </a:lnTo>
                  <a:lnTo>
                    <a:pt x="50423" y="56308"/>
                  </a:lnTo>
                  <a:lnTo>
                    <a:pt x="58708" y="59301"/>
                  </a:lnTo>
                  <a:lnTo>
                    <a:pt x="67950" y="58509"/>
                  </a:lnTo>
                  <a:lnTo>
                    <a:pt x="124701" y="31602"/>
                  </a:lnTo>
                  <a:lnTo>
                    <a:pt x="141856" y="31109"/>
                  </a:lnTo>
                  <a:lnTo>
                    <a:pt x="147546" y="35067"/>
                  </a:lnTo>
                  <a:lnTo>
                    <a:pt x="151338" y="41423"/>
                  </a:lnTo>
                  <a:lnTo>
                    <a:pt x="161866" y="73895"/>
                  </a:lnTo>
                  <a:lnTo>
                    <a:pt x="165533" y="77531"/>
                  </a:lnTo>
                  <a:lnTo>
                    <a:pt x="169836" y="78097"/>
                  </a:lnTo>
                  <a:lnTo>
                    <a:pt x="194538" y="70090"/>
                  </a:lnTo>
                  <a:lnTo>
                    <a:pt x="200325" y="72207"/>
                  </a:lnTo>
                  <a:lnTo>
                    <a:pt x="205113" y="77335"/>
                  </a:lnTo>
                  <a:lnTo>
                    <a:pt x="225841" y="1154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10133" y="5654358"/>
            <a:ext cx="961833" cy="532565"/>
            <a:chOff x="5810133" y="5654358"/>
            <a:chExt cx="961833" cy="532565"/>
          </a:xfrm>
        </p:grpSpPr>
        <p:sp>
          <p:nvSpPr>
            <p:cNvPr id="42" name="Freeform 41"/>
            <p:cNvSpPr/>
            <p:nvPr/>
          </p:nvSpPr>
          <p:spPr>
            <a:xfrm>
              <a:off x="5810133" y="5768182"/>
              <a:ext cx="186861" cy="418741"/>
            </a:xfrm>
            <a:custGeom>
              <a:avLst/>
              <a:gdLst/>
              <a:ahLst/>
              <a:cxnLst/>
              <a:rect l="0" t="0" r="0" b="0"/>
              <a:pathLst>
                <a:path w="186861" h="418741">
                  <a:moveTo>
                    <a:pt x="186860" y="11642"/>
                  </a:moveTo>
                  <a:lnTo>
                    <a:pt x="151934" y="0"/>
                  </a:lnTo>
                  <a:lnTo>
                    <a:pt x="123433" y="861"/>
                  </a:lnTo>
                  <a:lnTo>
                    <a:pt x="104766" y="9639"/>
                  </a:lnTo>
                  <a:lnTo>
                    <a:pt x="68276" y="40189"/>
                  </a:lnTo>
                  <a:lnTo>
                    <a:pt x="34556" y="87226"/>
                  </a:lnTo>
                  <a:lnTo>
                    <a:pt x="4811" y="147970"/>
                  </a:lnTo>
                  <a:lnTo>
                    <a:pt x="0" y="168888"/>
                  </a:lnTo>
                  <a:lnTo>
                    <a:pt x="960" y="190577"/>
                  </a:lnTo>
                  <a:lnTo>
                    <a:pt x="4376" y="198777"/>
                  </a:lnTo>
                  <a:lnTo>
                    <a:pt x="15606" y="210366"/>
                  </a:lnTo>
                  <a:lnTo>
                    <a:pt x="75815" y="239772"/>
                  </a:lnTo>
                  <a:lnTo>
                    <a:pt x="82160" y="244585"/>
                  </a:lnTo>
                  <a:lnTo>
                    <a:pt x="91689" y="259846"/>
                  </a:lnTo>
                  <a:lnTo>
                    <a:pt x="95531" y="269120"/>
                  </a:lnTo>
                  <a:lnTo>
                    <a:pt x="96498" y="304375"/>
                  </a:lnTo>
                  <a:lnTo>
                    <a:pt x="83491" y="358437"/>
                  </a:lnTo>
                  <a:lnTo>
                    <a:pt x="59150" y="411108"/>
                  </a:lnTo>
                  <a:lnTo>
                    <a:pt x="53392" y="417360"/>
                  </a:lnTo>
                  <a:lnTo>
                    <a:pt x="48624" y="418740"/>
                  </a:lnTo>
                  <a:lnTo>
                    <a:pt x="36300" y="4131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997470" y="5892404"/>
              <a:ext cx="99897" cy="212236"/>
            </a:xfrm>
            <a:custGeom>
              <a:avLst/>
              <a:gdLst/>
              <a:ahLst/>
              <a:cxnLst/>
              <a:rect l="0" t="0" r="0" b="0"/>
              <a:pathLst>
                <a:path w="99897" h="212236">
                  <a:moveTo>
                    <a:pt x="24616" y="21251"/>
                  </a:moveTo>
                  <a:lnTo>
                    <a:pt x="10349" y="79267"/>
                  </a:lnTo>
                  <a:lnTo>
                    <a:pt x="1936" y="141380"/>
                  </a:lnTo>
                  <a:lnTo>
                    <a:pt x="0" y="199155"/>
                  </a:lnTo>
                  <a:lnTo>
                    <a:pt x="1699" y="207698"/>
                  </a:lnTo>
                  <a:lnTo>
                    <a:pt x="4692" y="211535"/>
                  </a:lnTo>
                  <a:lnTo>
                    <a:pt x="8545" y="212235"/>
                  </a:lnTo>
                  <a:lnTo>
                    <a:pt x="11114" y="207125"/>
                  </a:lnTo>
                  <a:lnTo>
                    <a:pt x="20016" y="152539"/>
                  </a:lnTo>
                  <a:lnTo>
                    <a:pt x="26489" y="91607"/>
                  </a:lnTo>
                  <a:lnTo>
                    <a:pt x="31698" y="33083"/>
                  </a:lnTo>
                  <a:lnTo>
                    <a:pt x="37368" y="12260"/>
                  </a:lnTo>
                  <a:lnTo>
                    <a:pt x="41482" y="4104"/>
                  </a:lnTo>
                  <a:lnTo>
                    <a:pt x="47942" y="526"/>
                  </a:lnTo>
                  <a:lnTo>
                    <a:pt x="55967" y="0"/>
                  </a:lnTo>
                  <a:lnTo>
                    <a:pt x="99896" y="128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111332" y="5968450"/>
              <a:ext cx="195146" cy="162682"/>
            </a:xfrm>
            <a:custGeom>
              <a:avLst/>
              <a:gdLst/>
              <a:ahLst/>
              <a:cxnLst/>
              <a:rect l="0" t="0" r="0" b="0"/>
              <a:pathLst>
                <a:path w="195146" h="162682">
                  <a:moveTo>
                    <a:pt x="2763" y="3756"/>
                  </a:moveTo>
                  <a:lnTo>
                    <a:pt x="2763" y="21518"/>
                  </a:lnTo>
                  <a:lnTo>
                    <a:pt x="4622" y="23962"/>
                  </a:lnTo>
                  <a:lnTo>
                    <a:pt x="7720" y="22803"/>
                  </a:lnTo>
                  <a:lnTo>
                    <a:pt x="11644" y="19242"/>
                  </a:lnTo>
                  <a:lnTo>
                    <a:pt x="21607" y="910"/>
                  </a:lnTo>
                  <a:lnTo>
                    <a:pt x="21831" y="0"/>
                  </a:lnTo>
                  <a:lnTo>
                    <a:pt x="8464" y="34815"/>
                  </a:lnTo>
                  <a:lnTo>
                    <a:pt x="12" y="66037"/>
                  </a:lnTo>
                  <a:lnTo>
                    <a:pt x="0" y="75017"/>
                  </a:lnTo>
                  <a:lnTo>
                    <a:pt x="4943" y="89952"/>
                  </a:lnTo>
                  <a:lnTo>
                    <a:pt x="8863" y="92819"/>
                  </a:lnTo>
                  <a:lnTo>
                    <a:pt x="13335" y="92871"/>
                  </a:lnTo>
                  <a:lnTo>
                    <a:pt x="23261" y="87974"/>
                  </a:lnTo>
                  <a:lnTo>
                    <a:pt x="61572" y="52403"/>
                  </a:lnTo>
                  <a:lnTo>
                    <a:pt x="74130" y="36530"/>
                  </a:lnTo>
                  <a:lnTo>
                    <a:pt x="79152" y="33970"/>
                  </a:lnTo>
                  <a:lnTo>
                    <a:pt x="83429" y="35051"/>
                  </a:lnTo>
                  <a:lnTo>
                    <a:pt x="87210" y="38560"/>
                  </a:lnTo>
                  <a:lnTo>
                    <a:pt x="91411" y="52372"/>
                  </a:lnTo>
                  <a:lnTo>
                    <a:pt x="98549" y="91531"/>
                  </a:lnTo>
                  <a:lnTo>
                    <a:pt x="101937" y="96660"/>
                  </a:lnTo>
                  <a:lnTo>
                    <a:pt x="106054" y="98220"/>
                  </a:lnTo>
                  <a:lnTo>
                    <a:pt x="110658" y="97402"/>
                  </a:lnTo>
                  <a:lnTo>
                    <a:pt x="120730" y="89057"/>
                  </a:lnTo>
                  <a:lnTo>
                    <a:pt x="142341" y="65423"/>
                  </a:lnTo>
                  <a:lnTo>
                    <a:pt x="148790" y="63455"/>
                  </a:lnTo>
                  <a:lnTo>
                    <a:pt x="163390" y="66225"/>
                  </a:lnTo>
                  <a:lnTo>
                    <a:pt x="168399" y="71425"/>
                  </a:lnTo>
                  <a:lnTo>
                    <a:pt x="173964" y="87116"/>
                  </a:lnTo>
                  <a:lnTo>
                    <a:pt x="178025" y="149204"/>
                  </a:lnTo>
                  <a:lnTo>
                    <a:pt x="180014" y="155555"/>
                  </a:lnTo>
                  <a:lnTo>
                    <a:pt x="183199" y="158860"/>
                  </a:lnTo>
                  <a:lnTo>
                    <a:pt x="195145" y="1626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59789" y="5966446"/>
              <a:ext cx="222716" cy="177432"/>
            </a:xfrm>
            <a:custGeom>
              <a:avLst/>
              <a:gdLst/>
              <a:ahLst/>
              <a:cxnLst/>
              <a:rect l="0" t="0" r="0" b="0"/>
              <a:pathLst>
                <a:path w="222716" h="177432">
                  <a:moveTo>
                    <a:pt x="30333" y="114498"/>
                  </a:moveTo>
                  <a:lnTo>
                    <a:pt x="53899" y="54560"/>
                  </a:lnTo>
                  <a:lnTo>
                    <a:pt x="61836" y="11062"/>
                  </a:lnTo>
                  <a:lnTo>
                    <a:pt x="59699" y="4648"/>
                  </a:lnTo>
                  <a:lnTo>
                    <a:pt x="55486" y="1301"/>
                  </a:lnTo>
                  <a:lnTo>
                    <a:pt x="49890" y="0"/>
                  </a:lnTo>
                  <a:lnTo>
                    <a:pt x="43371" y="3779"/>
                  </a:lnTo>
                  <a:lnTo>
                    <a:pt x="28692" y="20369"/>
                  </a:lnTo>
                  <a:lnTo>
                    <a:pt x="13634" y="51395"/>
                  </a:lnTo>
                  <a:lnTo>
                    <a:pt x="1149" y="113358"/>
                  </a:lnTo>
                  <a:lnTo>
                    <a:pt x="0" y="155156"/>
                  </a:lnTo>
                  <a:lnTo>
                    <a:pt x="6319" y="173151"/>
                  </a:lnTo>
                  <a:lnTo>
                    <a:pt x="11535" y="176835"/>
                  </a:lnTo>
                  <a:lnTo>
                    <a:pt x="17801" y="177431"/>
                  </a:lnTo>
                  <a:lnTo>
                    <a:pt x="31268" y="173138"/>
                  </a:lnTo>
                  <a:lnTo>
                    <a:pt x="60758" y="150021"/>
                  </a:lnTo>
                  <a:lnTo>
                    <a:pt x="97755" y="91637"/>
                  </a:lnTo>
                  <a:lnTo>
                    <a:pt x="103162" y="85317"/>
                  </a:lnTo>
                  <a:lnTo>
                    <a:pt x="117588" y="50149"/>
                  </a:lnTo>
                  <a:lnTo>
                    <a:pt x="119173" y="51152"/>
                  </a:lnTo>
                  <a:lnTo>
                    <a:pt x="121924" y="101716"/>
                  </a:lnTo>
                  <a:lnTo>
                    <a:pt x="126726" y="161533"/>
                  </a:lnTo>
                  <a:lnTo>
                    <a:pt x="129911" y="165372"/>
                  </a:lnTo>
                  <a:lnTo>
                    <a:pt x="133894" y="165143"/>
                  </a:lnTo>
                  <a:lnTo>
                    <a:pt x="138407" y="162202"/>
                  </a:lnTo>
                  <a:lnTo>
                    <a:pt x="153641" y="140301"/>
                  </a:lnTo>
                  <a:lnTo>
                    <a:pt x="187319" y="76846"/>
                  </a:lnTo>
                  <a:lnTo>
                    <a:pt x="190753" y="67091"/>
                  </a:lnTo>
                  <a:lnTo>
                    <a:pt x="195831" y="61518"/>
                  </a:lnTo>
                  <a:lnTo>
                    <a:pt x="202003" y="58731"/>
                  </a:lnTo>
                  <a:lnTo>
                    <a:pt x="208908" y="57803"/>
                  </a:lnTo>
                  <a:lnTo>
                    <a:pt x="213510" y="60902"/>
                  </a:lnTo>
                  <a:lnTo>
                    <a:pt x="218624" y="74259"/>
                  </a:lnTo>
                  <a:lnTo>
                    <a:pt x="222176" y="127947"/>
                  </a:lnTo>
                  <a:lnTo>
                    <a:pt x="222715" y="156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657784" y="5922020"/>
              <a:ext cx="114182" cy="209112"/>
            </a:xfrm>
            <a:custGeom>
              <a:avLst/>
              <a:gdLst/>
              <a:ahLst/>
              <a:cxnLst/>
              <a:rect l="0" t="0" r="0" b="0"/>
              <a:pathLst>
                <a:path w="114182" h="209112">
                  <a:moveTo>
                    <a:pt x="25093" y="0"/>
                  </a:moveTo>
                  <a:lnTo>
                    <a:pt x="16212" y="8881"/>
                  </a:lnTo>
                  <a:lnTo>
                    <a:pt x="6249" y="32165"/>
                  </a:lnTo>
                  <a:lnTo>
                    <a:pt x="1851" y="62609"/>
                  </a:lnTo>
                  <a:lnTo>
                    <a:pt x="5779" y="81730"/>
                  </a:lnTo>
                  <a:lnTo>
                    <a:pt x="9428" y="90732"/>
                  </a:lnTo>
                  <a:lnTo>
                    <a:pt x="14650" y="95805"/>
                  </a:lnTo>
                  <a:lnTo>
                    <a:pt x="20918" y="98257"/>
                  </a:lnTo>
                  <a:lnTo>
                    <a:pt x="36249" y="98503"/>
                  </a:lnTo>
                  <a:lnTo>
                    <a:pt x="87166" y="93047"/>
                  </a:lnTo>
                  <a:lnTo>
                    <a:pt x="104107" y="97427"/>
                  </a:lnTo>
                  <a:lnTo>
                    <a:pt x="111227" y="101197"/>
                  </a:lnTo>
                  <a:lnTo>
                    <a:pt x="114114" y="106499"/>
                  </a:lnTo>
                  <a:lnTo>
                    <a:pt x="114181" y="112821"/>
                  </a:lnTo>
                  <a:lnTo>
                    <a:pt x="100931" y="147442"/>
                  </a:lnTo>
                  <a:lnTo>
                    <a:pt x="81331" y="174730"/>
                  </a:lnTo>
                  <a:lnTo>
                    <a:pt x="53425" y="196033"/>
                  </a:lnTo>
                  <a:lnTo>
                    <a:pt x="0" y="2091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77529" y="5654358"/>
              <a:ext cx="19838" cy="58552"/>
            </a:xfrm>
            <a:custGeom>
              <a:avLst/>
              <a:gdLst/>
              <a:ahLst/>
              <a:cxnLst/>
              <a:rect l="0" t="0" r="0" b="0"/>
              <a:pathLst>
                <a:path w="19838" h="58552">
                  <a:moveTo>
                    <a:pt x="19837" y="58551"/>
                  </a:moveTo>
                  <a:lnTo>
                    <a:pt x="7411" y="44266"/>
                  </a:lnTo>
                  <a:lnTo>
                    <a:pt x="993" y="30826"/>
                  </a:lnTo>
                  <a:lnTo>
                    <a:pt x="0" y="18038"/>
                  </a:lnTo>
                  <a:lnTo>
                    <a:pt x="310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091547" y="5834678"/>
              <a:ext cx="107223" cy="204445"/>
            </a:xfrm>
            <a:custGeom>
              <a:avLst/>
              <a:gdLst/>
              <a:ahLst/>
              <a:cxnLst/>
              <a:rect l="0" t="0" r="0" b="0"/>
              <a:pathLst>
                <a:path w="107223" h="204445">
                  <a:moveTo>
                    <a:pt x="22548" y="120800"/>
                  </a:moveTo>
                  <a:lnTo>
                    <a:pt x="57475" y="93075"/>
                  </a:lnTo>
                  <a:lnTo>
                    <a:pt x="94679" y="33646"/>
                  </a:lnTo>
                  <a:lnTo>
                    <a:pt x="107222" y="5136"/>
                  </a:lnTo>
                  <a:lnTo>
                    <a:pt x="105020" y="939"/>
                  </a:lnTo>
                  <a:lnTo>
                    <a:pt x="98905" y="0"/>
                  </a:lnTo>
                  <a:lnTo>
                    <a:pt x="90181" y="1232"/>
                  </a:lnTo>
                  <a:lnTo>
                    <a:pt x="75532" y="10037"/>
                  </a:lnTo>
                  <a:lnTo>
                    <a:pt x="33864" y="55418"/>
                  </a:lnTo>
                  <a:lnTo>
                    <a:pt x="8943" y="112524"/>
                  </a:lnTo>
                  <a:lnTo>
                    <a:pt x="0" y="148389"/>
                  </a:lnTo>
                  <a:lnTo>
                    <a:pt x="445" y="168378"/>
                  </a:lnTo>
                  <a:lnTo>
                    <a:pt x="6839" y="186556"/>
                  </a:lnTo>
                  <a:lnTo>
                    <a:pt x="12075" y="192518"/>
                  </a:lnTo>
                  <a:lnTo>
                    <a:pt x="39277" y="2044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56290" y="5880198"/>
            <a:ext cx="1155872" cy="1076727"/>
            <a:chOff x="4356290" y="5880198"/>
            <a:chExt cx="1155872" cy="1076727"/>
          </a:xfrm>
        </p:grpSpPr>
        <p:sp>
          <p:nvSpPr>
            <p:cNvPr id="50" name="Freeform 49"/>
            <p:cNvSpPr/>
            <p:nvPr/>
          </p:nvSpPr>
          <p:spPr>
            <a:xfrm>
              <a:off x="4375527" y="5904539"/>
              <a:ext cx="197704" cy="345094"/>
            </a:xfrm>
            <a:custGeom>
              <a:avLst/>
              <a:gdLst/>
              <a:ahLst/>
              <a:cxnLst/>
              <a:rect l="0" t="0" r="0" b="0"/>
              <a:pathLst>
                <a:path w="197704" h="345094">
                  <a:moveTo>
                    <a:pt x="182783" y="59303"/>
                  </a:moveTo>
                  <a:lnTo>
                    <a:pt x="178343" y="41541"/>
                  </a:lnTo>
                  <a:lnTo>
                    <a:pt x="168728" y="27864"/>
                  </a:lnTo>
                  <a:lnTo>
                    <a:pt x="139837" y="3939"/>
                  </a:lnTo>
                  <a:lnTo>
                    <a:pt x="121254" y="0"/>
                  </a:lnTo>
                  <a:lnTo>
                    <a:pt x="100603" y="2276"/>
                  </a:lnTo>
                  <a:lnTo>
                    <a:pt x="79034" y="9484"/>
                  </a:lnTo>
                  <a:lnTo>
                    <a:pt x="50430" y="32873"/>
                  </a:lnTo>
                  <a:lnTo>
                    <a:pt x="23394" y="67403"/>
                  </a:lnTo>
                  <a:lnTo>
                    <a:pt x="5015" y="113895"/>
                  </a:lnTo>
                  <a:lnTo>
                    <a:pt x="0" y="174453"/>
                  </a:lnTo>
                  <a:lnTo>
                    <a:pt x="3369" y="236753"/>
                  </a:lnTo>
                  <a:lnTo>
                    <a:pt x="13994" y="275481"/>
                  </a:lnTo>
                  <a:lnTo>
                    <a:pt x="42777" y="322870"/>
                  </a:lnTo>
                  <a:lnTo>
                    <a:pt x="60768" y="336917"/>
                  </a:lnTo>
                  <a:lnTo>
                    <a:pt x="70770" y="341964"/>
                  </a:lnTo>
                  <a:lnTo>
                    <a:pt x="91797" y="345093"/>
                  </a:lnTo>
                  <a:lnTo>
                    <a:pt x="102609" y="344627"/>
                  </a:lnTo>
                  <a:lnTo>
                    <a:pt x="122057" y="334195"/>
                  </a:lnTo>
                  <a:lnTo>
                    <a:pt x="138135" y="318097"/>
                  </a:lnTo>
                  <a:lnTo>
                    <a:pt x="172183" y="260020"/>
                  </a:lnTo>
                  <a:lnTo>
                    <a:pt x="187136" y="211546"/>
                  </a:lnTo>
                  <a:lnTo>
                    <a:pt x="195060" y="156743"/>
                  </a:lnTo>
                  <a:lnTo>
                    <a:pt x="197703" y="113179"/>
                  </a:lnTo>
                  <a:lnTo>
                    <a:pt x="187754" y="63712"/>
                  </a:lnTo>
                  <a:lnTo>
                    <a:pt x="183309" y="55737"/>
                  </a:lnTo>
                  <a:lnTo>
                    <a:pt x="170935" y="44397"/>
                  </a:lnTo>
                  <a:lnTo>
                    <a:pt x="163732" y="42860"/>
                  </a:lnTo>
                  <a:lnTo>
                    <a:pt x="148293" y="46109"/>
                  </a:lnTo>
                  <a:lnTo>
                    <a:pt x="132138" y="61184"/>
                  </a:lnTo>
                  <a:lnTo>
                    <a:pt x="107929" y="99844"/>
                  </a:lnTo>
                  <a:lnTo>
                    <a:pt x="85014" y="160556"/>
                  </a:lnTo>
                  <a:lnTo>
                    <a:pt x="82410" y="1680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474692" y="6198046"/>
              <a:ext cx="16704" cy="558523"/>
            </a:xfrm>
            <a:custGeom>
              <a:avLst/>
              <a:gdLst/>
              <a:ahLst/>
              <a:cxnLst/>
              <a:rect l="0" t="0" r="0" b="0"/>
              <a:pathLst>
                <a:path w="16704" h="558523">
                  <a:moveTo>
                    <a:pt x="16703" y="0"/>
                  </a:moveTo>
                  <a:lnTo>
                    <a:pt x="12262" y="58211"/>
                  </a:lnTo>
                  <a:lnTo>
                    <a:pt x="3365" y="119617"/>
                  </a:lnTo>
                  <a:lnTo>
                    <a:pt x="979" y="173507"/>
                  </a:lnTo>
                  <a:lnTo>
                    <a:pt x="272" y="226133"/>
                  </a:lnTo>
                  <a:lnTo>
                    <a:pt x="62" y="282516"/>
                  </a:lnTo>
                  <a:lnTo>
                    <a:pt x="0" y="339494"/>
                  </a:lnTo>
                  <a:lnTo>
                    <a:pt x="911" y="391178"/>
                  </a:lnTo>
                  <a:lnTo>
                    <a:pt x="6596" y="450744"/>
                  </a:lnTo>
                  <a:lnTo>
                    <a:pt x="7994" y="511698"/>
                  </a:lnTo>
                  <a:lnTo>
                    <a:pt x="9200" y="557574"/>
                  </a:lnTo>
                  <a:lnTo>
                    <a:pt x="10771" y="558522"/>
                  </a:lnTo>
                  <a:lnTo>
                    <a:pt x="16703" y="5520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356290" y="6315148"/>
              <a:ext cx="310759" cy="141871"/>
            </a:xfrm>
            <a:custGeom>
              <a:avLst/>
              <a:gdLst/>
              <a:ahLst/>
              <a:cxnLst/>
              <a:rect l="0" t="0" r="0" b="0"/>
              <a:pathLst>
                <a:path w="310759" h="141871">
                  <a:moveTo>
                    <a:pt x="9638" y="0"/>
                  </a:moveTo>
                  <a:lnTo>
                    <a:pt x="757" y="8881"/>
                  </a:lnTo>
                  <a:lnTo>
                    <a:pt x="0" y="15215"/>
                  </a:lnTo>
                  <a:lnTo>
                    <a:pt x="18010" y="75110"/>
                  </a:lnTo>
                  <a:lnTo>
                    <a:pt x="31326" y="102802"/>
                  </a:lnTo>
                  <a:lnTo>
                    <a:pt x="46229" y="121899"/>
                  </a:lnTo>
                  <a:lnTo>
                    <a:pt x="65245" y="136583"/>
                  </a:lnTo>
                  <a:lnTo>
                    <a:pt x="86088" y="141870"/>
                  </a:lnTo>
                  <a:lnTo>
                    <a:pt x="107743" y="140192"/>
                  </a:lnTo>
                  <a:lnTo>
                    <a:pt x="138976" y="128797"/>
                  </a:lnTo>
                  <a:lnTo>
                    <a:pt x="197785" y="93547"/>
                  </a:lnTo>
                  <a:lnTo>
                    <a:pt x="246264" y="52616"/>
                  </a:lnTo>
                  <a:lnTo>
                    <a:pt x="291763" y="27051"/>
                  </a:lnTo>
                  <a:lnTo>
                    <a:pt x="310758" y="167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370436" y="6532624"/>
              <a:ext cx="296613" cy="424301"/>
            </a:xfrm>
            <a:custGeom>
              <a:avLst/>
              <a:gdLst/>
              <a:ahLst/>
              <a:cxnLst/>
              <a:rect l="0" t="0" r="0" b="0"/>
              <a:pathLst>
                <a:path w="296613" h="424301">
                  <a:moveTo>
                    <a:pt x="120959" y="0"/>
                  </a:moveTo>
                  <a:lnTo>
                    <a:pt x="97675" y="43807"/>
                  </a:lnTo>
                  <a:lnTo>
                    <a:pt x="79742" y="102745"/>
                  </a:lnTo>
                  <a:lnTo>
                    <a:pt x="63663" y="161044"/>
                  </a:lnTo>
                  <a:lnTo>
                    <a:pt x="52453" y="209739"/>
                  </a:lnTo>
                  <a:lnTo>
                    <a:pt x="38805" y="259483"/>
                  </a:lnTo>
                  <a:lnTo>
                    <a:pt x="22989" y="309539"/>
                  </a:lnTo>
                  <a:lnTo>
                    <a:pt x="13419" y="368804"/>
                  </a:lnTo>
                  <a:lnTo>
                    <a:pt x="859" y="424300"/>
                  </a:lnTo>
                  <a:lnTo>
                    <a:pt x="0" y="424133"/>
                  </a:lnTo>
                  <a:lnTo>
                    <a:pt x="7606" y="373472"/>
                  </a:lnTo>
                  <a:lnTo>
                    <a:pt x="23736" y="316547"/>
                  </a:lnTo>
                  <a:lnTo>
                    <a:pt x="39313" y="257112"/>
                  </a:lnTo>
                  <a:lnTo>
                    <a:pt x="55574" y="196390"/>
                  </a:lnTo>
                  <a:lnTo>
                    <a:pt x="73484" y="140576"/>
                  </a:lnTo>
                  <a:lnTo>
                    <a:pt x="89912" y="85818"/>
                  </a:lnTo>
                  <a:lnTo>
                    <a:pt x="102982" y="59195"/>
                  </a:lnTo>
                  <a:lnTo>
                    <a:pt x="108975" y="55262"/>
                  </a:lnTo>
                  <a:lnTo>
                    <a:pt x="115757" y="54500"/>
                  </a:lnTo>
                  <a:lnTo>
                    <a:pt x="123068" y="55850"/>
                  </a:lnTo>
                  <a:lnTo>
                    <a:pt x="129800" y="61398"/>
                  </a:lnTo>
                  <a:lnTo>
                    <a:pt x="151482" y="98732"/>
                  </a:lnTo>
                  <a:lnTo>
                    <a:pt x="175030" y="159514"/>
                  </a:lnTo>
                  <a:lnTo>
                    <a:pt x="186527" y="213836"/>
                  </a:lnTo>
                  <a:lnTo>
                    <a:pt x="209449" y="273090"/>
                  </a:lnTo>
                  <a:lnTo>
                    <a:pt x="219257" y="299320"/>
                  </a:lnTo>
                  <a:lnTo>
                    <a:pt x="260503" y="348339"/>
                  </a:lnTo>
                  <a:lnTo>
                    <a:pt x="296612" y="3763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68426" y="6005664"/>
              <a:ext cx="258294" cy="211965"/>
            </a:xfrm>
            <a:custGeom>
              <a:avLst/>
              <a:gdLst/>
              <a:ahLst/>
              <a:cxnLst/>
              <a:rect l="0" t="0" r="0" b="0"/>
              <a:pathLst>
                <a:path w="258294" h="211965">
                  <a:moveTo>
                    <a:pt x="15724" y="0"/>
                  </a:moveTo>
                  <a:lnTo>
                    <a:pt x="4082" y="51009"/>
                  </a:lnTo>
                  <a:lnTo>
                    <a:pt x="0" y="108694"/>
                  </a:lnTo>
                  <a:lnTo>
                    <a:pt x="3568" y="169337"/>
                  </a:lnTo>
                  <a:lnTo>
                    <a:pt x="15117" y="198875"/>
                  </a:lnTo>
                  <a:lnTo>
                    <a:pt x="21825" y="205075"/>
                  </a:lnTo>
                  <a:lnTo>
                    <a:pt x="39191" y="211964"/>
                  </a:lnTo>
                  <a:lnTo>
                    <a:pt x="47168" y="211013"/>
                  </a:lnTo>
                  <a:lnTo>
                    <a:pt x="60989" y="202521"/>
                  </a:lnTo>
                  <a:lnTo>
                    <a:pt x="79219" y="177625"/>
                  </a:lnTo>
                  <a:lnTo>
                    <a:pt x="101612" y="121200"/>
                  </a:lnTo>
                  <a:lnTo>
                    <a:pt x="105919" y="88783"/>
                  </a:lnTo>
                  <a:lnTo>
                    <a:pt x="103736" y="83352"/>
                  </a:lnTo>
                  <a:lnTo>
                    <a:pt x="99492" y="81591"/>
                  </a:lnTo>
                  <a:lnTo>
                    <a:pt x="93874" y="82275"/>
                  </a:lnTo>
                  <a:lnTo>
                    <a:pt x="89200" y="86449"/>
                  </a:lnTo>
                  <a:lnTo>
                    <a:pt x="81528" y="101000"/>
                  </a:lnTo>
                  <a:lnTo>
                    <a:pt x="70889" y="145452"/>
                  </a:lnTo>
                  <a:lnTo>
                    <a:pt x="72150" y="165018"/>
                  </a:lnTo>
                  <a:lnTo>
                    <a:pt x="78287" y="180530"/>
                  </a:lnTo>
                  <a:lnTo>
                    <a:pt x="82526" y="187269"/>
                  </a:lnTo>
                  <a:lnTo>
                    <a:pt x="87211" y="189903"/>
                  </a:lnTo>
                  <a:lnTo>
                    <a:pt x="92193" y="189800"/>
                  </a:lnTo>
                  <a:lnTo>
                    <a:pt x="97373" y="187873"/>
                  </a:lnTo>
                  <a:lnTo>
                    <a:pt x="124790" y="158997"/>
                  </a:lnTo>
                  <a:lnTo>
                    <a:pt x="162350" y="110603"/>
                  </a:lnTo>
                  <a:lnTo>
                    <a:pt x="180645" y="100893"/>
                  </a:lnTo>
                  <a:lnTo>
                    <a:pt x="187940" y="101649"/>
                  </a:lnTo>
                  <a:lnTo>
                    <a:pt x="193732" y="105871"/>
                  </a:lnTo>
                  <a:lnTo>
                    <a:pt x="198524" y="112403"/>
                  </a:lnTo>
                  <a:lnTo>
                    <a:pt x="205267" y="143798"/>
                  </a:lnTo>
                  <a:lnTo>
                    <a:pt x="202726" y="177106"/>
                  </a:lnTo>
                  <a:lnTo>
                    <a:pt x="203590" y="176622"/>
                  </a:lnTo>
                  <a:lnTo>
                    <a:pt x="223924" y="130147"/>
                  </a:lnTo>
                  <a:lnTo>
                    <a:pt x="228875" y="127658"/>
                  </a:lnTo>
                  <a:lnTo>
                    <a:pt x="234034" y="127857"/>
                  </a:lnTo>
                  <a:lnTo>
                    <a:pt x="258293" y="133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72155" y="5896926"/>
              <a:ext cx="71667" cy="234206"/>
            </a:xfrm>
            <a:custGeom>
              <a:avLst/>
              <a:gdLst/>
              <a:ahLst/>
              <a:cxnLst/>
              <a:rect l="0" t="0" r="0" b="0"/>
              <a:pathLst>
                <a:path w="71667" h="234206">
                  <a:moveTo>
                    <a:pt x="21479" y="0"/>
                  </a:moveTo>
                  <a:lnTo>
                    <a:pt x="17039" y="55449"/>
                  </a:lnTo>
                  <a:lnTo>
                    <a:pt x="13632" y="118805"/>
                  </a:lnTo>
                  <a:lnTo>
                    <a:pt x="12254" y="179423"/>
                  </a:lnTo>
                  <a:lnTo>
                    <a:pt x="5531" y="233044"/>
                  </a:lnTo>
                  <a:lnTo>
                    <a:pt x="0" y="193551"/>
                  </a:lnTo>
                  <a:lnTo>
                    <a:pt x="2019" y="176173"/>
                  </a:lnTo>
                  <a:lnTo>
                    <a:pt x="3859" y="173212"/>
                  </a:lnTo>
                  <a:lnTo>
                    <a:pt x="6015" y="174026"/>
                  </a:lnTo>
                  <a:lnTo>
                    <a:pt x="26465" y="200877"/>
                  </a:lnTo>
                  <a:lnTo>
                    <a:pt x="55922" y="216400"/>
                  </a:lnTo>
                  <a:lnTo>
                    <a:pt x="63958" y="219547"/>
                  </a:lnTo>
                  <a:lnTo>
                    <a:pt x="68386" y="222574"/>
                  </a:lnTo>
                  <a:lnTo>
                    <a:pt x="70408" y="225521"/>
                  </a:lnTo>
                  <a:lnTo>
                    <a:pt x="71666" y="2342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194007" y="5938749"/>
              <a:ext cx="8366" cy="1"/>
            </a:xfrm>
            <a:custGeom>
              <a:avLst/>
              <a:gdLst/>
              <a:ahLst/>
              <a:cxnLst/>
              <a:rect l="0" t="0" r="0" b="0"/>
              <a:pathLst>
                <a:path w="8366" h="1">
                  <a:moveTo>
                    <a:pt x="0" y="0"/>
                  </a:moveTo>
                  <a:lnTo>
                    <a:pt x="836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183006" y="5880198"/>
              <a:ext cx="69553" cy="306110"/>
            </a:xfrm>
            <a:custGeom>
              <a:avLst/>
              <a:gdLst/>
              <a:ahLst/>
              <a:cxnLst/>
              <a:rect l="0" t="0" r="0" b="0"/>
              <a:pathLst>
                <a:path w="69553" h="306110">
                  <a:moveTo>
                    <a:pt x="61188" y="0"/>
                  </a:moveTo>
                  <a:lnTo>
                    <a:pt x="37621" y="58274"/>
                  </a:lnTo>
                  <a:lnTo>
                    <a:pt x="23284" y="121540"/>
                  </a:lnTo>
                  <a:lnTo>
                    <a:pt x="19881" y="178291"/>
                  </a:lnTo>
                  <a:lnTo>
                    <a:pt x="21912" y="239141"/>
                  </a:lnTo>
                  <a:lnTo>
                    <a:pt x="26581" y="293214"/>
                  </a:lnTo>
                  <a:lnTo>
                    <a:pt x="24176" y="300496"/>
                  </a:lnTo>
                  <a:lnTo>
                    <a:pt x="19785" y="304421"/>
                  </a:lnTo>
                  <a:lnTo>
                    <a:pt x="14069" y="306109"/>
                  </a:lnTo>
                  <a:lnTo>
                    <a:pt x="9329" y="304445"/>
                  </a:lnTo>
                  <a:lnTo>
                    <a:pt x="1584" y="295163"/>
                  </a:lnTo>
                  <a:lnTo>
                    <a:pt x="0" y="281743"/>
                  </a:lnTo>
                  <a:lnTo>
                    <a:pt x="879" y="274261"/>
                  </a:lnTo>
                  <a:lnTo>
                    <a:pt x="9291" y="260991"/>
                  </a:lnTo>
                  <a:lnTo>
                    <a:pt x="15437" y="254850"/>
                  </a:lnTo>
                  <a:lnTo>
                    <a:pt x="23253" y="251686"/>
                  </a:lnTo>
                  <a:lnTo>
                    <a:pt x="41849" y="250648"/>
                  </a:lnTo>
                  <a:lnTo>
                    <a:pt x="49225" y="253531"/>
                  </a:lnTo>
                  <a:lnTo>
                    <a:pt x="59898" y="264170"/>
                  </a:lnTo>
                  <a:lnTo>
                    <a:pt x="65262" y="275713"/>
                  </a:lnTo>
                  <a:lnTo>
                    <a:pt x="69552" y="2927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277652" y="6030757"/>
              <a:ext cx="8365" cy="25095"/>
            </a:xfrm>
            <a:custGeom>
              <a:avLst/>
              <a:gdLst/>
              <a:ahLst/>
              <a:cxnLst/>
              <a:rect l="0" t="0" r="0" b="0"/>
              <a:pathLst>
                <a:path w="8365" h="25095">
                  <a:moveTo>
                    <a:pt x="0" y="0"/>
                  </a:moveTo>
                  <a:lnTo>
                    <a:pt x="8364" y="250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299454" y="6039122"/>
              <a:ext cx="86936" cy="128785"/>
            </a:xfrm>
            <a:custGeom>
              <a:avLst/>
              <a:gdLst/>
              <a:ahLst/>
              <a:cxnLst/>
              <a:rect l="0" t="0" r="0" b="0"/>
              <a:pathLst>
                <a:path w="86936" h="128785">
                  <a:moveTo>
                    <a:pt x="53477" y="0"/>
                  </a:moveTo>
                  <a:lnTo>
                    <a:pt x="29554" y="20033"/>
                  </a:lnTo>
                  <a:lnTo>
                    <a:pt x="16442" y="43730"/>
                  </a:lnTo>
                  <a:lnTo>
                    <a:pt x="766" y="90975"/>
                  </a:lnTo>
                  <a:lnTo>
                    <a:pt x="0" y="108278"/>
                  </a:lnTo>
                  <a:lnTo>
                    <a:pt x="1097" y="116796"/>
                  </a:lnTo>
                  <a:lnTo>
                    <a:pt x="5546" y="122474"/>
                  </a:lnTo>
                  <a:lnTo>
                    <a:pt x="20402" y="128784"/>
                  </a:lnTo>
                  <a:lnTo>
                    <a:pt x="27710" y="127678"/>
                  </a:lnTo>
                  <a:lnTo>
                    <a:pt x="40786" y="119014"/>
                  </a:lnTo>
                  <a:lnTo>
                    <a:pt x="63397" y="96483"/>
                  </a:lnTo>
                  <a:lnTo>
                    <a:pt x="71207" y="81916"/>
                  </a:lnTo>
                  <a:lnTo>
                    <a:pt x="70874" y="78774"/>
                  </a:lnTo>
                  <a:lnTo>
                    <a:pt x="67863" y="78539"/>
                  </a:lnTo>
                  <a:lnTo>
                    <a:pt x="63068" y="80241"/>
                  </a:lnTo>
                  <a:lnTo>
                    <a:pt x="55262" y="89566"/>
                  </a:lnTo>
                  <a:lnTo>
                    <a:pt x="51879" y="95957"/>
                  </a:lnTo>
                  <a:lnTo>
                    <a:pt x="51483" y="102076"/>
                  </a:lnTo>
                  <a:lnTo>
                    <a:pt x="55999" y="113832"/>
                  </a:lnTo>
                  <a:lnTo>
                    <a:pt x="59805" y="114922"/>
                  </a:lnTo>
                  <a:lnTo>
                    <a:pt x="64202" y="112860"/>
                  </a:lnTo>
                  <a:lnTo>
                    <a:pt x="73114" y="103135"/>
                  </a:lnTo>
                  <a:lnTo>
                    <a:pt x="82427" y="82914"/>
                  </a:lnTo>
                  <a:lnTo>
                    <a:pt x="86935" y="585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428211" y="5888562"/>
              <a:ext cx="83951" cy="284392"/>
            </a:xfrm>
            <a:custGeom>
              <a:avLst/>
              <a:gdLst/>
              <a:ahLst/>
              <a:cxnLst/>
              <a:rect l="0" t="0" r="0" b="0"/>
              <a:pathLst>
                <a:path w="83951" h="284392">
                  <a:moveTo>
                    <a:pt x="25094" y="0"/>
                  </a:moveTo>
                  <a:lnTo>
                    <a:pt x="13451" y="58211"/>
                  </a:lnTo>
                  <a:lnTo>
                    <a:pt x="3621" y="116828"/>
                  </a:lnTo>
                  <a:lnTo>
                    <a:pt x="1610" y="142383"/>
                  </a:lnTo>
                  <a:lnTo>
                    <a:pt x="3861" y="151615"/>
                  </a:lnTo>
                  <a:lnTo>
                    <a:pt x="8151" y="158698"/>
                  </a:lnTo>
                  <a:lnTo>
                    <a:pt x="18493" y="170906"/>
                  </a:lnTo>
                  <a:lnTo>
                    <a:pt x="40185" y="205147"/>
                  </a:lnTo>
                  <a:lnTo>
                    <a:pt x="46307" y="207398"/>
                  </a:lnTo>
                  <a:lnTo>
                    <a:pt x="53177" y="207039"/>
                  </a:lnTo>
                  <a:lnTo>
                    <a:pt x="60544" y="204942"/>
                  </a:lnTo>
                  <a:lnTo>
                    <a:pt x="73688" y="195176"/>
                  </a:lnTo>
                  <a:lnTo>
                    <a:pt x="79795" y="188668"/>
                  </a:lnTo>
                  <a:lnTo>
                    <a:pt x="82937" y="181542"/>
                  </a:lnTo>
                  <a:lnTo>
                    <a:pt x="83950" y="166189"/>
                  </a:lnTo>
                  <a:lnTo>
                    <a:pt x="81989" y="162838"/>
                  </a:lnTo>
                  <a:lnTo>
                    <a:pt x="78824" y="162463"/>
                  </a:lnTo>
                  <a:lnTo>
                    <a:pt x="74855" y="164072"/>
                  </a:lnTo>
                  <a:lnTo>
                    <a:pt x="55947" y="184097"/>
                  </a:lnTo>
                  <a:lnTo>
                    <a:pt x="25485" y="241569"/>
                  </a:lnTo>
                  <a:lnTo>
                    <a:pt x="0" y="2843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02310" y="6298419"/>
              <a:ext cx="134551" cy="250095"/>
            </a:xfrm>
            <a:custGeom>
              <a:avLst/>
              <a:gdLst/>
              <a:ahLst/>
              <a:cxnLst/>
              <a:rect l="0" t="0" r="0" b="0"/>
              <a:pathLst>
                <a:path w="134551" h="250095">
                  <a:moveTo>
                    <a:pt x="65484" y="0"/>
                  </a:moveTo>
                  <a:lnTo>
                    <a:pt x="52163" y="4440"/>
                  </a:lnTo>
                  <a:lnTo>
                    <a:pt x="40666" y="14056"/>
                  </a:lnTo>
                  <a:lnTo>
                    <a:pt x="18140" y="47387"/>
                  </a:lnTo>
                  <a:lnTo>
                    <a:pt x="5814" y="74451"/>
                  </a:lnTo>
                  <a:lnTo>
                    <a:pt x="0" y="128607"/>
                  </a:lnTo>
                  <a:lnTo>
                    <a:pt x="1330" y="188046"/>
                  </a:lnTo>
                  <a:lnTo>
                    <a:pt x="10230" y="222077"/>
                  </a:lnTo>
                  <a:lnTo>
                    <a:pt x="14707" y="231696"/>
                  </a:lnTo>
                  <a:lnTo>
                    <a:pt x="29595" y="244862"/>
                  </a:lnTo>
                  <a:lnTo>
                    <a:pt x="38770" y="249674"/>
                  </a:lnTo>
                  <a:lnTo>
                    <a:pt x="47675" y="250094"/>
                  </a:lnTo>
                  <a:lnTo>
                    <a:pt x="65004" y="243125"/>
                  </a:lnTo>
                  <a:lnTo>
                    <a:pt x="90435" y="219086"/>
                  </a:lnTo>
                  <a:lnTo>
                    <a:pt x="120804" y="162625"/>
                  </a:lnTo>
                  <a:lnTo>
                    <a:pt x="134550" y="117317"/>
                  </a:lnTo>
                  <a:lnTo>
                    <a:pt x="132859" y="65478"/>
                  </a:lnTo>
                  <a:lnTo>
                    <a:pt x="128576" y="44901"/>
                  </a:lnTo>
                  <a:lnTo>
                    <a:pt x="124275" y="37369"/>
                  </a:lnTo>
                  <a:lnTo>
                    <a:pt x="112060" y="26522"/>
                  </a:lnTo>
                  <a:lnTo>
                    <a:pt x="104899" y="26046"/>
                  </a:lnTo>
                  <a:lnTo>
                    <a:pt x="89508" y="32952"/>
                  </a:lnTo>
                  <a:lnTo>
                    <a:pt x="69608" y="56956"/>
                  </a:lnTo>
                  <a:lnTo>
                    <a:pt x="40391" y="1171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917981" y="6415522"/>
              <a:ext cx="234205" cy="50187"/>
            </a:xfrm>
            <a:custGeom>
              <a:avLst/>
              <a:gdLst/>
              <a:ahLst/>
              <a:cxnLst/>
              <a:rect l="0" t="0" r="0" b="0"/>
              <a:pathLst>
                <a:path w="234205" h="50187">
                  <a:moveTo>
                    <a:pt x="0" y="0"/>
                  </a:moveTo>
                  <a:lnTo>
                    <a:pt x="57068" y="7589"/>
                  </a:lnTo>
                  <a:lnTo>
                    <a:pt x="111698" y="8261"/>
                  </a:lnTo>
                  <a:lnTo>
                    <a:pt x="167311" y="10828"/>
                  </a:lnTo>
                  <a:lnTo>
                    <a:pt x="187745" y="15965"/>
                  </a:lnTo>
                  <a:lnTo>
                    <a:pt x="216009" y="34408"/>
                  </a:lnTo>
                  <a:lnTo>
                    <a:pt x="234204" y="50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15147" y="6382064"/>
              <a:ext cx="37039" cy="170903"/>
            </a:xfrm>
            <a:custGeom>
              <a:avLst/>
              <a:gdLst/>
              <a:ahLst/>
              <a:cxnLst/>
              <a:rect l="0" t="0" r="0" b="0"/>
              <a:pathLst>
                <a:path w="37039" h="170903">
                  <a:moveTo>
                    <a:pt x="37038" y="0"/>
                  </a:moveTo>
                  <a:lnTo>
                    <a:pt x="28157" y="13321"/>
                  </a:lnTo>
                  <a:lnTo>
                    <a:pt x="16558" y="70628"/>
                  </a:lnTo>
                  <a:lnTo>
                    <a:pt x="5932" y="125588"/>
                  </a:lnTo>
                  <a:lnTo>
                    <a:pt x="0" y="169921"/>
                  </a:lnTo>
                  <a:lnTo>
                    <a:pt x="2123" y="170902"/>
                  </a:lnTo>
                  <a:lnTo>
                    <a:pt x="11945" y="1672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75786" y="6250558"/>
            <a:ext cx="458780" cy="298576"/>
            <a:chOff x="4775786" y="6250558"/>
            <a:chExt cx="458780" cy="298576"/>
          </a:xfrm>
        </p:grpSpPr>
        <p:sp>
          <p:nvSpPr>
            <p:cNvPr id="65" name="Freeform 64"/>
            <p:cNvSpPr/>
            <p:nvPr/>
          </p:nvSpPr>
          <p:spPr>
            <a:xfrm>
              <a:off x="4922884" y="6362309"/>
              <a:ext cx="311682" cy="186825"/>
            </a:xfrm>
            <a:custGeom>
              <a:avLst/>
              <a:gdLst/>
              <a:ahLst/>
              <a:cxnLst/>
              <a:rect l="0" t="0" r="0" b="0"/>
              <a:pathLst>
                <a:path w="311682" h="186825">
                  <a:moveTo>
                    <a:pt x="204208" y="28119"/>
                  </a:moveTo>
                  <a:lnTo>
                    <a:pt x="233982" y="34740"/>
                  </a:lnTo>
                  <a:lnTo>
                    <a:pt x="279175" y="37184"/>
                  </a:lnTo>
                  <a:lnTo>
                    <a:pt x="279279" y="38809"/>
                  </a:lnTo>
                  <a:lnTo>
                    <a:pt x="276561" y="40822"/>
                  </a:lnTo>
                  <a:lnTo>
                    <a:pt x="250532" y="43655"/>
                  </a:lnTo>
                  <a:lnTo>
                    <a:pt x="191798" y="37542"/>
                  </a:lnTo>
                  <a:lnTo>
                    <a:pt x="129180" y="22278"/>
                  </a:lnTo>
                  <a:lnTo>
                    <a:pt x="93042" y="13817"/>
                  </a:lnTo>
                  <a:lnTo>
                    <a:pt x="63771" y="14587"/>
                  </a:lnTo>
                  <a:lnTo>
                    <a:pt x="54820" y="16310"/>
                  </a:lnTo>
                  <a:lnTo>
                    <a:pt x="52571" y="18388"/>
                  </a:lnTo>
                  <a:lnTo>
                    <a:pt x="54789" y="20702"/>
                  </a:lnTo>
                  <a:lnTo>
                    <a:pt x="85059" y="31095"/>
                  </a:lnTo>
                  <a:lnTo>
                    <a:pt x="137757" y="35774"/>
                  </a:lnTo>
                  <a:lnTo>
                    <a:pt x="194046" y="36390"/>
                  </a:lnTo>
                  <a:lnTo>
                    <a:pt x="246776" y="36465"/>
                  </a:lnTo>
                  <a:lnTo>
                    <a:pt x="302649" y="41300"/>
                  </a:lnTo>
                  <a:lnTo>
                    <a:pt x="303293" y="40624"/>
                  </a:lnTo>
                  <a:lnTo>
                    <a:pt x="300934" y="39244"/>
                  </a:lnTo>
                  <a:lnTo>
                    <a:pt x="237565" y="30897"/>
                  </a:lnTo>
                  <a:lnTo>
                    <a:pt x="182399" y="28668"/>
                  </a:lnTo>
                  <a:lnTo>
                    <a:pt x="119108" y="19068"/>
                  </a:lnTo>
                  <a:lnTo>
                    <a:pt x="58860" y="11472"/>
                  </a:lnTo>
                  <a:lnTo>
                    <a:pt x="1058" y="0"/>
                  </a:lnTo>
                  <a:lnTo>
                    <a:pt x="0" y="1939"/>
                  </a:lnTo>
                  <a:lnTo>
                    <a:pt x="1154" y="5089"/>
                  </a:lnTo>
                  <a:lnTo>
                    <a:pt x="9871" y="11068"/>
                  </a:lnTo>
                  <a:lnTo>
                    <a:pt x="23968" y="15894"/>
                  </a:lnTo>
                  <a:lnTo>
                    <a:pt x="85823" y="25164"/>
                  </a:lnTo>
                  <a:lnTo>
                    <a:pt x="147358" y="27730"/>
                  </a:lnTo>
                  <a:lnTo>
                    <a:pt x="204065" y="28068"/>
                  </a:lnTo>
                  <a:lnTo>
                    <a:pt x="259023" y="29042"/>
                  </a:lnTo>
                  <a:lnTo>
                    <a:pt x="277827" y="32557"/>
                  </a:lnTo>
                  <a:lnTo>
                    <a:pt x="283028" y="31078"/>
                  </a:lnTo>
                  <a:lnTo>
                    <a:pt x="285565" y="27303"/>
                  </a:lnTo>
                  <a:lnTo>
                    <a:pt x="286327" y="21999"/>
                  </a:lnTo>
                  <a:lnTo>
                    <a:pt x="287765" y="21251"/>
                  </a:lnTo>
                  <a:lnTo>
                    <a:pt x="291841" y="27855"/>
                  </a:lnTo>
                  <a:lnTo>
                    <a:pt x="295832" y="86735"/>
                  </a:lnTo>
                  <a:lnTo>
                    <a:pt x="287067" y="144863"/>
                  </a:lnTo>
                  <a:lnTo>
                    <a:pt x="276544" y="185320"/>
                  </a:lnTo>
                  <a:lnTo>
                    <a:pt x="275667" y="186824"/>
                  </a:lnTo>
                  <a:lnTo>
                    <a:pt x="288281" y="127419"/>
                  </a:lnTo>
                  <a:lnTo>
                    <a:pt x="298822" y="97195"/>
                  </a:lnTo>
                  <a:lnTo>
                    <a:pt x="303530" y="88110"/>
                  </a:lnTo>
                  <a:lnTo>
                    <a:pt x="306668" y="85771"/>
                  </a:lnTo>
                  <a:lnTo>
                    <a:pt x="308761" y="87930"/>
                  </a:lnTo>
                  <a:lnTo>
                    <a:pt x="310156" y="93087"/>
                  </a:lnTo>
                  <a:lnTo>
                    <a:pt x="307679" y="113665"/>
                  </a:lnTo>
                  <a:lnTo>
                    <a:pt x="301058" y="137420"/>
                  </a:lnTo>
                  <a:lnTo>
                    <a:pt x="299445" y="139091"/>
                  </a:lnTo>
                  <a:lnTo>
                    <a:pt x="298368" y="136487"/>
                  </a:lnTo>
                  <a:lnTo>
                    <a:pt x="297430" y="95571"/>
                  </a:lnTo>
                  <a:lnTo>
                    <a:pt x="302049" y="71133"/>
                  </a:lnTo>
                  <a:lnTo>
                    <a:pt x="302893" y="72595"/>
                  </a:lnTo>
                  <a:lnTo>
                    <a:pt x="302901" y="83203"/>
                  </a:lnTo>
                  <a:lnTo>
                    <a:pt x="296926" y="132984"/>
                  </a:lnTo>
                  <a:lnTo>
                    <a:pt x="296426" y="123833"/>
                  </a:lnTo>
                  <a:lnTo>
                    <a:pt x="296310" y="133237"/>
                  </a:lnTo>
                  <a:lnTo>
                    <a:pt x="297208" y="133514"/>
                  </a:lnTo>
                  <a:lnTo>
                    <a:pt x="300684" y="123909"/>
                  </a:lnTo>
                  <a:lnTo>
                    <a:pt x="310102" y="61154"/>
                  </a:lnTo>
                  <a:lnTo>
                    <a:pt x="311681" y="40633"/>
                  </a:lnTo>
                  <a:lnTo>
                    <a:pt x="308385" y="33673"/>
                  </a:lnTo>
                  <a:lnTo>
                    <a:pt x="302470" y="29033"/>
                  </a:lnTo>
                  <a:lnTo>
                    <a:pt x="294809" y="25941"/>
                  </a:lnTo>
                  <a:lnTo>
                    <a:pt x="278862" y="24982"/>
                  </a:lnTo>
                  <a:lnTo>
                    <a:pt x="230905" y="26777"/>
                  </a:lnTo>
                  <a:lnTo>
                    <a:pt x="171730" y="16423"/>
                  </a:lnTo>
                  <a:lnTo>
                    <a:pt x="125025" y="13314"/>
                  </a:lnTo>
                  <a:lnTo>
                    <a:pt x="64091" y="19067"/>
                  </a:lnTo>
                  <a:lnTo>
                    <a:pt x="37638" y="20480"/>
                  </a:lnTo>
                  <a:lnTo>
                    <a:pt x="37399" y="22097"/>
                  </a:lnTo>
                  <a:lnTo>
                    <a:pt x="45284" y="281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775786" y="6250558"/>
              <a:ext cx="181796" cy="259110"/>
            </a:xfrm>
            <a:custGeom>
              <a:avLst/>
              <a:gdLst/>
              <a:ahLst/>
              <a:cxnLst/>
              <a:rect l="0" t="0" r="0" b="0"/>
              <a:pathLst>
                <a:path w="181796" h="259110">
                  <a:moveTo>
                    <a:pt x="167288" y="14404"/>
                  </a:moveTo>
                  <a:lnTo>
                    <a:pt x="153967" y="5523"/>
                  </a:lnTo>
                  <a:lnTo>
                    <a:pt x="127922" y="0"/>
                  </a:lnTo>
                  <a:lnTo>
                    <a:pt x="107350" y="6143"/>
                  </a:lnTo>
                  <a:lnTo>
                    <a:pt x="87675" y="18168"/>
                  </a:lnTo>
                  <a:lnTo>
                    <a:pt x="72734" y="32805"/>
                  </a:lnTo>
                  <a:lnTo>
                    <a:pt x="40952" y="95869"/>
                  </a:lnTo>
                  <a:lnTo>
                    <a:pt x="29189" y="145360"/>
                  </a:lnTo>
                  <a:lnTo>
                    <a:pt x="28381" y="202913"/>
                  </a:lnTo>
                  <a:lnTo>
                    <a:pt x="33060" y="225511"/>
                  </a:lnTo>
                  <a:lnTo>
                    <a:pt x="41335" y="241750"/>
                  </a:lnTo>
                  <a:lnTo>
                    <a:pt x="53687" y="252685"/>
                  </a:lnTo>
                  <a:lnTo>
                    <a:pt x="60885" y="256902"/>
                  </a:lnTo>
                  <a:lnTo>
                    <a:pt x="78795" y="259109"/>
                  </a:lnTo>
                  <a:lnTo>
                    <a:pt x="99147" y="256063"/>
                  </a:lnTo>
                  <a:lnTo>
                    <a:pt x="120585" y="248514"/>
                  </a:lnTo>
                  <a:lnTo>
                    <a:pt x="137547" y="234006"/>
                  </a:lnTo>
                  <a:lnTo>
                    <a:pt x="163582" y="194401"/>
                  </a:lnTo>
                  <a:lnTo>
                    <a:pt x="179017" y="145031"/>
                  </a:lnTo>
                  <a:lnTo>
                    <a:pt x="181795" y="121408"/>
                  </a:lnTo>
                  <a:lnTo>
                    <a:pt x="174478" y="87208"/>
                  </a:lnTo>
                  <a:lnTo>
                    <a:pt x="160537" y="57971"/>
                  </a:lnTo>
                  <a:lnTo>
                    <a:pt x="152565" y="51813"/>
                  </a:lnTo>
                  <a:lnTo>
                    <a:pt x="131314" y="44970"/>
                  </a:lnTo>
                  <a:lnTo>
                    <a:pt x="108858" y="49364"/>
                  </a:lnTo>
                  <a:lnTo>
                    <a:pt x="73032" y="70464"/>
                  </a:lnTo>
                  <a:lnTo>
                    <a:pt x="42260" y="100566"/>
                  </a:lnTo>
                  <a:lnTo>
                    <a:pt x="27701" y="123888"/>
                  </a:lnTo>
                  <a:lnTo>
                    <a:pt x="5728" y="181736"/>
                  </a:lnTo>
                  <a:lnTo>
                    <a:pt x="0" y="2151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773582" y="6047486"/>
            <a:ext cx="2422481" cy="1202650"/>
            <a:chOff x="4773582" y="6047486"/>
            <a:chExt cx="2422481" cy="1202650"/>
          </a:xfrm>
        </p:grpSpPr>
        <p:sp>
          <p:nvSpPr>
            <p:cNvPr id="68" name="Freeform 67"/>
            <p:cNvSpPr/>
            <p:nvPr/>
          </p:nvSpPr>
          <p:spPr>
            <a:xfrm>
              <a:off x="4773582" y="6139495"/>
              <a:ext cx="2353530" cy="1110641"/>
            </a:xfrm>
            <a:custGeom>
              <a:avLst/>
              <a:gdLst/>
              <a:ahLst/>
              <a:cxnLst/>
              <a:rect l="0" t="0" r="0" b="0"/>
              <a:pathLst>
                <a:path w="2353530" h="1110641">
                  <a:moveTo>
                    <a:pt x="10568" y="518595"/>
                  </a:moveTo>
                  <a:lnTo>
                    <a:pt x="1687" y="527476"/>
                  </a:lnTo>
                  <a:lnTo>
                    <a:pt x="0" y="532880"/>
                  </a:lnTo>
                  <a:lnTo>
                    <a:pt x="605" y="546319"/>
                  </a:lnTo>
                  <a:lnTo>
                    <a:pt x="6450" y="559108"/>
                  </a:lnTo>
                  <a:lnTo>
                    <a:pt x="41486" y="620980"/>
                  </a:lnTo>
                  <a:lnTo>
                    <a:pt x="95871" y="681841"/>
                  </a:lnTo>
                  <a:lnTo>
                    <a:pt x="153790" y="736323"/>
                  </a:lnTo>
                  <a:lnTo>
                    <a:pt x="217226" y="786279"/>
                  </a:lnTo>
                  <a:lnTo>
                    <a:pt x="272698" y="828082"/>
                  </a:lnTo>
                  <a:lnTo>
                    <a:pt x="330901" y="869902"/>
                  </a:lnTo>
                  <a:lnTo>
                    <a:pt x="384670" y="903360"/>
                  </a:lnTo>
                  <a:lnTo>
                    <a:pt x="435220" y="942565"/>
                  </a:lnTo>
                  <a:lnTo>
                    <a:pt x="494497" y="978122"/>
                  </a:lnTo>
                  <a:lnTo>
                    <a:pt x="555670" y="1007554"/>
                  </a:lnTo>
                  <a:lnTo>
                    <a:pt x="615703" y="1037016"/>
                  </a:lnTo>
                  <a:lnTo>
                    <a:pt x="663852" y="1055829"/>
                  </a:lnTo>
                  <a:lnTo>
                    <a:pt x="713435" y="1073176"/>
                  </a:lnTo>
                  <a:lnTo>
                    <a:pt x="763442" y="1089158"/>
                  </a:lnTo>
                  <a:lnTo>
                    <a:pt x="814506" y="1099264"/>
                  </a:lnTo>
                  <a:lnTo>
                    <a:pt x="869495" y="1103600"/>
                  </a:lnTo>
                  <a:lnTo>
                    <a:pt x="922447" y="1109429"/>
                  </a:lnTo>
                  <a:lnTo>
                    <a:pt x="977997" y="1110640"/>
                  </a:lnTo>
                  <a:lnTo>
                    <a:pt x="1031115" y="1105526"/>
                  </a:lnTo>
                  <a:lnTo>
                    <a:pt x="1086714" y="1098124"/>
                  </a:lnTo>
                  <a:lnTo>
                    <a:pt x="1139847" y="1089115"/>
                  </a:lnTo>
                  <a:lnTo>
                    <a:pt x="1195450" y="1075086"/>
                  </a:lnTo>
                  <a:lnTo>
                    <a:pt x="1248584" y="1058228"/>
                  </a:lnTo>
                  <a:lnTo>
                    <a:pt x="1305117" y="1035989"/>
                  </a:lnTo>
                  <a:lnTo>
                    <a:pt x="1363070" y="1010812"/>
                  </a:lnTo>
                  <a:lnTo>
                    <a:pt x="1420515" y="979291"/>
                  </a:lnTo>
                  <a:lnTo>
                    <a:pt x="1474194" y="941863"/>
                  </a:lnTo>
                  <a:lnTo>
                    <a:pt x="1530889" y="905887"/>
                  </a:lnTo>
                  <a:lnTo>
                    <a:pt x="1587960" y="866210"/>
                  </a:lnTo>
                  <a:lnTo>
                    <a:pt x="1640600" y="825023"/>
                  </a:lnTo>
                  <a:lnTo>
                    <a:pt x="1692442" y="782460"/>
                  </a:lnTo>
                  <a:lnTo>
                    <a:pt x="1746734" y="734945"/>
                  </a:lnTo>
                  <a:lnTo>
                    <a:pt x="1794007" y="686481"/>
                  </a:lnTo>
                  <a:lnTo>
                    <a:pt x="1842916" y="641347"/>
                  </a:lnTo>
                  <a:lnTo>
                    <a:pt x="1891796" y="593071"/>
                  </a:lnTo>
                  <a:lnTo>
                    <a:pt x="1936122" y="543450"/>
                  </a:lnTo>
                  <a:lnTo>
                    <a:pt x="1978686" y="493431"/>
                  </a:lnTo>
                  <a:lnTo>
                    <a:pt x="2020728" y="444224"/>
                  </a:lnTo>
                  <a:lnTo>
                    <a:pt x="2076565" y="385494"/>
                  </a:lnTo>
                  <a:lnTo>
                    <a:pt x="2127902" y="329145"/>
                  </a:lnTo>
                  <a:lnTo>
                    <a:pt x="2173841" y="273267"/>
                  </a:lnTo>
                  <a:lnTo>
                    <a:pt x="2216236" y="219960"/>
                  </a:lnTo>
                  <a:lnTo>
                    <a:pt x="2265085" y="162969"/>
                  </a:lnTo>
                  <a:lnTo>
                    <a:pt x="2304626" y="104274"/>
                  </a:lnTo>
                  <a:lnTo>
                    <a:pt x="2349799" y="41594"/>
                  </a:lnTo>
                  <a:lnTo>
                    <a:pt x="2353529" y="24992"/>
                  </a:lnTo>
                  <a:lnTo>
                    <a:pt x="235260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034183" y="6047486"/>
              <a:ext cx="161880" cy="284392"/>
            </a:xfrm>
            <a:custGeom>
              <a:avLst/>
              <a:gdLst/>
              <a:ahLst/>
              <a:cxnLst/>
              <a:rect l="0" t="0" r="0" b="0"/>
              <a:pathLst>
                <a:path w="161880" h="284392">
                  <a:moveTo>
                    <a:pt x="0" y="0"/>
                  </a:moveTo>
                  <a:lnTo>
                    <a:pt x="57069" y="8519"/>
                  </a:lnTo>
                  <a:lnTo>
                    <a:pt x="116115" y="22564"/>
                  </a:lnTo>
                  <a:lnTo>
                    <a:pt x="133393" y="27997"/>
                  </a:lnTo>
                  <a:lnTo>
                    <a:pt x="145408" y="38466"/>
                  </a:lnTo>
                  <a:lnTo>
                    <a:pt x="160695" y="67905"/>
                  </a:lnTo>
                  <a:lnTo>
                    <a:pt x="161879" y="86563"/>
                  </a:lnTo>
                  <a:lnTo>
                    <a:pt x="157449" y="107247"/>
                  </a:lnTo>
                  <a:lnTo>
                    <a:pt x="128664" y="166301"/>
                  </a:lnTo>
                  <a:lnTo>
                    <a:pt x="91870" y="225782"/>
                  </a:lnTo>
                  <a:lnTo>
                    <a:pt x="41822" y="2843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902395" y="6909023"/>
              <a:ext cx="101967" cy="200261"/>
            </a:xfrm>
            <a:custGeom>
              <a:avLst/>
              <a:gdLst/>
              <a:ahLst/>
              <a:cxnLst/>
              <a:rect l="0" t="0" r="0" b="0"/>
              <a:pathLst>
                <a:path w="101967" h="200261">
                  <a:moveTo>
                    <a:pt x="27683" y="0"/>
                  </a:moveTo>
                  <a:lnTo>
                    <a:pt x="15256" y="14285"/>
                  </a:lnTo>
                  <a:lnTo>
                    <a:pt x="0" y="55407"/>
                  </a:lnTo>
                  <a:lnTo>
                    <a:pt x="376" y="91594"/>
                  </a:lnTo>
                  <a:lnTo>
                    <a:pt x="15507" y="144523"/>
                  </a:lnTo>
                  <a:lnTo>
                    <a:pt x="36396" y="186783"/>
                  </a:lnTo>
                  <a:lnTo>
                    <a:pt x="41856" y="194226"/>
                  </a:lnTo>
                  <a:lnTo>
                    <a:pt x="48284" y="198258"/>
                  </a:lnTo>
                  <a:lnTo>
                    <a:pt x="62861" y="200260"/>
                  </a:lnTo>
                  <a:lnTo>
                    <a:pt x="69723" y="196705"/>
                  </a:lnTo>
                  <a:lnTo>
                    <a:pt x="82303" y="182841"/>
                  </a:lnTo>
                  <a:lnTo>
                    <a:pt x="95395" y="158576"/>
                  </a:lnTo>
                  <a:lnTo>
                    <a:pt x="101966" y="98859"/>
                  </a:lnTo>
                  <a:lnTo>
                    <a:pt x="100661" y="72748"/>
                  </a:lnTo>
                  <a:lnTo>
                    <a:pt x="84678" y="28173"/>
                  </a:lnTo>
                  <a:lnTo>
                    <a:pt x="79620" y="18782"/>
                  </a:lnTo>
                  <a:lnTo>
                    <a:pt x="72531" y="14380"/>
                  </a:lnTo>
                  <a:lnTo>
                    <a:pt x="64087" y="13305"/>
                  </a:lnTo>
                  <a:lnTo>
                    <a:pt x="54741" y="14446"/>
                  </a:lnTo>
                  <a:lnTo>
                    <a:pt x="46650" y="18925"/>
                  </a:lnTo>
                  <a:lnTo>
                    <a:pt x="32705" y="33814"/>
                  </a:lnTo>
                  <a:lnTo>
                    <a:pt x="18844" y="71978"/>
                  </a:lnTo>
                  <a:lnTo>
                    <a:pt x="19318" y="1254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055544" y="6838913"/>
              <a:ext cx="142197" cy="171586"/>
            </a:xfrm>
            <a:custGeom>
              <a:avLst/>
              <a:gdLst/>
              <a:ahLst/>
              <a:cxnLst/>
              <a:rect l="0" t="0" r="0" b="0"/>
              <a:pathLst>
                <a:path w="142197" h="171586">
                  <a:moveTo>
                    <a:pt x="0" y="70110"/>
                  </a:moveTo>
                  <a:lnTo>
                    <a:pt x="2478" y="104027"/>
                  </a:lnTo>
                  <a:lnTo>
                    <a:pt x="16083" y="141556"/>
                  </a:lnTo>
                  <a:lnTo>
                    <a:pt x="31304" y="169348"/>
                  </a:lnTo>
                  <a:lnTo>
                    <a:pt x="35740" y="171585"/>
                  </a:lnTo>
                  <a:lnTo>
                    <a:pt x="39626" y="169359"/>
                  </a:lnTo>
                  <a:lnTo>
                    <a:pt x="46422" y="156043"/>
                  </a:lnTo>
                  <a:lnTo>
                    <a:pt x="61211" y="96457"/>
                  </a:lnTo>
                  <a:lnTo>
                    <a:pt x="65225" y="55715"/>
                  </a:lnTo>
                  <a:lnTo>
                    <a:pt x="66718" y="52149"/>
                  </a:lnTo>
                  <a:lnTo>
                    <a:pt x="68642" y="55348"/>
                  </a:lnTo>
                  <a:lnTo>
                    <a:pt x="82013" y="100281"/>
                  </a:lnTo>
                  <a:lnTo>
                    <a:pt x="90974" y="114808"/>
                  </a:lnTo>
                  <a:lnTo>
                    <a:pt x="95966" y="117567"/>
                  </a:lnTo>
                  <a:lnTo>
                    <a:pt x="101152" y="117548"/>
                  </a:lnTo>
                  <a:lnTo>
                    <a:pt x="106469" y="115676"/>
                  </a:lnTo>
                  <a:lnTo>
                    <a:pt x="114854" y="106161"/>
                  </a:lnTo>
                  <a:lnTo>
                    <a:pt x="120750" y="91709"/>
                  </a:lnTo>
                  <a:lnTo>
                    <a:pt x="124845" y="36960"/>
                  </a:lnTo>
                  <a:lnTo>
                    <a:pt x="121454" y="1190"/>
                  </a:lnTo>
                  <a:lnTo>
                    <a:pt x="123721" y="0"/>
                  </a:lnTo>
                  <a:lnTo>
                    <a:pt x="142196" y="3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264655" y="6607904"/>
              <a:ext cx="234205" cy="287811"/>
            </a:xfrm>
            <a:custGeom>
              <a:avLst/>
              <a:gdLst/>
              <a:ahLst/>
              <a:cxnLst/>
              <a:rect l="0" t="0" r="0" b="0"/>
              <a:pathLst>
                <a:path w="234205" h="287811">
                  <a:moveTo>
                    <a:pt x="0" y="175652"/>
                  </a:moveTo>
                  <a:lnTo>
                    <a:pt x="4440" y="229423"/>
                  </a:lnTo>
                  <a:lnTo>
                    <a:pt x="15196" y="271536"/>
                  </a:lnTo>
                  <a:lnTo>
                    <a:pt x="24102" y="286732"/>
                  </a:lnTo>
                  <a:lnTo>
                    <a:pt x="28150" y="287810"/>
                  </a:lnTo>
                  <a:lnTo>
                    <a:pt x="31778" y="284812"/>
                  </a:lnTo>
                  <a:lnTo>
                    <a:pt x="35126" y="279095"/>
                  </a:lnTo>
                  <a:lnTo>
                    <a:pt x="40500" y="243209"/>
                  </a:lnTo>
                  <a:lnTo>
                    <a:pt x="46088" y="193751"/>
                  </a:lnTo>
                  <a:lnTo>
                    <a:pt x="49313" y="189577"/>
                  </a:lnTo>
                  <a:lnTo>
                    <a:pt x="53322" y="188652"/>
                  </a:lnTo>
                  <a:lnTo>
                    <a:pt x="57853" y="189896"/>
                  </a:lnTo>
                  <a:lnTo>
                    <a:pt x="61803" y="193513"/>
                  </a:lnTo>
                  <a:lnTo>
                    <a:pt x="71803" y="212853"/>
                  </a:lnTo>
                  <a:lnTo>
                    <a:pt x="81031" y="252222"/>
                  </a:lnTo>
                  <a:lnTo>
                    <a:pt x="81902" y="262945"/>
                  </a:lnTo>
                  <a:lnTo>
                    <a:pt x="84342" y="268234"/>
                  </a:lnTo>
                  <a:lnTo>
                    <a:pt x="87827" y="269903"/>
                  </a:lnTo>
                  <a:lnTo>
                    <a:pt x="92009" y="269155"/>
                  </a:lnTo>
                  <a:lnTo>
                    <a:pt x="95727" y="265869"/>
                  </a:lnTo>
                  <a:lnTo>
                    <a:pt x="102335" y="254783"/>
                  </a:lnTo>
                  <a:lnTo>
                    <a:pt x="119818" y="197071"/>
                  </a:lnTo>
                  <a:lnTo>
                    <a:pt x="133821" y="135458"/>
                  </a:lnTo>
                  <a:lnTo>
                    <a:pt x="140541" y="89541"/>
                  </a:lnTo>
                  <a:lnTo>
                    <a:pt x="139234" y="83858"/>
                  </a:lnTo>
                  <a:lnTo>
                    <a:pt x="136503" y="81928"/>
                  </a:lnTo>
                  <a:lnTo>
                    <a:pt x="132824" y="82500"/>
                  </a:lnTo>
                  <a:lnTo>
                    <a:pt x="130372" y="87528"/>
                  </a:lnTo>
                  <a:lnTo>
                    <a:pt x="127647" y="105506"/>
                  </a:lnTo>
                  <a:lnTo>
                    <a:pt x="130638" y="113089"/>
                  </a:lnTo>
                  <a:lnTo>
                    <a:pt x="136349" y="119074"/>
                  </a:lnTo>
                  <a:lnTo>
                    <a:pt x="143874" y="123992"/>
                  </a:lnTo>
                  <a:lnTo>
                    <a:pt x="159670" y="126979"/>
                  </a:lnTo>
                  <a:lnTo>
                    <a:pt x="184239" y="128393"/>
                  </a:lnTo>
                  <a:lnTo>
                    <a:pt x="192529" y="130205"/>
                  </a:lnTo>
                  <a:lnTo>
                    <a:pt x="198986" y="134202"/>
                  </a:lnTo>
                  <a:lnTo>
                    <a:pt x="208638" y="146078"/>
                  </a:lnTo>
                  <a:lnTo>
                    <a:pt x="208795" y="147572"/>
                  </a:lnTo>
                  <a:lnTo>
                    <a:pt x="201536" y="141796"/>
                  </a:lnTo>
                  <a:lnTo>
                    <a:pt x="196450" y="124979"/>
                  </a:lnTo>
                  <a:lnTo>
                    <a:pt x="196049" y="102945"/>
                  </a:lnTo>
                  <a:lnTo>
                    <a:pt x="215904" y="47369"/>
                  </a:lnTo>
                  <a:lnTo>
                    <a:pt x="23420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529918" y="6540988"/>
              <a:ext cx="52935" cy="150561"/>
            </a:xfrm>
            <a:custGeom>
              <a:avLst/>
              <a:gdLst/>
              <a:ahLst/>
              <a:cxnLst/>
              <a:rect l="0" t="0" r="0" b="0"/>
              <a:pathLst>
                <a:path w="52935" h="150561">
                  <a:moveTo>
                    <a:pt x="10763" y="0"/>
                  </a:moveTo>
                  <a:lnTo>
                    <a:pt x="1883" y="13321"/>
                  </a:lnTo>
                  <a:lnTo>
                    <a:pt x="0" y="27296"/>
                  </a:lnTo>
                  <a:lnTo>
                    <a:pt x="800" y="34927"/>
                  </a:lnTo>
                  <a:lnTo>
                    <a:pt x="6645" y="48362"/>
                  </a:lnTo>
                  <a:lnTo>
                    <a:pt x="10806" y="54547"/>
                  </a:lnTo>
                  <a:lnTo>
                    <a:pt x="16368" y="57740"/>
                  </a:lnTo>
                  <a:lnTo>
                    <a:pt x="36588" y="61512"/>
                  </a:lnTo>
                  <a:lnTo>
                    <a:pt x="48884" y="71949"/>
                  </a:lnTo>
                  <a:lnTo>
                    <a:pt x="51976" y="78636"/>
                  </a:lnTo>
                  <a:lnTo>
                    <a:pt x="52934" y="93500"/>
                  </a:lnTo>
                  <a:lnTo>
                    <a:pt x="43809" y="121984"/>
                  </a:lnTo>
                  <a:lnTo>
                    <a:pt x="29332" y="145088"/>
                  </a:lnTo>
                  <a:lnTo>
                    <a:pt x="25001" y="148770"/>
                  </a:lnTo>
                  <a:lnTo>
                    <a:pt x="21184" y="150297"/>
                  </a:lnTo>
                  <a:lnTo>
                    <a:pt x="10763" y="150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574139" y="6373699"/>
              <a:ext cx="125468" cy="217476"/>
            </a:xfrm>
            <a:custGeom>
              <a:avLst/>
              <a:gdLst/>
              <a:ahLst/>
              <a:cxnLst/>
              <a:rect l="0" t="0" r="0" b="0"/>
              <a:pathLst>
                <a:path w="125468" h="217476">
                  <a:moveTo>
                    <a:pt x="0" y="0"/>
                  </a:moveTo>
                  <a:lnTo>
                    <a:pt x="8881" y="13322"/>
                  </a:lnTo>
                  <a:lnTo>
                    <a:pt x="20927" y="60976"/>
                  </a:lnTo>
                  <a:lnTo>
                    <a:pt x="28985" y="119475"/>
                  </a:lnTo>
                  <a:lnTo>
                    <a:pt x="39252" y="176845"/>
                  </a:lnTo>
                  <a:lnTo>
                    <a:pt x="44707" y="205613"/>
                  </a:lnTo>
                  <a:lnTo>
                    <a:pt x="48392" y="212356"/>
                  </a:lnTo>
                  <a:lnTo>
                    <a:pt x="52708" y="214062"/>
                  </a:lnTo>
                  <a:lnTo>
                    <a:pt x="57444" y="212411"/>
                  </a:lnTo>
                  <a:lnTo>
                    <a:pt x="60601" y="206664"/>
                  </a:lnTo>
                  <a:lnTo>
                    <a:pt x="70524" y="160071"/>
                  </a:lnTo>
                  <a:lnTo>
                    <a:pt x="74898" y="155971"/>
                  </a:lnTo>
                  <a:lnTo>
                    <a:pt x="80601" y="155096"/>
                  </a:lnTo>
                  <a:lnTo>
                    <a:pt x="87192" y="156373"/>
                  </a:lnTo>
                  <a:lnTo>
                    <a:pt x="92515" y="160941"/>
                  </a:lnTo>
                  <a:lnTo>
                    <a:pt x="107736" y="192505"/>
                  </a:lnTo>
                  <a:lnTo>
                    <a:pt x="113868" y="206378"/>
                  </a:lnTo>
                  <a:lnTo>
                    <a:pt x="125467" y="2174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707970" y="6415522"/>
              <a:ext cx="8365" cy="8365"/>
            </a:xfrm>
            <a:custGeom>
              <a:avLst/>
              <a:gdLst/>
              <a:ahLst/>
              <a:cxnLst/>
              <a:rect l="0" t="0" r="0" b="0"/>
              <a:pathLst>
                <a:path w="8365" h="8365">
                  <a:moveTo>
                    <a:pt x="0" y="0"/>
                  </a:moveTo>
                  <a:lnTo>
                    <a:pt x="8364" y="8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769250" y="6315318"/>
              <a:ext cx="68114" cy="292067"/>
            </a:xfrm>
            <a:custGeom>
              <a:avLst/>
              <a:gdLst/>
              <a:ahLst/>
              <a:cxnLst/>
              <a:rect l="0" t="0" r="0" b="0"/>
              <a:pathLst>
                <a:path w="68114" h="292067">
                  <a:moveTo>
                    <a:pt x="5636" y="66746"/>
                  </a:moveTo>
                  <a:lnTo>
                    <a:pt x="5636" y="122195"/>
                  </a:lnTo>
                  <a:lnTo>
                    <a:pt x="12314" y="184887"/>
                  </a:lnTo>
                  <a:lnTo>
                    <a:pt x="22582" y="243534"/>
                  </a:lnTo>
                  <a:lnTo>
                    <a:pt x="34475" y="291805"/>
                  </a:lnTo>
                  <a:lnTo>
                    <a:pt x="34156" y="292066"/>
                  </a:lnTo>
                  <a:lnTo>
                    <a:pt x="16595" y="238938"/>
                  </a:lnTo>
                  <a:lnTo>
                    <a:pt x="8076" y="186469"/>
                  </a:lnTo>
                  <a:lnTo>
                    <a:pt x="208" y="132319"/>
                  </a:lnTo>
                  <a:lnTo>
                    <a:pt x="0" y="89893"/>
                  </a:lnTo>
                  <a:lnTo>
                    <a:pt x="15641" y="38411"/>
                  </a:lnTo>
                  <a:lnTo>
                    <a:pt x="36629" y="5283"/>
                  </a:lnTo>
                  <a:lnTo>
                    <a:pt x="43027" y="1606"/>
                  </a:lnTo>
                  <a:lnTo>
                    <a:pt x="57571" y="0"/>
                  </a:lnTo>
                  <a:lnTo>
                    <a:pt x="62564" y="5520"/>
                  </a:lnTo>
                  <a:lnTo>
                    <a:pt x="68113" y="26523"/>
                  </a:lnTo>
                  <a:lnTo>
                    <a:pt x="65622" y="44531"/>
                  </a:lnTo>
                  <a:lnTo>
                    <a:pt x="44753" y="107573"/>
                  </a:lnTo>
                  <a:lnTo>
                    <a:pt x="30729" y="1503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234691" y="5620900"/>
            <a:ext cx="1631488" cy="1288124"/>
            <a:chOff x="8234691" y="5620900"/>
            <a:chExt cx="1631488" cy="1288124"/>
          </a:xfrm>
        </p:grpSpPr>
        <p:sp>
          <p:nvSpPr>
            <p:cNvPr id="78" name="Freeform 77"/>
            <p:cNvSpPr/>
            <p:nvPr/>
          </p:nvSpPr>
          <p:spPr>
            <a:xfrm>
              <a:off x="8234691" y="5696180"/>
              <a:ext cx="254905" cy="1212844"/>
            </a:xfrm>
            <a:custGeom>
              <a:avLst/>
              <a:gdLst/>
              <a:ahLst/>
              <a:cxnLst/>
              <a:rect l="0" t="0" r="0" b="0"/>
              <a:pathLst>
                <a:path w="254905" h="1212844">
                  <a:moveTo>
                    <a:pt x="254904" y="0"/>
                  </a:moveTo>
                  <a:lnTo>
                    <a:pt x="215579" y="58987"/>
                  </a:lnTo>
                  <a:lnTo>
                    <a:pt x="194570" y="118628"/>
                  </a:lnTo>
                  <a:lnTo>
                    <a:pt x="173695" y="177607"/>
                  </a:lnTo>
                  <a:lnTo>
                    <a:pt x="161655" y="230859"/>
                  </a:lnTo>
                  <a:lnTo>
                    <a:pt x="147761" y="283400"/>
                  </a:lnTo>
                  <a:lnTo>
                    <a:pt x="136312" y="343165"/>
                  </a:lnTo>
                  <a:lnTo>
                    <a:pt x="122593" y="403521"/>
                  </a:lnTo>
                  <a:lnTo>
                    <a:pt x="112145" y="445456"/>
                  </a:lnTo>
                  <a:lnTo>
                    <a:pt x="102235" y="488877"/>
                  </a:lnTo>
                  <a:lnTo>
                    <a:pt x="94732" y="532959"/>
                  </a:lnTo>
                  <a:lnTo>
                    <a:pt x="85283" y="595136"/>
                  </a:lnTo>
                  <a:lnTo>
                    <a:pt x="76975" y="637497"/>
                  </a:lnTo>
                  <a:lnTo>
                    <a:pt x="67087" y="681107"/>
                  </a:lnTo>
                  <a:lnTo>
                    <a:pt x="56496" y="725273"/>
                  </a:lnTo>
                  <a:lnTo>
                    <a:pt x="44524" y="787498"/>
                  </a:lnTo>
                  <a:lnTo>
                    <a:pt x="35090" y="847138"/>
                  </a:lnTo>
                  <a:lnTo>
                    <a:pt x="26409" y="906012"/>
                  </a:lnTo>
                  <a:lnTo>
                    <a:pt x="17951" y="960218"/>
                  </a:lnTo>
                  <a:lnTo>
                    <a:pt x="13999" y="1011595"/>
                  </a:lnTo>
                  <a:lnTo>
                    <a:pt x="8387" y="1062135"/>
                  </a:lnTo>
                  <a:lnTo>
                    <a:pt x="3913" y="1115814"/>
                  </a:lnTo>
                  <a:lnTo>
                    <a:pt x="0" y="1159738"/>
                  </a:lnTo>
                  <a:lnTo>
                    <a:pt x="3970" y="12128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523556" y="5771201"/>
              <a:ext cx="166786" cy="247619"/>
            </a:xfrm>
            <a:custGeom>
              <a:avLst/>
              <a:gdLst/>
              <a:ahLst/>
              <a:cxnLst/>
              <a:rect l="0" t="0" r="0" b="0"/>
              <a:pathLst>
                <a:path w="166786" h="247619">
                  <a:moveTo>
                    <a:pt x="124963" y="58810"/>
                  </a:moveTo>
                  <a:lnTo>
                    <a:pt x="108881" y="23884"/>
                  </a:lnTo>
                  <a:lnTo>
                    <a:pt x="93658" y="4264"/>
                  </a:lnTo>
                  <a:lnTo>
                    <a:pt x="87364" y="1070"/>
                  </a:lnTo>
                  <a:lnTo>
                    <a:pt x="72936" y="0"/>
                  </a:lnTo>
                  <a:lnTo>
                    <a:pt x="66114" y="2874"/>
                  </a:lnTo>
                  <a:lnTo>
                    <a:pt x="36070" y="30722"/>
                  </a:lnTo>
                  <a:lnTo>
                    <a:pt x="20180" y="59871"/>
                  </a:lnTo>
                  <a:lnTo>
                    <a:pt x="3317" y="116697"/>
                  </a:lnTo>
                  <a:lnTo>
                    <a:pt x="0" y="177695"/>
                  </a:lnTo>
                  <a:lnTo>
                    <a:pt x="7203" y="227002"/>
                  </a:lnTo>
                  <a:lnTo>
                    <a:pt x="15623" y="243849"/>
                  </a:lnTo>
                  <a:lnTo>
                    <a:pt x="21400" y="247226"/>
                  </a:lnTo>
                  <a:lnTo>
                    <a:pt x="28040" y="247618"/>
                  </a:lnTo>
                  <a:lnTo>
                    <a:pt x="35254" y="246022"/>
                  </a:lnTo>
                  <a:lnTo>
                    <a:pt x="50705" y="234334"/>
                  </a:lnTo>
                  <a:lnTo>
                    <a:pt x="65937" y="215818"/>
                  </a:lnTo>
                  <a:lnTo>
                    <a:pt x="101442" y="158113"/>
                  </a:lnTo>
                  <a:lnTo>
                    <a:pt x="118859" y="117220"/>
                  </a:lnTo>
                  <a:lnTo>
                    <a:pt x="119964" y="117267"/>
                  </a:lnTo>
                  <a:lnTo>
                    <a:pt x="117017" y="173850"/>
                  </a:lnTo>
                  <a:lnTo>
                    <a:pt x="121094" y="233423"/>
                  </a:lnTo>
                  <a:lnTo>
                    <a:pt x="125172" y="240275"/>
                  </a:lnTo>
                  <a:lnTo>
                    <a:pt x="130679" y="242985"/>
                  </a:lnTo>
                  <a:lnTo>
                    <a:pt x="137138" y="242933"/>
                  </a:lnTo>
                  <a:lnTo>
                    <a:pt x="142373" y="240110"/>
                  </a:lnTo>
                  <a:lnTo>
                    <a:pt x="150669" y="229538"/>
                  </a:lnTo>
                  <a:lnTo>
                    <a:pt x="166785" y="192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708347" y="5620900"/>
              <a:ext cx="74004" cy="391900"/>
            </a:xfrm>
            <a:custGeom>
              <a:avLst/>
              <a:gdLst/>
              <a:ahLst/>
              <a:cxnLst/>
              <a:rect l="0" t="0" r="0" b="0"/>
              <a:pathLst>
                <a:path w="74004" h="391900">
                  <a:moveTo>
                    <a:pt x="57274" y="0"/>
                  </a:moveTo>
                  <a:lnTo>
                    <a:pt x="48393" y="13321"/>
                  </a:lnTo>
                  <a:lnTo>
                    <a:pt x="39100" y="70701"/>
                  </a:lnTo>
                  <a:lnTo>
                    <a:pt x="32163" y="128925"/>
                  </a:lnTo>
                  <a:lnTo>
                    <a:pt x="20658" y="190967"/>
                  </a:lnTo>
                  <a:lnTo>
                    <a:pt x="15551" y="250447"/>
                  </a:lnTo>
                  <a:lnTo>
                    <a:pt x="8386" y="311474"/>
                  </a:lnTo>
                  <a:lnTo>
                    <a:pt x="0" y="371916"/>
                  </a:lnTo>
                  <a:lnTo>
                    <a:pt x="2362" y="379916"/>
                  </a:lnTo>
                  <a:lnTo>
                    <a:pt x="6726" y="386179"/>
                  </a:lnTo>
                  <a:lnTo>
                    <a:pt x="12422" y="391284"/>
                  </a:lnTo>
                  <a:lnTo>
                    <a:pt x="18079" y="391899"/>
                  </a:lnTo>
                  <a:lnTo>
                    <a:pt x="23709" y="389520"/>
                  </a:lnTo>
                  <a:lnTo>
                    <a:pt x="40514" y="372852"/>
                  </a:lnTo>
                  <a:lnTo>
                    <a:pt x="74003" y="317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876138" y="5629265"/>
              <a:ext cx="257519" cy="317849"/>
            </a:xfrm>
            <a:custGeom>
              <a:avLst/>
              <a:gdLst/>
              <a:ahLst/>
              <a:cxnLst/>
              <a:rect l="0" t="0" r="0" b="0"/>
              <a:pathLst>
                <a:path w="257519" h="317849">
                  <a:moveTo>
                    <a:pt x="48407" y="0"/>
                  </a:moveTo>
                  <a:lnTo>
                    <a:pt x="32688" y="50450"/>
                  </a:lnTo>
                  <a:lnTo>
                    <a:pt x="25166" y="108273"/>
                  </a:lnTo>
                  <a:lnTo>
                    <a:pt x="17931" y="161242"/>
                  </a:lnTo>
                  <a:lnTo>
                    <a:pt x="10902" y="219834"/>
                  </a:lnTo>
                  <a:lnTo>
                    <a:pt x="4675" y="280112"/>
                  </a:lnTo>
                  <a:lnTo>
                    <a:pt x="2523" y="289902"/>
                  </a:lnTo>
                  <a:lnTo>
                    <a:pt x="1089" y="292712"/>
                  </a:lnTo>
                  <a:lnTo>
                    <a:pt x="133" y="290868"/>
                  </a:lnTo>
                  <a:lnTo>
                    <a:pt x="0" y="279834"/>
                  </a:lnTo>
                  <a:lnTo>
                    <a:pt x="3039" y="265636"/>
                  </a:lnTo>
                  <a:lnTo>
                    <a:pt x="7009" y="261665"/>
                  </a:lnTo>
                  <a:lnTo>
                    <a:pt x="12443" y="259946"/>
                  </a:lnTo>
                  <a:lnTo>
                    <a:pt x="41200" y="254985"/>
                  </a:lnTo>
                  <a:lnTo>
                    <a:pt x="72799" y="238378"/>
                  </a:lnTo>
                  <a:lnTo>
                    <a:pt x="91984" y="220777"/>
                  </a:lnTo>
                  <a:lnTo>
                    <a:pt x="108511" y="192843"/>
                  </a:lnTo>
                  <a:lnTo>
                    <a:pt x="116322" y="171831"/>
                  </a:lnTo>
                  <a:lnTo>
                    <a:pt x="117935" y="152578"/>
                  </a:lnTo>
                  <a:lnTo>
                    <a:pt x="117065" y="143541"/>
                  </a:lnTo>
                  <a:lnTo>
                    <a:pt x="113696" y="140304"/>
                  </a:lnTo>
                  <a:lnTo>
                    <a:pt x="108662" y="140934"/>
                  </a:lnTo>
                  <a:lnTo>
                    <a:pt x="102518" y="144143"/>
                  </a:lnTo>
                  <a:lnTo>
                    <a:pt x="84989" y="166420"/>
                  </a:lnTo>
                  <a:lnTo>
                    <a:pt x="72464" y="192124"/>
                  </a:lnTo>
                  <a:lnTo>
                    <a:pt x="67308" y="221839"/>
                  </a:lnTo>
                  <a:lnTo>
                    <a:pt x="71231" y="228749"/>
                  </a:lnTo>
                  <a:lnTo>
                    <a:pt x="78493" y="233355"/>
                  </a:lnTo>
                  <a:lnTo>
                    <a:pt x="98024" y="237544"/>
                  </a:lnTo>
                  <a:lnTo>
                    <a:pt x="119097" y="236308"/>
                  </a:lnTo>
                  <a:lnTo>
                    <a:pt x="127133" y="239324"/>
                  </a:lnTo>
                  <a:lnTo>
                    <a:pt x="133419" y="245053"/>
                  </a:lnTo>
                  <a:lnTo>
                    <a:pt x="138540" y="252589"/>
                  </a:lnTo>
                  <a:lnTo>
                    <a:pt x="145745" y="280957"/>
                  </a:lnTo>
                  <a:lnTo>
                    <a:pt x="148616" y="284890"/>
                  </a:lnTo>
                  <a:lnTo>
                    <a:pt x="152388" y="284723"/>
                  </a:lnTo>
                  <a:lnTo>
                    <a:pt x="156763" y="281824"/>
                  </a:lnTo>
                  <a:lnTo>
                    <a:pt x="188026" y="238847"/>
                  </a:lnTo>
                  <a:lnTo>
                    <a:pt x="204018" y="231621"/>
                  </a:lnTo>
                  <a:lnTo>
                    <a:pt x="213486" y="229694"/>
                  </a:lnTo>
                  <a:lnTo>
                    <a:pt x="220728" y="231197"/>
                  </a:lnTo>
                  <a:lnTo>
                    <a:pt x="226485" y="234988"/>
                  </a:lnTo>
                  <a:lnTo>
                    <a:pt x="231253" y="240303"/>
                  </a:lnTo>
                  <a:lnTo>
                    <a:pt x="236551" y="256122"/>
                  </a:lnTo>
                  <a:lnTo>
                    <a:pt x="246909" y="303661"/>
                  </a:lnTo>
                  <a:lnTo>
                    <a:pt x="257518" y="317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236355" y="5855104"/>
              <a:ext cx="47862" cy="64401"/>
            </a:xfrm>
            <a:custGeom>
              <a:avLst/>
              <a:gdLst/>
              <a:ahLst/>
              <a:cxnLst/>
              <a:rect l="0" t="0" r="0" b="0"/>
              <a:pathLst>
                <a:path w="47862" h="64401">
                  <a:moveTo>
                    <a:pt x="14403" y="0"/>
                  </a:moveTo>
                  <a:lnTo>
                    <a:pt x="5522" y="13322"/>
                  </a:lnTo>
                  <a:lnTo>
                    <a:pt x="0" y="39367"/>
                  </a:lnTo>
                  <a:lnTo>
                    <a:pt x="3665" y="54981"/>
                  </a:lnTo>
                  <a:lnTo>
                    <a:pt x="7244" y="61748"/>
                  </a:lnTo>
                  <a:lnTo>
                    <a:pt x="12418" y="64400"/>
                  </a:lnTo>
                  <a:lnTo>
                    <a:pt x="18656" y="64309"/>
                  </a:lnTo>
                  <a:lnTo>
                    <a:pt x="25603" y="62389"/>
                  </a:lnTo>
                  <a:lnTo>
                    <a:pt x="35800" y="55300"/>
                  </a:lnTo>
                  <a:lnTo>
                    <a:pt x="47861" y="4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314815" y="5637629"/>
              <a:ext cx="103233" cy="266758"/>
            </a:xfrm>
            <a:custGeom>
              <a:avLst/>
              <a:gdLst/>
              <a:ahLst/>
              <a:cxnLst/>
              <a:rect l="0" t="0" r="0" b="0"/>
              <a:pathLst>
                <a:path w="103233" h="266758">
                  <a:moveTo>
                    <a:pt x="36317" y="0"/>
                  </a:moveTo>
                  <a:lnTo>
                    <a:pt x="24674" y="59890"/>
                  </a:lnTo>
                  <a:lnTo>
                    <a:pt x="19663" y="112375"/>
                  </a:lnTo>
                  <a:lnTo>
                    <a:pt x="8078" y="169821"/>
                  </a:lnTo>
                  <a:lnTo>
                    <a:pt x="0" y="218698"/>
                  </a:lnTo>
                  <a:lnTo>
                    <a:pt x="1882" y="219220"/>
                  </a:lnTo>
                  <a:lnTo>
                    <a:pt x="22419" y="195228"/>
                  </a:lnTo>
                  <a:lnTo>
                    <a:pt x="29520" y="177537"/>
                  </a:lnTo>
                  <a:lnTo>
                    <a:pt x="34574" y="173192"/>
                  </a:lnTo>
                  <a:lnTo>
                    <a:pt x="40731" y="172153"/>
                  </a:lnTo>
                  <a:lnTo>
                    <a:pt x="47624" y="173320"/>
                  </a:lnTo>
                  <a:lnTo>
                    <a:pt x="53148" y="177815"/>
                  </a:lnTo>
                  <a:lnTo>
                    <a:pt x="61765" y="192723"/>
                  </a:lnTo>
                  <a:lnTo>
                    <a:pt x="68719" y="249968"/>
                  </a:lnTo>
                  <a:lnTo>
                    <a:pt x="69070" y="261442"/>
                  </a:lnTo>
                  <a:lnTo>
                    <a:pt x="71164" y="266304"/>
                  </a:lnTo>
                  <a:lnTo>
                    <a:pt x="74418" y="266757"/>
                  </a:lnTo>
                  <a:lnTo>
                    <a:pt x="78447" y="264270"/>
                  </a:lnTo>
                  <a:lnTo>
                    <a:pt x="92996" y="243010"/>
                  </a:lnTo>
                  <a:lnTo>
                    <a:pt x="103232" y="200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443140" y="5687816"/>
              <a:ext cx="8365" cy="1"/>
            </a:xfrm>
            <a:custGeom>
              <a:avLst/>
              <a:gdLst/>
              <a:ahLst/>
              <a:cxnLst/>
              <a:rect l="0" t="0" r="0" b="0"/>
              <a:pathLst>
                <a:path w="8365" h="1">
                  <a:moveTo>
                    <a:pt x="0" y="0"/>
                  </a:moveTo>
                  <a:lnTo>
                    <a:pt x="83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463415" y="5760966"/>
              <a:ext cx="191308" cy="117863"/>
            </a:xfrm>
            <a:custGeom>
              <a:avLst/>
              <a:gdLst/>
              <a:ahLst/>
              <a:cxnLst/>
              <a:rect l="0" t="0" r="0" b="0"/>
              <a:pathLst>
                <a:path w="191308" h="117863">
                  <a:moveTo>
                    <a:pt x="4819" y="10494"/>
                  </a:moveTo>
                  <a:lnTo>
                    <a:pt x="0" y="36276"/>
                  </a:lnTo>
                  <a:lnTo>
                    <a:pt x="5202" y="91583"/>
                  </a:lnTo>
                  <a:lnTo>
                    <a:pt x="9017" y="109731"/>
                  </a:lnTo>
                  <a:lnTo>
                    <a:pt x="14123" y="114757"/>
                  </a:lnTo>
                  <a:lnTo>
                    <a:pt x="21244" y="117178"/>
                  </a:lnTo>
                  <a:lnTo>
                    <a:pt x="29710" y="117862"/>
                  </a:lnTo>
                  <a:lnTo>
                    <a:pt x="37212" y="115531"/>
                  </a:lnTo>
                  <a:lnTo>
                    <a:pt x="68439" y="88626"/>
                  </a:lnTo>
                  <a:lnTo>
                    <a:pt x="75114" y="86746"/>
                  </a:lnTo>
                  <a:lnTo>
                    <a:pt x="89965" y="89613"/>
                  </a:lnTo>
                  <a:lnTo>
                    <a:pt x="116469" y="103812"/>
                  </a:lnTo>
                  <a:lnTo>
                    <a:pt x="131580" y="103704"/>
                  </a:lnTo>
                  <a:lnTo>
                    <a:pt x="147589" y="95602"/>
                  </a:lnTo>
                  <a:lnTo>
                    <a:pt x="169799" y="75365"/>
                  </a:lnTo>
                  <a:lnTo>
                    <a:pt x="181304" y="58842"/>
                  </a:lnTo>
                  <a:lnTo>
                    <a:pt x="189516" y="39107"/>
                  </a:lnTo>
                  <a:lnTo>
                    <a:pt x="191307" y="17944"/>
                  </a:lnTo>
                  <a:lnTo>
                    <a:pt x="190483" y="7096"/>
                  </a:lnTo>
                  <a:lnTo>
                    <a:pt x="186216" y="1723"/>
                  </a:lnTo>
                  <a:lnTo>
                    <a:pt x="179655" y="0"/>
                  </a:lnTo>
                  <a:lnTo>
                    <a:pt x="171563" y="710"/>
                  </a:lnTo>
                  <a:lnTo>
                    <a:pt x="164309" y="4901"/>
                  </a:lnTo>
                  <a:lnTo>
                    <a:pt x="151293" y="19470"/>
                  </a:lnTo>
                  <a:lnTo>
                    <a:pt x="137955" y="48574"/>
                  </a:lnTo>
                  <a:lnTo>
                    <a:pt x="136172" y="69860"/>
                  </a:lnTo>
                  <a:lnTo>
                    <a:pt x="138649" y="102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73099" y="5762939"/>
              <a:ext cx="86024" cy="111894"/>
            </a:xfrm>
            <a:custGeom>
              <a:avLst/>
              <a:gdLst/>
              <a:ahLst/>
              <a:cxnLst/>
              <a:rect l="0" t="0" r="0" b="0"/>
              <a:pathLst>
                <a:path w="86024" h="111894">
                  <a:moveTo>
                    <a:pt x="86023" y="67072"/>
                  </a:moveTo>
                  <a:lnTo>
                    <a:pt x="86023" y="49310"/>
                  </a:lnTo>
                  <a:lnTo>
                    <a:pt x="77143" y="24944"/>
                  </a:lnTo>
                  <a:lnTo>
                    <a:pt x="62740" y="4507"/>
                  </a:lnTo>
                  <a:lnTo>
                    <a:pt x="55631" y="1198"/>
                  </a:lnTo>
                  <a:lnTo>
                    <a:pt x="37819" y="0"/>
                  </a:lnTo>
                  <a:lnTo>
                    <a:pt x="29723" y="2840"/>
                  </a:lnTo>
                  <a:lnTo>
                    <a:pt x="15771" y="13431"/>
                  </a:lnTo>
                  <a:lnTo>
                    <a:pt x="1907" y="39510"/>
                  </a:lnTo>
                  <a:lnTo>
                    <a:pt x="0" y="60088"/>
                  </a:lnTo>
                  <a:lnTo>
                    <a:pt x="3180" y="80697"/>
                  </a:lnTo>
                  <a:lnTo>
                    <a:pt x="10790" y="99150"/>
                  </a:lnTo>
                  <a:lnTo>
                    <a:pt x="17280" y="105187"/>
                  </a:lnTo>
                  <a:lnTo>
                    <a:pt x="34405" y="111893"/>
                  </a:lnTo>
                  <a:lnTo>
                    <a:pt x="42318" y="111823"/>
                  </a:lnTo>
                  <a:lnTo>
                    <a:pt x="56066" y="106788"/>
                  </a:lnTo>
                  <a:lnTo>
                    <a:pt x="65894" y="95877"/>
                  </a:lnTo>
                  <a:lnTo>
                    <a:pt x="69815" y="89063"/>
                  </a:lnTo>
                  <a:lnTo>
                    <a:pt x="71500" y="88239"/>
                  </a:lnTo>
                  <a:lnTo>
                    <a:pt x="69295" y="1088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548146" y="6223140"/>
              <a:ext cx="16730" cy="58552"/>
            </a:xfrm>
            <a:custGeom>
              <a:avLst/>
              <a:gdLst/>
              <a:ahLst/>
              <a:cxnLst/>
              <a:rect l="0" t="0" r="0" b="0"/>
              <a:pathLst>
                <a:path w="16730" h="58552">
                  <a:moveTo>
                    <a:pt x="16729" y="0"/>
                  </a:moveTo>
                  <a:lnTo>
                    <a:pt x="0" y="58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539781" y="6256597"/>
              <a:ext cx="184019" cy="305121"/>
            </a:xfrm>
            <a:custGeom>
              <a:avLst/>
              <a:gdLst/>
              <a:ahLst/>
              <a:cxnLst/>
              <a:rect l="0" t="0" r="0" b="0"/>
              <a:pathLst>
                <a:path w="184019" h="305121">
                  <a:moveTo>
                    <a:pt x="0" y="133831"/>
                  </a:moveTo>
                  <a:lnTo>
                    <a:pt x="0" y="184282"/>
                  </a:lnTo>
                  <a:lnTo>
                    <a:pt x="4441" y="237664"/>
                  </a:lnTo>
                  <a:lnTo>
                    <a:pt x="7607" y="242087"/>
                  </a:lnTo>
                  <a:lnTo>
                    <a:pt x="11578" y="242248"/>
                  </a:lnTo>
                  <a:lnTo>
                    <a:pt x="16083" y="239567"/>
                  </a:lnTo>
                  <a:lnTo>
                    <a:pt x="54030" y="187845"/>
                  </a:lnTo>
                  <a:lnTo>
                    <a:pt x="61113" y="185640"/>
                  </a:lnTo>
                  <a:lnTo>
                    <a:pt x="68624" y="185099"/>
                  </a:lnTo>
                  <a:lnTo>
                    <a:pt x="74560" y="189386"/>
                  </a:lnTo>
                  <a:lnTo>
                    <a:pt x="83634" y="206540"/>
                  </a:lnTo>
                  <a:lnTo>
                    <a:pt x="93384" y="263835"/>
                  </a:lnTo>
                  <a:lnTo>
                    <a:pt x="103433" y="300364"/>
                  </a:lnTo>
                  <a:lnTo>
                    <a:pt x="107060" y="304334"/>
                  </a:lnTo>
                  <a:lnTo>
                    <a:pt x="111337" y="305120"/>
                  </a:lnTo>
                  <a:lnTo>
                    <a:pt x="116046" y="303787"/>
                  </a:lnTo>
                  <a:lnTo>
                    <a:pt x="126237" y="294870"/>
                  </a:lnTo>
                  <a:lnTo>
                    <a:pt x="139946" y="274175"/>
                  </a:lnTo>
                  <a:lnTo>
                    <a:pt x="154911" y="233031"/>
                  </a:lnTo>
                  <a:lnTo>
                    <a:pt x="162837" y="176268"/>
                  </a:lnTo>
                  <a:lnTo>
                    <a:pt x="173324" y="117550"/>
                  </a:lnTo>
                  <a:lnTo>
                    <a:pt x="176276" y="62328"/>
                  </a:lnTo>
                  <a:lnTo>
                    <a:pt x="18401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799078" y="6273326"/>
              <a:ext cx="8366" cy="225841"/>
            </a:xfrm>
            <a:custGeom>
              <a:avLst/>
              <a:gdLst/>
              <a:ahLst/>
              <a:cxnLst/>
              <a:rect l="0" t="0" r="0" b="0"/>
              <a:pathLst>
                <a:path w="8366" h="225841">
                  <a:moveTo>
                    <a:pt x="8365" y="0"/>
                  </a:moveTo>
                  <a:lnTo>
                    <a:pt x="8365" y="55449"/>
                  </a:lnTo>
                  <a:lnTo>
                    <a:pt x="8365" y="118805"/>
                  </a:lnTo>
                  <a:lnTo>
                    <a:pt x="8365" y="173201"/>
                  </a:lnTo>
                  <a:lnTo>
                    <a:pt x="0" y="2258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799078" y="6566081"/>
              <a:ext cx="1" cy="8366"/>
            </a:xfrm>
            <a:custGeom>
              <a:avLst/>
              <a:gdLst/>
              <a:ahLst/>
              <a:cxnLst/>
              <a:rect l="0" t="0" r="0" b="0"/>
              <a:pathLst>
                <a:path w="1" h="8366">
                  <a:moveTo>
                    <a:pt x="0" y="0"/>
                  </a:moveTo>
                  <a:lnTo>
                    <a:pt x="0" y="8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799078" y="6140915"/>
              <a:ext cx="95945" cy="408438"/>
            </a:xfrm>
            <a:custGeom>
              <a:avLst/>
              <a:gdLst/>
              <a:ahLst/>
              <a:cxnLst/>
              <a:rect l="0" t="0" r="0" b="0"/>
              <a:pathLst>
                <a:path w="95945" h="408438">
                  <a:moveTo>
                    <a:pt x="0" y="408437"/>
                  </a:moveTo>
                  <a:lnTo>
                    <a:pt x="4441" y="347465"/>
                  </a:lnTo>
                  <a:lnTo>
                    <a:pt x="7848" y="284763"/>
                  </a:lnTo>
                  <a:lnTo>
                    <a:pt x="8297" y="221696"/>
                  </a:lnTo>
                  <a:lnTo>
                    <a:pt x="12797" y="163456"/>
                  </a:lnTo>
                  <a:lnTo>
                    <a:pt x="21168" y="107367"/>
                  </a:lnTo>
                  <a:lnTo>
                    <a:pt x="43957" y="47027"/>
                  </a:lnTo>
                  <a:lnTo>
                    <a:pt x="64549" y="8253"/>
                  </a:lnTo>
                  <a:lnTo>
                    <a:pt x="70915" y="3170"/>
                  </a:lnTo>
                  <a:lnTo>
                    <a:pt x="77946" y="711"/>
                  </a:lnTo>
                  <a:lnTo>
                    <a:pt x="85422" y="0"/>
                  </a:lnTo>
                  <a:lnTo>
                    <a:pt x="90407" y="3244"/>
                  </a:lnTo>
                  <a:lnTo>
                    <a:pt x="93729" y="9125"/>
                  </a:lnTo>
                  <a:lnTo>
                    <a:pt x="95944" y="16763"/>
                  </a:lnTo>
                  <a:lnTo>
                    <a:pt x="94621" y="49714"/>
                  </a:lnTo>
                  <a:lnTo>
                    <a:pt x="83902" y="80027"/>
                  </a:lnTo>
                  <a:lnTo>
                    <a:pt x="53000" y="141576"/>
                  </a:lnTo>
                  <a:lnTo>
                    <a:pt x="21525" y="199732"/>
                  </a:lnTo>
                  <a:lnTo>
                    <a:pt x="16730" y="2076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896879" y="6164588"/>
              <a:ext cx="128040" cy="297240"/>
            </a:xfrm>
            <a:custGeom>
              <a:avLst/>
              <a:gdLst/>
              <a:ahLst/>
              <a:cxnLst/>
              <a:rect l="0" t="0" r="0" b="0"/>
              <a:pathLst>
                <a:path w="128040" h="297240">
                  <a:moveTo>
                    <a:pt x="128039" y="0"/>
                  </a:moveTo>
                  <a:lnTo>
                    <a:pt x="114718" y="4441"/>
                  </a:lnTo>
                  <a:lnTo>
                    <a:pt x="67512" y="44259"/>
                  </a:lnTo>
                  <a:lnTo>
                    <a:pt x="38926" y="76886"/>
                  </a:lnTo>
                  <a:lnTo>
                    <a:pt x="22122" y="105290"/>
                  </a:lnTo>
                  <a:lnTo>
                    <a:pt x="18387" y="126413"/>
                  </a:lnTo>
                  <a:lnTo>
                    <a:pt x="20753" y="146334"/>
                  </a:lnTo>
                  <a:lnTo>
                    <a:pt x="28002" y="161383"/>
                  </a:lnTo>
                  <a:lnTo>
                    <a:pt x="39898" y="171790"/>
                  </a:lnTo>
                  <a:lnTo>
                    <a:pt x="70252" y="190483"/>
                  </a:lnTo>
                  <a:lnTo>
                    <a:pt x="81600" y="203620"/>
                  </a:lnTo>
                  <a:lnTo>
                    <a:pt x="85927" y="211027"/>
                  </a:lnTo>
                  <a:lnTo>
                    <a:pt x="86953" y="219682"/>
                  </a:lnTo>
                  <a:lnTo>
                    <a:pt x="83137" y="239212"/>
                  </a:lnTo>
                  <a:lnTo>
                    <a:pt x="70288" y="257806"/>
                  </a:lnTo>
                  <a:lnTo>
                    <a:pt x="36189" y="288021"/>
                  </a:lnTo>
                  <a:lnTo>
                    <a:pt x="16893" y="295298"/>
                  </a:lnTo>
                  <a:lnTo>
                    <a:pt x="6543" y="297239"/>
                  </a:lnTo>
                  <a:lnTo>
                    <a:pt x="1503" y="295744"/>
                  </a:lnTo>
                  <a:lnTo>
                    <a:pt x="0" y="291960"/>
                  </a:lnTo>
                  <a:lnTo>
                    <a:pt x="2573" y="276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526902" y="6172953"/>
              <a:ext cx="37974" cy="259298"/>
            </a:xfrm>
            <a:custGeom>
              <a:avLst/>
              <a:gdLst/>
              <a:ahLst/>
              <a:cxnLst/>
              <a:rect l="0" t="0" r="0" b="0"/>
              <a:pathLst>
                <a:path w="37974" h="259298">
                  <a:moveTo>
                    <a:pt x="37973" y="0"/>
                  </a:moveTo>
                  <a:lnTo>
                    <a:pt x="31352" y="29775"/>
                  </a:lnTo>
                  <a:lnTo>
                    <a:pt x="24090" y="88150"/>
                  </a:lnTo>
                  <a:lnTo>
                    <a:pt x="17178" y="147481"/>
                  </a:lnTo>
                  <a:lnTo>
                    <a:pt x="6055" y="204917"/>
                  </a:lnTo>
                  <a:lnTo>
                    <a:pt x="0" y="239881"/>
                  </a:lnTo>
                  <a:lnTo>
                    <a:pt x="4514" y="259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269027" y="6114402"/>
              <a:ext cx="109160" cy="318946"/>
            </a:xfrm>
            <a:custGeom>
              <a:avLst/>
              <a:gdLst/>
              <a:ahLst/>
              <a:cxnLst/>
              <a:rect l="0" t="0" r="0" b="0"/>
              <a:pathLst>
                <a:path w="109160" h="318946">
                  <a:moveTo>
                    <a:pt x="31918" y="0"/>
                  </a:moveTo>
                  <a:lnTo>
                    <a:pt x="23399" y="61887"/>
                  </a:lnTo>
                  <a:lnTo>
                    <a:pt x="15102" y="122409"/>
                  </a:lnTo>
                  <a:lnTo>
                    <a:pt x="3658" y="180207"/>
                  </a:lnTo>
                  <a:lnTo>
                    <a:pt x="0" y="222748"/>
                  </a:lnTo>
                  <a:lnTo>
                    <a:pt x="1346" y="229355"/>
                  </a:lnTo>
                  <a:lnTo>
                    <a:pt x="4102" y="230971"/>
                  </a:lnTo>
                  <a:lnTo>
                    <a:pt x="7797" y="229261"/>
                  </a:lnTo>
                  <a:lnTo>
                    <a:pt x="42264" y="188452"/>
                  </a:lnTo>
                  <a:lnTo>
                    <a:pt x="65963" y="175005"/>
                  </a:lnTo>
                  <a:lnTo>
                    <a:pt x="82365" y="173196"/>
                  </a:lnTo>
                  <a:lnTo>
                    <a:pt x="90643" y="174015"/>
                  </a:lnTo>
                  <a:lnTo>
                    <a:pt x="97090" y="177349"/>
                  </a:lnTo>
                  <a:lnTo>
                    <a:pt x="106732" y="188489"/>
                  </a:lnTo>
                  <a:lnTo>
                    <a:pt x="109159" y="207691"/>
                  </a:lnTo>
                  <a:lnTo>
                    <a:pt x="106211" y="229855"/>
                  </a:lnTo>
                  <a:lnTo>
                    <a:pt x="93171" y="258938"/>
                  </a:lnTo>
                  <a:lnTo>
                    <a:pt x="72063" y="288828"/>
                  </a:lnTo>
                  <a:lnTo>
                    <a:pt x="48149" y="309353"/>
                  </a:lnTo>
                  <a:lnTo>
                    <a:pt x="31697" y="318100"/>
                  </a:lnTo>
                  <a:lnTo>
                    <a:pt x="24336" y="318945"/>
                  </a:lnTo>
                  <a:lnTo>
                    <a:pt x="11200" y="314928"/>
                  </a:lnTo>
                  <a:lnTo>
                    <a:pt x="6953" y="309395"/>
                  </a:lnTo>
                  <a:lnTo>
                    <a:pt x="2235" y="293335"/>
                  </a:lnTo>
                  <a:lnTo>
                    <a:pt x="5095" y="276284"/>
                  </a:lnTo>
                  <a:lnTo>
                    <a:pt x="13491" y="260341"/>
                  </a:lnTo>
                  <a:lnTo>
                    <a:pt x="40282" y="234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384589" y="6348606"/>
              <a:ext cx="100374" cy="75093"/>
            </a:xfrm>
            <a:custGeom>
              <a:avLst/>
              <a:gdLst/>
              <a:ahLst/>
              <a:cxnLst/>
              <a:rect l="0" t="0" r="0" b="0"/>
              <a:pathLst>
                <a:path w="100374" h="75093">
                  <a:moveTo>
                    <a:pt x="0" y="0"/>
                  </a:moveTo>
                  <a:lnTo>
                    <a:pt x="1859" y="55210"/>
                  </a:lnTo>
                  <a:lnTo>
                    <a:pt x="8881" y="69767"/>
                  </a:lnTo>
                  <a:lnTo>
                    <a:pt x="14285" y="73464"/>
                  </a:lnTo>
                  <a:lnTo>
                    <a:pt x="27725" y="75092"/>
                  </a:lnTo>
                  <a:lnTo>
                    <a:pt x="40513" y="70239"/>
                  </a:lnTo>
                  <a:lnTo>
                    <a:pt x="52393" y="60958"/>
                  </a:lnTo>
                  <a:lnTo>
                    <a:pt x="63869" y="47539"/>
                  </a:lnTo>
                  <a:lnTo>
                    <a:pt x="69532" y="44704"/>
                  </a:lnTo>
                  <a:lnTo>
                    <a:pt x="75165" y="44673"/>
                  </a:lnTo>
                  <a:lnTo>
                    <a:pt x="80780" y="46511"/>
                  </a:lnTo>
                  <a:lnTo>
                    <a:pt x="85452" y="45877"/>
                  </a:lnTo>
                  <a:lnTo>
                    <a:pt x="89496" y="43596"/>
                  </a:lnTo>
                  <a:lnTo>
                    <a:pt x="100373" y="33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510056" y="6097673"/>
              <a:ext cx="41823" cy="286853"/>
            </a:xfrm>
            <a:custGeom>
              <a:avLst/>
              <a:gdLst/>
              <a:ahLst/>
              <a:cxnLst/>
              <a:rect l="0" t="0" r="0" b="0"/>
              <a:pathLst>
                <a:path w="41823" h="286853">
                  <a:moveTo>
                    <a:pt x="41822" y="0"/>
                  </a:moveTo>
                  <a:lnTo>
                    <a:pt x="37381" y="55449"/>
                  </a:lnTo>
                  <a:lnTo>
                    <a:pt x="31496" y="116326"/>
                  </a:lnTo>
                  <a:lnTo>
                    <a:pt x="20188" y="172763"/>
                  </a:lnTo>
                  <a:lnTo>
                    <a:pt x="17184" y="228614"/>
                  </a:lnTo>
                  <a:lnTo>
                    <a:pt x="5127" y="283900"/>
                  </a:lnTo>
                  <a:lnTo>
                    <a:pt x="3418" y="286852"/>
                  </a:lnTo>
                  <a:lnTo>
                    <a:pt x="2278" y="286032"/>
                  </a:lnTo>
                  <a:lnTo>
                    <a:pt x="0" y="276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493327" y="6206410"/>
              <a:ext cx="66916" cy="2"/>
            </a:xfrm>
            <a:custGeom>
              <a:avLst/>
              <a:gdLst/>
              <a:ahLst/>
              <a:cxnLst/>
              <a:rect l="0" t="0" r="0" b="0"/>
              <a:pathLst>
                <a:path w="66916" h="2">
                  <a:moveTo>
                    <a:pt x="0" y="1"/>
                  </a:moveTo>
                  <a:lnTo>
                    <a:pt x="57872" y="0"/>
                  </a:lnTo>
                  <a:lnTo>
                    <a:pt x="66915" y="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593700" y="6080944"/>
              <a:ext cx="50188" cy="309485"/>
            </a:xfrm>
            <a:custGeom>
              <a:avLst/>
              <a:gdLst/>
              <a:ahLst/>
              <a:cxnLst/>
              <a:rect l="0" t="0" r="0" b="0"/>
              <a:pathLst>
                <a:path w="50188" h="309485">
                  <a:moveTo>
                    <a:pt x="50187" y="0"/>
                  </a:moveTo>
                  <a:lnTo>
                    <a:pt x="47708" y="54593"/>
                  </a:lnTo>
                  <a:lnTo>
                    <a:pt x="42985" y="109092"/>
                  </a:lnTo>
                  <a:lnTo>
                    <a:pt x="35355" y="166969"/>
                  </a:lnTo>
                  <a:lnTo>
                    <a:pt x="27959" y="223009"/>
                  </a:lnTo>
                  <a:lnTo>
                    <a:pt x="18668" y="283286"/>
                  </a:lnTo>
                  <a:lnTo>
                    <a:pt x="13563" y="300629"/>
                  </a:lnTo>
                  <a:lnTo>
                    <a:pt x="10901" y="305439"/>
                  </a:lnTo>
                  <a:lnTo>
                    <a:pt x="8196" y="307717"/>
                  </a:lnTo>
                  <a:lnTo>
                    <a:pt x="0" y="30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576971" y="6264962"/>
              <a:ext cx="58552" cy="8365"/>
            </a:xfrm>
            <a:custGeom>
              <a:avLst/>
              <a:gdLst/>
              <a:ahLst/>
              <a:cxnLst/>
              <a:rect l="0" t="0" r="0" b="0"/>
              <a:pathLst>
                <a:path w="58552" h="8365">
                  <a:moveTo>
                    <a:pt x="0" y="0"/>
                  </a:moveTo>
                  <a:lnTo>
                    <a:pt x="58551" y="8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667111" y="6238088"/>
              <a:ext cx="199068" cy="150882"/>
            </a:xfrm>
            <a:custGeom>
              <a:avLst/>
              <a:gdLst/>
              <a:ahLst/>
              <a:cxnLst/>
              <a:rect l="0" t="0" r="0" b="0"/>
              <a:pathLst>
                <a:path w="199068" h="150882">
                  <a:moveTo>
                    <a:pt x="35327" y="26874"/>
                  </a:moveTo>
                  <a:lnTo>
                    <a:pt x="12042" y="54598"/>
                  </a:lnTo>
                  <a:lnTo>
                    <a:pt x="443" y="82280"/>
                  </a:lnTo>
                  <a:lnTo>
                    <a:pt x="0" y="114027"/>
                  </a:lnTo>
                  <a:lnTo>
                    <a:pt x="5755" y="142537"/>
                  </a:lnTo>
                  <a:lnTo>
                    <a:pt x="11895" y="147664"/>
                  </a:lnTo>
                  <a:lnTo>
                    <a:pt x="31108" y="150881"/>
                  </a:lnTo>
                  <a:lnTo>
                    <a:pt x="50180" y="144257"/>
                  </a:lnTo>
                  <a:lnTo>
                    <a:pt x="67951" y="131089"/>
                  </a:lnTo>
                  <a:lnTo>
                    <a:pt x="91772" y="102776"/>
                  </a:lnTo>
                  <a:lnTo>
                    <a:pt x="112383" y="48894"/>
                  </a:lnTo>
                  <a:lnTo>
                    <a:pt x="112579" y="15637"/>
                  </a:lnTo>
                  <a:lnTo>
                    <a:pt x="107275" y="8230"/>
                  </a:lnTo>
                  <a:lnTo>
                    <a:pt x="99091" y="3291"/>
                  </a:lnTo>
                  <a:lnTo>
                    <a:pt x="88989" y="0"/>
                  </a:lnTo>
                  <a:lnTo>
                    <a:pt x="81325" y="593"/>
                  </a:lnTo>
                  <a:lnTo>
                    <a:pt x="75287" y="3778"/>
                  </a:lnTo>
                  <a:lnTo>
                    <a:pt x="66098" y="14750"/>
                  </a:lnTo>
                  <a:lnTo>
                    <a:pt x="58916" y="28921"/>
                  </a:lnTo>
                  <a:lnTo>
                    <a:pt x="61276" y="33814"/>
                  </a:lnTo>
                  <a:lnTo>
                    <a:pt x="67496" y="37077"/>
                  </a:lnTo>
                  <a:lnTo>
                    <a:pt x="76290" y="39252"/>
                  </a:lnTo>
                  <a:lnTo>
                    <a:pt x="95974" y="36712"/>
                  </a:lnTo>
                  <a:lnTo>
                    <a:pt x="158499" y="12019"/>
                  </a:lnTo>
                  <a:lnTo>
                    <a:pt x="167628" y="8606"/>
                  </a:lnTo>
                  <a:lnTo>
                    <a:pt x="175573" y="9119"/>
                  </a:lnTo>
                  <a:lnTo>
                    <a:pt x="189357" y="17124"/>
                  </a:lnTo>
                  <a:lnTo>
                    <a:pt x="196723" y="34932"/>
                  </a:lnTo>
                  <a:lnTo>
                    <a:pt x="199067" y="57407"/>
                  </a:lnTo>
                  <a:lnTo>
                    <a:pt x="193867" y="120729"/>
                  </a:lnTo>
                  <a:lnTo>
                    <a:pt x="192136" y="125690"/>
                  </a:lnTo>
                  <a:lnTo>
                    <a:pt x="185887" y="1356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009990" y="6566081"/>
            <a:ext cx="610604" cy="296989"/>
            <a:chOff x="5009990" y="6566081"/>
            <a:chExt cx="610604" cy="296989"/>
          </a:xfrm>
        </p:grpSpPr>
        <p:sp>
          <p:nvSpPr>
            <p:cNvPr id="102" name="Freeform 101"/>
            <p:cNvSpPr/>
            <p:nvPr/>
          </p:nvSpPr>
          <p:spPr>
            <a:xfrm>
              <a:off x="5009990" y="6582810"/>
              <a:ext cx="1" cy="8365"/>
            </a:xfrm>
            <a:custGeom>
              <a:avLst/>
              <a:gdLst/>
              <a:ahLst/>
              <a:cxnLst/>
              <a:rect l="0" t="0" r="0" b="0"/>
              <a:pathLst>
                <a:path w="1" h="8365">
                  <a:moveTo>
                    <a:pt x="0" y="0"/>
                  </a:moveTo>
                  <a:lnTo>
                    <a:pt x="0" y="8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018354" y="6566081"/>
              <a:ext cx="8366" cy="16730"/>
            </a:xfrm>
            <a:custGeom>
              <a:avLst/>
              <a:gdLst/>
              <a:ahLst/>
              <a:cxnLst/>
              <a:rect l="0" t="0" r="0" b="0"/>
              <a:pathLst>
                <a:path w="8366" h="16730">
                  <a:moveTo>
                    <a:pt x="0" y="0"/>
                  </a:moveTo>
                  <a:lnTo>
                    <a:pt x="8365" y="167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057778" y="6700605"/>
              <a:ext cx="267274" cy="162465"/>
            </a:xfrm>
            <a:custGeom>
              <a:avLst/>
              <a:gdLst/>
              <a:ahLst/>
              <a:cxnLst/>
              <a:rect l="0" t="0" r="0" b="0"/>
              <a:pathLst>
                <a:path w="267274" h="162465">
                  <a:moveTo>
                    <a:pt x="10763" y="32765"/>
                  </a:moveTo>
                  <a:lnTo>
                    <a:pt x="1882" y="46086"/>
                  </a:lnTo>
                  <a:lnTo>
                    <a:pt x="0" y="60061"/>
                  </a:lnTo>
                  <a:lnTo>
                    <a:pt x="800" y="67691"/>
                  </a:lnTo>
                  <a:lnTo>
                    <a:pt x="5050" y="71848"/>
                  </a:lnTo>
                  <a:lnTo>
                    <a:pt x="11601" y="73691"/>
                  </a:lnTo>
                  <a:lnTo>
                    <a:pt x="19686" y="73989"/>
                  </a:lnTo>
                  <a:lnTo>
                    <a:pt x="33626" y="69365"/>
                  </a:lnTo>
                  <a:lnTo>
                    <a:pt x="39946" y="65529"/>
                  </a:lnTo>
                  <a:lnTo>
                    <a:pt x="49446" y="53832"/>
                  </a:lnTo>
                  <a:lnTo>
                    <a:pt x="63117" y="23605"/>
                  </a:lnTo>
                  <a:lnTo>
                    <a:pt x="63324" y="16435"/>
                  </a:lnTo>
                  <a:lnTo>
                    <a:pt x="58597" y="3512"/>
                  </a:lnTo>
                  <a:lnTo>
                    <a:pt x="54734" y="2111"/>
                  </a:lnTo>
                  <a:lnTo>
                    <a:pt x="50300" y="3964"/>
                  </a:lnTo>
                  <a:lnTo>
                    <a:pt x="25388" y="31413"/>
                  </a:lnTo>
                  <a:lnTo>
                    <a:pt x="10656" y="70779"/>
                  </a:lnTo>
                  <a:lnTo>
                    <a:pt x="4959" y="125502"/>
                  </a:lnTo>
                  <a:lnTo>
                    <a:pt x="7564" y="146473"/>
                  </a:lnTo>
                  <a:lnTo>
                    <a:pt x="13277" y="152251"/>
                  </a:lnTo>
                  <a:lnTo>
                    <a:pt x="21732" y="155174"/>
                  </a:lnTo>
                  <a:lnTo>
                    <a:pt x="41661" y="155014"/>
                  </a:lnTo>
                  <a:lnTo>
                    <a:pt x="59812" y="148747"/>
                  </a:lnTo>
                  <a:lnTo>
                    <a:pt x="74694" y="134809"/>
                  </a:lnTo>
                  <a:lnTo>
                    <a:pt x="104237" y="84858"/>
                  </a:lnTo>
                  <a:lnTo>
                    <a:pt x="112097" y="63043"/>
                  </a:lnTo>
                  <a:lnTo>
                    <a:pt x="114565" y="60385"/>
                  </a:lnTo>
                  <a:lnTo>
                    <a:pt x="116210" y="63260"/>
                  </a:lnTo>
                  <a:lnTo>
                    <a:pt x="125832" y="124239"/>
                  </a:lnTo>
                  <a:lnTo>
                    <a:pt x="128820" y="144983"/>
                  </a:lnTo>
                  <a:lnTo>
                    <a:pt x="136344" y="160398"/>
                  </a:lnTo>
                  <a:lnTo>
                    <a:pt x="140023" y="162464"/>
                  </a:lnTo>
                  <a:lnTo>
                    <a:pt x="143405" y="161053"/>
                  </a:lnTo>
                  <a:lnTo>
                    <a:pt x="146590" y="157324"/>
                  </a:lnTo>
                  <a:lnTo>
                    <a:pt x="172601" y="94165"/>
                  </a:lnTo>
                  <a:lnTo>
                    <a:pt x="179657" y="75853"/>
                  </a:lnTo>
                  <a:lnTo>
                    <a:pt x="182839" y="72643"/>
                  </a:lnTo>
                  <a:lnTo>
                    <a:pt x="185890" y="73292"/>
                  </a:lnTo>
                  <a:lnTo>
                    <a:pt x="188854" y="76512"/>
                  </a:lnTo>
                  <a:lnTo>
                    <a:pt x="197464" y="103246"/>
                  </a:lnTo>
                  <a:lnTo>
                    <a:pt x="201461" y="136157"/>
                  </a:lnTo>
                  <a:lnTo>
                    <a:pt x="203881" y="141656"/>
                  </a:lnTo>
                  <a:lnTo>
                    <a:pt x="207353" y="143464"/>
                  </a:lnTo>
                  <a:lnTo>
                    <a:pt x="211527" y="142810"/>
                  </a:lnTo>
                  <a:lnTo>
                    <a:pt x="215238" y="139586"/>
                  </a:lnTo>
                  <a:lnTo>
                    <a:pt x="227873" y="114378"/>
                  </a:lnTo>
                  <a:lnTo>
                    <a:pt x="247879" y="61894"/>
                  </a:lnTo>
                  <a:lnTo>
                    <a:pt x="259693" y="5048"/>
                  </a:lnTo>
                  <a:lnTo>
                    <a:pt x="258502" y="346"/>
                  </a:lnTo>
                  <a:lnTo>
                    <a:pt x="255849" y="0"/>
                  </a:lnTo>
                  <a:lnTo>
                    <a:pt x="252222" y="2557"/>
                  </a:lnTo>
                  <a:lnTo>
                    <a:pt x="242676" y="19477"/>
                  </a:lnTo>
                  <a:lnTo>
                    <a:pt x="238402" y="46589"/>
                  </a:lnTo>
                  <a:lnTo>
                    <a:pt x="242359" y="64932"/>
                  </a:lnTo>
                  <a:lnTo>
                    <a:pt x="246016" y="73726"/>
                  </a:lnTo>
                  <a:lnTo>
                    <a:pt x="257515" y="85977"/>
                  </a:lnTo>
                  <a:lnTo>
                    <a:pt x="264485" y="90545"/>
                  </a:lnTo>
                  <a:lnTo>
                    <a:pt x="267273" y="97307"/>
                  </a:lnTo>
                  <a:lnTo>
                    <a:pt x="265414" y="114736"/>
                  </a:lnTo>
                  <a:lnTo>
                    <a:pt x="253917" y="141006"/>
                  </a:lnTo>
                  <a:lnTo>
                    <a:pt x="251863" y="143031"/>
                  </a:lnTo>
                  <a:lnTo>
                    <a:pt x="251423" y="140663"/>
                  </a:lnTo>
                  <a:lnTo>
                    <a:pt x="253332" y="1247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79188" y="6691548"/>
              <a:ext cx="174491" cy="96698"/>
            </a:xfrm>
            <a:custGeom>
              <a:avLst/>
              <a:gdLst/>
              <a:ahLst/>
              <a:cxnLst/>
              <a:rect l="0" t="0" r="0" b="0"/>
              <a:pathLst>
                <a:path w="174491" h="96698">
                  <a:moveTo>
                    <a:pt x="7201" y="0"/>
                  </a:moveTo>
                  <a:lnTo>
                    <a:pt x="1453" y="57997"/>
                  </a:lnTo>
                  <a:lnTo>
                    <a:pt x="0" y="83089"/>
                  </a:lnTo>
                  <a:lnTo>
                    <a:pt x="2400" y="90709"/>
                  </a:lnTo>
                  <a:lnTo>
                    <a:pt x="6789" y="94859"/>
                  </a:lnTo>
                  <a:lnTo>
                    <a:pt x="12503" y="96697"/>
                  </a:lnTo>
                  <a:lnTo>
                    <a:pt x="17241" y="95135"/>
                  </a:lnTo>
                  <a:lnTo>
                    <a:pt x="24984" y="85963"/>
                  </a:lnTo>
                  <a:lnTo>
                    <a:pt x="34569" y="65124"/>
                  </a:lnTo>
                  <a:lnTo>
                    <a:pt x="36599" y="63862"/>
                  </a:lnTo>
                  <a:lnTo>
                    <a:pt x="37952" y="66739"/>
                  </a:lnTo>
                  <a:lnTo>
                    <a:pt x="44565" y="93625"/>
                  </a:lnTo>
                  <a:lnTo>
                    <a:pt x="46980" y="95875"/>
                  </a:lnTo>
                  <a:lnTo>
                    <a:pt x="49520" y="94586"/>
                  </a:lnTo>
                  <a:lnTo>
                    <a:pt x="64715" y="76925"/>
                  </a:lnTo>
                  <a:lnTo>
                    <a:pt x="69707" y="75447"/>
                  </a:lnTo>
                  <a:lnTo>
                    <a:pt x="74895" y="76321"/>
                  </a:lnTo>
                  <a:lnTo>
                    <a:pt x="80212" y="78762"/>
                  </a:lnTo>
                  <a:lnTo>
                    <a:pt x="85615" y="78530"/>
                  </a:lnTo>
                  <a:lnTo>
                    <a:pt x="96575" y="73317"/>
                  </a:lnTo>
                  <a:lnTo>
                    <a:pt x="113196" y="59931"/>
                  </a:lnTo>
                  <a:lnTo>
                    <a:pt x="139410" y="16115"/>
                  </a:lnTo>
                  <a:lnTo>
                    <a:pt x="140880" y="12602"/>
                  </a:lnTo>
                  <a:lnTo>
                    <a:pt x="140002" y="12120"/>
                  </a:lnTo>
                  <a:lnTo>
                    <a:pt x="137557" y="13656"/>
                  </a:lnTo>
                  <a:lnTo>
                    <a:pt x="126956" y="36155"/>
                  </a:lnTo>
                  <a:lnTo>
                    <a:pt x="121455" y="51385"/>
                  </a:lnTo>
                  <a:lnTo>
                    <a:pt x="121475" y="58421"/>
                  </a:lnTo>
                  <a:lnTo>
                    <a:pt x="126454" y="71194"/>
                  </a:lnTo>
                  <a:lnTo>
                    <a:pt x="130384" y="73486"/>
                  </a:lnTo>
                  <a:lnTo>
                    <a:pt x="134863" y="73154"/>
                  </a:lnTo>
                  <a:lnTo>
                    <a:pt x="139707" y="71075"/>
                  </a:lnTo>
                  <a:lnTo>
                    <a:pt x="174490" y="250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545313" y="6599539"/>
              <a:ext cx="75281" cy="175654"/>
            </a:xfrm>
            <a:custGeom>
              <a:avLst/>
              <a:gdLst/>
              <a:ahLst/>
              <a:cxnLst/>
              <a:rect l="0" t="0" r="0" b="0"/>
              <a:pathLst>
                <a:path w="75281" h="175654">
                  <a:moveTo>
                    <a:pt x="75280" y="0"/>
                  </a:moveTo>
                  <a:lnTo>
                    <a:pt x="61959" y="8881"/>
                  </a:lnTo>
                  <a:lnTo>
                    <a:pt x="52941" y="20676"/>
                  </a:lnTo>
                  <a:lnTo>
                    <a:pt x="46764" y="36142"/>
                  </a:lnTo>
                  <a:lnTo>
                    <a:pt x="44019" y="55407"/>
                  </a:lnTo>
                  <a:lnTo>
                    <a:pt x="47755" y="71404"/>
                  </a:lnTo>
                  <a:lnTo>
                    <a:pt x="51354" y="78273"/>
                  </a:lnTo>
                  <a:lnTo>
                    <a:pt x="52874" y="98296"/>
                  </a:lnTo>
                  <a:lnTo>
                    <a:pt x="51979" y="110141"/>
                  </a:lnTo>
                  <a:lnTo>
                    <a:pt x="43548" y="130737"/>
                  </a:lnTo>
                  <a:lnTo>
                    <a:pt x="23127" y="155529"/>
                  </a:lnTo>
                  <a:lnTo>
                    <a:pt x="0" y="17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4108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 - 36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klasserom</dc:creator>
  <cp:lastModifiedBy>klasserom</cp:lastModifiedBy>
  <cp:revision>1</cp:revision>
  <dcterms:created xsi:type="dcterms:W3CDTF">2016-06-16T13:51:55Z</dcterms:created>
  <dcterms:modified xsi:type="dcterms:W3CDTF">2016-06-16T13:51:56Z</dcterms:modified>
</cp:coreProperties>
</file>