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0160000" cy="7620000"/>
  <p:notesSz cx="6858000" cy="9144000"/>
  <p:embeddedFontLs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5EA-8FC4-4CD7-806F-0C76E01F15CB}" type="datetimeFigureOut">
              <a:rPr lang="nb-NO" smtClean="0"/>
              <a:t>24.02.2014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2616-A24A-478A-A4E6-C725666D5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698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5EA-8FC4-4CD7-806F-0C76E01F15CB}" type="datetimeFigureOut">
              <a:rPr lang="nb-NO" smtClean="0"/>
              <a:t>24.02.2014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2616-A24A-478A-A4E6-C725666D5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162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5EA-8FC4-4CD7-806F-0C76E01F15CB}" type="datetimeFigureOut">
              <a:rPr lang="nb-NO" smtClean="0"/>
              <a:t>24.02.2014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2616-A24A-478A-A4E6-C725666D5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061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5EA-8FC4-4CD7-806F-0C76E01F15CB}" type="datetimeFigureOut">
              <a:rPr lang="nb-NO" smtClean="0"/>
              <a:t>24.02.2014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2616-A24A-478A-A4E6-C725666D5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170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10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5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5EA-8FC4-4CD7-806F-0C76E01F15CB}" type="datetimeFigureOut">
              <a:rPr lang="nb-NO" smtClean="0"/>
              <a:t>24.02.2014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2616-A24A-478A-A4E6-C725666D5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259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5EA-8FC4-4CD7-806F-0C76E01F15CB}" type="datetimeFigureOut">
              <a:rPr lang="nb-NO" smtClean="0"/>
              <a:t>24.02.2014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2616-A24A-478A-A4E6-C725666D5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6"/>
            <a:ext cx="8763000" cy="14728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2783417"/>
            <a:ext cx="4319323" cy="4093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5EA-8FC4-4CD7-806F-0C76E01F15CB}" type="datetimeFigureOut">
              <a:rPr lang="nb-NO" smtClean="0"/>
              <a:t>24.02.2014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2616-A24A-478A-A4E6-C725666D5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772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5EA-8FC4-4CD7-806F-0C76E01F15CB}" type="datetimeFigureOut">
              <a:rPr lang="nb-NO" smtClean="0"/>
              <a:t>24.02.2014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2616-A24A-478A-A4E6-C725666D5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175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5EA-8FC4-4CD7-806F-0C76E01F15CB}" type="datetimeFigureOut">
              <a:rPr lang="nb-NO" smtClean="0"/>
              <a:t>24.02.2014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2616-A24A-478A-A4E6-C725666D5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988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5EA-8FC4-4CD7-806F-0C76E01F15CB}" type="datetimeFigureOut">
              <a:rPr lang="nb-NO" smtClean="0"/>
              <a:t>24.02.2014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2616-A24A-478A-A4E6-C725666D5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740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5EA-8FC4-4CD7-806F-0C76E01F15CB}" type="datetimeFigureOut">
              <a:rPr lang="nb-NO" smtClean="0"/>
              <a:t>24.02.2014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2616-A24A-478A-A4E6-C725666D5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626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D5EA-8FC4-4CD7-806F-0C76E01F15CB}" type="datetimeFigureOut">
              <a:rPr lang="nb-NO" smtClean="0"/>
              <a:t>24.02.2014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72616-A24A-478A-A4E6-C725666D5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483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895725" y="257241"/>
            <a:ext cx="1623859" cy="630130"/>
            <a:chOff x="2895725" y="257241"/>
            <a:chExt cx="1623859" cy="630130"/>
          </a:xfrm>
        </p:grpSpPr>
        <p:sp>
          <p:nvSpPr>
            <p:cNvPr id="2" name="Freeform 1"/>
            <p:cNvSpPr/>
            <p:nvPr/>
          </p:nvSpPr>
          <p:spPr>
            <a:xfrm>
              <a:off x="2895725" y="257241"/>
              <a:ext cx="188943" cy="504743"/>
            </a:xfrm>
            <a:custGeom>
              <a:avLst/>
              <a:gdLst/>
              <a:ahLst/>
              <a:cxnLst/>
              <a:rect l="0" t="0" r="0" b="0"/>
              <a:pathLst>
                <a:path w="188943" h="504743">
                  <a:moveTo>
                    <a:pt x="8321" y="125527"/>
                  </a:moveTo>
                  <a:lnTo>
                    <a:pt x="15485" y="180689"/>
                  </a:lnTo>
                  <a:lnTo>
                    <a:pt x="16299" y="235766"/>
                  </a:lnTo>
                  <a:lnTo>
                    <a:pt x="15650" y="294993"/>
                  </a:lnTo>
                  <a:lnTo>
                    <a:pt x="10042" y="347784"/>
                  </a:lnTo>
                  <a:lnTo>
                    <a:pt x="7623" y="405352"/>
                  </a:lnTo>
                  <a:lnTo>
                    <a:pt x="1186" y="465518"/>
                  </a:lnTo>
                  <a:lnTo>
                    <a:pt x="234" y="504742"/>
                  </a:lnTo>
                  <a:lnTo>
                    <a:pt x="31" y="451726"/>
                  </a:lnTo>
                  <a:lnTo>
                    <a:pt x="6" y="397097"/>
                  </a:lnTo>
                  <a:lnTo>
                    <a:pt x="1" y="335016"/>
                  </a:lnTo>
                  <a:lnTo>
                    <a:pt x="0" y="275864"/>
                  </a:lnTo>
                  <a:lnTo>
                    <a:pt x="924" y="219906"/>
                  </a:lnTo>
                  <a:lnTo>
                    <a:pt x="7164" y="164368"/>
                  </a:lnTo>
                  <a:lnTo>
                    <a:pt x="9941" y="101901"/>
                  </a:lnTo>
                  <a:lnTo>
                    <a:pt x="21539" y="60177"/>
                  </a:lnTo>
                  <a:lnTo>
                    <a:pt x="42025" y="28107"/>
                  </a:lnTo>
                  <a:lnTo>
                    <a:pt x="54735" y="15661"/>
                  </a:lnTo>
                  <a:lnTo>
                    <a:pt x="72712" y="3966"/>
                  </a:lnTo>
                  <a:lnTo>
                    <a:pt x="95495" y="0"/>
                  </a:lnTo>
                  <a:lnTo>
                    <a:pt x="120105" y="3169"/>
                  </a:lnTo>
                  <a:lnTo>
                    <a:pt x="143371" y="13823"/>
                  </a:lnTo>
                  <a:lnTo>
                    <a:pt x="168426" y="35415"/>
                  </a:lnTo>
                  <a:lnTo>
                    <a:pt x="183143" y="59379"/>
                  </a:lnTo>
                  <a:lnTo>
                    <a:pt x="188942" y="101716"/>
                  </a:lnTo>
                  <a:lnTo>
                    <a:pt x="186243" y="137580"/>
                  </a:lnTo>
                  <a:lnTo>
                    <a:pt x="165379" y="196342"/>
                  </a:lnTo>
                  <a:lnTo>
                    <a:pt x="153938" y="214323"/>
                  </a:lnTo>
                  <a:lnTo>
                    <a:pt x="139608" y="228479"/>
                  </a:lnTo>
                  <a:lnTo>
                    <a:pt x="111529" y="242426"/>
                  </a:lnTo>
                  <a:lnTo>
                    <a:pt x="100419" y="244359"/>
                  </a:lnTo>
                  <a:lnTo>
                    <a:pt x="91531" y="24202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3108117" y="509729"/>
              <a:ext cx="329085" cy="179333"/>
            </a:xfrm>
            <a:custGeom>
              <a:avLst/>
              <a:gdLst/>
              <a:ahLst/>
              <a:cxnLst/>
              <a:rect l="0" t="0" r="0" b="0"/>
              <a:pathLst>
                <a:path w="329085" h="179333">
                  <a:moveTo>
                    <a:pt x="20597" y="22818"/>
                  </a:moveTo>
                  <a:lnTo>
                    <a:pt x="12123" y="79590"/>
                  </a:lnTo>
                  <a:lnTo>
                    <a:pt x="0" y="131859"/>
                  </a:lnTo>
                  <a:lnTo>
                    <a:pt x="7831" y="109042"/>
                  </a:lnTo>
                  <a:lnTo>
                    <a:pt x="35849" y="52375"/>
                  </a:lnTo>
                  <a:lnTo>
                    <a:pt x="67871" y="17430"/>
                  </a:lnTo>
                  <a:lnTo>
                    <a:pt x="88845" y="5093"/>
                  </a:lnTo>
                  <a:lnTo>
                    <a:pt x="117044" y="0"/>
                  </a:lnTo>
                  <a:lnTo>
                    <a:pt x="135578" y="3739"/>
                  </a:lnTo>
                  <a:lnTo>
                    <a:pt x="195937" y="31656"/>
                  </a:lnTo>
                  <a:lnTo>
                    <a:pt x="235419" y="49013"/>
                  </a:lnTo>
                  <a:lnTo>
                    <a:pt x="252908" y="50486"/>
                  </a:lnTo>
                  <a:lnTo>
                    <a:pt x="269927" y="47134"/>
                  </a:lnTo>
                  <a:lnTo>
                    <a:pt x="286737" y="39481"/>
                  </a:lnTo>
                  <a:lnTo>
                    <a:pt x="287706" y="39474"/>
                  </a:lnTo>
                  <a:lnTo>
                    <a:pt x="260977" y="61858"/>
                  </a:lnTo>
                  <a:lnTo>
                    <a:pt x="228439" y="106035"/>
                  </a:lnTo>
                  <a:lnTo>
                    <a:pt x="216858" y="141267"/>
                  </a:lnTo>
                  <a:lnTo>
                    <a:pt x="219080" y="161446"/>
                  </a:lnTo>
                  <a:lnTo>
                    <a:pt x="222261" y="170710"/>
                  </a:lnTo>
                  <a:lnTo>
                    <a:pt x="229929" y="175962"/>
                  </a:lnTo>
                  <a:lnTo>
                    <a:pt x="253242" y="179332"/>
                  </a:lnTo>
                  <a:lnTo>
                    <a:pt x="274698" y="175282"/>
                  </a:lnTo>
                  <a:lnTo>
                    <a:pt x="299906" y="162606"/>
                  </a:lnTo>
                  <a:lnTo>
                    <a:pt x="306656" y="157615"/>
                  </a:lnTo>
                  <a:lnTo>
                    <a:pt x="324990" y="128505"/>
                  </a:lnTo>
                  <a:lnTo>
                    <a:pt x="329084" y="103690"/>
                  </a:lnTo>
                  <a:lnTo>
                    <a:pt x="328881" y="90601"/>
                  </a:lnTo>
                  <a:lnTo>
                    <a:pt x="325973" y="80951"/>
                  </a:lnTo>
                  <a:lnTo>
                    <a:pt x="315344" y="67762"/>
                  </a:lnTo>
                  <a:lnTo>
                    <a:pt x="308626" y="64800"/>
                  </a:lnTo>
                  <a:lnTo>
                    <a:pt x="293766" y="63974"/>
                  </a:lnTo>
                  <a:lnTo>
                    <a:pt x="280382" y="69155"/>
                  </a:lnTo>
                  <a:lnTo>
                    <a:pt x="274223" y="73125"/>
                  </a:lnTo>
                  <a:lnTo>
                    <a:pt x="264916" y="87398"/>
                  </a:lnTo>
                  <a:lnTo>
                    <a:pt x="253586" y="12267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3536445" y="624079"/>
              <a:ext cx="66570" cy="263292"/>
            </a:xfrm>
            <a:custGeom>
              <a:avLst/>
              <a:gdLst/>
              <a:ahLst/>
              <a:cxnLst/>
              <a:rect l="0" t="0" r="0" b="0"/>
              <a:pathLst>
                <a:path w="66570" h="263292">
                  <a:moveTo>
                    <a:pt x="66569" y="0"/>
                  </a:moveTo>
                  <a:lnTo>
                    <a:pt x="66569" y="62326"/>
                  </a:lnTo>
                  <a:lnTo>
                    <a:pt x="59983" y="122236"/>
                  </a:lnTo>
                  <a:lnTo>
                    <a:pt x="54173" y="170945"/>
                  </a:lnTo>
                  <a:lnTo>
                    <a:pt x="34849" y="224898"/>
                  </a:lnTo>
                  <a:lnTo>
                    <a:pt x="27508" y="245111"/>
                  </a:lnTo>
                  <a:lnTo>
                    <a:pt x="18081" y="260258"/>
                  </a:lnTo>
                  <a:lnTo>
                    <a:pt x="13904" y="263187"/>
                  </a:lnTo>
                  <a:lnTo>
                    <a:pt x="10194" y="263291"/>
                  </a:lnTo>
                  <a:lnTo>
                    <a:pt x="0" y="2579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3594693" y="507584"/>
              <a:ext cx="58248" cy="33285"/>
            </a:xfrm>
            <a:custGeom>
              <a:avLst/>
              <a:gdLst/>
              <a:ahLst/>
              <a:cxnLst/>
              <a:rect l="0" t="0" r="0" b="0"/>
              <a:pathLst>
                <a:path w="58248" h="33285">
                  <a:moveTo>
                    <a:pt x="0" y="33284"/>
                  </a:moveTo>
                  <a:lnTo>
                    <a:pt x="4417" y="20032"/>
                  </a:lnTo>
                  <a:lnTo>
                    <a:pt x="13982" y="11060"/>
                  </a:lnTo>
                  <a:lnTo>
                    <a:pt x="27479" y="4916"/>
                  </a:lnTo>
                  <a:lnTo>
                    <a:pt x="5824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3702867" y="649929"/>
              <a:ext cx="183063" cy="103666"/>
            </a:xfrm>
            <a:custGeom>
              <a:avLst/>
              <a:gdLst/>
              <a:ahLst/>
              <a:cxnLst/>
              <a:rect l="0" t="0" r="0" b="0"/>
              <a:pathLst>
                <a:path w="183063" h="103666">
                  <a:moveTo>
                    <a:pt x="0" y="65681"/>
                  </a:moveTo>
                  <a:lnTo>
                    <a:pt x="53491" y="49682"/>
                  </a:lnTo>
                  <a:lnTo>
                    <a:pt x="100591" y="18341"/>
                  </a:lnTo>
                  <a:lnTo>
                    <a:pt x="104043" y="12857"/>
                  </a:lnTo>
                  <a:lnTo>
                    <a:pt x="104495" y="7351"/>
                  </a:lnTo>
                  <a:lnTo>
                    <a:pt x="102948" y="1831"/>
                  </a:lnTo>
                  <a:lnTo>
                    <a:pt x="99142" y="0"/>
                  </a:lnTo>
                  <a:lnTo>
                    <a:pt x="93831" y="629"/>
                  </a:lnTo>
                  <a:lnTo>
                    <a:pt x="81459" y="6259"/>
                  </a:lnTo>
                  <a:lnTo>
                    <a:pt x="64097" y="20749"/>
                  </a:lnTo>
                  <a:lnTo>
                    <a:pt x="52834" y="34616"/>
                  </a:lnTo>
                  <a:lnTo>
                    <a:pt x="50016" y="42198"/>
                  </a:lnTo>
                  <a:lnTo>
                    <a:pt x="49349" y="58018"/>
                  </a:lnTo>
                  <a:lnTo>
                    <a:pt x="58590" y="82518"/>
                  </a:lnTo>
                  <a:lnTo>
                    <a:pt x="72884" y="94121"/>
                  </a:lnTo>
                  <a:lnTo>
                    <a:pt x="94338" y="101435"/>
                  </a:lnTo>
                  <a:lnTo>
                    <a:pt x="150983" y="103665"/>
                  </a:lnTo>
                  <a:lnTo>
                    <a:pt x="183062" y="9896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3907596" y="590794"/>
              <a:ext cx="286213" cy="180291"/>
            </a:xfrm>
            <a:custGeom>
              <a:avLst/>
              <a:gdLst/>
              <a:ahLst/>
              <a:cxnLst/>
              <a:rect l="0" t="0" r="0" b="0"/>
              <a:pathLst>
                <a:path w="286213" h="180291">
                  <a:moveTo>
                    <a:pt x="111470" y="33285"/>
                  </a:moveTo>
                  <a:lnTo>
                    <a:pt x="84898" y="35134"/>
                  </a:lnTo>
                  <a:lnTo>
                    <a:pt x="55623" y="47495"/>
                  </a:lnTo>
                  <a:lnTo>
                    <a:pt x="28971" y="70163"/>
                  </a:lnTo>
                  <a:lnTo>
                    <a:pt x="6281" y="104411"/>
                  </a:lnTo>
                  <a:lnTo>
                    <a:pt x="0" y="127150"/>
                  </a:lnTo>
                  <a:lnTo>
                    <a:pt x="2140" y="147118"/>
                  </a:lnTo>
                  <a:lnTo>
                    <a:pt x="5299" y="156326"/>
                  </a:lnTo>
                  <a:lnTo>
                    <a:pt x="11104" y="163390"/>
                  </a:lnTo>
                  <a:lnTo>
                    <a:pt x="27415" y="173703"/>
                  </a:lnTo>
                  <a:lnTo>
                    <a:pt x="70642" y="180290"/>
                  </a:lnTo>
                  <a:lnTo>
                    <a:pt x="96098" y="176900"/>
                  </a:lnTo>
                  <a:lnTo>
                    <a:pt x="150469" y="154515"/>
                  </a:lnTo>
                  <a:lnTo>
                    <a:pt x="194714" y="128046"/>
                  </a:lnTo>
                  <a:lnTo>
                    <a:pt x="252201" y="66122"/>
                  </a:lnTo>
                  <a:lnTo>
                    <a:pt x="272745" y="33152"/>
                  </a:lnTo>
                  <a:lnTo>
                    <a:pt x="28621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4124597" y="419237"/>
              <a:ext cx="202349" cy="367443"/>
            </a:xfrm>
            <a:custGeom>
              <a:avLst/>
              <a:gdLst/>
              <a:ahLst/>
              <a:cxnLst/>
              <a:rect l="0" t="0" r="0" b="0"/>
              <a:pathLst>
                <a:path w="202349" h="367443">
                  <a:moveTo>
                    <a:pt x="94175" y="13458"/>
                  </a:moveTo>
                  <a:lnTo>
                    <a:pt x="89757" y="205"/>
                  </a:lnTo>
                  <a:lnTo>
                    <a:pt x="87531" y="0"/>
                  </a:lnTo>
                  <a:lnTo>
                    <a:pt x="82593" y="9634"/>
                  </a:lnTo>
                  <a:lnTo>
                    <a:pt x="78532" y="64032"/>
                  </a:lnTo>
                  <a:lnTo>
                    <a:pt x="77730" y="118746"/>
                  </a:lnTo>
                  <a:lnTo>
                    <a:pt x="73154" y="169857"/>
                  </a:lnTo>
                  <a:lnTo>
                    <a:pt x="69990" y="223545"/>
                  </a:lnTo>
                  <a:lnTo>
                    <a:pt x="64897" y="282046"/>
                  </a:lnTo>
                  <a:lnTo>
                    <a:pt x="45243" y="341868"/>
                  </a:lnTo>
                  <a:lnTo>
                    <a:pt x="29853" y="365532"/>
                  </a:lnTo>
                  <a:lnTo>
                    <a:pt x="25406" y="367442"/>
                  </a:lnTo>
                  <a:lnTo>
                    <a:pt x="21517" y="365942"/>
                  </a:lnTo>
                  <a:lnTo>
                    <a:pt x="17999" y="362168"/>
                  </a:lnTo>
                  <a:lnTo>
                    <a:pt x="0" y="308956"/>
                  </a:lnTo>
                  <a:lnTo>
                    <a:pt x="421" y="276577"/>
                  </a:lnTo>
                  <a:lnTo>
                    <a:pt x="6586" y="259530"/>
                  </a:lnTo>
                  <a:lnTo>
                    <a:pt x="10819" y="252395"/>
                  </a:lnTo>
                  <a:lnTo>
                    <a:pt x="34446" y="233519"/>
                  </a:lnTo>
                  <a:lnTo>
                    <a:pt x="69286" y="220632"/>
                  </a:lnTo>
                  <a:lnTo>
                    <a:pt x="117722" y="215376"/>
                  </a:lnTo>
                  <a:lnTo>
                    <a:pt x="179128" y="206868"/>
                  </a:lnTo>
                  <a:lnTo>
                    <a:pt x="202348" y="2048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4376871" y="607437"/>
              <a:ext cx="142713" cy="172764"/>
            </a:xfrm>
            <a:custGeom>
              <a:avLst/>
              <a:gdLst/>
              <a:ahLst/>
              <a:cxnLst/>
              <a:rect l="0" t="0" r="0" b="0"/>
              <a:pathLst>
                <a:path w="142713" h="172764">
                  <a:moveTo>
                    <a:pt x="108174" y="0"/>
                  </a:moveTo>
                  <a:lnTo>
                    <a:pt x="49791" y="27131"/>
                  </a:lnTo>
                  <a:lnTo>
                    <a:pt x="41515" y="31955"/>
                  </a:lnTo>
                  <a:lnTo>
                    <a:pt x="36922" y="39795"/>
                  </a:lnTo>
                  <a:lnTo>
                    <a:pt x="34285" y="60832"/>
                  </a:lnTo>
                  <a:lnTo>
                    <a:pt x="37650" y="70141"/>
                  </a:lnTo>
                  <a:lnTo>
                    <a:pt x="51251" y="85414"/>
                  </a:lnTo>
                  <a:lnTo>
                    <a:pt x="85321" y="110286"/>
                  </a:lnTo>
                  <a:lnTo>
                    <a:pt x="139179" y="138597"/>
                  </a:lnTo>
                  <a:lnTo>
                    <a:pt x="142712" y="145098"/>
                  </a:lnTo>
                  <a:lnTo>
                    <a:pt x="142294" y="152205"/>
                  </a:lnTo>
                  <a:lnTo>
                    <a:pt x="139242" y="159717"/>
                  </a:lnTo>
                  <a:lnTo>
                    <a:pt x="131660" y="164725"/>
                  </a:lnTo>
                  <a:lnTo>
                    <a:pt x="84563" y="172763"/>
                  </a:lnTo>
                  <a:lnTo>
                    <a:pt x="52792" y="171690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1" name="Freeform 10"/>
          <p:cNvSpPr/>
          <p:nvPr/>
        </p:nvSpPr>
        <p:spPr>
          <a:xfrm>
            <a:off x="2105225" y="906994"/>
            <a:ext cx="790501" cy="665685"/>
          </a:xfrm>
          <a:custGeom>
            <a:avLst/>
            <a:gdLst/>
            <a:ahLst/>
            <a:cxnLst/>
            <a:rect l="0" t="0" r="0" b="0"/>
            <a:pathLst>
              <a:path w="790501" h="665685">
                <a:moveTo>
                  <a:pt x="790500" y="0"/>
                </a:moveTo>
                <a:lnTo>
                  <a:pt x="732634" y="46285"/>
                </a:lnTo>
                <a:lnTo>
                  <a:pt x="670778" y="84778"/>
                </a:lnTo>
                <a:lnTo>
                  <a:pt x="615698" y="125022"/>
                </a:lnTo>
                <a:lnTo>
                  <a:pt x="559352" y="172167"/>
                </a:lnTo>
                <a:lnTo>
                  <a:pt x="506852" y="209983"/>
                </a:lnTo>
                <a:lnTo>
                  <a:pt x="451966" y="252792"/>
                </a:lnTo>
                <a:lnTo>
                  <a:pt x="390890" y="296861"/>
                </a:lnTo>
                <a:lnTo>
                  <a:pt x="333351" y="341178"/>
                </a:lnTo>
                <a:lnTo>
                  <a:pt x="277469" y="385545"/>
                </a:lnTo>
                <a:lnTo>
                  <a:pt x="221915" y="428997"/>
                </a:lnTo>
                <a:lnTo>
                  <a:pt x="168891" y="467714"/>
                </a:lnTo>
                <a:lnTo>
                  <a:pt x="106479" y="520757"/>
                </a:lnTo>
                <a:lnTo>
                  <a:pt x="48579" y="579805"/>
                </a:lnTo>
                <a:lnTo>
                  <a:pt x="34535" y="593307"/>
                </a:lnTo>
                <a:lnTo>
                  <a:pt x="21430" y="617427"/>
                </a:lnTo>
                <a:lnTo>
                  <a:pt x="0" y="665684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8" name="Group 37"/>
          <p:cNvGrpSpPr/>
          <p:nvPr/>
        </p:nvGrpSpPr>
        <p:grpSpPr>
          <a:xfrm>
            <a:off x="1292365" y="1647568"/>
            <a:ext cx="1802586" cy="800326"/>
            <a:chOff x="1292365" y="1647568"/>
            <a:chExt cx="1802586" cy="800326"/>
          </a:xfrm>
        </p:grpSpPr>
        <p:sp>
          <p:nvSpPr>
            <p:cNvPr id="12" name="Freeform 11"/>
            <p:cNvSpPr/>
            <p:nvPr/>
          </p:nvSpPr>
          <p:spPr>
            <a:xfrm>
              <a:off x="1292365" y="1739099"/>
              <a:ext cx="5720" cy="122443"/>
            </a:xfrm>
            <a:custGeom>
              <a:avLst/>
              <a:gdLst/>
              <a:ahLst/>
              <a:cxnLst/>
              <a:rect l="0" t="0" r="0" b="0"/>
              <a:pathLst>
                <a:path w="5720" h="122443">
                  <a:moveTo>
                    <a:pt x="5719" y="0"/>
                  </a:moveTo>
                  <a:lnTo>
                    <a:pt x="0" y="21779"/>
                  </a:lnTo>
                  <a:lnTo>
                    <a:pt x="377" y="63748"/>
                  </a:lnTo>
                  <a:lnTo>
                    <a:pt x="5023" y="1224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297083" y="1668108"/>
              <a:ext cx="184065" cy="245838"/>
            </a:xfrm>
            <a:custGeom>
              <a:avLst/>
              <a:gdLst/>
              <a:ahLst/>
              <a:cxnLst/>
              <a:rect l="0" t="0" r="0" b="0"/>
              <a:pathLst>
                <a:path w="184065" h="245838">
                  <a:moveTo>
                    <a:pt x="0" y="192684"/>
                  </a:moveTo>
                  <a:lnTo>
                    <a:pt x="1381" y="175206"/>
                  </a:lnTo>
                  <a:lnTo>
                    <a:pt x="7479" y="111814"/>
                  </a:lnTo>
                  <a:lnTo>
                    <a:pt x="13375" y="59126"/>
                  </a:lnTo>
                  <a:lnTo>
                    <a:pt x="25213" y="30801"/>
                  </a:lnTo>
                  <a:lnTo>
                    <a:pt x="40431" y="9259"/>
                  </a:lnTo>
                  <a:lnTo>
                    <a:pt x="58590" y="1950"/>
                  </a:lnTo>
                  <a:lnTo>
                    <a:pt x="69904" y="0"/>
                  </a:lnTo>
                  <a:lnTo>
                    <a:pt x="87406" y="2765"/>
                  </a:lnTo>
                  <a:lnTo>
                    <a:pt x="94662" y="6092"/>
                  </a:lnTo>
                  <a:lnTo>
                    <a:pt x="118126" y="28442"/>
                  </a:lnTo>
                  <a:lnTo>
                    <a:pt x="137618" y="62484"/>
                  </a:lnTo>
                  <a:lnTo>
                    <a:pt x="158980" y="120906"/>
                  </a:lnTo>
                  <a:lnTo>
                    <a:pt x="164920" y="148343"/>
                  </a:lnTo>
                  <a:lnTo>
                    <a:pt x="164215" y="177429"/>
                  </a:lnTo>
                  <a:lnTo>
                    <a:pt x="150498" y="231404"/>
                  </a:lnTo>
                  <a:lnTo>
                    <a:pt x="147818" y="241728"/>
                  </a:lnTo>
                  <a:lnTo>
                    <a:pt x="144182" y="245837"/>
                  </a:lnTo>
                  <a:lnTo>
                    <a:pt x="139910" y="245802"/>
                  </a:lnTo>
                  <a:lnTo>
                    <a:pt x="135212" y="243006"/>
                  </a:lnTo>
                  <a:lnTo>
                    <a:pt x="119765" y="221400"/>
                  </a:lnTo>
                  <a:lnTo>
                    <a:pt x="94105" y="163735"/>
                  </a:lnTo>
                  <a:lnTo>
                    <a:pt x="92656" y="155934"/>
                  </a:lnTo>
                  <a:lnTo>
                    <a:pt x="93539" y="148885"/>
                  </a:lnTo>
                  <a:lnTo>
                    <a:pt x="95977" y="142336"/>
                  </a:lnTo>
                  <a:lnTo>
                    <a:pt x="102225" y="137970"/>
                  </a:lnTo>
                  <a:lnTo>
                    <a:pt x="121495" y="133119"/>
                  </a:lnTo>
                  <a:lnTo>
                    <a:pt x="184064" y="13755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572678" y="1855594"/>
              <a:ext cx="8322" cy="49927"/>
            </a:xfrm>
            <a:custGeom>
              <a:avLst/>
              <a:gdLst/>
              <a:ahLst/>
              <a:cxnLst/>
              <a:rect l="0" t="0" r="0" b="0"/>
              <a:pathLst>
                <a:path w="8322" h="49927">
                  <a:moveTo>
                    <a:pt x="0" y="0"/>
                  </a:moveTo>
                  <a:lnTo>
                    <a:pt x="6586" y="29620"/>
                  </a:lnTo>
                  <a:lnTo>
                    <a:pt x="8321" y="499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605962" y="1730778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8321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689173" y="1789025"/>
              <a:ext cx="91532" cy="74340"/>
            </a:xfrm>
            <a:custGeom>
              <a:avLst/>
              <a:gdLst/>
              <a:ahLst/>
              <a:cxnLst/>
              <a:rect l="0" t="0" r="0" b="0"/>
              <a:pathLst>
                <a:path w="91532" h="74340">
                  <a:moveTo>
                    <a:pt x="0" y="24964"/>
                  </a:moveTo>
                  <a:lnTo>
                    <a:pt x="0" y="74339"/>
                  </a:lnTo>
                  <a:lnTo>
                    <a:pt x="0" y="67865"/>
                  </a:lnTo>
                  <a:lnTo>
                    <a:pt x="8835" y="43428"/>
                  </a:lnTo>
                  <a:lnTo>
                    <a:pt x="23163" y="21600"/>
                  </a:lnTo>
                  <a:lnTo>
                    <a:pt x="36183" y="11757"/>
                  </a:lnTo>
                  <a:lnTo>
                    <a:pt x="52139" y="5226"/>
                  </a:lnTo>
                  <a:lnTo>
                    <a:pt x="9153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044616" y="1667573"/>
              <a:ext cx="208597" cy="296763"/>
            </a:xfrm>
            <a:custGeom>
              <a:avLst/>
              <a:gdLst/>
              <a:ahLst/>
              <a:cxnLst/>
              <a:rect l="0" t="0" r="0" b="0"/>
              <a:pathLst>
                <a:path w="208597" h="296763">
                  <a:moveTo>
                    <a:pt x="135499" y="21600"/>
                  </a:moveTo>
                  <a:lnTo>
                    <a:pt x="97489" y="30092"/>
                  </a:lnTo>
                  <a:lnTo>
                    <a:pt x="65476" y="49079"/>
                  </a:lnTo>
                  <a:lnTo>
                    <a:pt x="44382" y="72272"/>
                  </a:lnTo>
                  <a:lnTo>
                    <a:pt x="16583" y="128161"/>
                  </a:lnTo>
                  <a:lnTo>
                    <a:pt x="0" y="178209"/>
                  </a:lnTo>
                  <a:lnTo>
                    <a:pt x="1861" y="229845"/>
                  </a:lnTo>
                  <a:lnTo>
                    <a:pt x="9507" y="259585"/>
                  </a:lnTo>
                  <a:lnTo>
                    <a:pt x="18173" y="274068"/>
                  </a:lnTo>
                  <a:lnTo>
                    <a:pt x="37865" y="292618"/>
                  </a:lnTo>
                  <a:lnTo>
                    <a:pt x="58205" y="296762"/>
                  </a:lnTo>
                  <a:lnTo>
                    <a:pt x="100096" y="291889"/>
                  </a:lnTo>
                  <a:lnTo>
                    <a:pt x="126550" y="280228"/>
                  </a:lnTo>
                  <a:lnTo>
                    <a:pt x="147537" y="265062"/>
                  </a:lnTo>
                  <a:lnTo>
                    <a:pt x="171195" y="235804"/>
                  </a:lnTo>
                  <a:lnTo>
                    <a:pt x="198166" y="179439"/>
                  </a:lnTo>
                  <a:lnTo>
                    <a:pt x="208596" y="126600"/>
                  </a:lnTo>
                  <a:lnTo>
                    <a:pt x="198649" y="67561"/>
                  </a:lnTo>
                  <a:lnTo>
                    <a:pt x="186364" y="43950"/>
                  </a:lnTo>
                  <a:lnTo>
                    <a:pt x="171013" y="25243"/>
                  </a:lnTo>
                  <a:lnTo>
                    <a:pt x="141501" y="7989"/>
                  </a:lnTo>
                  <a:lnTo>
                    <a:pt x="103479" y="0"/>
                  </a:lnTo>
                  <a:lnTo>
                    <a:pt x="79046" y="3063"/>
                  </a:lnTo>
                  <a:lnTo>
                    <a:pt x="57709" y="11512"/>
                  </a:lnTo>
                  <a:lnTo>
                    <a:pt x="27325" y="382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188436" y="1847273"/>
              <a:ext cx="99853" cy="128951"/>
            </a:xfrm>
            <a:custGeom>
              <a:avLst/>
              <a:gdLst/>
              <a:ahLst/>
              <a:cxnLst/>
              <a:rect l="0" t="0" r="0" b="0"/>
              <a:pathLst>
                <a:path w="99853" h="128951">
                  <a:moveTo>
                    <a:pt x="0" y="0"/>
                  </a:moveTo>
                  <a:lnTo>
                    <a:pt x="12361" y="20854"/>
                  </a:lnTo>
                  <a:lnTo>
                    <a:pt x="37021" y="80125"/>
                  </a:lnTo>
                  <a:lnTo>
                    <a:pt x="59504" y="124409"/>
                  </a:lnTo>
                  <a:lnTo>
                    <a:pt x="63708" y="128243"/>
                  </a:lnTo>
                  <a:lnTo>
                    <a:pt x="68359" y="128950"/>
                  </a:lnTo>
                  <a:lnTo>
                    <a:pt x="73310" y="127572"/>
                  </a:lnTo>
                  <a:lnTo>
                    <a:pt x="83741" y="116178"/>
                  </a:lnTo>
                  <a:lnTo>
                    <a:pt x="99852" y="915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329893" y="1822310"/>
              <a:ext cx="199707" cy="151925"/>
            </a:xfrm>
            <a:custGeom>
              <a:avLst/>
              <a:gdLst/>
              <a:ahLst/>
              <a:cxnLst/>
              <a:rect l="0" t="0" r="0" b="0"/>
              <a:pathLst>
                <a:path w="199707" h="151925">
                  <a:moveTo>
                    <a:pt x="0" y="0"/>
                  </a:moveTo>
                  <a:lnTo>
                    <a:pt x="925" y="63415"/>
                  </a:lnTo>
                  <a:lnTo>
                    <a:pt x="11582" y="121843"/>
                  </a:lnTo>
                  <a:lnTo>
                    <a:pt x="16043" y="129306"/>
                  </a:lnTo>
                  <a:lnTo>
                    <a:pt x="28395" y="140063"/>
                  </a:lnTo>
                  <a:lnTo>
                    <a:pt x="35572" y="142377"/>
                  </a:lnTo>
                  <a:lnTo>
                    <a:pt x="50944" y="142482"/>
                  </a:lnTo>
                  <a:lnTo>
                    <a:pt x="64555" y="134516"/>
                  </a:lnTo>
                  <a:lnTo>
                    <a:pt x="88361" y="106802"/>
                  </a:lnTo>
                  <a:lnTo>
                    <a:pt x="93116" y="105410"/>
                  </a:lnTo>
                  <a:lnTo>
                    <a:pt x="97211" y="108180"/>
                  </a:lnTo>
                  <a:lnTo>
                    <a:pt x="115223" y="140705"/>
                  </a:lnTo>
                  <a:lnTo>
                    <a:pt x="127949" y="149752"/>
                  </a:lnTo>
                  <a:lnTo>
                    <a:pt x="142851" y="151924"/>
                  </a:lnTo>
                  <a:lnTo>
                    <a:pt x="158719" y="148883"/>
                  </a:lnTo>
                  <a:lnTo>
                    <a:pt x="186576" y="134329"/>
                  </a:lnTo>
                  <a:lnTo>
                    <a:pt x="199706" y="1248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533245" y="1869850"/>
              <a:ext cx="87886" cy="93318"/>
            </a:xfrm>
            <a:custGeom>
              <a:avLst/>
              <a:gdLst/>
              <a:ahLst/>
              <a:cxnLst/>
              <a:rect l="0" t="0" r="0" b="0"/>
              <a:pathLst>
                <a:path w="87886" h="93318">
                  <a:moveTo>
                    <a:pt x="62922" y="10707"/>
                  </a:moveTo>
                  <a:lnTo>
                    <a:pt x="49670" y="1872"/>
                  </a:lnTo>
                  <a:lnTo>
                    <a:pt x="35767" y="0"/>
                  </a:lnTo>
                  <a:lnTo>
                    <a:pt x="28177" y="796"/>
                  </a:lnTo>
                  <a:lnTo>
                    <a:pt x="14812" y="6610"/>
                  </a:lnTo>
                  <a:lnTo>
                    <a:pt x="8659" y="10749"/>
                  </a:lnTo>
                  <a:lnTo>
                    <a:pt x="4557" y="17207"/>
                  </a:lnTo>
                  <a:lnTo>
                    <a:pt x="0" y="34244"/>
                  </a:lnTo>
                  <a:lnTo>
                    <a:pt x="1851" y="60211"/>
                  </a:lnTo>
                  <a:lnTo>
                    <a:pt x="6491" y="64974"/>
                  </a:lnTo>
                  <a:lnTo>
                    <a:pt x="13282" y="67226"/>
                  </a:lnTo>
                  <a:lnTo>
                    <a:pt x="21508" y="67802"/>
                  </a:lnTo>
                  <a:lnTo>
                    <a:pt x="35578" y="63511"/>
                  </a:lnTo>
                  <a:lnTo>
                    <a:pt x="41919" y="59778"/>
                  </a:lnTo>
                  <a:lnTo>
                    <a:pt x="47071" y="60063"/>
                  </a:lnTo>
                  <a:lnTo>
                    <a:pt x="51430" y="63027"/>
                  </a:lnTo>
                  <a:lnTo>
                    <a:pt x="55261" y="67776"/>
                  </a:lnTo>
                  <a:lnTo>
                    <a:pt x="56890" y="73716"/>
                  </a:lnTo>
                  <a:lnTo>
                    <a:pt x="56235" y="87713"/>
                  </a:lnTo>
                  <a:lnTo>
                    <a:pt x="58464" y="91630"/>
                  </a:lnTo>
                  <a:lnTo>
                    <a:pt x="62724" y="93317"/>
                  </a:lnTo>
                  <a:lnTo>
                    <a:pt x="73004" y="92726"/>
                  </a:lnTo>
                  <a:lnTo>
                    <a:pt x="87885" y="8559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664235" y="1863915"/>
              <a:ext cx="40107" cy="97080"/>
            </a:xfrm>
            <a:custGeom>
              <a:avLst/>
              <a:gdLst/>
              <a:ahLst/>
              <a:cxnLst/>
              <a:rect l="0" t="0" r="0" b="0"/>
              <a:pathLst>
                <a:path w="40107" h="97080">
                  <a:moveTo>
                    <a:pt x="15143" y="0"/>
                  </a:moveTo>
                  <a:lnTo>
                    <a:pt x="750" y="60848"/>
                  </a:lnTo>
                  <a:lnTo>
                    <a:pt x="0" y="71076"/>
                  </a:lnTo>
                  <a:lnTo>
                    <a:pt x="4098" y="87371"/>
                  </a:lnTo>
                  <a:lnTo>
                    <a:pt x="7779" y="94305"/>
                  </a:lnTo>
                  <a:lnTo>
                    <a:pt x="12083" y="97079"/>
                  </a:lnTo>
                  <a:lnTo>
                    <a:pt x="16801" y="97079"/>
                  </a:lnTo>
                  <a:lnTo>
                    <a:pt x="21796" y="95230"/>
                  </a:lnTo>
                  <a:lnTo>
                    <a:pt x="29811" y="83313"/>
                  </a:lnTo>
                  <a:lnTo>
                    <a:pt x="40106" y="582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729304" y="1772383"/>
              <a:ext cx="1" cy="58249"/>
            </a:xfrm>
            <a:custGeom>
              <a:avLst/>
              <a:gdLst/>
              <a:ahLst/>
              <a:cxnLst/>
              <a:rect l="0" t="0" r="0" b="0"/>
              <a:pathLst>
                <a:path w="1" h="58249">
                  <a:moveTo>
                    <a:pt x="0" y="58248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837478" y="1672531"/>
              <a:ext cx="1" cy="99853"/>
            </a:xfrm>
            <a:custGeom>
              <a:avLst/>
              <a:gdLst/>
              <a:ahLst/>
              <a:cxnLst/>
              <a:rect l="0" t="0" r="0" b="0"/>
              <a:pathLst>
                <a:path w="1" h="99853">
                  <a:moveTo>
                    <a:pt x="0" y="0"/>
                  </a:moveTo>
                  <a:lnTo>
                    <a:pt x="0" y="63397"/>
                  </a:lnTo>
                  <a:lnTo>
                    <a:pt x="0" y="998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662736" y="1730778"/>
              <a:ext cx="16643" cy="16643"/>
            </a:xfrm>
            <a:custGeom>
              <a:avLst/>
              <a:gdLst/>
              <a:ahLst/>
              <a:cxnLst/>
              <a:rect l="0" t="0" r="0" b="0"/>
              <a:pathLst>
                <a:path w="16643" h="16643">
                  <a:moveTo>
                    <a:pt x="16642" y="16642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675426" y="1647568"/>
              <a:ext cx="62200" cy="288534"/>
            </a:xfrm>
            <a:custGeom>
              <a:avLst/>
              <a:gdLst/>
              <a:ahLst/>
              <a:cxnLst/>
              <a:rect l="0" t="0" r="0" b="0"/>
              <a:pathLst>
                <a:path w="62200" h="288534">
                  <a:moveTo>
                    <a:pt x="53878" y="0"/>
                  </a:moveTo>
                  <a:lnTo>
                    <a:pt x="29901" y="63097"/>
                  </a:lnTo>
                  <a:lnTo>
                    <a:pt x="19354" y="123354"/>
                  </a:lnTo>
                  <a:lnTo>
                    <a:pt x="7487" y="185815"/>
                  </a:lnTo>
                  <a:lnTo>
                    <a:pt x="0" y="243716"/>
                  </a:lnTo>
                  <a:lnTo>
                    <a:pt x="1342" y="277259"/>
                  </a:lnTo>
                  <a:lnTo>
                    <a:pt x="5910" y="283767"/>
                  </a:lnTo>
                  <a:lnTo>
                    <a:pt x="12654" y="287181"/>
                  </a:lnTo>
                  <a:lnTo>
                    <a:pt x="20848" y="288533"/>
                  </a:lnTo>
                  <a:lnTo>
                    <a:pt x="29084" y="286660"/>
                  </a:lnTo>
                  <a:lnTo>
                    <a:pt x="62199" y="2662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779674" y="1822310"/>
              <a:ext cx="24520" cy="116495"/>
            </a:xfrm>
            <a:custGeom>
              <a:avLst/>
              <a:gdLst/>
              <a:ahLst/>
              <a:cxnLst/>
              <a:rect l="0" t="0" r="0" b="0"/>
              <a:pathLst>
                <a:path w="24520" h="116495">
                  <a:moveTo>
                    <a:pt x="16198" y="0"/>
                  </a:moveTo>
                  <a:lnTo>
                    <a:pt x="1805" y="60848"/>
                  </a:lnTo>
                  <a:lnTo>
                    <a:pt x="0" y="103140"/>
                  </a:lnTo>
                  <a:lnTo>
                    <a:pt x="2626" y="109440"/>
                  </a:lnTo>
                  <a:lnTo>
                    <a:pt x="7150" y="112716"/>
                  </a:lnTo>
                  <a:lnTo>
                    <a:pt x="24519" y="1164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829156" y="1797346"/>
              <a:ext cx="8322" cy="33286"/>
            </a:xfrm>
            <a:custGeom>
              <a:avLst/>
              <a:gdLst/>
              <a:ahLst/>
              <a:cxnLst/>
              <a:rect l="0" t="0" r="0" b="0"/>
              <a:pathLst>
                <a:path w="8322" h="33286">
                  <a:moveTo>
                    <a:pt x="8321" y="33285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875364" y="1714136"/>
              <a:ext cx="219587" cy="358304"/>
            </a:xfrm>
            <a:custGeom>
              <a:avLst/>
              <a:gdLst/>
              <a:ahLst/>
              <a:cxnLst/>
              <a:rect l="0" t="0" r="0" b="0"/>
              <a:pathLst>
                <a:path w="219587" h="358304">
                  <a:moveTo>
                    <a:pt x="45324" y="0"/>
                  </a:moveTo>
                  <a:lnTo>
                    <a:pt x="32055" y="51071"/>
                  </a:lnTo>
                  <a:lnTo>
                    <a:pt x="24709" y="112810"/>
                  </a:lnTo>
                  <a:lnTo>
                    <a:pt x="11882" y="166666"/>
                  </a:lnTo>
                  <a:lnTo>
                    <a:pt x="9161" y="177679"/>
                  </a:lnTo>
                  <a:lnTo>
                    <a:pt x="6422" y="182247"/>
                  </a:lnTo>
                  <a:lnTo>
                    <a:pt x="3672" y="182519"/>
                  </a:lnTo>
                  <a:lnTo>
                    <a:pt x="914" y="179927"/>
                  </a:lnTo>
                  <a:lnTo>
                    <a:pt x="0" y="175425"/>
                  </a:lnTo>
                  <a:lnTo>
                    <a:pt x="3047" y="136035"/>
                  </a:lnTo>
                  <a:lnTo>
                    <a:pt x="6044" y="130446"/>
                  </a:lnTo>
                  <a:lnTo>
                    <a:pt x="10816" y="127645"/>
                  </a:lnTo>
                  <a:lnTo>
                    <a:pt x="65785" y="122599"/>
                  </a:lnTo>
                  <a:lnTo>
                    <a:pt x="109359" y="113283"/>
                  </a:lnTo>
                  <a:lnTo>
                    <a:pt x="114827" y="114354"/>
                  </a:lnTo>
                  <a:lnTo>
                    <a:pt x="117547" y="117841"/>
                  </a:lnTo>
                  <a:lnTo>
                    <a:pt x="118435" y="122939"/>
                  </a:lnTo>
                  <a:lnTo>
                    <a:pt x="113219" y="151052"/>
                  </a:lnTo>
                  <a:lnTo>
                    <a:pt x="107765" y="175119"/>
                  </a:lnTo>
                  <a:lnTo>
                    <a:pt x="109442" y="191552"/>
                  </a:lnTo>
                  <a:lnTo>
                    <a:pt x="114882" y="197043"/>
                  </a:lnTo>
                  <a:lnTo>
                    <a:pt x="133253" y="203145"/>
                  </a:lnTo>
                  <a:lnTo>
                    <a:pt x="187038" y="203263"/>
                  </a:lnTo>
                  <a:lnTo>
                    <a:pt x="198047" y="204851"/>
                  </a:lnTo>
                  <a:lnTo>
                    <a:pt x="206311" y="208683"/>
                  </a:lnTo>
                  <a:lnTo>
                    <a:pt x="217959" y="220337"/>
                  </a:lnTo>
                  <a:lnTo>
                    <a:pt x="219586" y="229177"/>
                  </a:lnTo>
                  <a:lnTo>
                    <a:pt x="213041" y="263706"/>
                  </a:lnTo>
                  <a:lnTo>
                    <a:pt x="194263" y="309392"/>
                  </a:lnTo>
                  <a:lnTo>
                    <a:pt x="175746" y="330825"/>
                  </a:lnTo>
                  <a:lnTo>
                    <a:pt x="149058" y="354633"/>
                  </a:lnTo>
                  <a:lnTo>
                    <a:pt x="142217" y="357539"/>
                  </a:lnTo>
                  <a:lnTo>
                    <a:pt x="127219" y="358303"/>
                  </a:lnTo>
                  <a:lnTo>
                    <a:pt x="121185" y="355364"/>
                  </a:lnTo>
                  <a:lnTo>
                    <a:pt x="112016" y="344701"/>
                  </a:lnTo>
                  <a:lnTo>
                    <a:pt x="93802" y="309536"/>
                  </a:lnTo>
                  <a:lnTo>
                    <a:pt x="86929" y="2745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904046" y="1764062"/>
              <a:ext cx="149780" cy="24964"/>
            </a:xfrm>
            <a:custGeom>
              <a:avLst/>
              <a:gdLst/>
              <a:ahLst/>
              <a:cxnLst/>
              <a:rect l="0" t="0" r="0" b="0"/>
              <a:pathLst>
                <a:path w="149780" h="24964">
                  <a:moveTo>
                    <a:pt x="0" y="0"/>
                  </a:moveTo>
                  <a:lnTo>
                    <a:pt x="56238" y="4418"/>
                  </a:lnTo>
                  <a:lnTo>
                    <a:pt x="106985" y="16859"/>
                  </a:lnTo>
                  <a:lnTo>
                    <a:pt x="149779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607119" y="2080262"/>
              <a:ext cx="23807" cy="128190"/>
            </a:xfrm>
            <a:custGeom>
              <a:avLst/>
              <a:gdLst/>
              <a:ahLst/>
              <a:cxnLst/>
              <a:rect l="0" t="0" r="0" b="0"/>
              <a:pathLst>
                <a:path w="23807" h="128190">
                  <a:moveTo>
                    <a:pt x="23806" y="0"/>
                  </a:moveTo>
                  <a:lnTo>
                    <a:pt x="8169" y="41137"/>
                  </a:lnTo>
                  <a:lnTo>
                    <a:pt x="685" y="101404"/>
                  </a:lnTo>
                  <a:lnTo>
                    <a:pt x="0" y="1281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601837" y="2029007"/>
              <a:ext cx="187605" cy="245077"/>
            </a:xfrm>
            <a:custGeom>
              <a:avLst/>
              <a:gdLst/>
              <a:ahLst/>
              <a:cxnLst/>
              <a:rect l="0" t="0" r="0" b="0"/>
              <a:pathLst>
                <a:path w="187605" h="245077">
                  <a:moveTo>
                    <a:pt x="0" y="177318"/>
                  </a:moveTo>
                  <a:lnTo>
                    <a:pt x="10066" y="127459"/>
                  </a:lnTo>
                  <a:lnTo>
                    <a:pt x="28198" y="75409"/>
                  </a:lnTo>
                  <a:lnTo>
                    <a:pt x="58934" y="31881"/>
                  </a:lnTo>
                  <a:lnTo>
                    <a:pt x="104407" y="3193"/>
                  </a:lnTo>
                  <a:lnTo>
                    <a:pt x="120811" y="0"/>
                  </a:lnTo>
                  <a:lnTo>
                    <a:pt x="129068" y="443"/>
                  </a:lnTo>
                  <a:lnTo>
                    <a:pt x="133649" y="3512"/>
                  </a:lnTo>
                  <a:lnTo>
                    <a:pt x="135777" y="8331"/>
                  </a:lnTo>
                  <a:lnTo>
                    <a:pt x="136272" y="14318"/>
                  </a:lnTo>
                  <a:lnTo>
                    <a:pt x="131891" y="28367"/>
                  </a:lnTo>
                  <a:lnTo>
                    <a:pt x="103506" y="85452"/>
                  </a:lnTo>
                  <a:lnTo>
                    <a:pt x="98116" y="96242"/>
                  </a:lnTo>
                  <a:lnTo>
                    <a:pt x="96372" y="106210"/>
                  </a:lnTo>
                  <a:lnTo>
                    <a:pt x="99365" y="124681"/>
                  </a:lnTo>
                  <a:lnTo>
                    <a:pt x="109324" y="139671"/>
                  </a:lnTo>
                  <a:lnTo>
                    <a:pt x="132991" y="158505"/>
                  </a:lnTo>
                  <a:lnTo>
                    <a:pt x="169703" y="181436"/>
                  </a:lnTo>
                  <a:lnTo>
                    <a:pt x="181882" y="195097"/>
                  </a:lnTo>
                  <a:lnTo>
                    <a:pt x="186425" y="202624"/>
                  </a:lnTo>
                  <a:lnTo>
                    <a:pt x="187604" y="209490"/>
                  </a:lnTo>
                  <a:lnTo>
                    <a:pt x="186541" y="215917"/>
                  </a:lnTo>
                  <a:lnTo>
                    <a:pt x="180429" y="227989"/>
                  </a:lnTo>
                  <a:lnTo>
                    <a:pt x="171549" y="239518"/>
                  </a:lnTo>
                  <a:lnTo>
                    <a:pt x="162718" y="24507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780704" y="2205078"/>
              <a:ext cx="63214" cy="97881"/>
            </a:xfrm>
            <a:custGeom>
              <a:avLst/>
              <a:gdLst/>
              <a:ahLst/>
              <a:cxnLst/>
              <a:rect l="0" t="0" r="0" b="0"/>
              <a:pathLst>
                <a:path w="63214" h="97881">
                  <a:moveTo>
                    <a:pt x="0" y="0"/>
                  </a:moveTo>
                  <a:lnTo>
                    <a:pt x="34746" y="15999"/>
                  </a:lnTo>
                  <a:lnTo>
                    <a:pt x="54263" y="39976"/>
                  </a:lnTo>
                  <a:lnTo>
                    <a:pt x="61100" y="59989"/>
                  </a:lnTo>
                  <a:lnTo>
                    <a:pt x="63213" y="81211"/>
                  </a:lnTo>
                  <a:lnTo>
                    <a:pt x="61572" y="9788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838952" y="2103034"/>
              <a:ext cx="41606" cy="10513"/>
            </a:xfrm>
            <a:custGeom>
              <a:avLst/>
              <a:gdLst/>
              <a:ahLst/>
              <a:cxnLst/>
              <a:rect l="0" t="0" r="0" b="0"/>
              <a:pathLst>
                <a:path w="41606" h="10513">
                  <a:moveTo>
                    <a:pt x="0" y="10512"/>
                  </a:moveTo>
                  <a:lnTo>
                    <a:pt x="8834" y="1677"/>
                  </a:lnTo>
                  <a:lnTo>
                    <a:pt x="14210" y="0"/>
                  </a:lnTo>
                  <a:lnTo>
                    <a:pt x="41605" y="219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970730" y="2213399"/>
              <a:ext cx="109533" cy="89128"/>
            </a:xfrm>
            <a:custGeom>
              <a:avLst/>
              <a:gdLst/>
              <a:ahLst/>
              <a:cxnLst/>
              <a:rect l="0" t="0" r="0" b="0"/>
              <a:pathLst>
                <a:path w="109533" h="89128">
                  <a:moveTo>
                    <a:pt x="101211" y="0"/>
                  </a:moveTo>
                  <a:lnTo>
                    <a:pt x="42828" y="16858"/>
                  </a:lnTo>
                  <a:lnTo>
                    <a:pt x="27186" y="23210"/>
                  </a:lnTo>
                  <a:lnTo>
                    <a:pt x="14070" y="32197"/>
                  </a:lnTo>
                  <a:lnTo>
                    <a:pt x="4543" y="44820"/>
                  </a:lnTo>
                  <a:lnTo>
                    <a:pt x="708" y="52070"/>
                  </a:lnTo>
                  <a:lnTo>
                    <a:pt x="0" y="58751"/>
                  </a:lnTo>
                  <a:lnTo>
                    <a:pt x="4145" y="71107"/>
                  </a:lnTo>
                  <a:lnTo>
                    <a:pt x="14616" y="80296"/>
                  </a:lnTo>
                  <a:lnTo>
                    <a:pt x="29440" y="86538"/>
                  </a:lnTo>
                  <a:lnTo>
                    <a:pt x="57653" y="89127"/>
                  </a:lnTo>
                  <a:lnTo>
                    <a:pt x="109532" y="832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100374" y="2205078"/>
              <a:ext cx="142773" cy="242816"/>
            </a:xfrm>
            <a:custGeom>
              <a:avLst/>
              <a:gdLst/>
              <a:ahLst/>
              <a:cxnLst/>
              <a:rect l="0" t="0" r="0" b="0"/>
              <a:pathLst>
                <a:path w="142773" h="242816">
                  <a:moveTo>
                    <a:pt x="21493" y="0"/>
                  </a:moveTo>
                  <a:lnTo>
                    <a:pt x="8241" y="8835"/>
                  </a:lnTo>
                  <a:lnTo>
                    <a:pt x="4338" y="15135"/>
                  </a:lnTo>
                  <a:lnTo>
                    <a:pt x="0" y="31998"/>
                  </a:lnTo>
                  <a:lnTo>
                    <a:pt x="1976" y="62283"/>
                  </a:lnTo>
                  <a:lnTo>
                    <a:pt x="8504" y="78841"/>
                  </a:lnTo>
                  <a:lnTo>
                    <a:pt x="12834" y="85844"/>
                  </a:lnTo>
                  <a:lnTo>
                    <a:pt x="19419" y="90514"/>
                  </a:lnTo>
                  <a:lnTo>
                    <a:pt x="36597" y="95702"/>
                  </a:lnTo>
                  <a:lnTo>
                    <a:pt x="54094" y="93077"/>
                  </a:lnTo>
                  <a:lnTo>
                    <a:pt x="92344" y="76324"/>
                  </a:lnTo>
                  <a:lnTo>
                    <a:pt x="134373" y="37097"/>
                  </a:lnTo>
                  <a:lnTo>
                    <a:pt x="138351" y="36750"/>
                  </a:lnTo>
                  <a:lnTo>
                    <a:pt x="141004" y="40218"/>
                  </a:lnTo>
                  <a:lnTo>
                    <a:pt x="142772" y="46228"/>
                  </a:lnTo>
                  <a:lnTo>
                    <a:pt x="138834" y="107936"/>
                  </a:lnTo>
                  <a:lnTo>
                    <a:pt x="137231" y="161374"/>
                  </a:lnTo>
                  <a:lnTo>
                    <a:pt x="130470" y="200778"/>
                  </a:lnTo>
                  <a:lnTo>
                    <a:pt x="122011" y="221447"/>
                  </a:lnTo>
                  <a:lnTo>
                    <a:pt x="109622" y="234947"/>
                  </a:lnTo>
                  <a:lnTo>
                    <a:pt x="102435" y="239842"/>
                  </a:lnTo>
                  <a:lnTo>
                    <a:pt x="87054" y="242815"/>
                  </a:lnTo>
                  <a:lnTo>
                    <a:pt x="79069" y="242314"/>
                  </a:lnTo>
                  <a:lnTo>
                    <a:pt x="62800" y="234360"/>
                  </a:lnTo>
                  <a:lnTo>
                    <a:pt x="34173" y="211070"/>
                  </a:lnTo>
                  <a:lnTo>
                    <a:pt x="27129" y="194894"/>
                  </a:lnTo>
                  <a:lnTo>
                    <a:pt x="25250" y="185403"/>
                  </a:lnTo>
                  <a:lnTo>
                    <a:pt x="28094" y="167461"/>
                  </a:lnTo>
                  <a:lnTo>
                    <a:pt x="31441" y="158793"/>
                  </a:lnTo>
                  <a:lnTo>
                    <a:pt x="45022" y="144231"/>
                  </a:lnTo>
                  <a:lnTo>
                    <a:pt x="88062" y="1164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321477" y="2227849"/>
              <a:ext cx="91628" cy="82981"/>
            </a:xfrm>
            <a:custGeom>
              <a:avLst/>
              <a:gdLst/>
              <a:ahLst/>
              <a:cxnLst/>
              <a:rect l="0" t="0" r="0" b="0"/>
              <a:pathLst>
                <a:path w="91628" h="82981">
                  <a:moveTo>
                    <a:pt x="83306" y="10513"/>
                  </a:moveTo>
                  <a:lnTo>
                    <a:pt x="74471" y="1678"/>
                  </a:lnTo>
                  <a:lnTo>
                    <a:pt x="68171" y="0"/>
                  </a:lnTo>
                  <a:lnTo>
                    <a:pt x="42558" y="2056"/>
                  </a:lnTo>
                  <a:lnTo>
                    <a:pt x="25440" y="6138"/>
                  </a:lnTo>
                  <a:lnTo>
                    <a:pt x="11051" y="15965"/>
                  </a:lnTo>
                  <a:lnTo>
                    <a:pt x="4626" y="22469"/>
                  </a:lnTo>
                  <a:lnTo>
                    <a:pt x="1266" y="29578"/>
                  </a:lnTo>
                  <a:lnTo>
                    <a:pt x="0" y="44874"/>
                  </a:lnTo>
                  <a:lnTo>
                    <a:pt x="4984" y="58453"/>
                  </a:lnTo>
                  <a:lnTo>
                    <a:pt x="8902" y="64662"/>
                  </a:lnTo>
                  <a:lnTo>
                    <a:pt x="20651" y="74027"/>
                  </a:lnTo>
                  <a:lnTo>
                    <a:pt x="36044" y="80347"/>
                  </a:lnTo>
                  <a:lnTo>
                    <a:pt x="63652" y="82980"/>
                  </a:lnTo>
                  <a:lnTo>
                    <a:pt x="91627" y="7708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480339" y="2121867"/>
              <a:ext cx="282250" cy="241312"/>
            </a:xfrm>
            <a:custGeom>
              <a:avLst/>
              <a:gdLst/>
              <a:ahLst/>
              <a:cxnLst/>
              <a:rect l="0" t="0" r="0" b="0"/>
              <a:pathLst>
                <a:path w="282250" h="241312">
                  <a:moveTo>
                    <a:pt x="15975" y="0"/>
                  </a:moveTo>
                  <a:lnTo>
                    <a:pt x="2707" y="50147"/>
                  </a:lnTo>
                  <a:lnTo>
                    <a:pt x="0" y="100992"/>
                  </a:lnTo>
                  <a:lnTo>
                    <a:pt x="3882" y="146717"/>
                  </a:lnTo>
                  <a:lnTo>
                    <a:pt x="10909" y="162595"/>
                  </a:lnTo>
                  <a:lnTo>
                    <a:pt x="15371" y="169418"/>
                  </a:lnTo>
                  <a:lnTo>
                    <a:pt x="27726" y="179464"/>
                  </a:lnTo>
                  <a:lnTo>
                    <a:pt x="34904" y="183438"/>
                  </a:lnTo>
                  <a:lnTo>
                    <a:pt x="55207" y="185387"/>
                  </a:lnTo>
                  <a:lnTo>
                    <a:pt x="77791" y="182247"/>
                  </a:lnTo>
                  <a:lnTo>
                    <a:pt x="123523" y="160036"/>
                  </a:lnTo>
                  <a:lnTo>
                    <a:pt x="128354" y="153843"/>
                  </a:lnTo>
                  <a:lnTo>
                    <a:pt x="130651" y="146941"/>
                  </a:lnTo>
                  <a:lnTo>
                    <a:pt x="131257" y="139566"/>
                  </a:lnTo>
                  <a:lnTo>
                    <a:pt x="127039" y="135574"/>
                  </a:lnTo>
                  <a:lnTo>
                    <a:pt x="110024" y="133604"/>
                  </a:lnTo>
                  <a:lnTo>
                    <a:pt x="91984" y="138275"/>
                  </a:lnTo>
                  <a:lnTo>
                    <a:pt x="83290" y="142110"/>
                  </a:lnTo>
                  <a:lnTo>
                    <a:pt x="80267" y="147440"/>
                  </a:lnTo>
                  <a:lnTo>
                    <a:pt x="81026" y="153767"/>
                  </a:lnTo>
                  <a:lnTo>
                    <a:pt x="92881" y="173458"/>
                  </a:lnTo>
                  <a:lnTo>
                    <a:pt x="103780" y="184342"/>
                  </a:lnTo>
                  <a:lnTo>
                    <a:pt x="126435" y="195667"/>
                  </a:lnTo>
                  <a:lnTo>
                    <a:pt x="187463" y="213463"/>
                  </a:lnTo>
                  <a:lnTo>
                    <a:pt x="246077" y="235000"/>
                  </a:lnTo>
                  <a:lnTo>
                    <a:pt x="282249" y="2413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31435" y="2689488"/>
            <a:ext cx="1797348" cy="328266"/>
            <a:chOff x="1031435" y="2689488"/>
            <a:chExt cx="1797348" cy="328266"/>
          </a:xfrm>
        </p:grpSpPr>
        <p:sp>
          <p:nvSpPr>
            <p:cNvPr id="39" name="Freeform 38"/>
            <p:cNvSpPr/>
            <p:nvPr/>
          </p:nvSpPr>
          <p:spPr>
            <a:xfrm>
              <a:off x="1031435" y="2787551"/>
              <a:ext cx="216349" cy="49927"/>
            </a:xfrm>
            <a:custGeom>
              <a:avLst/>
              <a:gdLst/>
              <a:ahLst/>
              <a:cxnLst/>
              <a:rect l="0" t="0" r="0" b="0"/>
              <a:pathLst>
                <a:path w="216349" h="49927">
                  <a:moveTo>
                    <a:pt x="0" y="0"/>
                  </a:moveTo>
                  <a:lnTo>
                    <a:pt x="29621" y="6586"/>
                  </a:lnTo>
                  <a:lnTo>
                    <a:pt x="88618" y="14736"/>
                  </a:lnTo>
                  <a:lnTo>
                    <a:pt x="145917" y="25135"/>
                  </a:lnTo>
                  <a:lnTo>
                    <a:pt x="196252" y="38854"/>
                  </a:lnTo>
                  <a:lnTo>
                    <a:pt x="216348" y="499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383226" y="2757973"/>
              <a:ext cx="147473" cy="162716"/>
            </a:xfrm>
            <a:custGeom>
              <a:avLst/>
              <a:gdLst/>
              <a:ahLst/>
              <a:cxnLst/>
              <a:rect l="0" t="0" r="0" b="0"/>
              <a:pathLst>
                <a:path w="147473" h="162716">
                  <a:moveTo>
                    <a:pt x="97546" y="79504"/>
                  </a:moveTo>
                  <a:lnTo>
                    <a:pt x="109908" y="65294"/>
                  </a:lnTo>
                  <a:lnTo>
                    <a:pt x="125084" y="28803"/>
                  </a:lnTo>
                  <a:lnTo>
                    <a:pt x="125151" y="21665"/>
                  </a:lnTo>
                  <a:lnTo>
                    <a:pt x="120293" y="8802"/>
                  </a:lnTo>
                  <a:lnTo>
                    <a:pt x="114560" y="4633"/>
                  </a:lnTo>
                  <a:lnTo>
                    <a:pt x="98328" y="0"/>
                  </a:lnTo>
                  <a:lnTo>
                    <a:pt x="78786" y="5338"/>
                  </a:lnTo>
                  <a:lnTo>
                    <a:pt x="40524" y="31365"/>
                  </a:lnTo>
                  <a:lnTo>
                    <a:pt x="19116" y="50653"/>
                  </a:lnTo>
                  <a:lnTo>
                    <a:pt x="5479" y="76914"/>
                  </a:lnTo>
                  <a:lnTo>
                    <a:pt x="0" y="108118"/>
                  </a:lnTo>
                  <a:lnTo>
                    <a:pt x="2005" y="116147"/>
                  </a:lnTo>
                  <a:lnTo>
                    <a:pt x="6115" y="122424"/>
                  </a:lnTo>
                  <a:lnTo>
                    <a:pt x="11629" y="127533"/>
                  </a:lnTo>
                  <a:lnTo>
                    <a:pt x="32549" y="133210"/>
                  </a:lnTo>
                  <a:lnTo>
                    <a:pt x="57564" y="133884"/>
                  </a:lnTo>
                  <a:lnTo>
                    <a:pt x="77927" y="128020"/>
                  </a:lnTo>
                  <a:lnTo>
                    <a:pt x="104985" y="109905"/>
                  </a:lnTo>
                  <a:lnTo>
                    <a:pt x="123842" y="84482"/>
                  </a:lnTo>
                  <a:lnTo>
                    <a:pt x="124322" y="85597"/>
                  </a:lnTo>
                  <a:lnTo>
                    <a:pt x="123718" y="89113"/>
                  </a:lnTo>
                  <a:lnTo>
                    <a:pt x="114033" y="107315"/>
                  </a:lnTo>
                  <a:lnTo>
                    <a:pt x="113160" y="115611"/>
                  </a:lnTo>
                  <a:lnTo>
                    <a:pt x="117121" y="134692"/>
                  </a:lnTo>
                  <a:lnTo>
                    <a:pt x="121691" y="142184"/>
                  </a:lnTo>
                  <a:lnTo>
                    <a:pt x="147472" y="1627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647213" y="2792017"/>
              <a:ext cx="143133" cy="225737"/>
            </a:xfrm>
            <a:custGeom>
              <a:avLst/>
              <a:gdLst/>
              <a:ahLst/>
              <a:cxnLst/>
              <a:rect l="0" t="0" r="0" b="0"/>
              <a:pathLst>
                <a:path w="143133" h="225737">
                  <a:moveTo>
                    <a:pt x="8301" y="78745"/>
                  </a:moveTo>
                  <a:lnTo>
                    <a:pt x="2583" y="100523"/>
                  </a:lnTo>
                  <a:lnTo>
                    <a:pt x="323" y="156171"/>
                  </a:lnTo>
                  <a:lnTo>
                    <a:pt x="25" y="211850"/>
                  </a:lnTo>
                  <a:lnTo>
                    <a:pt x="0" y="225736"/>
                  </a:lnTo>
                  <a:lnTo>
                    <a:pt x="4400" y="189724"/>
                  </a:lnTo>
                  <a:lnTo>
                    <a:pt x="19540" y="128404"/>
                  </a:lnTo>
                  <a:lnTo>
                    <a:pt x="33283" y="70754"/>
                  </a:lnTo>
                  <a:lnTo>
                    <a:pt x="44056" y="39703"/>
                  </a:lnTo>
                  <a:lnTo>
                    <a:pt x="64263" y="8779"/>
                  </a:lnTo>
                  <a:lnTo>
                    <a:pt x="82483" y="1421"/>
                  </a:lnTo>
                  <a:lnTo>
                    <a:pt x="104141" y="0"/>
                  </a:lnTo>
                  <a:lnTo>
                    <a:pt x="123012" y="5532"/>
                  </a:lnTo>
                  <a:lnTo>
                    <a:pt x="135714" y="16620"/>
                  </a:lnTo>
                  <a:lnTo>
                    <a:pt x="140396" y="23460"/>
                  </a:lnTo>
                  <a:lnTo>
                    <a:pt x="143132" y="38456"/>
                  </a:lnTo>
                  <a:lnTo>
                    <a:pt x="142567" y="46338"/>
                  </a:lnTo>
                  <a:lnTo>
                    <a:pt x="137009" y="60027"/>
                  </a:lnTo>
                  <a:lnTo>
                    <a:pt x="118374" y="83882"/>
                  </a:lnTo>
                  <a:lnTo>
                    <a:pt x="114042" y="85868"/>
                  </a:lnTo>
                  <a:lnTo>
                    <a:pt x="110231" y="85343"/>
                  </a:lnTo>
                  <a:lnTo>
                    <a:pt x="99833" y="7874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826482" y="2793501"/>
              <a:ext cx="182175" cy="184855"/>
            </a:xfrm>
            <a:custGeom>
              <a:avLst/>
              <a:gdLst/>
              <a:ahLst/>
              <a:cxnLst/>
              <a:rect l="0" t="0" r="0" b="0"/>
              <a:pathLst>
                <a:path w="182175" h="184855">
                  <a:moveTo>
                    <a:pt x="28737" y="43976"/>
                  </a:moveTo>
                  <a:lnTo>
                    <a:pt x="22151" y="73597"/>
                  </a:lnTo>
                  <a:lnTo>
                    <a:pt x="11517" y="135917"/>
                  </a:lnTo>
                  <a:lnTo>
                    <a:pt x="0" y="184564"/>
                  </a:lnTo>
                  <a:lnTo>
                    <a:pt x="334" y="184854"/>
                  </a:lnTo>
                  <a:lnTo>
                    <a:pt x="17833" y="125437"/>
                  </a:lnTo>
                  <a:lnTo>
                    <a:pt x="35953" y="66849"/>
                  </a:lnTo>
                  <a:lnTo>
                    <a:pt x="52010" y="29489"/>
                  </a:lnTo>
                  <a:lnTo>
                    <a:pt x="64968" y="15657"/>
                  </a:lnTo>
                  <a:lnTo>
                    <a:pt x="87858" y="1890"/>
                  </a:lnTo>
                  <a:lnTo>
                    <a:pt x="106481" y="0"/>
                  </a:lnTo>
                  <a:lnTo>
                    <a:pt x="127084" y="3166"/>
                  </a:lnTo>
                  <a:lnTo>
                    <a:pt x="177040" y="25396"/>
                  </a:lnTo>
                  <a:lnTo>
                    <a:pt x="181230" y="32514"/>
                  </a:lnTo>
                  <a:lnTo>
                    <a:pt x="182174" y="40958"/>
                  </a:lnTo>
                  <a:lnTo>
                    <a:pt x="180955" y="50285"/>
                  </a:lnTo>
                  <a:lnTo>
                    <a:pt x="176444" y="56503"/>
                  </a:lnTo>
                  <a:lnTo>
                    <a:pt x="169738" y="60649"/>
                  </a:lnTo>
                  <a:lnTo>
                    <a:pt x="142631" y="66483"/>
                  </a:lnTo>
                  <a:lnTo>
                    <a:pt x="88297" y="68724"/>
                  </a:lnTo>
                  <a:lnTo>
                    <a:pt x="78664" y="6894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265228" y="2689488"/>
              <a:ext cx="338887" cy="195680"/>
            </a:xfrm>
            <a:custGeom>
              <a:avLst/>
              <a:gdLst/>
              <a:ahLst/>
              <a:cxnLst/>
              <a:rect l="0" t="0" r="0" b="0"/>
              <a:pathLst>
                <a:path w="338887" h="195680">
                  <a:moveTo>
                    <a:pt x="114217" y="106384"/>
                  </a:moveTo>
                  <a:lnTo>
                    <a:pt x="118635" y="93132"/>
                  </a:lnTo>
                  <a:lnTo>
                    <a:pt x="115872" y="79230"/>
                  </a:lnTo>
                  <a:lnTo>
                    <a:pt x="112547" y="71639"/>
                  </a:lnTo>
                  <a:lnTo>
                    <a:pt x="106632" y="66579"/>
                  </a:lnTo>
                  <a:lnTo>
                    <a:pt x="90198" y="60956"/>
                  </a:lnTo>
                  <a:lnTo>
                    <a:pt x="64570" y="62208"/>
                  </a:lnTo>
                  <a:lnTo>
                    <a:pt x="47773" y="71033"/>
                  </a:lnTo>
                  <a:lnTo>
                    <a:pt x="25188" y="91595"/>
                  </a:lnTo>
                  <a:lnTo>
                    <a:pt x="13628" y="108132"/>
                  </a:lnTo>
                  <a:lnTo>
                    <a:pt x="2846" y="138235"/>
                  </a:lnTo>
                  <a:lnTo>
                    <a:pt x="0" y="159680"/>
                  </a:lnTo>
                  <a:lnTo>
                    <a:pt x="2014" y="168727"/>
                  </a:lnTo>
                  <a:lnTo>
                    <a:pt x="11649" y="183710"/>
                  </a:lnTo>
                  <a:lnTo>
                    <a:pt x="19026" y="187521"/>
                  </a:lnTo>
                  <a:lnTo>
                    <a:pt x="37085" y="189289"/>
                  </a:lnTo>
                  <a:lnTo>
                    <a:pt x="52508" y="184528"/>
                  </a:lnTo>
                  <a:lnTo>
                    <a:pt x="81893" y="161987"/>
                  </a:lnTo>
                  <a:lnTo>
                    <a:pt x="112558" y="119388"/>
                  </a:lnTo>
                  <a:lnTo>
                    <a:pt x="136699" y="58547"/>
                  </a:lnTo>
                  <a:lnTo>
                    <a:pt x="151497" y="14717"/>
                  </a:lnTo>
                  <a:lnTo>
                    <a:pt x="153900" y="0"/>
                  </a:lnTo>
                  <a:lnTo>
                    <a:pt x="154541" y="1252"/>
                  </a:lnTo>
                  <a:lnTo>
                    <a:pt x="158176" y="58917"/>
                  </a:lnTo>
                  <a:lnTo>
                    <a:pt x="162964" y="112417"/>
                  </a:lnTo>
                  <a:lnTo>
                    <a:pt x="171478" y="159009"/>
                  </a:lnTo>
                  <a:lnTo>
                    <a:pt x="180039" y="174768"/>
                  </a:lnTo>
                  <a:lnTo>
                    <a:pt x="194939" y="185471"/>
                  </a:lnTo>
                  <a:lnTo>
                    <a:pt x="204089" y="189619"/>
                  </a:lnTo>
                  <a:lnTo>
                    <a:pt x="212964" y="190535"/>
                  </a:lnTo>
                  <a:lnTo>
                    <a:pt x="230220" y="186623"/>
                  </a:lnTo>
                  <a:lnTo>
                    <a:pt x="251112" y="174024"/>
                  </a:lnTo>
                  <a:lnTo>
                    <a:pt x="254483" y="167195"/>
                  </a:lnTo>
                  <a:lnTo>
                    <a:pt x="255762" y="149745"/>
                  </a:lnTo>
                  <a:lnTo>
                    <a:pt x="252959" y="144537"/>
                  </a:lnTo>
                  <a:lnTo>
                    <a:pt x="248317" y="141990"/>
                  </a:lnTo>
                  <a:lnTo>
                    <a:pt x="242449" y="141216"/>
                  </a:lnTo>
                  <a:lnTo>
                    <a:pt x="238537" y="144398"/>
                  </a:lnTo>
                  <a:lnTo>
                    <a:pt x="234190" y="157796"/>
                  </a:lnTo>
                  <a:lnTo>
                    <a:pt x="235804" y="164697"/>
                  </a:lnTo>
                  <a:lnTo>
                    <a:pt x="244994" y="177297"/>
                  </a:lnTo>
                  <a:lnTo>
                    <a:pt x="270180" y="190368"/>
                  </a:lnTo>
                  <a:lnTo>
                    <a:pt x="301065" y="195679"/>
                  </a:lnTo>
                  <a:lnTo>
                    <a:pt x="338886" y="1895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648186" y="2779230"/>
              <a:ext cx="180597" cy="124835"/>
            </a:xfrm>
            <a:custGeom>
              <a:avLst/>
              <a:gdLst/>
              <a:ahLst/>
              <a:cxnLst/>
              <a:rect l="0" t="0" r="0" b="0"/>
              <a:pathLst>
                <a:path w="180597" h="124835">
                  <a:moveTo>
                    <a:pt x="14175" y="8321"/>
                  </a:moveTo>
                  <a:lnTo>
                    <a:pt x="5340" y="17156"/>
                  </a:lnTo>
                  <a:lnTo>
                    <a:pt x="1003" y="31355"/>
                  </a:lnTo>
                  <a:lnTo>
                    <a:pt x="0" y="49994"/>
                  </a:lnTo>
                  <a:lnTo>
                    <a:pt x="9318" y="98583"/>
                  </a:lnTo>
                  <a:lnTo>
                    <a:pt x="21571" y="120022"/>
                  </a:lnTo>
                  <a:lnTo>
                    <a:pt x="27427" y="123469"/>
                  </a:lnTo>
                  <a:lnTo>
                    <a:pt x="41329" y="124834"/>
                  </a:lnTo>
                  <a:lnTo>
                    <a:pt x="47996" y="122054"/>
                  </a:lnTo>
                  <a:lnTo>
                    <a:pt x="105820" y="65509"/>
                  </a:lnTo>
                  <a:lnTo>
                    <a:pt x="140284" y="29241"/>
                  </a:lnTo>
                  <a:lnTo>
                    <a:pt x="18059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6" name="Freeform 45"/>
          <p:cNvSpPr/>
          <p:nvPr/>
        </p:nvSpPr>
        <p:spPr>
          <a:xfrm>
            <a:off x="1104616" y="3237772"/>
            <a:ext cx="201415" cy="57364"/>
          </a:xfrm>
          <a:custGeom>
            <a:avLst/>
            <a:gdLst/>
            <a:ahLst/>
            <a:cxnLst/>
            <a:rect l="0" t="0" r="0" b="0"/>
            <a:pathLst>
              <a:path w="201415" h="57364">
                <a:moveTo>
                  <a:pt x="0" y="0"/>
                </a:moveTo>
                <a:lnTo>
                  <a:pt x="56786" y="7590"/>
                </a:lnTo>
                <a:lnTo>
                  <a:pt x="109979" y="18917"/>
                </a:lnTo>
                <a:lnTo>
                  <a:pt x="158726" y="34916"/>
                </a:lnTo>
                <a:lnTo>
                  <a:pt x="201414" y="57363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4" name="Group 53"/>
          <p:cNvGrpSpPr/>
          <p:nvPr/>
        </p:nvGrpSpPr>
        <p:grpSpPr>
          <a:xfrm>
            <a:off x="1440424" y="3045504"/>
            <a:ext cx="1434639" cy="557511"/>
            <a:chOff x="1440424" y="3045504"/>
            <a:chExt cx="1434639" cy="557511"/>
          </a:xfrm>
        </p:grpSpPr>
        <p:sp>
          <p:nvSpPr>
            <p:cNvPr id="47" name="Freeform 46"/>
            <p:cNvSpPr/>
            <p:nvPr/>
          </p:nvSpPr>
          <p:spPr>
            <a:xfrm>
              <a:off x="1526528" y="3195282"/>
              <a:ext cx="320371" cy="178390"/>
            </a:xfrm>
            <a:custGeom>
              <a:avLst/>
              <a:gdLst/>
              <a:ahLst/>
              <a:cxnLst/>
              <a:rect l="0" t="0" r="0" b="0"/>
              <a:pathLst>
                <a:path w="320371" h="178390">
                  <a:moveTo>
                    <a:pt x="112344" y="0"/>
                  </a:moveTo>
                  <a:lnTo>
                    <a:pt x="82016" y="23164"/>
                  </a:lnTo>
                  <a:lnTo>
                    <a:pt x="65245" y="43538"/>
                  </a:lnTo>
                  <a:lnTo>
                    <a:pt x="59052" y="61572"/>
                  </a:lnTo>
                  <a:lnTo>
                    <a:pt x="57223" y="80990"/>
                  </a:lnTo>
                  <a:lnTo>
                    <a:pt x="65710" y="132018"/>
                  </a:lnTo>
                  <a:lnTo>
                    <a:pt x="60491" y="145275"/>
                  </a:lnTo>
                  <a:lnTo>
                    <a:pt x="55586" y="148626"/>
                  </a:lnTo>
                  <a:lnTo>
                    <a:pt x="42739" y="149883"/>
                  </a:lnTo>
                  <a:lnTo>
                    <a:pt x="19913" y="140976"/>
                  </a:lnTo>
                  <a:lnTo>
                    <a:pt x="0" y="126625"/>
                  </a:lnTo>
                  <a:lnTo>
                    <a:pt x="466" y="122324"/>
                  </a:lnTo>
                  <a:lnTo>
                    <a:pt x="5399" y="118532"/>
                  </a:lnTo>
                  <a:lnTo>
                    <a:pt x="22283" y="112778"/>
                  </a:lnTo>
                  <a:lnTo>
                    <a:pt x="84055" y="107654"/>
                  </a:lnTo>
                  <a:lnTo>
                    <a:pt x="137383" y="96646"/>
                  </a:lnTo>
                  <a:lnTo>
                    <a:pt x="192734" y="80688"/>
                  </a:lnTo>
                  <a:lnTo>
                    <a:pt x="201995" y="75982"/>
                  </a:lnTo>
                  <a:lnTo>
                    <a:pt x="206320" y="70071"/>
                  </a:lnTo>
                  <a:lnTo>
                    <a:pt x="207355" y="63356"/>
                  </a:lnTo>
                  <a:lnTo>
                    <a:pt x="206195" y="56106"/>
                  </a:lnTo>
                  <a:lnTo>
                    <a:pt x="201723" y="52197"/>
                  </a:lnTo>
                  <a:lnTo>
                    <a:pt x="186893" y="50320"/>
                  </a:lnTo>
                  <a:lnTo>
                    <a:pt x="162170" y="54461"/>
                  </a:lnTo>
                  <a:lnTo>
                    <a:pt x="141695" y="65960"/>
                  </a:lnTo>
                  <a:lnTo>
                    <a:pt x="138383" y="72635"/>
                  </a:lnTo>
                  <a:lnTo>
                    <a:pt x="137169" y="89914"/>
                  </a:lnTo>
                  <a:lnTo>
                    <a:pt x="142177" y="104989"/>
                  </a:lnTo>
                  <a:lnTo>
                    <a:pt x="164876" y="134152"/>
                  </a:lnTo>
                  <a:lnTo>
                    <a:pt x="188005" y="149567"/>
                  </a:lnTo>
                  <a:lnTo>
                    <a:pt x="246450" y="171794"/>
                  </a:lnTo>
                  <a:lnTo>
                    <a:pt x="277100" y="178389"/>
                  </a:lnTo>
                  <a:lnTo>
                    <a:pt x="320370" y="17474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862670" y="3295135"/>
              <a:ext cx="208898" cy="116496"/>
            </a:xfrm>
            <a:custGeom>
              <a:avLst/>
              <a:gdLst/>
              <a:ahLst/>
              <a:cxnLst/>
              <a:rect l="0" t="0" r="0" b="0"/>
              <a:pathLst>
                <a:path w="208898" h="116496">
                  <a:moveTo>
                    <a:pt x="50797" y="0"/>
                  </a:moveTo>
                  <a:lnTo>
                    <a:pt x="16051" y="15999"/>
                  </a:lnTo>
                  <a:lnTo>
                    <a:pt x="5152" y="28375"/>
                  </a:lnTo>
                  <a:lnTo>
                    <a:pt x="951" y="35559"/>
                  </a:lnTo>
                  <a:lnTo>
                    <a:pt x="0" y="42197"/>
                  </a:lnTo>
                  <a:lnTo>
                    <a:pt x="3873" y="54504"/>
                  </a:lnTo>
                  <a:lnTo>
                    <a:pt x="9344" y="58525"/>
                  </a:lnTo>
                  <a:lnTo>
                    <a:pt x="25285" y="62994"/>
                  </a:lnTo>
                  <a:lnTo>
                    <a:pt x="64728" y="59219"/>
                  </a:lnTo>
                  <a:lnTo>
                    <a:pt x="100188" y="47105"/>
                  </a:lnTo>
                  <a:lnTo>
                    <a:pt x="131916" y="25516"/>
                  </a:lnTo>
                  <a:lnTo>
                    <a:pt x="131688" y="26256"/>
                  </a:lnTo>
                  <a:lnTo>
                    <a:pt x="129688" y="28599"/>
                  </a:lnTo>
                  <a:lnTo>
                    <a:pt x="122455" y="45148"/>
                  </a:lnTo>
                  <a:lnTo>
                    <a:pt x="122093" y="59822"/>
                  </a:lnTo>
                  <a:lnTo>
                    <a:pt x="123291" y="67618"/>
                  </a:lnTo>
                  <a:lnTo>
                    <a:pt x="126863" y="73740"/>
                  </a:lnTo>
                  <a:lnTo>
                    <a:pt x="138228" y="83008"/>
                  </a:lnTo>
                  <a:lnTo>
                    <a:pt x="154991" y="85278"/>
                  </a:lnTo>
                  <a:lnTo>
                    <a:pt x="191468" y="79202"/>
                  </a:lnTo>
                  <a:lnTo>
                    <a:pt x="195429" y="80538"/>
                  </a:lnTo>
                  <a:lnTo>
                    <a:pt x="196220" y="84203"/>
                  </a:lnTo>
                  <a:lnTo>
                    <a:pt x="194898" y="89419"/>
                  </a:lnTo>
                  <a:lnTo>
                    <a:pt x="195866" y="94746"/>
                  </a:lnTo>
                  <a:lnTo>
                    <a:pt x="208897" y="1164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40791" y="3311777"/>
              <a:ext cx="143137" cy="83212"/>
            </a:xfrm>
            <a:custGeom>
              <a:avLst/>
              <a:gdLst/>
              <a:ahLst/>
              <a:cxnLst/>
              <a:rect l="0" t="0" r="0" b="0"/>
              <a:pathLst>
                <a:path w="143137" h="83212">
                  <a:moveTo>
                    <a:pt x="22307" y="0"/>
                  </a:moveTo>
                  <a:lnTo>
                    <a:pt x="14739" y="19005"/>
                  </a:lnTo>
                  <a:lnTo>
                    <a:pt x="6308" y="30328"/>
                  </a:lnTo>
                  <a:lnTo>
                    <a:pt x="1328" y="46455"/>
                  </a:lnTo>
                  <a:lnTo>
                    <a:pt x="0" y="55933"/>
                  </a:lnTo>
                  <a:lnTo>
                    <a:pt x="1888" y="60403"/>
                  </a:lnTo>
                  <a:lnTo>
                    <a:pt x="5921" y="61534"/>
                  </a:lnTo>
                  <a:lnTo>
                    <a:pt x="11383" y="60438"/>
                  </a:lnTo>
                  <a:lnTo>
                    <a:pt x="27905" y="50062"/>
                  </a:lnTo>
                  <a:lnTo>
                    <a:pt x="58063" y="27081"/>
                  </a:lnTo>
                  <a:lnTo>
                    <a:pt x="65560" y="23602"/>
                  </a:lnTo>
                  <a:lnTo>
                    <a:pt x="81287" y="22201"/>
                  </a:lnTo>
                  <a:lnTo>
                    <a:pt x="97522" y="25585"/>
                  </a:lnTo>
                  <a:lnTo>
                    <a:pt x="138845" y="43548"/>
                  </a:lnTo>
                  <a:lnTo>
                    <a:pt x="142529" y="47523"/>
                  </a:lnTo>
                  <a:lnTo>
                    <a:pt x="143136" y="52022"/>
                  </a:lnTo>
                  <a:lnTo>
                    <a:pt x="138879" y="61953"/>
                  </a:lnTo>
                  <a:lnTo>
                    <a:pt x="130823" y="72530"/>
                  </a:lnTo>
                  <a:lnTo>
                    <a:pt x="129784" y="76090"/>
                  </a:lnTo>
                  <a:lnTo>
                    <a:pt x="130941" y="78464"/>
                  </a:lnTo>
                  <a:lnTo>
                    <a:pt x="138802" y="832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371124" y="3211925"/>
              <a:ext cx="66570" cy="49927"/>
            </a:xfrm>
            <a:custGeom>
              <a:avLst/>
              <a:gdLst/>
              <a:ahLst/>
              <a:cxnLst/>
              <a:rect l="0" t="0" r="0" b="0"/>
              <a:pathLst>
                <a:path w="66570" h="49927">
                  <a:moveTo>
                    <a:pt x="0" y="49926"/>
                  </a:moveTo>
                  <a:lnTo>
                    <a:pt x="7568" y="30921"/>
                  </a:lnTo>
                  <a:lnTo>
                    <a:pt x="15999" y="19598"/>
                  </a:lnTo>
                  <a:lnTo>
                    <a:pt x="30841" y="13333"/>
                  </a:lnTo>
                  <a:lnTo>
                    <a:pt x="52593" y="7341"/>
                  </a:lnTo>
                  <a:lnTo>
                    <a:pt x="6656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385239" y="3203604"/>
              <a:ext cx="185352" cy="353989"/>
            </a:xfrm>
            <a:custGeom>
              <a:avLst/>
              <a:gdLst/>
              <a:ahLst/>
              <a:cxnLst/>
              <a:rect l="0" t="0" r="0" b="0"/>
              <a:pathLst>
                <a:path w="185352" h="353989">
                  <a:moveTo>
                    <a:pt x="77417" y="0"/>
                  </a:moveTo>
                  <a:lnTo>
                    <a:pt x="53440" y="63097"/>
                  </a:lnTo>
                  <a:lnTo>
                    <a:pt x="14622" y="123354"/>
                  </a:lnTo>
                  <a:lnTo>
                    <a:pt x="122" y="152263"/>
                  </a:lnTo>
                  <a:lnTo>
                    <a:pt x="0" y="151435"/>
                  </a:lnTo>
                  <a:lnTo>
                    <a:pt x="842" y="148109"/>
                  </a:lnTo>
                  <a:lnTo>
                    <a:pt x="10863" y="134593"/>
                  </a:lnTo>
                  <a:lnTo>
                    <a:pt x="25340" y="129162"/>
                  </a:lnTo>
                  <a:lnTo>
                    <a:pt x="43177" y="127671"/>
                  </a:lnTo>
                  <a:lnTo>
                    <a:pt x="90029" y="132234"/>
                  </a:lnTo>
                  <a:lnTo>
                    <a:pt x="95995" y="135308"/>
                  </a:lnTo>
                  <a:lnTo>
                    <a:pt x="99048" y="140131"/>
                  </a:lnTo>
                  <a:lnTo>
                    <a:pt x="99974" y="152888"/>
                  </a:lnTo>
                  <a:lnTo>
                    <a:pt x="97304" y="167802"/>
                  </a:lnTo>
                  <a:lnTo>
                    <a:pt x="98071" y="174738"/>
                  </a:lnTo>
                  <a:lnTo>
                    <a:pt x="103855" y="187376"/>
                  </a:lnTo>
                  <a:lnTo>
                    <a:pt x="109835" y="191486"/>
                  </a:lnTo>
                  <a:lnTo>
                    <a:pt x="135921" y="197269"/>
                  </a:lnTo>
                  <a:lnTo>
                    <a:pt x="165224" y="200832"/>
                  </a:lnTo>
                  <a:lnTo>
                    <a:pt x="179928" y="208219"/>
                  </a:lnTo>
                  <a:lnTo>
                    <a:pt x="183665" y="215551"/>
                  </a:lnTo>
                  <a:lnTo>
                    <a:pt x="185351" y="236026"/>
                  </a:lnTo>
                  <a:lnTo>
                    <a:pt x="176685" y="269125"/>
                  </a:lnTo>
                  <a:lnTo>
                    <a:pt x="156266" y="306798"/>
                  </a:lnTo>
                  <a:lnTo>
                    <a:pt x="122865" y="344924"/>
                  </a:lnTo>
                  <a:lnTo>
                    <a:pt x="106245" y="352080"/>
                  </a:lnTo>
                  <a:lnTo>
                    <a:pt x="96636" y="353988"/>
                  </a:lnTo>
                  <a:lnTo>
                    <a:pt x="89305" y="352486"/>
                  </a:lnTo>
                  <a:lnTo>
                    <a:pt x="83493" y="348712"/>
                  </a:lnTo>
                  <a:lnTo>
                    <a:pt x="78694" y="343422"/>
                  </a:lnTo>
                  <a:lnTo>
                    <a:pt x="73362" y="325216"/>
                  </a:lnTo>
                  <a:lnTo>
                    <a:pt x="72825" y="293908"/>
                  </a:lnTo>
                  <a:lnTo>
                    <a:pt x="92652" y="230838"/>
                  </a:lnTo>
                  <a:lnTo>
                    <a:pt x="102380" y="2080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745572" y="3270172"/>
              <a:ext cx="129491" cy="332843"/>
            </a:xfrm>
            <a:custGeom>
              <a:avLst/>
              <a:gdLst/>
              <a:ahLst/>
              <a:cxnLst/>
              <a:rect l="0" t="0" r="0" b="0"/>
              <a:pathLst>
                <a:path w="129491" h="332843">
                  <a:moveTo>
                    <a:pt x="66568" y="0"/>
                  </a:moveTo>
                  <a:lnTo>
                    <a:pt x="79820" y="8835"/>
                  </a:lnTo>
                  <a:lnTo>
                    <a:pt x="114678" y="58406"/>
                  </a:lnTo>
                  <a:lnTo>
                    <a:pt x="120831" y="69448"/>
                  </a:lnTo>
                  <a:lnTo>
                    <a:pt x="129490" y="120327"/>
                  </a:lnTo>
                  <a:lnTo>
                    <a:pt x="127639" y="164577"/>
                  </a:lnTo>
                  <a:lnTo>
                    <a:pt x="107084" y="224060"/>
                  </a:lnTo>
                  <a:lnTo>
                    <a:pt x="86278" y="257772"/>
                  </a:lnTo>
                  <a:lnTo>
                    <a:pt x="26967" y="312988"/>
                  </a:lnTo>
                  <a:lnTo>
                    <a:pt x="0" y="3328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440424" y="3045504"/>
              <a:ext cx="106917" cy="507585"/>
            </a:xfrm>
            <a:custGeom>
              <a:avLst/>
              <a:gdLst/>
              <a:ahLst/>
              <a:cxnLst/>
              <a:rect l="0" t="0" r="0" b="0"/>
              <a:pathLst>
                <a:path w="106917" h="507585">
                  <a:moveTo>
                    <a:pt x="106916" y="0"/>
                  </a:moveTo>
                  <a:lnTo>
                    <a:pt x="89247" y="4417"/>
                  </a:lnTo>
                  <a:lnTo>
                    <a:pt x="73176" y="16448"/>
                  </a:lnTo>
                  <a:lnTo>
                    <a:pt x="53465" y="41547"/>
                  </a:lnTo>
                  <a:lnTo>
                    <a:pt x="25862" y="100578"/>
                  </a:lnTo>
                  <a:lnTo>
                    <a:pt x="10122" y="155421"/>
                  </a:lnTo>
                  <a:lnTo>
                    <a:pt x="424" y="215230"/>
                  </a:lnTo>
                  <a:lnTo>
                    <a:pt x="0" y="268450"/>
                  </a:lnTo>
                  <a:lnTo>
                    <a:pt x="10368" y="331268"/>
                  </a:lnTo>
                  <a:lnTo>
                    <a:pt x="35293" y="392982"/>
                  </a:lnTo>
                  <a:lnTo>
                    <a:pt x="65956" y="446936"/>
                  </a:lnTo>
                  <a:lnTo>
                    <a:pt x="106916" y="5075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131288" y="3648523"/>
            <a:ext cx="2596168" cy="478718"/>
            <a:chOff x="1131288" y="3648523"/>
            <a:chExt cx="2596168" cy="478718"/>
          </a:xfrm>
        </p:grpSpPr>
        <p:sp>
          <p:nvSpPr>
            <p:cNvPr id="55" name="Freeform 54"/>
            <p:cNvSpPr/>
            <p:nvPr/>
          </p:nvSpPr>
          <p:spPr>
            <a:xfrm>
              <a:off x="1131288" y="3652940"/>
              <a:ext cx="199706" cy="49928"/>
            </a:xfrm>
            <a:custGeom>
              <a:avLst/>
              <a:gdLst/>
              <a:ahLst/>
              <a:cxnLst/>
              <a:rect l="0" t="0" r="0" b="0"/>
              <a:pathLst>
                <a:path w="199706" h="49928">
                  <a:moveTo>
                    <a:pt x="0" y="0"/>
                  </a:moveTo>
                  <a:lnTo>
                    <a:pt x="29620" y="6587"/>
                  </a:lnTo>
                  <a:lnTo>
                    <a:pt x="87693" y="9017"/>
                  </a:lnTo>
                  <a:lnTo>
                    <a:pt x="146717" y="19873"/>
                  </a:lnTo>
                  <a:lnTo>
                    <a:pt x="186050" y="39931"/>
                  </a:lnTo>
                  <a:lnTo>
                    <a:pt x="199705" y="499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1453163" y="3648523"/>
              <a:ext cx="202352" cy="226290"/>
            </a:xfrm>
            <a:custGeom>
              <a:avLst/>
              <a:gdLst/>
              <a:ahLst/>
              <a:cxnLst/>
              <a:rect l="0" t="0" r="0" b="0"/>
              <a:pathLst>
                <a:path w="202352" h="226290">
                  <a:moveTo>
                    <a:pt x="160746" y="4417"/>
                  </a:moveTo>
                  <a:lnTo>
                    <a:pt x="147494" y="0"/>
                  </a:lnTo>
                  <a:lnTo>
                    <a:pt x="133592" y="297"/>
                  </a:lnTo>
                  <a:lnTo>
                    <a:pt x="116318" y="5359"/>
                  </a:lnTo>
                  <a:lnTo>
                    <a:pt x="67496" y="34504"/>
                  </a:lnTo>
                  <a:lnTo>
                    <a:pt x="36434" y="65074"/>
                  </a:lnTo>
                  <a:lnTo>
                    <a:pt x="9184" y="99793"/>
                  </a:lnTo>
                  <a:lnTo>
                    <a:pt x="1545" y="118306"/>
                  </a:lnTo>
                  <a:lnTo>
                    <a:pt x="0" y="136396"/>
                  </a:lnTo>
                  <a:lnTo>
                    <a:pt x="882" y="145103"/>
                  </a:lnTo>
                  <a:lnTo>
                    <a:pt x="9258" y="159709"/>
                  </a:lnTo>
                  <a:lnTo>
                    <a:pt x="23152" y="171439"/>
                  </a:lnTo>
                  <a:lnTo>
                    <a:pt x="51765" y="182316"/>
                  </a:lnTo>
                  <a:lnTo>
                    <a:pt x="83665" y="185026"/>
                  </a:lnTo>
                  <a:lnTo>
                    <a:pt x="105531" y="182383"/>
                  </a:lnTo>
                  <a:lnTo>
                    <a:pt x="138633" y="166862"/>
                  </a:lnTo>
                  <a:lnTo>
                    <a:pt x="165966" y="147110"/>
                  </a:lnTo>
                  <a:lnTo>
                    <a:pt x="166075" y="147623"/>
                  </a:lnTo>
                  <a:lnTo>
                    <a:pt x="164299" y="149814"/>
                  </a:lnTo>
                  <a:lnTo>
                    <a:pt x="155729" y="179903"/>
                  </a:lnTo>
                  <a:lnTo>
                    <a:pt x="153893" y="200138"/>
                  </a:lnTo>
                  <a:lnTo>
                    <a:pt x="158009" y="216528"/>
                  </a:lnTo>
                  <a:lnTo>
                    <a:pt x="161695" y="223488"/>
                  </a:lnTo>
                  <a:lnTo>
                    <a:pt x="166926" y="226278"/>
                  </a:lnTo>
                  <a:lnTo>
                    <a:pt x="173187" y="226289"/>
                  </a:lnTo>
                  <a:lnTo>
                    <a:pt x="190320" y="219936"/>
                  </a:lnTo>
                  <a:lnTo>
                    <a:pt x="202351" y="21244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747046" y="3711187"/>
              <a:ext cx="24964" cy="8323"/>
            </a:xfrm>
            <a:custGeom>
              <a:avLst/>
              <a:gdLst/>
              <a:ahLst/>
              <a:cxnLst/>
              <a:rect l="0" t="0" r="0" b="0"/>
              <a:pathLst>
                <a:path w="24964" h="8323">
                  <a:moveTo>
                    <a:pt x="0" y="8322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1772694" y="3652940"/>
              <a:ext cx="74205" cy="241312"/>
            </a:xfrm>
            <a:custGeom>
              <a:avLst/>
              <a:gdLst/>
              <a:ahLst/>
              <a:cxnLst/>
              <a:rect l="0" t="0" r="0" b="0"/>
              <a:pathLst>
                <a:path w="74205" h="241312">
                  <a:moveTo>
                    <a:pt x="74204" y="0"/>
                  </a:moveTo>
                  <a:lnTo>
                    <a:pt x="53368" y="57697"/>
                  </a:lnTo>
                  <a:lnTo>
                    <a:pt x="31282" y="113865"/>
                  </a:lnTo>
                  <a:lnTo>
                    <a:pt x="0" y="176591"/>
                  </a:lnTo>
                  <a:lnTo>
                    <a:pt x="15100" y="159474"/>
                  </a:lnTo>
                  <a:lnTo>
                    <a:pt x="20933" y="157167"/>
                  </a:lnTo>
                  <a:lnTo>
                    <a:pt x="34811" y="157069"/>
                  </a:lnTo>
                  <a:lnTo>
                    <a:pt x="40545" y="162036"/>
                  </a:lnTo>
                  <a:lnTo>
                    <a:pt x="49383" y="179881"/>
                  </a:lnTo>
                  <a:lnTo>
                    <a:pt x="57796" y="224382"/>
                  </a:lnTo>
                  <a:lnTo>
                    <a:pt x="61416" y="230025"/>
                  </a:lnTo>
                  <a:lnTo>
                    <a:pt x="74204" y="2413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905146" y="3752793"/>
              <a:ext cx="41606" cy="24964"/>
            </a:xfrm>
            <a:custGeom>
              <a:avLst/>
              <a:gdLst/>
              <a:ahLst/>
              <a:cxnLst/>
              <a:rect l="0" t="0" r="0" b="0"/>
              <a:pathLst>
                <a:path w="41606" h="24964">
                  <a:moveTo>
                    <a:pt x="0" y="24963"/>
                  </a:moveTo>
                  <a:lnTo>
                    <a:pt x="4417" y="11711"/>
                  </a:lnTo>
                  <a:lnTo>
                    <a:pt x="9417" y="7807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1971714" y="3794398"/>
              <a:ext cx="158101" cy="158101"/>
            </a:xfrm>
            <a:custGeom>
              <a:avLst/>
              <a:gdLst/>
              <a:ahLst/>
              <a:cxnLst/>
              <a:rect l="0" t="0" r="0" b="0"/>
              <a:pathLst>
                <a:path w="158101" h="158101">
                  <a:moveTo>
                    <a:pt x="0" y="0"/>
                  </a:moveTo>
                  <a:lnTo>
                    <a:pt x="34745" y="15999"/>
                  </a:lnTo>
                  <a:lnTo>
                    <a:pt x="54263" y="35559"/>
                  </a:lnTo>
                  <a:lnTo>
                    <a:pt x="56516" y="43122"/>
                  </a:lnTo>
                  <a:lnTo>
                    <a:pt x="54088" y="58921"/>
                  </a:lnTo>
                  <a:lnTo>
                    <a:pt x="49927" y="65169"/>
                  </a:lnTo>
                  <a:lnTo>
                    <a:pt x="19964" y="89487"/>
                  </a:lnTo>
                  <a:lnTo>
                    <a:pt x="17932" y="94791"/>
                  </a:lnTo>
                  <a:lnTo>
                    <a:pt x="18427" y="100176"/>
                  </a:lnTo>
                  <a:lnTo>
                    <a:pt x="20605" y="105616"/>
                  </a:lnTo>
                  <a:lnTo>
                    <a:pt x="26681" y="109242"/>
                  </a:lnTo>
                  <a:lnTo>
                    <a:pt x="69647" y="115062"/>
                  </a:lnTo>
                  <a:lnTo>
                    <a:pt x="93825" y="114009"/>
                  </a:lnTo>
                  <a:lnTo>
                    <a:pt x="113816" y="107377"/>
                  </a:lnTo>
                  <a:lnTo>
                    <a:pt x="117483" y="103944"/>
                  </a:lnTo>
                  <a:lnTo>
                    <a:pt x="117153" y="100731"/>
                  </a:lnTo>
                  <a:lnTo>
                    <a:pt x="114160" y="97665"/>
                  </a:lnTo>
                  <a:lnTo>
                    <a:pt x="111240" y="99319"/>
                  </a:lnTo>
                  <a:lnTo>
                    <a:pt x="105530" y="111018"/>
                  </a:lnTo>
                  <a:lnTo>
                    <a:pt x="105487" y="117467"/>
                  </a:lnTo>
                  <a:lnTo>
                    <a:pt x="110369" y="129562"/>
                  </a:lnTo>
                  <a:lnTo>
                    <a:pt x="121169" y="138637"/>
                  </a:lnTo>
                  <a:lnTo>
                    <a:pt x="158100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185483" y="3869287"/>
              <a:ext cx="102432" cy="158102"/>
            </a:xfrm>
            <a:custGeom>
              <a:avLst/>
              <a:gdLst/>
              <a:ahLst/>
              <a:cxnLst/>
              <a:rect l="0" t="0" r="0" b="0"/>
              <a:pathLst>
                <a:path w="102432" h="158102">
                  <a:moveTo>
                    <a:pt x="27541" y="0"/>
                  </a:moveTo>
                  <a:lnTo>
                    <a:pt x="14289" y="8835"/>
                  </a:lnTo>
                  <a:lnTo>
                    <a:pt x="5318" y="20569"/>
                  </a:lnTo>
                  <a:lnTo>
                    <a:pt x="1631" y="27581"/>
                  </a:lnTo>
                  <a:lnTo>
                    <a:pt x="0" y="45235"/>
                  </a:lnTo>
                  <a:lnTo>
                    <a:pt x="3281" y="63559"/>
                  </a:lnTo>
                  <a:lnTo>
                    <a:pt x="10903" y="77867"/>
                  </a:lnTo>
                  <a:lnTo>
                    <a:pt x="17374" y="82422"/>
                  </a:lnTo>
                  <a:lnTo>
                    <a:pt x="34425" y="87483"/>
                  </a:lnTo>
                  <a:lnTo>
                    <a:pt x="51866" y="84802"/>
                  </a:lnTo>
                  <a:lnTo>
                    <a:pt x="60400" y="81498"/>
                  </a:lnTo>
                  <a:lnTo>
                    <a:pt x="68863" y="81144"/>
                  </a:lnTo>
                  <a:lnTo>
                    <a:pt x="85662" y="85682"/>
                  </a:lnTo>
                  <a:lnTo>
                    <a:pt x="91252" y="91331"/>
                  </a:lnTo>
                  <a:lnTo>
                    <a:pt x="97463" y="107468"/>
                  </a:lnTo>
                  <a:lnTo>
                    <a:pt x="102431" y="15810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500467" y="3877609"/>
              <a:ext cx="20437" cy="99853"/>
            </a:xfrm>
            <a:custGeom>
              <a:avLst/>
              <a:gdLst/>
              <a:ahLst/>
              <a:cxnLst/>
              <a:rect l="0" t="0" r="0" b="0"/>
              <a:pathLst>
                <a:path w="20437" h="99853">
                  <a:moveTo>
                    <a:pt x="20436" y="0"/>
                  </a:moveTo>
                  <a:lnTo>
                    <a:pt x="6243" y="54016"/>
                  </a:lnTo>
                  <a:lnTo>
                    <a:pt x="0" y="80107"/>
                  </a:lnTo>
                  <a:lnTo>
                    <a:pt x="3794" y="998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554188" y="3819361"/>
              <a:ext cx="108174" cy="174743"/>
            </a:xfrm>
            <a:custGeom>
              <a:avLst/>
              <a:gdLst/>
              <a:ahLst/>
              <a:cxnLst/>
              <a:rect l="0" t="0" r="0" b="0"/>
              <a:pathLst>
                <a:path w="108174" h="174743">
                  <a:moveTo>
                    <a:pt x="0" y="0"/>
                  </a:moveTo>
                  <a:lnTo>
                    <a:pt x="37491" y="23164"/>
                  </a:lnTo>
                  <a:lnTo>
                    <a:pt x="50659" y="43538"/>
                  </a:lnTo>
                  <a:lnTo>
                    <a:pt x="52409" y="59106"/>
                  </a:lnTo>
                  <a:lnTo>
                    <a:pt x="38489" y="120962"/>
                  </a:lnTo>
                  <a:lnTo>
                    <a:pt x="39528" y="126870"/>
                  </a:lnTo>
                  <a:lnTo>
                    <a:pt x="42994" y="129883"/>
                  </a:lnTo>
                  <a:lnTo>
                    <a:pt x="48078" y="130968"/>
                  </a:lnTo>
                  <a:lnTo>
                    <a:pt x="61124" y="127242"/>
                  </a:lnTo>
                  <a:lnTo>
                    <a:pt x="68486" y="123660"/>
                  </a:lnTo>
                  <a:lnTo>
                    <a:pt x="84062" y="122145"/>
                  </a:lnTo>
                  <a:lnTo>
                    <a:pt x="92099" y="123035"/>
                  </a:lnTo>
                  <a:lnTo>
                    <a:pt x="97457" y="127327"/>
                  </a:lnTo>
                  <a:lnTo>
                    <a:pt x="103411" y="141958"/>
                  </a:lnTo>
                  <a:lnTo>
                    <a:pt x="103591" y="158323"/>
                  </a:lnTo>
                  <a:lnTo>
                    <a:pt x="102438" y="171143"/>
                  </a:lnTo>
                  <a:lnTo>
                    <a:pt x="103425" y="173267"/>
                  </a:lnTo>
                  <a:lnTo>
                    <a:pt x="108173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730665" y="3919214"/>
              <a:ext cx="177591" cy="82453"/>
            </a:xfrm>
            <a:custGeom>
              <a:avLst/>
              <a:gdLst/>
              <a:ahLst/>
              <a:cxnLst/>
              <a:rect l="0" t="0" r="0" b="0"/>
              <a:pathLst>
                <a:path w="177591" h="82453">
                  <a:moveTo>
                    <a:pt x="6585" y="0"/>
                  </a:moveTo>
                  <a:lnTo>
                    <a:pt x="0" y="29620"/>
                  </a:lnTo>
                  <a:lnTo>
                    <a:pt x="1244" y="57162"/>
                  </a:lnTo>
                  <a:lnTo>
                    <a:pt x="3024" y="65845"/>
                  </a:lnTo>
                  <a:lnTo>
                    <a:pt x="7910" y="70709"/>
                  </a:lnTo>
                  <a:lnTo>
                    <a:pt x="14865" y="73027"/>
                  </a:lnTo>
                  <a:lnTo>
                    <a:pt x="23200" y="73648"/>
                  </a:lnTo>
                  <a:lnTo>
                    <a:pt x="37392" y="69406"/>
                  </a:lnTo>
                  <a:lnTo>
                    <a:pt x="82974" y="40154"/>
                  </a:lnTo>
                  <a:lnTo>
                    <a:pt x="87097" y="41562"/>
                  </a:lnTo>
                  <a:lnTo>
                    <a:pt x="88921" y="46199"/>
                  </a:lnTo>
                  <a:lnTo>
                    <a:pt x="89212" y="52989"/>
                  </a:lnTo>
                  <a:lnTo>
                    <a:pt x="96933" y="67929"/>
                  </a:lnTo>
                  <a:lnTo>
                    <a:pt x="102875" y="75796"/>
                  </a:lnTo>
                  <a:lnTo>
                    <a:pt x="109610" y="80117"/>
                  </a:lnTo>
                  <a:lnTo>
                    <a:pt x="124490" y="82452"/>
                  </a:lnTo>
                  <a:lnTo>
                    <a:pt x="140349" y="77942"/>
                  </a:lnTo>
                  <a:lnTo>
                    <a:pt x="155718" y="68850"/>
                  </a:lnTo>
                  <a:lnTo>
                    <a:pt x="168713" y="55563"/>
                  </a:lnTo>
                  <a:lnTo>
                    <a:pt x="175721" y="37946"/>
                  </a:lnTo>
                  <a:lnTo>
                    <a:pt x="177590" y="28071"/>
                  </a:lnTo>
                  <a:lnTo>
                    <a:pt x="176062" y="20563"/>
                  </a:lnTo>
                  <a:lnTo>
                    <a:pt x="172269" y="14633"/>
                  </a:lnTo>
                  <a:lnTo>
                    <a:pt x="15636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965019" y="3860966"/>
              <a:ext cx="213248" cy="208028"/>
            </a:xfrm>
            <a:custGeom>
              <a:avLst/>
              <a:gdLst/>
              <a:ahLst/>
              <a:cxnLst/>
              <a:rect l="0" t="0" r="0" b="0"/>
              <a:pathLst>
                <a:path w="213248" h="208028">
                  <a:moveTo>
                    <a:pt x="38505" y="0"/>
                  </a:moveTo>
                  <a:lnTo>
                    <a:pt x="26988" y="33741"/>
                  </a:lnTo>
                  <a:lnTo>
                    <a:pt x="3875" y="75875"/>
                  </a:lnTo>
                  <a:lnTo>
                    <a:pt x="0" y="95976"/>
                  </a:lnTo>
                  <a:lnTo>
                    <a:pt x="3209" y="112307"/>
                  </a:lnTo>
                  <a:lnTo>
                    <a:pt x="6653" y="119250"/>
                  </a:lnTo>
                  <a:lnTo>
                    <a:pt x="12647" y="122955"/>
                  </a:lnTo>
                  <a:lnTo>
                    <a:pt x="29170" y="124605"/>
                  </a:lnTo>
                  <a:lnTo>
                    <a:pt x="43910" y="119791"/>
                  </a:lnTo>
                  <a:lnTo>
                    <a:pt x="68440" y="101634"/>
                  </a:lnTo>
                  <a:lnTo>
                    <a:pt x="70481" y="101040"/>
                  </a:lnTo>
                  <a:lnTo>
                    <a:pt x="69992" y="103418"/>
                  </a:lnTo>
                  <a:lnTo>
                    <a:pt x="67818" y="107777"/>
                  </a:lnTo>
                  <a:lnTo>
                    <a:pt x="69174" y="131581"/>
                  </a:lnTo>
                  <a:lnTo>
                    <a:pt x="72820" y="138572"/>
                  </a:lnTo>
                  <a:lnTo>
                    <a:pt x="84267" y="148804"/>
                  </a:lnTo>
                  <a:lnTo>
                    <a:pt x="91202" y="150979"/>
                  </a:lnTo>
                  <a:lnTo>
                    <a:pt x="106305" y="150929"/>
                  </a:lnTo>
                  <a:lnTo>
                    <a:pt x="157845" y="130877"/>
                  </a:lnTo>
                  <a:lnTo>
                    <a:pt x="156897" y="132555"/>
                  </a:lnTo>
                  <a:lnTo>
                    <a:pt x="153491" y="135523"/>
                  </a:lnTo>
                  <a:lnTo>
                    <a:pt x="153069" y="140275"/>
                  </a:lnTo>
                  <a:lnTo>
                    <a:pt x="161310" y="160215"/>
                  </a:lnTo>
                  <a:lnTo>
                    <a:pt x="185976" y="195567"/>
                  </a:lnTo>
                  <a:lnTo>
                    <a:pt x="196812" y="202489"/>
                  </a:lnTo>
                  <a:lnTo>
                    <a:pt x="213247" y="2080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251981" y="3969140"/>
              <a:ext cx="300733" cy="127799"/>
            </a:xfrm>
            <a:custGeom>
              <a:avLst/>
              <a:gdLst/>
              <a:ahLst/>
              <a:cxnLst/>
              <a:rect l="0" t="0" r="0" b="0"/>
              <a:pathLst>
                <a:path w="300733" h="127799">
                  <a:moveTo>
                    <a:pt x="1174" y="0"/>
                  </a:moveTo>
                  <a:lnTo>
                    <a:pt x="10009" y="8835"/>
                  </a:lnTo>
                  <a:lnTo>
                    <a:pt x="11687" y="15135"/>
                  </a:lnTo>
                  <a:lnTo>
                    <a:pt x="9967" y="62284"/>
                  </a:lnTo>
                  <a:lnTo>
                    <a:pt x="0" y="94383"/>
                  </a:lnTo>
                  <a:lnTo>
                    <a:pt x="1317" y="95282"/>
                  </a:lnTo>
                  <a:lnTo>
                    <a:pt x="4043" y="94032"/>
                  </a:lnTo>
                  <a:lnTo>
                    <a:pt x="16714" y="79020"/>
                  </a:lnTo>
                  <a:lnTo>
                    <a:pt x="22629" y="75794"/>
                  </a:lnTo>
                  <a:lnTo>
                    <a:pt x="36598" y="74675"/>
                  </a:lnTo>
                  <a:lnTo>
                    <a:pt x="69090" y="85359"/>
                  </a:lnTo>
                  <a:lnTo>
                    <a:pt x="98550" y="83334"/>
                  </a:lnTo>
                  <a:lnTo>
                    <a:pt x="125256" y="78727"/>
                  </a:lnTo>
                  <a:lnTo>
                    <a:pt x="149811" y="79622"/>
                  </a:lnTo>
                  <a:lnTo>
                    <a:pt x="163081" y="73603"/>
                  </a:lnTo>
                  <a:lnTo>
                    <a:pt x="163662" y="72183"/>
                  </a:lnTo>
                  <a:lnTo>
                    <a:pt x="154444" y="73070"/>
                  </a:lnTo>
                  <a:lnTo>
                    <a:pt x="153281" y="74601"/>
                  </a:lnTo>
                  <a:lnTo>
                    <a:pt x="155279" y="76546"/>
                  </a:lnTo>
                  <a:lnTo>
                    <a:pt x="159384" y="78768"/>
                  </a:lnTo>
                  <a:lnTo>
                    <a:pt x="182832" y="81894"/>
                  </a:lnTo>
                  <a:lnTo>
                    <a:pt x="189772" y="86031"/>
                  </a:lnTo>
                  <a:lnTo>
                    <a:pt x="206732" y="106750"/>
                  </a:lnTo>
                  <a:lnTo>
                    <a:pt x="250298" y="126672"/>
                  </a:lnTo>
                  <a:lnTo>
                    <a:pt x="267222" y="127798"/>
                  </a:lnTo>
                  <a:lnTo>
                    <a:pt x="275618" y="126804"/>
                  </a:lnTo>
                  <a:lnTo>
                    <a:pt x="282140" y="123368"/>
                  </a:lnTo>
                  <a:lnTo>
                    <a:pt x="300732" y="998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3602639" y="3910893"/>
              <a:ext cx="55646" cy="216348"/>
            </a:xfrm>
            <a:custGeom>
              <a:avLst/>
              <a:gdLst/>
              <a:ahLst/>
              <a:cxnLst/>
              <a:rect l="0" t="0" r="0" b="0"/>
              <a:pathLst>
                <a:path w="55646" h="216348">
                  <a:moveTo>
                    <a:pt x="49927" y="0"/>
                  </a:moveTo>
                  <a:lnTo>
                    <a:pt x="55645" y="21778"/>
                  </a:lnTo>
                  <a:lnTo>
                    <a:pt x="55268" y="63748"/>
                  </a:lnTo>
                  <a:lnTo>
                    <a:pt x="41344" y="122832"/>
                  </a:lnTo>
                  <a:lnTo>
                    <a:pt x="16266" y="177597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3561034" y="3977461"/>
              <a:ext cx="166422" cy="99854"/>
            </a:xfrm>
            <a:custGeom>
              <a:avLst/>
              <a:gdLst/>
              <a:ahLst/>
              <a:cxnLst/>
              <a:rect l="0" t="0" r="0" b="0"/>
              <a:pathLst>
                <a:path w="166422" h="99854">
                  <a:moveTo>
                    <a:pt x="0" y="0"/>
                  </a:moveTo>
                  <a:lnTo>
                    <a:pt x="62241" y="31956"/>
                  </a:lnTo>
                  <a:lnTo>
                    <a:pt x="124972" y="74946"/>
                  </a:lnTo>
                  <a:lnTo>
                    <a:pt x="166421" y="998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70" name="Freeform 69"/>
          <p:cNvSpPr/>
          <p:nvPr/>
        </p:nvSpPr>
        <p:spPr>
          <a:xfrm>
            <a:off x="6631876" y="923636"/>
            <a:ext cx="649043" cy="166422"/>
          </a:xfrm>
          <a:custGeom>
            <a:avLst/>
            <a:gdLst/>
            <a:ahLst/>
            <a:cxnLst/>
            <a:rect l="0" t="0" r="0" b="0"/>
            <a:pathLst>
              <a:path w="649043" h="166422">
                <a:moveTo>
                  <a:pt x="0" y="0"/>
                </a:moveTo>
                <a:lnTo>
                  <a:pt x="53491" y="7165"/>
                </a:lnTo>
                <a:lnTo>
                  <a:pt x="113208" y="19686"/>
                </a:lnTo>
                <a:lnTo>
                  <a:pt x="175736" y="35016"/>
                </a:lnTo>
                <a:lnTo>
                  <a:pt x="229380" y="48488"/>
                </a:lnTo>
                <a:lnTo>
                  <a:pt x="286263" y="59773"/>
                </a:lnTo>
                <a:lnTo>
                  <a:pt x="344107" y="73390"/>
                </a:lnTo>
                <a:lnTo>
                  <a:pt x="402234" y="89136"/>
                </a:lnTo>
                <a:lnTo>
                  <a:pt x="460445" y="101095"/>
                </a:lnTo>
                <a:lnTo>
                  <a:pt x="518683" y="119328"/>
                </a:lnTo>
                <a:lnTo>
                  <a:pt x="572510" y="137880"/>
                </a:lnTo>
                <a:lnTo>
                  <a:pt x="635768" y="161384"/>
                </a:lnTo>
                <a:lnTo>
                  <a:pt x="649042" y="166421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85" name="Group 84"/>
          <p:cNvGrpSpPr/>
          <p:nvPr/>
        </p:nvGrpSpPr>
        <p:grpSpPr>
          <a:xfrm>
            <a:off x="8302472" y="1132434"/>
            <a:ext cx="1150240" cy="764766"/>
            <a:chOff x="8302472" y="1132434"/>
            <a:chExt cx="1150240" cy="764766"/>
          </a:xfrm>
        </p:grpSpPr>
        <p:sp>
          <p:nvSpPr>
            <p:cNvPr id="71" name="Freeform 70"/>
            <p:cNvSpPr/>
            <p:nvPr/>
          </p:nvSpPr>
          <p:spPr>
            <a:xfrm>
              <a:off x="8613463" y="1139984"/>
              <a:ext cx="15465" cy="207675"/>
            </a:xfrm>
            <a:custGeom>
              <a:avLst/>
              <a:gdLst/>
              <a:ahLst/>
              <a:cxnLst/>
              <a:rect l="0" t="0" r="0" b="0"/>
              <a:pathLst>
                <a:path w="15465" h="207675">
                  <a:moveTo>
                    <a:pt x="7143" y="0"/>
                  </a:moveTo>
                  <a:lnTo>
                    <a:pt x="11937" y="27497"/>
                  </a:lnTo>
                  <a:lnTo>
                    <a:pt x="8364" y="78951"/>
                  </a:lnTo>
                  <a:lnTo>
                    <a:pt x="7384" y="137842"/>
                  </a:lnTo>
                  <a:lnTo>
                    <a:pt x="589" y="192277"/>
                  </a:lnTo>
                  <a:lnTo>
                    <a:pt x="0" y="203074"/>
                  </a:lnTo>
                  <a:lnTo>
                    <a:pt x="1457" y="207498"/>
                  </a:lnTo>
                  <a:lnTo>
                    <a:pt x="4277" y="207674"/>
                  </a:lnTo>
                  <a:lnTo>
                    <a:pt x="15464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653890" y="1132434"/>
              <a:ext cx="174743" cy="15872"/>
            </a:xfrm>
            <a:custGeom>
              <a:avLst/>
              <a:gdLst/>
              <a:ahLst/>
              <a:cxnLst/>
              <a:rect l="0" t="0" r="0" b="0"/>
              <a:pathLst>
                <a:path w="174743" h="15872">
                  <a:moveTo>
                    <a:pt x="0" y="7550"/>
                  </a:moveTo>
                  <a:lnTo>
                    <a:pt x="63416" y="0"/>
                  </a:lnTo>
                  <a:lnTo>
                    <a:pt x="121844" y="3748"/>
                  </a:lnTo>
                  <a:lnTo>
                    <a:pt x="174742" y="1587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620606" y="1256478"/>
              <a:ext cx="133137" cy="33285"/>
            </a:xfrm>
            <a:custGeom>
              <a:avLst/>
              <a:gdLst/>
              <a:ahLst/>
              <a:cxnLst/>
              <a:rect l="0" t="0" r="0" b="0"/>
              <a:pathLst>
                <a:path w="133137" h="33285">
                  <a:moveTo>
                    <a:pt x="0" y="0"/>
                  </a:moveTo>
                  <a:lnTo>
                    <a:pt x="54016" y="14193"/>
                  </a:lnTo>
                  <a:lnTo>
                    <a:pt x="116465" y="29615"/>
                  </a:lnTo>
                  <a:lnTo>
                    <a:pt x="133136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8620606" y="1364652"/>
              <a:ext cx="183064" cy="24964"/>
            </a:xfrm>
            <a:custGeom>
              <a:avLst/>
              <a:gdLst/>
              <a:ahLst/>
              <a:cxnLst/>
              <a:rect l="0" t="0" r="0" b="0"/>
              <a:pathLst>
                <a:path w="183064" h="24964">
                  <a:moveTo>
                    <a:pt x="0" y="24963"/>
                  </a:moveTo>
                  <a:lnTo>
                    <a:pt x="62491" y="18320"/>
                  </a:lnTo>
                  <a:lnTo>
                    <a:pt x="112848" y="10570"/>
                  </a:lnTo>
                  <a:lnTo>
                    <a:pt x="173885" y="1932"/>
                  </a:lnTo>
                  <a:lnTo>
                    <a:pt x="18306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8920164" y="1198231"/>
              <a:ext cx="124555" cy="223832"/>
            </a:xfrm>
            <a:custGeom>
              <a:avLst/>
              <a:gdLst/>
              <a:ahLst/>
              <a:cxnLst/>
              <a:rect l="0" t="0" r="0" b="0"/>
              <a:pathLst>
                <a:path w="124555" h="223832">
                  <a:moveTo>
                    <a:pt x="99852" y="0"/>
                  </a:moveTo>
                  <a:lnTo>
                    <a:pt x="82183" y="0"/>
                  </a:lnTo>
                  <a:lnTo>
                    <a:pt x="57943" y="8835"/>
                  </a:lnTo>
                  <a:lnTo>
                    <a:pt x="33194" y="27581"/>
                  </a:lnTo>
                  <a:lnTo>
                    <a:pt x="23999" y="47700"/>
                  </a:lnTo>
                  <a:lnTo>
                    <a:pt x="21546" y="59537"/>
                  </a:lnTo>
                  <a:lnTo>
                    <a:pt x="23752" y="80085"/>
                  </a:lnTo>
                  <a:lnTo>
                    <a:pt x="30897" y="97539"/>
                  </a:lnTo>
                  <a:lnTo>
                    <a:pt x="47164" y="118686"/>
                  </a:lnTo>
                  <a:lnTo>
                    <a:pt x="104282" y="159970"/>
                  </a:lnTo>
                  <a:lnTo>
                    <a:pt x="119080" y="171567"/>
                  </a:lnTo>
                  <a:lnTo>
                    <a:pt x="122841" y="179097"/>
                  </a:lnTo>
                  <a:lnTo>
                    <a:pt x="124554" y="197326"/>
                  </a:lnTo>
                  <a:lnTo>
                    <a:pt x="121868" y="204591"/>
                  </a:lnTo>
                  <a:lnTo>
                    <a:pt x="111485" y="215129"/>
                  </a:lnTo>
                  <a:lnTo>
                    <a:pt x="95160" y="220428"/>
                  </a:lnTo>
                  <a:lnTo>
                    <a:pt x="54547" y="223831"/>
                  </a:lnTo>
                  <a:lnTo>
                    <a:pt x="21915" y="215585"/>
                  </a:lnTo>
                  <a:lnTo>
                    <a:pt x="14610" y="211217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9118154" y="1181147"/>
              <a:ext cx="206252" cy="241753"/>
            </a:xfrm>
            <a:custGeom>
              <a:avLst/>
              <a:gdLst/>
              <a:ahLst/>
              <a:cxnLst/>
              <a:rect l="0" t="0" r="0" b="0"/>
              <a:pathLst>
                <a:path w="206252" h="241753">
                  <a:moveTo>
                    <a:pt x="59963" y="42047"/>
                  </a:moveTo>
                  <a:lnTo>
                    <a:pt x="34052" y="101674"/>
                  </a:lnTo>
                  <a:lnTo>
                    <a:pt x="4097" y="164519"/>
                  </a:lnTo>
                  <a:lnTo>
                    <a:pt x="0" y="176916"/>
                  </a:lnTo>
                  <a:lnTo>
                    <a:pt x="1496" y="176338"/>
                  </a:lnTo>
                  <a:lnTo>
                    <a:pt x="7165" y="168300"/>
                  </a:lnTo>
                  <a:lnTo>
                    <a:pt x="31463" y="111367"/>
                  </a:lnTo>
                  <a:lnTo>
                    <a:pt x="64496" y="48870"/>
                  </a:lnTo>
                  <a:lnTo>
                    <a:pt x="86269" y="23523"/>
                  </a:lnTo>
                  <a:lnTo>
                    <a:pt x="110287" y="4302"/>
                  </a:lnTo>
                  <a:lnTo>
                    <a:pt x="129173" y="0"/>
                  </a:lnTo>
                  <a:lnTo>
                    <a:pt x="167014" y="4772"/>
                  </a:lnTo>
                  <a:lnTo>
                    <a:pt x="181814" y="16851"/>
                  </a:lnTo>
                  <a:lnTo>
                    <a:pt x="193630" y="35472"/>
                  </a:lnTo>
                  <a:lnTo>
                    <a:pt x="204557" y="72869"/>
                  </a:lnTo>
                  <a:lnTo>
                    <a:pt x="206251" y="127340"/>
                  </a:lnTo>
                  <a:lnTo>
                    <a:pt x="197957" y="170048"/>
                  </a:lnTo>
                  <a:lnTo>
                    <a:pt x="175054" y="212248"/>
                  </a:lnTo>
                  <a:lnTo>
                    <a:pt x="151494" y="2417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9169795" y="1298084"/>
              <a:ext cx="174743" cy="33285"/>
            </a:xfrm>
            <a:custGeom>
              <a:avLst/>
              <a:gdLst/>
              <a:ahLst/>
              <a:cxnLst/>
              <a:rect l="0" t="0" r="0" b="0"/>
              <a:pathLst>
                <a:path w="174743" h="33285">
                  <a:moveTo>
                    <a:pt x="0" y="0"/>
                  </a:moveTo>
                  <a:lnTo>
                    <a:pt x="54309" y="2465"/>
                  </a:lnTo>
                  <a:lnTo>
                    <a:pt x="108526" y="11581"/>
                  </a:lnTo>
                  <a:lnTo>
                    <a:pt x="154585" y="25027"/>
                  </a:lnTo>
                  <a:lnTo>
                    <a:pt x="174742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8302472" y="1506110"/>
              <a:ext cx="184999" cy="244729"/>
            </a:xfrm>
            <a:custGeom>
              <a:avLst/>
              <a:gdLst/>
              <a:ahLst/>
              <a:cxnLst/>
              <a:rect l="0" t="0" r="0" b="0"/>
              <a:pathLst>
                <a:path w="184999" h="244729">
                  <a:moveTo>
                    <a:pt x="85145" y="0"/>
                  </a:moveTo>
                  <a:lnTo>
                    <a:pt x="72783" y="20854"/>
                  </a:lnTo>
                  <a:lnTo>
                    <a:pt x="57606" y="79096"/>
                  </a:lnTo>
                  <a:lnTo>
                    <a:pt x="41100" y="136430"/>
                  </a:lnTo>
                  <a:lnTo>
                    <a:pt x="16627" y="196067"/>
                  </a:lnTo>
                  <a:lnTo>
                    <a:pt x="419" y="225593"/>
                  </a:lnTo>
                  <a:lnTo>
                    <a:pt x="0" y="228983"/>
                  </a:lnTo>
                  <a:lnTo>
                    <a:pt x="1569" y="229394"/>
                  </a:lnTo>
                  <a:lnTo>
                    <a:pt x="60045" y="196466"/>
                  </a:lnTo>
                  <a:lnTo>
                    <a:pt x="120887" y="158073"/>
                  </a:lnTo>
                  <a:lnTo>
                    <a:pt x="158876" y="135905"/>
                  </a:lnTo>
                  <a:lnTo>
                    <a:pt x="162960" y="134982"/>
                  </a:lnTo>
                  <a:lnTo>
                    <a:pt x="163834" y="137141"/>
                  </a:lnTo>
                  <a:lnTo>
                    <a:pt x="162567" y="141353"/>
                  </a:lnTo>
                  <a:lnTo>
                    <a:pt x="113002" y="201075"/>
                  </a:lnTo>
                  <a:lnTo>
                    <a:pt x="109237" y="219422"/>
                  </a:lnTo>
                  <a:lnTo>
                    <a:pt x="109527" y="229492"/>
                  </a:lnTo>
                  <a:lnTo>
                    <a:pt x="114344" y="236205"/>
                  </a:lnTo>
                  <a:lnTo>
                    <a:pt x="122177" y="240680"/>
                  </a:lnTo>
                  <a:lnTo>
                    <a:pt x="141359" y="244728"/>
                  </a:lnTo>
                  <a:lnTo>
                    <a:pt x="184998" y="2413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8479737" y="1705815"/>
              <a:ext cx="124228" cy="141675"/>
            </a:xfrm>
            <a:custGeom>
              <a:avLst/>
              <a:gdLst/>
              <a:ahLst/>
              <a:cxnLst/>
              <a:rect l="0" t="0" r="0" b="0"/>
              <a:pathLst>
                <a:path w="124228" h="141675">
                  <a:moveTo>
                    <a:pt x="90943" y="0"/>
                  </a:moveTo>
                  <a:lnTo>
                    <a:pt x="33264" y="15118"/>
                  </a:lnTo>
                  <a:lnTo>
                    <a:pt x="16306" y="23977"/>
                  </a:lnTo>
                  <a:lnTo>
                    <a:pt x="4454" y="36544"/>
                  </a:lnTo>
                  <a:lnTo>
                    <a:pt x="0" y="43779"/>
                  </a:lnTo>
                  <a:lnTo>
                    <a:pt x="728" y="48602"/>
                  </a:lnTo>
                  <a:lnTo>
                    <a:pt x="4912" y="51817"/>
                  </a:lnTo>
                  <a:lnTo>
                    <a:pt x="11399" y="53960"/>
                  </a:lnTo>
                  <a:lnTo>
                    <a:pt x="38199" y="52560"/>
                  </a:lnTo>
                  <a:lnTo>
                    <a:pt x="97860" y="38576"/>
                  </a:lnTo>
                  <a:lnTo>
                    <a:pt x="104799" y="39585"/>
                  </a:lnTo>
                  <a:lnTo>
                    <a:pt x="110351" y="43033"/>
                  </a:lnTo>
                  <a:lnTo>
                    <a:pt x="114976" y="48104"/>
                  </a:lnTo>
                  <a:lnTo>
                    <a:pt x="116210" y="54259"/>
                  </a:lnTo>
                  <a:lnTo>
                    <a:pt x="96448" y="116664"/>
                  </a:lnTo>
                  <a:lnTo>
                    <a:pt x="96462" y="124004"/>
                  </a:lnTo>
                  <a:lnTo>
                    <a:pt x="101408" y="137090"/>
                  </a:lnTo>
                  <a:lnTo>
                    <a:pt x="105316" y="140395"/>
                  </a:lnTo>
                  <a:lnTo>
                    <a:pt x="109770" y="141674"/>
                  </a:lnTo>
                  <a:lnTo>
                    <a:pt x="124227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662212" y="1697494"/>
              <a:ext cx="108174" cy="8322"/>
            </a:xfrm>
            <a:custGeom>
              <a:avLst/>
              <a:gdLst/>
              <a:ahLst/>
              <a:cxnLst/>
              <a:rect l="0" t="0" r="0" b="0"/>
              <a:pathLst>
                <a:path w="108174" h="8322">
                  <a:moveTo>
                    <a:pt x="0" y="8321"/>
                  </a:moveTo>
                  <a:lnTo>
                    <a:pt x="56772" y="8321"/>
                  </a:lnTo>
                  <a:lnTo>
                    <a:pt x="86368" y="7396"/>
                  </a:lnTo>
                  <a:lnTo>
                    <a:pt x="10817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8812092" y="1556036"/>
              <a:ext cx="116433" cy="252710"/>
            </a:xfrm>
            <a:custGeom>
              <a:avLst/>
              <a:gdLst/>
              <a:ahLst/>
              <a:cxnLst/>
              <a:rect l="0" t="0" r="0" b="0"/>
              <a:pathLst>
                <a:path w="116433" h="252710">
                  <a:moveTo>
                    <a:pt x="8219" y="0"/>
                  </a:moveTo>
                  <a:lnTo>
                    <a:pt x="2501" y="63415"/>
                  </a:lnTo>
                  <a:lnTo>
                    <a:pt x="241" y="126261"/>
                  </a:lnTo>
                  <a:lnTo>
                    <a:pt x="0" y="160480"/>
                  </a:lnTo>
                  <a:lnTo>
                    <a:pt x="2740" y="166158"/>
                  </a:lnTo>
                  <a:lnTo>
                    <a:pt x="7340" y="168095"/>
                  </a:lnTo>
                  <a:lnTo>
                    <a:pt x="62999" y="159355"/>
                  </a:lnTo>
                  <a:lnTo>
                    <a:pt x="90403" y="162889"/>
                  </a:lnTo>
                  <a:lnTo>
                    <a:pt x="105150" y="172248"/>
                  </a:lnTo>
                  <a:lnTo>
                    <a:pt x="111671" y="178627"/>
                  </a:lnTo>
                  <a:lnTo>
                    <a:pt x="115094" y="186577"/>
                  </a:lnTo>
                  <a:lnTo>
                    <a:pt x="116432" y="205274"/>
                  </a:lnTo>
                  <a:lnTo>
                    <a:pt x="113645" y="213588"/>
                  </a:lnTo>
                  <a:lnTo>
                    <a:pt x="103152" y="227756"/>
                  </a:lnTo>
                  <a:lnTo>
                    <a:pt x="81651" y="241712"/>
                  </a:lnTo>
                  <a:lnTo>
                    <a:pt x="57713" y="251702"/>
                  </a:lnTo>
                  <a:lnTo>
                    <a:pt x="41312" y="252709"/>
                  </a:lnTo>
                  <a:lnTo>
                    <a:pt x="33054" y="251683"/>
                  </a:lnTo>
                  <a:lnTo>
                    <a:pt x="26625" y="248226"/>
                  </a:lnTo>
                  <a:lnTo>
                    <a:pt x="17016" y="236987"/>
                  </a:lnTo>
                  <a:lnTo>
                    <a:pt x="15009" y="230107"/>
                  </a:lnTo>
                  <a:lnTo>
                    <a:pt x="16540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8929556" y="1718040"/>
              <a:ext cx="100892" cy="104271"/>
            </a:xfrm>
            <a:custGeom>
              <a:avLst/>
              <a:gdLst/>
              <a:ahLst/>
              <a:cxnLst/>
              <a:rect l="0" t="0" r="0" b="0"/>
              <a:pathLst>
                <a:path w="100892" h="104271">
                  <a:moveTo>
                    <a:pt x="90460" y="4417"/>
                  </a:moveTo>
                  <a:lnTo>
                    <a:pt x="77208" y="0"/>
                  </a:lnTo>
                  <a:lnTo>
                    <a:pt x="46881" y="1670"/>
                  </a:lnTo>
                  <a:lnTo>
                    <a:pt x="17451" y="12438"/>
                  </a:lnTo>
                  <a:lnTo>
                    <a:pt x="4696" y="24624"/>
                  </a:lnTo>
                  <a:lnTo>
                    <a:pt x="0" y="31757"/>
                  </a:lnTo>
                  <a:lnTo>
                    <a:pt x="567" y="37436"/>
                  </a:lnTo>
                  <a:lnTo>
                    <a:pt x="4644" y="42148"/>
                  </a:lnTo>
                  <a:lnTo>
                    <a:pt x="33342" y="56351"/>
                  </a:lnTo>
                  <a:lnTo>
                    <a:pt x="51822" y="57393"/>
                  </a:lnTo>
                  <a:lnTo>
                    <a:pt x="83019" y="57712"/>
                  </a:lnTo>
                  <a:lnTo>
                    <a:pt x="93820" y="59363"/>
                  </a:lnTo>
                  <a:lnTo>
                    <a:pt x="99173" y="63237"/>
                  </a:lnTo>
                  <a:lnTo>
                    <a:pt x="100891" y="68594"/>
                  </a:lnTo>
                  <a:lnTo>
                    <a:pt x="93341" y="101352"/>
                  </a:lnTo>
                  <a:lnTo>
                    <a:pt x="92380" y="103249"/>
                  </a:lnTo>
                  <a:lnTo>
                    <a:pt x="90460" y="1042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9087741" y="1714136"/>
              <a:ext cx="140303" cy="116496"/>
            </a:xfrm>
            <a:custGeom>
              <a:avLst/>
              <a:gdLst/>
              <a:ahLst/>
              <a:cxnLst/>
              <a:rect l="0" t="0" r="0" b="0"/>
              <a:pathLst>
                <a:path w="140303" h="116496">
                  <a:moveTo>
                    <a:pt x="7165" y="0"/>
                  </a:moveTo>
                  <a:lnTo>
                    <a:pt x="579" y="29620"/>
                  </a:lnTo>
                  <a:lnTo>
                    <a:pt x="0" y="39162"/>
                  </a:lnTo>
                  <a:lnTo>
                    <a:pt x="4289" y="54696"/>
                  </a:lnTo>
                  <a:lnTo>
                    <a:pt x="8021" y="61427"/>
                  </a:lnTo>
                  <a:lnTo>
                    <a:pt x="13283" y="64990"/>
                  </a:lnTo>
                  <a:lnTo>
                    <a:pt x="26526" y="66483"/>
                  </a:lnTo>
                  <a:lnTo>
                    <a:pt x="72356" y="62437"/>
                  </a:lnTo>
                  <a:lnTo>
                    <a:pt x="88838" y="66581"/>
                  </a:lnTo>
                  <a:lnTo>
                    <a:pt x="102328" y="74587"/>
                  </a:lnTo>
                  <a:lnTo>
                    <a:pt x="140302" y="1164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9244231" y="1687345"/>
              <a:ext cx="208481" cy="209855"/>
            </a:xfrm>
            <a:custGeom>
              <a:avLst/>
              <a:gdLst/>
              <a:ahLst/>
              <a:cxnLst/>
              <a:rect l="0" t="0" r="0" b="0"/>
              <a:pathLst>
                <a:path w="208481" h="209855">
                  <a:moveTo>
                    <a:pt x="108628" y="85038"/>
                  </a:moveTo>
                  <a:lnTo>
                    <a:pt x="79007" y="78452"/>
                  </a:lnTo>
                  <a:lnTo>
                    <a:pt x="60330" y="79337"/>
                  </a:lnTo>
                  <a:lnTo>
                    <a:pt x="35145" y="90232"/>
                  </a:lnTo>
                  <a:lnTo>
                    <a:pt x="15561" y="106096"/>
                  </a:lnTo>
                  <a:lnTo>
                    <a:pt x="3778" y="120285"/>
                  </a:lnTo>
                  <a:lnTo>
                    <a:pt x="820" y="127952"/>
                  </a:lnTo>
                  <a:lnTo>
                    <a:pt x="0" y="143867"/>
                  </a:lnTo>
                  <a:lnTo>
                    <a:pt x="4774" y="148296"/>
                  </a:lnTo>
                  <a:lnTo>
                    <a:pt x="22406" y="150752"/>
                  </a:lnTo>
                  <a:lnTo>
                    <a:pt x="49488" y="146936"/>
                  </a:lnTo>
                  <a:lnTo>
                    <a:pt x="70662" y="135532"/>
                  </a:lnTo>
                  <a:lnTo>
                    <a:pt x="105686" y="104260"/>
                  </a:lnTo>
                  <a:lnTo>
                    <a:pt x="132804" y="63221"/>
                  </a:lnTo>
                  <a:lnTo>
                    <a:pt x="152172" y="7424"/>
                  </a:lnTo>
                  <a:lnTo>
                    <a:pt x="152450" y="1860"/>
                  </a:lnTo>
                  <a:lnTo>
                    <a:pt x="150786" y="0"/>
                  </a:lnTo>
                  <a:lnTo>
                    <a:pt x="147828" y="610"/>
                  </a:lnTo>
                  <a:lnTo>
                    <a:pt x="142076" y="8683"/>
                  </a:lnTo>
                  <a:lnTo>
                    <a:pt x="130849" y="45301"/>
                  </a:lnTo>
                  <a:lnTo>
                    <a:pt x="127296" y="95201"/>
                  </a:lnTo>
                  <a:lnTo>
                    <a:pt x="133163" y="125648"/>
                  </a:lnTo>
                  <a:lnTo>
                    <a:pt x="151244" y="163669"/>
                  </a:lnTo>
                  <a:lnTo>
                    <a:pt x="169640" y="183534"/>
                  </a:lnTo>
                  <a:lnTo>
                    <a:pt x="208480" y="2098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86" name="Freeform 85"/>
          <p:cNvSpPr/>
          <p:nvPr/>
        </p:nvSpPr>
        <p:spPr>
          <a:xfrm>
            <a:off x="4202130" y="998526"/>
            <a:ext cx="149779" cy="432695"/>
          </a:xfrm>
          <a:custGeom>
            <a:avLst/>
            <a:gdLst/>
            <a:ahLst/>
            <a:cxnLst/>
            <a:rect l="0" t="0" r="0" b="0"/>
            <a:pathLst>
              <a:path w="149779" h="432695">
                <a:moveTo>
                  <a:pt x="0" y="0"/>
                </a:moveTo>
                <a:lnTo>
                  <a:pt x="19324" y="55506"/>
                </a:lnTo>
                <a:lnTo>
                  <a:pt x="50161" y="117989"/>
                </a:lnTo>
                <a:lnTo>
                  <a:pt x="74179" y="176608"/>
                </a:lnTo>
                <a:lnTo>
                  <a:pt x="91468" y="234888"/>
                </a:lnTo>
                <a:lnTo>
                  <a:pt x="108167" y="297259"/>
                </a:lnTo>
                <a:lnTo>
                  <a:pt x="127280" y="355868"/>
                </a:lnTo>
                <a:lnTo>
                  <a:pt x="143074" y="395124"/>
                </a:lnTo>
                <a:lnTo>
                  <a:pt x="149778" y="432694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94" name="Group 93"/>
          <p:cNvGrpSpPr/>
          <p:nvPr/>
        </p:nvGrpSpPr>
        <p:grpSpPr>
          <a:xfrm>
            <a:off x="3884028" y="1676019"/>
            <a:ext cx="1248201" cy="310377"/>
            <a:chOff x="3884028" y="1676019"/>
            <a:chExt cx="1248201" cy="310377"/>
          </a:xfrm>
        </p:grpSpPr>
        <p:sp>
          <p:nvSpPr>
            <p:cNvPr id="87" name="Freeform 86"/>
            <p:cNvSpPr/>
            <p:nvPr/>
          </p:nvSpPr>
          <p:spPr>
            <a:xfrm>
              <a:off x="3884028" y="1680852"/>
              <a:ext cx="234892" cy="305544"/>
            </a:xfrm>
            <a:custGeom>
              <a:avLst/>
              <a:gdLst/>
              <a:ahLst/>
              <a:cxnLst/>
              <a:rect l="0" t="0" r="0" b="0"/>
              <a:pathLst>
                <a:path w="234892" h="305544">
                  <a:moveTo>
                    <a:pt x="234891" y="0"/>
                  </a:moveTo>
                  <a:lnTo>
                    <a:pt x="179729" y="11582"/>
                  </a:lnTo>
                  <a:lnTo>
                    <a:pt x="151156" y="23977"/>
                  </a:lnTo>
                  <a:lnTo>
                    <a:pt x="91797" y="69959"/>
                  </a:lnTo>
                  <a:lnTo>
                    <a:pt x="47780" y="116792"/>
                  </a:lnTo>
                  <a:lnTo>
                    <a:pt x="24710" y="173611"/>
                  </a:lnTo>
                  <a:lnTo>
                    <a:pt x="339" y="233403"/>
                  </a:lnTo>
                  <a:lnTo>
                    <a:pt x="0" y="263930"/>
                  </a:lnTo>
                  <a:lnTo>
                    <a:pt x="8453" y="279409"/>
                  </a:lnTo>
                  <a:lnTo>
                    <a:pt x="14590" y="286125"/>
                  </a:lnTo>
                  <a:lnTo>
                    <a:pt x="40897" y="299995"/>
                  </a:lnTo>
                  <a:lnTo>
                    <a:pt x="76531" y="305543"/>
                  </a:lnTo>
                  <a:lnTo>
                    <a:pt x="111950" y="298352"/>
                  </a:lnTo>
                  <a:lnTo>
                    <a:pt x="137032" y="284510"/>
                  </a:lnTo>
                  <a:lnTo>
                    <a:pt x="162073" y="262342"/>
                  </a:lnTo>
                  <a:lnTo>
                    <a:pt x="173558" y="247884"/>
                  </a:lnTo>
                  <a:lnTo>
                    <a:pt x="179895" y="229747"/>
                  </a:lnTo>
                  <a:lnTo>
                    <a:pt x="181585" y="219733"/>
                  </a:lnTo>
                  <a:lnTo>
                    <a:pt x="178532" y="201210"/>
                  </a:lnTo>
                  <a:lnTo>
                    <a:pt x="175128" y="192387"/>
                  </a:lnTo>
                  <a:lnTo>
                    <a:pt x="163951" y="180119"/>
                  </a:lnTo>
                  <a:lnTo>
                    <a:pt x="157087" y="175553"/>
                  </a:lnTo>
                  <a:lnTo>
                    <a:pt x="129758" y="169127"/>
                  </a:lnTo>
                  <a:lnTo>
                    <a:pt x="111426" y="172554"/>
                  </a:lnTo>
                  <a:lnTo>
                    <a:pt x="102655" y="176057"/>
                  </a:lnTo>
                  <a:lnTo>
                    <a:pt x="97732" y="181166"/>
                  </a:lnTo>
                  <a:lnTo>
                    <a:pt x="95374" y="187346"/>
                  </a:lnTo>
                  <a:lnTo>
                    <a:pt x="93433" y="2080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4102962" y="1853264"/>
              <a:ext cx="199021" cy="100159"/>
            </a:xfrm>
            <a:custGeom>
              <a:avLst/>
              <a:gdLst/>
              <a:ahLst/>
              <a:cxnLst/>
              <a:rect l="0" t="0" r="0" b="0"/>
              <a:pathLst>
                <a:path w="199021" h="100159">
                  <a:moveTo>
                    <a:pt x="15957" y="2330"/>
                  </a:moveTo>
                  <a:lnTo>
                    <a:pt x="4519" y="28902"/>
                  </a:lnTo>
                  <a:lnTo>
                    <a:pt x="0" y="80570"/>
                  </a:lnTo>
                  <a:lnTo>
                    <a:pt x="696" y="85000"/>
                  </a:lnTo>
                  <a:lnTo>
                    <a:pt x="2085" y="85180"/>
                  </a:lnTo>
                  <a:lnTo>
                    <a:pt x="41209" y="22730"/>
                  </a:lnTo>
                  <a:lnTo>
                    <a:pt x="53068" y="10472"/>
                  </a:lnTo>
                  <a:lnTo>
                    <a:pt x="67584" y="1942"/>
                  </a:lnTo>
                  <a:lnTo>
                    <a:pt x="83281" y="0"/>
                  </a:lnTo>
                  <a:lnTo>
                    <a:pt x="145234" y="9358"/>
                  </a:lnTo>
                  <a:lnTo>
                    <a:pt x="148370" y="10713"/>
                  </a:lnTo>
                  <a:lnTo>
                    <a:pt x="146762" y="12542"/>
                  </a:lnTo>
                  <a:lnTo>
                    <a:pt x="115331" y="31411"/>
                  </a:lnTo>
                  <a:lnTo>
                    <a:pt x="91300" y="54987"/>
                  </a:lnTo>
                  <a:lnTo>
                    <a:pt x="85601" y="62398"/>
                  </a:lnTo>
                  <a:lnTo>
                    <a:pt x="81735" y="80494"/>
                  </a:lnTo>
                  <a:lnTo>
                    <a:pt x="81998" y="90497"/>
                  </a:lnTo>
                  <a:lnTo>
                    <a:pt x="85872" y="96241"/>
                  </a:lnTo>
                  <a:lnTo>
                    <a:pt x="92153" y="99146"/>
                  </a:lnTo>
                  <a:lnTo>
                    <a:pt x="100039" y="100158"/>
                  </a:lnTo>
                  <a:lnTo>
                    <a:pt x="116197" y="96352"/>
                  </a:lnTo>
                  <a:lnTo>
                    <a:pt x="162260" y="72753"/>
                  </a:lnTo>
                  <a:lnTo>
                    <a:pt x="176826" y="58592"/>
                  </a:lnTo>
                  <a:lnTo>
                    <a:pt x="181451" y="57405"/>
                  </a:lnTo>
                  <a:lnTo>
                    <a:pt x="184533" y="60311"/>
                  </a:lnTo>
                  <a:lnTo>
                    <a:pt x="186589" y="65947"/>
                  </a:lnTo>
                  <a:lnTo>
                    <a:pt x="186406" y="79606"/>
                  </a:lnTo>
                  <a:lnTo>
                    <a:pt x="185063" y="87132"/>
                  </a:lnTo>
                  <a:lnTo>
                    <a:pt x="186017" y="91224"/>
                  </a:lnTo>
                  <a:lnTo>
                    <a:pt x="188502" y="93027"/>
                  </a:lnTo>
                  <a:lnTo>
                    <a:pt x="199020" y="9386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4351908" y="1847273"/>
              <a:ext cx="124817" cy="91659"/>
            </a:xfrm>
            <a:custGeom>
              <a:avLst/>
              <a:gdLst/>
              <a:ahLst/>
              <a:cxnLst/>
              <a:rect l="0" t="0" r="0" b="0"/>
              <a:pathLst>
                <a:path w="124817" h="91659">
                  <a:moveTo>
                    <a:pt x="0" y="0"/>
                  </a:moveTo>
                  <a:lnTo>
                    <a:pt x="2466" y="33740"/>
                  </a:lnTo>
                  <a:lnTo>
                    <a:pt x="15118" y="74025"/>
                  </a:lnTo>
                  <a:lnTo>
                    <a:pt x="23978" y="87141"/>
                  </a:lnTo>
                  <a:lnTo>
                    <a:pt x="28929" y="89529"/>
                  </a:lnTo>
                  <a:lnTo>
                    <a:pt x="34079" y="89272"/>
                  </a:lnTo>
                  <a:lnTo>
                    <a:pt x="44732" y="84055"/>
                  </a:lnTo>
                  <a:lnTo>
                    <a:pt x="55631" y="75573"/>
                  </a:lnTo>
                  <a:lnTo>
                    <a:pt x="81607" y="37031"/>
                  </a:lnTo>
                  <a:lnTo>
                    <a:pt x="87689" y="34857"/>
                  </a:lnTo>
                  <a:lnTo>
                    <a:pt x="101843" y="37373"/>
                  </a:lnTo>
                  <a:lnTo>
                    <a:pt x="106727" y="42482"/>
                  </a:lnTo>
                  <a:lnTo>
                    <a:pt x="112154" y="58021"/>
                  </a:lnTo>
                  <a:lnTo>
                    <a:pt x="116562" y="91658"/>
                  </a:lnTo>
                  <a:lnTo>
                    <a:pt x="118389" y="91616"/>
                  </a:lnTo>
                  <a:lnTo>
                    <a:pt x="120531" y="88814"/>
                  </a:lnTo>
                  <a:lnTo>
                    <a:pt x="122912" y="80770"/>
                  </a:lnTo>
                  <a:lnTo>
                    <a:pt x="124816" y="665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4485045" y="1755741"/>
              <a:ext cx="16643" cy="74891"/>
            </a:xfrm>
            <a:custGeom>
              <a:avLst/>
              <a:gdLst/>
              <a:ahLst/>
              <a:cxnLst/>
              <a:rect l="0" t="0" r="0" b="0"/>
              <a:pathLst>
                <a:path w="16643" h="74891">
                  <a:moveTo>
                    <a:pt x="0" y="74890"/>
                  </a:moveTo>
                  <a:lnTo>
                    <a:pt x="0" y="28563"/>
                  </a:lnTo>
                  <a:lnTo>
                    <a:pt x="1849" y="20891"/>
                  </a:ln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4524813" y="1759644"/>
              <a:ext cx="184901" cy="195109"/>
            </a:xfrm>
            <a:custGeom>
              <a:avLst/>
              <a:gdLst/>
              <a:ahLst/>
              <a:cxnLst/>
              <a:rect l="0" t="0" r="0" b="0"/>
              <a:pathLst>
                <a:path w="184901" h="195109">
                  <a:moveTo>
                    <a:pt x="85048" y="79308"/>
                  </a:moveTo>
                  <a:lnTo>
                    <a:pt x="26368" y="111263"/>
                  </a:lnTo>
                  <a:lnTo>
                    <a:pt x="14897" y="124021"/>
                  </a:lnTo>
                  <a:lnTo>
                    <a:pt x="0" y="154811"/>
                  </a:lnTo>
                  <a:lnTo>
                    <a:pt x="1537" y="160154"/>
                  </a:lnTo>
                  <a:lnTo>
                    <a:pt x="6260" y="163716"/>
                  </a:lnTo>
                  <a:lnTo>
                    <a:pt x="13107" y="166090"/>
                  </a:lnTo>
                  <a:lnTo>
                    <a:pt x="19520" y="165824"/>
                  </a:lnTo>
                  <a:lnTo>
                    <a:pt x="31577" y="160598"/>
                  </a:lnTo>
                  <a:lnTo>
                    <a:pt x="53179" y="138424"/>
                  </a:lnTo>
                  <a:lnTo>
                    <a:pt x="90232" y="77793"/>
                  </a:lnTo>
                  <a:lnTo>
                    <a:pt x="109233" y="15279"/>
                  </a:lnTo>
                  <a:lnTo>
                    <a:pt x="112439" y="0"/>
                  </a:lnTo>
                  <a:lnTo>
                    <a:pt x="107700" y="8618"/>
                  </a:lnTo>
                  <a:lnTo>
                    <a:pt x="97158" y="64180"/>
                  </a:lnTo>
                  <a:lnTo>
                    <a:pt x="96583" y="124602"/>
                  </a:lnTo>
                  <a:lnTo>
                    <a:pt x="105098" y="172698"/>
                  </a:lnTo>
                  <a:lnTo>
                    <a:pt x="109510" y="181324"/>
                  </a:lnTo>
                  <a:lnTo>
                    <a:pt x="121807" y="193374"/>
                  </a:lnTo>
                  <a:lnTo>
                    <a:pt x="129894" y="195108"/>
                  </a:lnTo>
                  <a:lnTo>
                    <a:pt x="157097" y="189638"/>
                  </a:lnTo>
                  <a:lnTo>
                    <a:pt x="184900" y="17916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768474" y="1676019"/>
              <a:ext cx="135930" cy="247279"/>
            </a:xfrm>
            <a:custGeom>
              <a:avLst/>
              <a:gdLst/>
              <a:ahLst/>
              <a:cxnLst/>
              <a:rect l="0" t="0" r="0" b="0"/>
              <a:pathLst>
                <a:path w="135930" h="247279">
                  <a:moveTo>
                    <a:pt x="7808" y="113006"/>
                  </a:moveTo>
                  <a:lnTo>
                    <a:pt x="7808" y="176422"/>
                  </a:lnTo>
                  <a:lnTo>
                    <a:pt x="7808" y="229974"/>
                  </a:lnTo>
                  <a:lnTo>
                    <a:pt x="7808" y="243685"/>
                  </a:lnTo>
                  <a:lnTo>
                    <a:pt x="6883" y="247278"/>
                  </a:lnTo>
                  <a:lnTo>
                    <a:pt x="3390" y="236477"/>
                  </a:lnTo>
                  <a:lnTo>
                    <a:pt x="0" y="179592"/>
                  </a:lnTo>
                  <a:lnTo>
                    <a:pt x="4006" y="126262"/>
                  </a:lnTo>
                  <a:lnTo>
                    <a:pt x="9772" y="67200"/>
                  </a:lnTo>
                  <a:lnTo>
                    <a:pt x="19176" y="39338"/>
                  </a:lnTo>
                  <a:lnTo>
                    <a:pt x="29503" y="22942"/>
                  </a:lnTo>
                  <a:lnTo>
                    <a:pt x="43338" y="9491"/>
                  </a:lnTo>
                  <a:lnTo>
                    <a:pt x="61198" y="2280"/>
                  </a:lnTo>
                  <a:lnTo>
                    <a:pt x="80539" y="0"/>
                  </a:lnTo>
                  <a:lnTo>
                    <a:pt x="98380" y="2068"/>
                  </a:lnTo>
                  <a:lnTo>
                    <a:pt x="115555" y="11001"/>
                  </a:lnTo>
                  <a:lnTo>
                    <a:pt x="124018" y="17266"/>
                  </a:lnTo>
                  <a:lnTo>
                    <a:pt x="133422" y="34089"/>
                  </a:lnTo>
                  <a:lnTo>
                    <a:pt x="135929" y="43753"/>
                  </a:lnTo>
                  <a:lnTo>
                    <a:pt x="133785" y="61887"/>
                  </a:lnTo>
                  <a:lnTo>
                    <a:pt x="126668" y="78267"/>
                  </a:lnTo>
                  <a:lnTo>
                    <a:pt x="117341" y="91711"/>
                  </a:lnTo>
                  <a:lnTo>
                    <a:pt x="104566" y="101385"/>
                  </a:lnTo>
                  <a:lnTo>
                    <a:pt x="69347" y="115128"/>
                  </a:lnTo>
                  <a:lnTo>
                    <a:pt x="50876" y="116106"/>
                  </a:lnTo>
                  <a:lnTo>
                    <a:pt x="34346" y="112535"/>
                  </a:lnTo>
                  <a:lnTo>
                    <a:pt x="20835" y="104784"/>
                  </a:lnTo>
                  <a:lnTo>
                    <a:pt x="17417" y="100128"/>
                  </a:lnTo>
                  <a:lnTo>
                    <a:pt x="16063" y="95175"/>
                  </a:lnTo>
                  <a:lnTo>
                    <a:pt x="16129" y="7972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4923327" y="1680852"/>
              <a:ext cx="208902" cy="279942"/>
            </a:xfrm>
            <a:custGeom>
              <a:avLst/>
              <a:gdLst/>
              <a:ahLst/>
              <a:cxnLst/>
              <a:rect l="0" t="0" r="0" b="0"/>
              <a:pathLst>
                <a:path w="208902" h="279942">
                  <a:moveTo>
                    <a:pt x="36018" y="0"/>
                  </a:moveTo>
                  <a:lnTo>
                    <a:pt x="41736" y="21778"/>
                  </a:lnTo>
                  <a:lnTo>
                    <a:pt x="41359" y="71144"/>
                  </a:lnTo>
                  <a:lnTo>
                    <a:pt x="28238" y="134041"/>
                  </a:lnTo>
                  <a:lnTo>
                    <a:pt x="8765" y="192316"/>
                  </a:lnTo>
                  <a:lnTo>
                    <a:pt x="0" y="228848"/>
                  </a:lnTo>
                  <a:lnTo>
                    <a:pt x="903" y="251797"/>
                  </a:lnTo>
                  <a:lnTo>
                    <a:pt x="5211" y="259396"/>
                  </a:lnTo>
                  <a:lnTo>
                    <a:pt x="11782" y="264462"/>
                  </a:lnTo>
                  <a:lnTo>
                    <a:pt x="19860" y="267840"/>
                  </a:lnTo>
                  <a:lnTo>
                    <a:pt x="38699" y="269127"/>
                  </a:lnTo>
                  <a:lnTo>
                    <a:pt x="70097" y="262188"/>
                  </a:lnTo>
                  <a:lnTo>
                    <a:pt x="97891" y="248421"/>
                  </a:lnTo>
                  <a:lnTo>
                    <a:pt x="123848" y="227202"/>
                  </a:lnTo>
                  <a:lnTo>
                    <a:pt x="136726" y="206311"/>
                  </a:lnTo>
                  <a:lnTo>
                    <a:pt x="136441" y="203185"/>
                  </a:lnTo>
                  <a:lnTo>
                    <a:pt x="133477" y="202949"/>
                  </a:lnTo>
                  <a:lnTo>
                    <a:pt x="128727" y="204641"/>
                  </a:lnTo>
                  <a:lnTo>
                    <a:pt x="113208" y="220275"/>
                  </a:lnTo>
                  <a:lnTo>
                    <a:pt x="110592" y="227287"/>
                  </a:lnTo>
                  <a:lnTo>
                    <a:pt x="110151" y="242474"/>
                  </a:lnTo>
                  <a:lnTo>
                    <a:pt x="115502" y="256004"/>
                  </a:lnTo>
                  <a:lnTo>
                    <a:pt x="119518" y="262201"/>
                  </a:lnTo>
                  <a:lnTo>
                    <a:pt x="126818" y="266332"/>
                  </a:lnTo>
                  <a:lnTo>
                    <a:pt x="147257" y="270922"/>
                  </a:lnTo>
                  <a:lnTo>
                    <a:pt x="164353" y="268031"/>
                  </a:lnTo>
                  <a:lnTo>
                    <a:pt x="184374" y="256008"/>
                  </a:lnTo>
                  <a:lnTo>
                    <a:pt x="190395" y="251109"/>
                  </a:lnTo>
                  <a:lnTo>
                    <a:pt x="193485" y="250616"/>
                  </a:lnTo>
                  <a:lnTo>
                    <a:pt x="194621" y="253062"/>
                  </a:lnTo>
                  <a:lnTo>
                    <a:pt x="195266" y="263175"/>
                  </a:lnTo>
                  <a:lnTo>
                    <a:pt x="198634" y="276916"/>
                  </a:lnTo>
                  <a:lnTo>
                    <a:pt x="202676" y="279840"/>
                  </a:lnTo>
                  <a:lnTo>
                    <a:pt x="208144" y="279941"/>
                  </a:lnTo>
                  <a:lnTo>
                    <a:pt x="208901" y="2796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192334" y="1888878"/>
            <a:ext cx="288132" cy="232990"/>
            <a:chOff x="5192334" y="1888878"/>
            <a:chExt cx="288132" cy="232990"/>
          </a:xfrm>
        </p:grpSpPr>
        <p:sp>
          <p:nvSpPr>
            <p:cNvPr id="95" name="Freeform 94"/>
            <p:cNvSpPr/>
            <p:nvPr/>
          </p:nvSpPr>
          <p:spPr>
            <a:xfrm>
              <a:off x="5221182" y="1888878"/>
              <a:ext cx="79327" cy="124817"/>
            </a:xfrm>
            <a:custGeom>
              <a:avLst/>
              <a:gdLst/>
              <a:ahLst/>
              <a:cxnLst/>
              <a:rect l="0" t="0" r="0" b="0"/>
              <a:pathLst>
                <a:path w="79327" h="124817">
                  <a:moveTo>
                    <a:pt x="79326" y="0"/>
                  </a:moveTo>
                  <a:lnTo>
                    <a:pt x="47035" y="1849"/>
                  </a:lnTo>
                  <a:lnTo>
                    <a:pt x="16853" y="13286"/>
                  </a:lnTo>
                  <a:lnTo>
                    <a:pt x="1942" y="23163"/>
                  </a:lnTo>
                  <a:lnTo>
                    <a:pt x="0" y="28386"/>
                  </a:lnTo>
                  <a:lnTo>
                    <a:pt x="1478" y="33717"/>
                  </a:lnTo>
                  <a:lnTo>
                    <a:pt x="10518" y="44571"/>
                  </a:lnTo>
                  <a:lnTo>
                    <a:pt x="66825" y="88765"/>
                  </a:lnTo>
                  <a:lnTo>
                    <a:pt x="69143" y="95235"/>
                  </a:lnTo>
                  <a:lnTo>
                    <a:pt x="68839" y="102321"/>
                  </a:lnTo>
                  <a:lnTo>
                    <a:pt x="66787" y="109820"/>
                  </a:lnTo>
                  <a:lnTo>
                    <a:pt x="61721" y="114818"/>
                  </a:lnTo>
                  <a:lnTo>
                    <a:pt x="46230" y="120372"/>
                  </a:lnTo>
                  <a:lnTo>
                    <a:pt x="13548" y="123938"/>
                  </a:lnTo>
                  <a:lnTo>
                    <a:pt x="46041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5367076" y="1910235"/>
              <a:ext cx="99854" cy="117937"/>
            </a:xfrm>
            <a:custGeom>
              <a:avLst/>
              <a:gdLst/>
              <a:ahLst/>
              <a:cxnLst/>
              <a:rect l="0" t="0" r="0" b="0"/>
              <a:pathLst>
                <a:path w="99854" h="117937">
                  <a:moveTo>
                    <a:pt x="99853" y="11927"/>
                  </a:moveTo>
                  <a:lnTo>
                    <a:pt x="65108" y="345"/>
                  </a:lnTo>
                  <a:lnTo>
                    <a:pt x="49277" y="0"/>
                  </a:lnTo>
                  <a:lnTo>
                    <a:pt x="16514" y="7311"/>
                  </a:lnTo>
                  <a:lnTo>
                    <a:pt x="11934" y="11623"/>
                  </a:lnTo>
                  <a:lnTo>
                    <a:pt x="9805" y="17272"/>
                  </a:lnTo>
                  <a:lnTo>
                    <a:pt x="9311" y="23811"/>
                  </a:lnTo>
                  <a:lnTo>
                    <a:pt x="13692" y="36008"/>
                  </a:lnTo>
                  <a:lnTo>
                    <a:pt x="31572" y="58906"/>
                  </a:lnTo>
                  <a:lnTo>
                    <a:pt x="57704" y="76441"/>
                  </a:lnTo>
                  <a:lnTo>
                    <a:pt x="66635" y="89602"/>
                  </a:lnTo>
                  <a:lnTo>
                    <a:pt x="66613" y="95145"/>
                  </a:lnTo>
                  <a:lnTo>
                    <a:pt x="63824" y="99766"/>
                  </a:lnTo>
                  <a:lnTo>
                    <a:pt x="53330" y="107365"/>
                  </a:lnTo>
                  <a:lnTo>
                    <a:pt x="30903" y="115916"/>
                  </a:lnTo>
                  <a:lnTo>
                    <a:pt x="5869" y="117936"/>
                  </a:lnTo>
                  <a:lnTo>
                    <a:pt x="2988" y="116809"/>
                  </a:lnTo>
                  <a:lnTo>
                    <a:pt x="0" y="11178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5192334" y="2080262"/>
              <a:ext cx="288132" cy="41606"/>
            </a:xfrm>
            <a:custGeom>
              <a:avLst/>
              <a:gdLst/>
              <a:ahLst/>
              <a:cxnLst/>
              <a:rect l="0" t="0" r="0" b="0"/>
              <a:pathLst>
                <a:path w="288132" h="41606">
                  <a:moveTo>
                    <a:pt x="0" y="0"/>
                  </a:moveTo>
                  <a:lnTo>
                    <a:pt x="58622" y="5719"/>
                  </a:lnTo>
                  <a:lnTo>
                    <a:pt x="113282" y="10273"/>
                  </a:lnTo>
                  <a:lnTo>
                    <a:pt x="173394" y="16728"/>
                  </a:lnTo>
                  <a:lnTo>
                    <a:pt x="234367" y="25528"/>
                  </a:lnTo>
                  <a:lnTo>
                    <a:pt x="286578" y="36169"/>
                  </a:lnTo>
                  <a:lnTo>
                    <a:pt x="288131" y="37981"/>
                  </a:lnTo>
                  <a:lnTo>
                    <a:pt x="275064" y="39995"/>
                  </a:lnTo>
                  <a:lnTo>
                    <a:pt x="221474" y="35569"/>
                  </a:lnTo>
                  <a:lnTo>
                    <a:pt x="162400" y="33735"/>
                  </a:lnTo>
                  <a:lnTo>
                    <a:pt x="105736" y="33373"/>
                  </a:lnTo>
                  <a:lnTo>
                    <a:pt x="42745" y="33296"/>
                  </a:lnTo>
                  <a:lnTo>
                    <a:pt x="31270" y="33292"/>
                  </a:lnTo>
                  <a:lnTo>
                    <a:pt x="27319" y="32365"/>
                  </a:lnTo>
                  <a:lnTo>
                    <a:pt x="28383" y="30822"/>
                  </a:lnTo>
                  <a:lnTo>
                    <a:pt x="39427" y="27567"/>
                  </a:lnTo>
                  <a:lnTo>
                    <a:pt x="91576" y="25306"/>
                  </a:lnTo>
                  <a:lnTo>
                    <a:pt x="144788" y="25955"/>
                  </a:lnTo>
                  <a:lnTo>
                    <a:pt x="197350" y="34028"/>
                  </a:lnTo>
                  <a:lnTo>
                    <a:pt x="214376" y="38238"/>
                  </a:lnTo>
                  <a:lnTo>
                    <a:pt x="215033" y="39360"/>
                  </a:lnTo>
                  <a:lnTo>
                    <a:pt x="208026" y="416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983846" y="2254966"/>
            <a:ext cx="1545741" cy="1377391"/>
            <a:chOff x="3983846" y="2254966"/>
            <a:chExt cx="1545741" cy="1377391"/>
          </a:xfrm>
        </p:grpSpPr>
        <p:sp>
          <p:nvSpPr>
            <p:cNvPr id="99" name="Freeform 98"/>
            <p:cNvSpPr/>
            <p:nvPr/>
          </p:nvSpPr>
          <p:spPr>
            <a:xfrm>
              <a:off x="3983846" y="2254966"/>
              <a:ext cx="172768" cy="201616"/>
            </a:xfrm>
            <a:custGeom>
              <a:avLst/>
              <a:gdLst/>
              <a:ahLst/>
              <a:cxnLst/>
              <a:rect l="0" t="0" r="0" b="0"/>
              <a:pathLst>
                <a:path w="172768" h="201616">
                  <a:moveTo>
                    <a:pt x="6346" y="4417"/>
                  </a:moveTo>
                  <a:lnTo>
                    <a:pt x="19598" y="0"/>
                  </a:lnTo>
                  <a:lnTo>
                    <a:pt x="45509" y="1670"/>
                  </a:lnTo>
                  <a:lnTo>
                    <a:pt x="72191" y="8020"/>
                  </a:lnTo>
                  <a:lnTo>
                    <a:pt x="86770" y="18038"/>
                  </a:lnTo>
                  <a:lnTo>
                    <a:pt x="93246" y="24592"/>
                  </a:lnTo>
                  <a:lnTo>
                    <a:pt x="96639" y="31736"/>
                  </a:lnTo>
                  <a:lnTo>
                    <a:pt x="97944" y="47069"/>
                  </a:lnTo>
                  <a:lnTo>
                    <a:pt x="89062" y="71296"/>
                  </a:lnTo>
                  <a:lnTo>
                    <a:pt x="62852" y="103406"/>
                  </a:lnTo>
                  <a:lnTo>
                    <a:pt x="2375" y="158445"/>
                  </a:lnTo>
                  <a:lnTo>
                    <a:pt x="0" y="165349"/>
                  </a:lnTo>
                  <a:lnTo>
                    <a:pt x="2293" y="180418"/>
                  </a:lnTo>
                  <a:lnTo>
                    <a:pt x="6418" y="186470"/>
                  </a:lnTo>
                  <a:lnTo>
                    <a:pt x="18397" y="195661"/>
                  </a:lnTo>
                  <a:lnTo>
                    <a:pt x="53988" y="201615"/>
                  </a:lnTo>
                  <a:lnTo>
                    <a:pt x="95249" y="198962"/>
                  </a:lnTo>
                  <a:lnTo>
                    <a:pt x="127917" y="187903"/>
                  </a:lnTo>
                  <a:lnTo>
                    <a:pt x="150747" y="172915"/>
                  </a:lnTo>
                  <a:lnTo>
                    <a:pt x="172767" y="14587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4167039" y="2284346"/>
              <a:ext cx="97749" cy="174734"/>
            </a:xfrm>
            <a:custGeom>
              <a:avLst/>
              <a:gdLst/>
              <a:ahLst/>
              <a:cxnLst/>
              <a:rect l="0" t="0" r="0" b="0"/>
              <a:pathLst>
                <a:path w="97749" h="174734">
                  <a:moveTo>
                    <a:pt x="56143" y="0"/>
                  </a:moveTo>
                  <a:lnTo>
                    <a:pt x="32979" y="27581"/>
                  </a:lnTo>
                  <a:lnTo>
                    <a:pt x="8553" y="75965"/>
                  </a:lnTo>
                  <a:lnTo>
                    <a:pt x="0" y="119481"/>
                  </a:lnTo>
                  <a:lnTo>
                    <a:pt x="2936" y="148198"/>
                  </a:lnTo>
                  <a:lnTo>
                    <a:pt x="12155" y="163253"/>
                  </a:lnTo>
                  <a:lnTo>
                    <a:pt x="18497" y="169857"/>
                  </a:lnTo>
                  <a:lnTo>
                    <a:pt x="25498" y="173334"/>
                  </a:lnTo>
                  <a:lnTo>
                    <a:pt x="40674" y="174733"/>
                  </a:lnTo>
                  <a:lnTo>
                    <a:pt x="54199" y="169807"/>
                  </a:lnTo>
                  <a:lnTo>
                    <a:pt x="60394" y="165905"/>
                  </a:lnTo>
                  <a:lnTo>
                    <a:pt x="69743" y="154172"/>
                  </a:lnTo>
                  <a:lnTo>
                    <a:pt x="73531" y="147161"/>
                  </a:lnTo>
                  <a:lnTo>
                    <a:pt x="74207" y="140637"/>
                  </a:lnTo>
                  <a:lnTo>
                    <a:pt x="70026" y="128457"/>
                  </a:lnTo>
                  <a:lnTo>
                    <a:pt x="59539" y="119346"/>
                  </a:lnTo>
                  <a:lnTo>
                    <a:pt x="52860" y="115622"/>
                  </a:lnTo>
                  <a:lnTo>
                    <a:pt x="46558" y="114988"/>
                  </a:lnTo>
                  <a:lnTo>
                    <a:pt x="34624" y="119215"/>
                  </a:lnTo>
                  <a:lnTo>
                    <a:pt x="34400" y="122007"/>
                  </a:lnTo>
                  <a:lnTo>
                    <a:pt x="37949" y="124792"/>
                  </a:lnTo>
                  <a:lnTo>
                    <a:pt x="44014" y="127574"/>
                  </a:lnTo>
                  <a:lnTo>
                    <a:pt x="60614" y="125733"/>
                  </a:lnTo>
                  <a:lnTo>
                    <a:pt x="83355" y="116767"/>
                  </a:lnTo>
                  <a:lnTo>
                    <a:pt x="97748" y="1081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4337241" y="2324684"/>
              <a:ext cx="69005" cy="225937"/>
            </a:xfrm>
            <a:custGeom>
              <a:avLst/>
              <a:gdLst/>
              <a:ahLst/>
              <a:cxnLst/>
              <a:rect l="0" t="0" r="0" b="0"/>
              <a:pathLst>
                <a:path w="69005" h="225937">
                  <a:moveTo>
                    <a:pt x="19078" y="9588"/>
                  </a:moveTo>
                  <a:lnTo>
                    <a:pt x="27912" y="754"/>
                  </a:lnTo>
                  <a:lnTo>
                    <a:pt x="27741" y="0"/>
                  </a:lnTo>
                  <a:lnTo>
                    <a:pt x="20154" y="4094"/>
                  </a:lnTo>
                  <a:lnTo>
                    <a:pt x="12468" y="17009"/>
                  </a:lnTo>
                  <a:lnTo>
                    <a:pt x="0" y="59850"/>
                  </a:lnTo>
                  <a:lnTo>
                    <a:pt x="275" y="94850"/>
                  </a:lnTo>
                  <a:lnTo>
                    <a:pt x="6406" y="112510"/>
                  </a:lnTo>
                  <a:lnTo>
                    <a:pt x="10630" y="119808"/>
                  </a:lnTo>
                  <a:lnTo>
                    <a:pt x="17144" y="123749"/>
                  </a:lnTo>
                  <a:lnTo>
                    <a:pt x="34244" y="125662"/>
                  </a:lnTo>
                  <a:lnTo>
                    <a:pt x="42132" y="123029"/>
                  </a:lnTo>
                  <a:lnTo>
                    <a:pt x="55828" y="112706"/>
                  </a:lnTo>
                  <a:lnTo>
                    <a:pt x="59295" y="111618"/>
                  </a:lnTo>
                  <a:lnTo>
                    <a:pt x="60682" y="113666"/>
                  </a:lnTo>
                  <a:lnTo>
                    <a:pt x="60683" y="171683"/>
                  </a:lnTo>
                  <a:lnTo>
                    <a:pt x="61607" y="211384"/>
                  </a:lnTo>
                  <a:lnTo>
                    <a:pt x="63148" y="216235"/>
                  </a:lnTo>
                  <a:lnTo>
                    <a:pt x="69004" y="22593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637043" y="2436320"/>
              <a:ext cx="397617" cy="174254"/>
            </a:xfrm>
            <a:custGeom>
              <a:avLst/>
              <a:gdLst/>
              <a:ahLst/>
              <a:cxnLst/>
              <a:rect l="0" t="0" r="0" b="0"/>
              <a:pathLst>
                <a:path w="397617" h="174254">
                  <a:moveTo>
                    <a:pt x="10512" y="6126"/>
                  </a:moveTo>
                  <a:lnTo>
                    <a:pt x="10512" y="59617"/>
                  </a:lnTo>
                  <a:lnTo>
                    <a:pt x="10512" y="120990"/>
                  </a:lnTo>
                  <a:lnTo>
                    <a:pt x="10512" y="166678"/>
                  </a:lnTo>
                  <a:lnTo>
                    <a:pt x="8663" y="172332"/>
                  </a:lnTo>
                  <a:lnTo>
                    <a:pt x="5581" y="174253"/>
                  </a:lnTo>
                  <a:lnTo>
                    <a:pt x="1677" y="173684"/>
                  </a:lnTo>
                  <a:lnTo>
                    <a:pt x="0" y="169607"/>
                  </a:lnTo>
                  <a:lnTo>
                    <a:pt x="2801" y="109198"/>
                  </a:lnTo>
                  <a:lnTo>
                    <a:pt x="9666" y="71080"/>
                  </a:lnTo>
                  <a:lnTo>
                    <a:pt x="33321" y="23651"/>
                  </a:lnTo>
                  <a:lnTo>
                    <a:pt x="49527" y="2484"/>
                  </a:lnTo>
                  <a:lnTo>
                    <a:pt x="55938" y="0"/>
                  </a:lnTo>
                  <a:lnTo>
                    <a:pt x="62985" y="193"/>
                  </a:lnTo>
                  <a:lnTo>
                    <a:pt x="70457" y="2170"/>
                  </a:lnTo>
                  <a:lnTo>
                    <a:pt x="75439" y="7187"/>
                  </a:lnTo>
                  <a:lnTo>
                    <a:pt x="80974" y="22624"/>
                  </a:lnTo>
                  <a:lnTo>
                    <a:pt x="78503" y="39346"/>
                  </a:lnTo>
                  <a:lnTo>
                    <a:pt x="75255" y="47689"/>
                  </a:lnTo>
                  <a:lnTo>
                    <a:pt x="75864" y="51401"/>
                  </a:lnTo>
                  <a:lnTo>
                    <a:pt x="79043" y="52027"/>
                  </a:lnTo>
                  <a:lnTo>
                    <a:pt x="135729" y="33706"/>
                  </a:lnTo>
                  <a:lnTo>
                    <a:pt x="154863" y="27345"/>
                  </a:lnTo>
                  <a:lnTo>
                    <a:pt x="150482" y="28809"/>
                  </a:lnTo>
                  <a:lnTo>
                    <a:pt x="144220" y="37472"/>
                  </a:lnTo>
                  <a:lnTo>
                    <a:pt x="141256" y="43666"/>
                  </a:lnTo>
                  <a:lnTo>
                    <a:pt x="140428" y="57944"/>
                  </a:lnTo>
                  <a:lnTo>
                    <a:pt x="141502" y="65634"/>
                  </a:lnTo>
                  <a:lnTo>
                    <a:pt x="145915" y="71686"/>
                  </a:lnTo>
                  <a:lnTo>
                    <a:pt x="160682" y="80875"/>
                  </a:lnTo>
                  <a:lnTo>
                    <a:pt x="189787" y="86829"/>
                  </a:lnTo>
                  <a:lnTo>
                    <a:pt x="217416" y="84176"/>
                  </a:lnTo>
                  <a:lnTo>
                    <a:pt x="259996" y="63329"/>
                  </a:lnTo>
                  <a:lnTo>
                    <a:pt x="268366" y="58129"/>
                  </a:lnTo>
                  <a:lnTo>
                    <a:pt x="272097" y="52814"/>
                  </a:lnTo>
                  <a:lnTo>
                    <a:pt x="272736" y="47422"/>
                  </a:lnTo>
                  <a:lnTo>
                    <a:pt x="271312" y="41978"/>
                  </a:lnTo>
                  <a:lnTo>
                    <a:pt x="267589" y="37424"/>
                  </a:lnTo>
                  <a:lnTo>
                    <a:pt x="256056" y="29898"/>
                  </a:lnTo>
                  <a:lnTo>
                    <a:pt x="241685" y="28403"/>
                  </a:lnTo>
                  <a:lnTo>
                    <a:pt x="226976" y="31744"/>
                  </a:lnTo>
                  <a:lnTo>
                    <a:pt x="214276" y="39393"/>
                  </a:lnTo>
                  <a:lnTo>
                    <a:pt x="211998" y="44946"/>
                  </a:lnTo>
                  <a:lnTo>
                    <a:pt x="212329" y="51422"/>
                  </a:lnTo>
                  <a:lnTo>
                    <a:pt x="214399" y="58513"/>
                  </a:lnTo>
                  <a:lnTo>
                    <a:pt x="219477" y="63240"/>
                  </a:lnTo>
                  <a:lnTo>
                    <a:pt x="234981" y="68492"/>
                  </a:lnTo>
                  <a:lnTo>
                    <a:pt x="264502" y="67032"/>
                  </a:lnTo>
                  <a:lnTo>
                    <a:pt x="269521" y="64297"/>
                  </a:lnTo>
                  <a:lnTo>
                    <a:pt x="271018" y="60624"/>
                  </a:lnTo>
                  <a:lnTo>
                    <a:pt x="270167" y="56326"/>
                  </a:lnTo>
                  <a:lnTo>
                    <a:pt x="272373" y="51612"/>
                  </a:lnTo>
                  <a:lnTo>
                    <a:pt x="282221" y="41443"/>
                  </a:lnTo>
                  <a:lnTo>
                    <a:pt x="287806" y="39841"/>
                  </a:lnTo>
                  <a:lnTo>
                    <a:pt x="293378" y="40622"/>
                  </a:lnTo>
                  <a:lnTo>
                    <a:pt x="298942" y="42992"/>
                  </a:lnTo>
                  <a:lnTo>
                    <a:pt x="307590" y="53021"/>
                  </a:lnTo>
                  <a:lnTo>
                    <a:pt x="311190" y="59579"/>
                  </a:lnTo>
                  <a:lnTo>
                    <a:pt x="316257" y="90895"/>
                  </a:lnTo>
                  <a:lnTo>
                    <a:pt x="309059" y="144958"/>
                  </a:lnTo>
                  <a:lnTo>
                    <a:pt x="306622" y="154155"/>
                  </a:lnTo>
                  <a:lnTo>
                    <a:pt x="304998" y="155663"/>
                  </a:lnTo>
                  <a:lnTo>
                    <a:pt x="303193" y="145011"/>
                  </a:lnTo>
                  <a:lnTo>
                    <a:pt x="306594" y="117441"/>
                  </a:lnTo>
                  <a:lnTo>
                    <a:pt x="322292" y="85850"/>
                  </a:lnTo>
                  <a:lnTo>
                    <a:pt x="340092" y="61902"/>
                  </a:lnTo>
                  <a:lnTo>
                    <a:pt x="356389" y="54030"/>
                  </a:lnTo>
                  <a:lnTo>
                    <a:pt x="365913" y="51930"/>
                  </a:lnTo>
                  <a:lnTo>
                    <a:pt x="374111" y="52380"/>
                  </a:lnTo>
                  <a:lnTo>
                    <a:pt x="388151" y="57810"/>
                  </a:lnTo>
                  <a:lnTo>
                    <a:pt x="392634" y="63696"/>
                  </a:lnTo>
                  <a:lnTo>
                    <a:pt x="397616" y="80098"/>
                  </a:lnTo>
                  <a:lnTo>
                    <a:pt x="396171" y="86876"/>
                  </a:lnTo>
                  <a:lnTo>
                    <a:pt x="392434" y="92319"/>
                  </a:lnTo>
                  <a:lnTo>
                    <a:pt x="387169" y="96872"/>
                  </a:lnTo>
                  <a:lnTo>
                    <a:pt x="383658" y="97134"/>
                  </a:lnTo>
                  <a:lnTo>
                    <a:pt x="381319" y="94535"/>
                  </a:lnTo>
                  <a:lnTo>
                    <a:pt x="376638" y="810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5121855" y="2450767"/>
              <a:ext cx="1" cy="16643"/>
            </a:xfrm>
            <a:custGeom>
              <a:avLst/>
              <a:gdLst/>
              <a:ahLst/>
              <a:cxnLst/>
              <a:rect l="0" t="0" r="0" b="0"/>
              <a:pathLst>
                <a:path w="1" h="16643">
                  <a:moveTo>
                    <a:pt x="0" y="16642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5091228" y="2359236"/>
              <a:ext cx="180407" cy="257953"/>
            </a:xfrm>
            <a:custGeom>
              <a:avLst/>
              <a:gdLst/>
              <a:ahLst/>
              <a:cxnLst/>
              <a:rect l="0" t="0" r="0" b="0"/>
              <a:pathLst>
                <a:path w="180407" h="257953">
                  <a:moveTo>
                    <a:pt x="55590" y="0"/>
                  </a:moveTo>
                  <a:lnTo>
                    <a:pt x="39591" y="34745"/>
                  </a:lnTo>
                  <a:lnTo>
                    <a:pt x="16170" y="80012"/>
                  </a:lnTo>
                  <a:lnTo>
                    <a:pt x="0" y="142912"/>
                  </a:lnTo>
                  <a:lnTo>
                    <a:pt x="373" y="163369"/>
                  </a:lnTo>
                  <a:lnTo>
                    <a:pt x="6702" y="181706"/>
                  </a:lnTo>
                  <a:lnTo>
                    <a:pt x="13753" y="187706"/>
                  </a:lnTo>
                  <a:lnTo>
                    <a:pt x="33914" y="194372"/>
                  </a:lnTo>
                  <a:lnTo>
                    <a:pt x="66837" y="193707"/>
                  </a:lnTo>
                  <a:lnTo>
                    <a:pt x="100014" y="183237"/>
                  </a:lnTo>
                  <a:lnTo>
                    <a:pt x="106471" y="177632"/>
                  </a:lnTo>
                  <a:lnTo>
                    <a:pt x="109851" y="171121"/>
                  </a:lnTo>
                  <a:lnTo>
                    <a:pt x="111180" y="164007"/>
                  </a:lnTo>
                  <a:lnTo>
                    <a:pt x="108367" y="159264"/>
                  </a:lnTo>
                  <a:lnTo>
                    <a:pt x="102794" y="156102"/>
                  </a:lnTo>
                  <a:lnTo>
                    <a:pt x="95381" y="153994"/>
                  </a:lnTo>
                  <a:lnTo>
                    <a:pt x="79747" y="156583"/>
                  </a:lnTo>
                  <a:lnTo>
                    <a:pt x="71694" y="159862"/>
                  </a:lnTo>
                  <a:lnTo>
                    <a:pt x="60282" y="170902"/>
                  </a:lnTo>
                  <a:lnTo>
                    <a:pt x="55944" y="177729"/>
                  </a:lnTo>
                  <a:lnTo>
                    <a:pt x="55826" y="184130"/>
                  </a:lnTo>
                  <a:lnTo>
                    <a:pt x="58521" y="190246"/>
                  </a:lnTo>
                  <a:lnTo>
                    <a:pt x="87194" y="217766"/>
                  </a:lnTo>
                  <a:lnTo>
                    <a:pt x="130258" y="240036"/>
                  </a:lnTo>
                  <a:lnTo>
                    <a:pt x="180406" y="2579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4254927" y="2829118"/>
              <a:ext cx="151319" cy="179160"/>
            </a:xfrm>
            <a:custGeom>
              <a:avLst/>
              <a:gdLst/>
              <a:ahLst/>
              <a:cxnLst/>
              <a:rect l="0" t="0" r="0" b="0"/>
              <a:pathLst>
                <a:path w="151319" h="179160">
                  <a:moveTo>
                    <a:pt x="93070" y="4417"/>
                  </a:moveTo>
                  <a:lnTo>
                    <a:pt x="79818" y="0"/>
                  </a:lnTo>
                  <a:lnTo>
                    <a:pt x="53908" y="1670"/>
                  </a:lnTo>
                  <a:lnTo>
                    <a:pt x="38374" y="8127"/>
                  </a:lnTo>
                  <a:lnTo>
                    <a:pt x="25306" y="18086"/>
                  </a:lnTo>
                  <a:lnTo>
                    <a:pt x="8478" y="39286"/>
                  </a:lnTo>
                  <a:lnTo>
                    <a:pt x="617" y="55048"/>
                  </a:lnTo>
                  <a:lnTo>
                    <a:pt x="0" y="63134"/>
                  </a:lnTo>
                  <a:lnTo>
                    <a:pt x="4245" y="79516"/>
                  </a:lnTo>
                  <a:lnTo>
                    <a:pt x="9815" y="84993"/>
                  </a:lnTo>
                  <a:lnTo>
                    <a:pt x="25866" y="91080"/>
                  </a:lnTo>
                  <a:lnTo>
                    <a:pt x="42861" y="88854"/>
                  </a:lnTo>
                  <a:lnTo>
                    <a:pt x="65558" y="77205"/>
                  </a:lnTo>
                  <a:lnTo>
                    <a:pt x="71955" y="72358"/>
                  </a:lnTo>
                  <a:lnTo>
                    <a:pt x="77144" y="72825"/>
                  </a:lnTo>
                  <a:lnTo>
                    <a:pt x="81528" y="76835"/>
                  </a:lnTo>
                  <a:lnTo>
                    <a:pt x="113456" y="137782"/>
                  </a:lnTo>
                  <a:lnTo>
                    <a:pt x="129416" y="160736"/>
                  </a:lnTo>
                  <a:lnTo>
                    <a:pt x="151318" y="17915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4031798" y="2791930"/>
              <a:ext cx="133137" cy="33285"/>
            </a:xfrm>
            <a:custGeom>
              <a:avLst/>
              <a:gdLst/>
              <a:ahLst/>
              <a:cxnLst/>
              <a:rect l="0" t="0" r="0" b="0"/>
              <a:pathLst>
                <a:path w="133137" h="33285">
                  <a:moveTo>
                    <a:pt x="0" y="0"/>
                  </a:moveTo>
                  <a:lnTo>
                    <a:pt x="55847" y="14193"/>
                  </a:lnTo>
                  <a:lnTo>
                    <a:pt x="118009" y="30838"/>
                  </a:lnTo>
                  <a:lnTo>
                    <a:pt x="133136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4471355" y="2850177"/>
              <a:ext cx="151343" cy="201758"/>
            </a:xfrm>
            <a:custGeom>
              <a:avLst/>
              <a:gdLst/>
              <a:ahLst/>
              <a:cxnLst/>
              <a:rect l="0" t="0" r="0" b="0"/>
              <a:pathLst>
                <a:path w="151343" h="201758">
                  <a:moveTo>
                    <a:pt x="76348" y="0"/>
                  </a:moveTo>
                  <a:lnTo>
                    <a:pt x="59489" y="62093"/>
                  </a:lnTo>
                  <a:lnTo>
                    <a:pt x="39165" y="125323"/>
                  </a:lnTo>
                  <a:lnTo>
                    <a:pt x="12626" y="180627"/>
                  </a:lnTo>
                  <a:lnTo>
                    <a:pt x="658" y="201757"/>
                  </a:lnTo>
                  <a:lnTo>
                    <a:pt x="0" y="201073"/>
                  </a:lnTo>
                  <a:lnTo>
                    <a:pt x="9758" y="160369"/>
                  </a:lnTo>
                  <a:lnTo>
                    <a:pt x="39739" y="105334"/>
                  </a:lnTo>
                  <a:lnTo>
                    <a:pt x="73525" y="50408"/>
                  </a:lnTo>
                  <a:lnTo>
                    <a:pt x="80938" y="44700"/>
                  </a:lnTo>
                  <a:lnTo>
                    <a:pt x="99036" y="38358"/>
                  </a:lnTo>
                  <a:lnTo>
                    <a:pt x="116942" y="40471"/>
                  </a:lnTo>
                  <a:lnTo>
                    <a:pt x="125600" y="43623"/>
                  </a:lnTo>
                  <a:lnTo>
                    <a:pt x="140151" y="56987"/>
                  </a:lnTo>
                  <a:lnTo>
                    <a:pt x="146620" y="65728"/>
                  </a:lnTo>
                  <a:lnTo>
                    <a:pt x="151342" y="82837"/>
                  </a:lnTo>
                  <a:lnTo>
                    <a:pt x="149435" y="99687"/>
                  </a:lnTo>
                  <a:lnTo>
                    <a:pt x="142423" y="116421"/>
                  </a:lnTo>
                  <a:lnTo>
                    <a:pt x="138889" y="119220"/>
                  </a:lnTo>
                  <a:lnTo>
                    <a:pt x="135609" y="118312"/>
                  </a:lnTo>
                  <a:lnTo>
                    <a:pt x="132497" y="114932"/>
                  </a:lnTo>
                  <a:lnTo>
                    <a:pt x="131347" y="109906"/>
                  </a:lnTo>
                  <a:lnTo>
                    <a:pt x="134595" y="832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4670893" y="2914759"/>
              <a:ext cx="135750" cy="162614"/>
            </a:xfrm>
            <a:custGeom>
              <a:avLst/>
              <a:gdLst/>
              <a:ahLst/>
              <a:cxnLst/>
              <a:rect l="0" t="0" r="0" b="0"/>
              <a:pathLst>
                <a:path w="135750" h="162614">
                  <a:moveTo>
                    <a:pt x="51552" y="1987"/>
                  </a:moveTo>
                  <a:lnTo>
                    <a:pt x="42153" y="57835"/>
                  </a:lnTo>
                  <a:lnTo>
                    <a:pt x="21555" y="115668"/>
                  </a:lnTo>
                  <a:lnTo>
                    <a:pt x="2823" y="159716"/>
                  </a:lnTo>
                  <a:lnTo>
                    <a:pt x="575" y="162613"/>
                  </a:lnTo>
                  <a:lnTo>
                    <a:pt x="0" y="161771"/>
                  </a:lnTo>
                  <a:lnTo>
                    <a:pt x="20276" y="103277"/>
                  </a:lnTo>
                  <a:lnTo>
                    <a:pt x="43860" y="49717"/>
                  </a:lnTo>
                  <a:lnTo>
                    <a:pt x="71975" y="11868"/>
                  </a:lnTo>
                  <a:lnTo>
                    <a:pt x="86516" y="2372"/>
                  </a:lnTo>
                  <a:lnTo>
                    <a:pt x="104690" y="0"/>
                  </a:lnTo>
                  <a:lnTo>
                    <a:pt x="114714" y="663"/>
                  </a:lnTo>
                  <a:lnTo>
                    <a:pt x="122321" y="3878"/>
                  </a:lnTo>
                  <a:lnTo>
                    <a:pt x="133239" y="14847"/>
                  </a:lnTo>
                  <a:lnTo>
                    <a:pt x="135596" y="21655"/>
                  </a:lnTo>
                  <a:lnTo>
                    <a:pt x="135749" y="36616"/>
                  </a:lnTo>
                  <a:lnTo>
                    <a:pt x="130270" y="50045"/>
                  </a:lnTo>
                  <a:lnTo>
                    <a:pt x="126220" y="56215"/>
                  </a:lnTo>
                  <a:lnTo>
                    <a:pt x="111858" y="65536"/>
                  </a:lnTo>
                  <a:lnTo>
                    <a:pt x="102850" y="69316"/>
                  </a:lnTo>
                  <a:lnTo>
                    <a:pt x="94996" y="69987"/>
                  </a:lnTo>
                  <a:lnTo>
                    <a:pt x="81339" y="65802"/>
                  </a:lnTo>
                  <a:lnTo>
                    <a:pt x="77882" y="60248"/>
                  </a:lnTo>
                  <a:lnTo>
                    <a:pt x="76515" y="2695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5014609" y="2824571"/>
              <a:ext cx="514978" cy="225327"/>
            </a:xfrm>
            <a:custGeom>
              <a:avLst/>
              <a:gdLst/>
              <a:ahLst/>
              <a:cxnLst/>
              <a:rect l="0" t="0" r="0" b="0"/>
              <a:pathLst>
                <a:path w="514978" h="225327">
                  <a:moveTo>
                    <a:pt x="82283" y="142101"/>
                  </a:moveTo>
                  <a:lnTo>
                    <a:pt x="82282" y="124432"/>
                  </a:lnTo>
                  <a:lnTo>
                    <a:pt x="79509" y="118302"/>
                  </a:lnTo>
                  <a:lnTo>
                    <a:pt x="69030" y="109026"/>
                  </a:lnTo>
                  <a:lnTo>
                    <a:pt x="63278" y="108032"/>
                  </a:lnTo>
                  <a:lnTo>
                    <a:pt x="57593" y="109218"/>
                  </a:lnTo>
                  <a:lnTo>
                    <a:pt x="40758" y="119722"/>
                  </a:lnTo>
                  <a:lnTo>
                    <a:pt x="12952" y="147064"/>
                  </a:lnTo>
                  <a:lnTo>
                    <a:pt x="1851" y="164956"/>
                  </a:lnTo>
                  <a:lnTo>
                    <a:pt x="0" y="173979"/>
                  </a:lnTo>
                  <a:lnTo>
                    <a:pt x="2875" y="191403"/>
                  </a:lnTo>
                  <a:lnTo>
                    <a:pt x="8079" y="195309"/>
                  </a:lnTo>
                  <a:lnTo>
                    <a:pt x="15247" y="196064"/>
                  </a:lnTo>
                  <a:lnTo>
                    <a:pt x="23724" y="194719"/>
                  </a:lnTo>
                  <a:lnTo>
                    <a:pt x="40539" y="185827"/>
                  </a:lnTo>
                  <a:lnTo>
                    <a:pt x="69517" y="161936"/>
                  </a:lnTo>
                  <a:lnTo>
                    <a:pt x="105229" y="106882"/>
                  </a:lnTo>
                  <a:lnTo>
                    <a:pt x="126567" y="54595"/>
                  </a:lnTo>
                  <a:lnTo>
                    <a:pt x="142926" y="2452"/>
                  </a:lnTo>
                  <a:lnTo>
                    <a:pt x="143052" y="0"/>
                  </a:lnTo>
                  <a:lnTo>
                    <a:pt x="138261" y="7138"/>
                  </a:lnTo>
                  <a:lnTo>
                    <a:pt x="133405" y="42778"/>
                  </a:lnTo>
                  <a:lnTo>
                    <a:pt x="132367" y="102426"/>
                  </a:lnTo>
                  <a:lnTo>
                    <a:pt x="139676" y="122619"/>
                  </a:lnTo>
                  <a:lnTo>
                    <a:pt x="162551" y="153765"/>
                  </a:lnTo>
                  <a:lnTo>
                    <a:pt x="178670" y="161153"/>
                  </a:lnTo>
                  <a:lnTo>
                    <a:pt x="197237" y="163513"/>
                  </a:lnTo>
                  <a:lnTo>
                    <a:pt x="214735" y="161479"/>
                  </a:lnTo>
                  <a:lnTo>
                    <a:pt x="219586" y="157794"/>
                  </a:lnTo>
                  <a:lnTo>
                    <a:pt x="221895" y="152563"/>
                  </a:lnTo>
                  <a:lnTo>
                    <a:pt x="222510" y="146302"/>
                  </a:lnTo>
                  <a:lnTo>
                    <a:pt x="219222" y="143053"/>
                  </a:lnTo>
                  <a:lnTo>
                    <a:pt x="205706" y="141908"/>
                  </a:lnTo>
                  <a:lnTo>
                    <a:pt x="201548" y="145671"/>
                  </a:lnTo>
                  <a:lnTo>
                    <a:pt x="199699" y="151877"/>
                  </a:lnTo>
                  <a:lnTo>
                    <a:pt x="199392" y="159713"/>
                  </a:lnTo>
                  <a:lnTo>
                    <a:pt x="201961" y="166786"/>
                  </a:lnTo>
                  <a:lnTo>
                    <a:pt x="212211" y="179576"/>
                  </a:lnTo>
                  <a:lnTo>
                    <a:pt x="228478" y="186493"/>
                  </a:lnTo>
                  <a:lnTo>
                    <a:pt x="248960" y="188643"/>
                  </a:lnTo>
                  <a:lnTo>
                    <a:pt x="273473" y="186517"/>
                  </a:lnTo>
                  <a:lnTo>
                    <a:pt x="294845" y="177559"/>
                  </a:lnTo>
                  <a:lnTo>
                    <a:pt x="312665" y="163407"/>
                  </a:lnTo>
                  <a:lnTo>
                    <a:pt x="332169" y="134648"/>
                  </a:lnTo>
                  <a:lnTo>
                    <a:pt x="342365" y="110101"/>
                  </a:lnTo>
                  <a:lnTo>
                    <a:pt x="342580" y="111522"/>
                  </a:lnTo>
                  <a:lnTo>
                    <a:pt x="340698" y="140376"/>
                  </a:lnTo>
                  <a:lnTo>
                    <a:pt x="351858" y="199041"/>
                  </a:lnTo>
                  <a:lnTo>
                    <a:pt x="364225" y="220507"/>
                  </a:lnTo>
                  <a:lnTo>
                    <a:pt x="370097" y="223958"/>
                  </a:lnTo>
                  <a:lnTo>
                    <a:pt x="384018" y="225326"/>
                  </a:lnTo>
                  <a:lnTo>
                    <a:pt x="390689" y="222548"/>
                  </a:lnTo>
                  <a:lnTo>
                    <a:pt x="403032" y="212064"/>
                  </a:lnTo>
                  <a:lnTo>
                    <a:pt x="448521" y="150905"/>
                  </a:lnTo>
                  <a:lnTo>
                    <a:pt x="467960" y="127451"/>
                  </a:lnTo>
                  <a:lnTo>
                    <a:pt x="489951" y="114749"/>
                  </a:lnTo>
                  <a:lnTo>
                    <a:pt x="514977" y="10881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4056761" y="3224625"/>
              <a:ext cx="199706" cy="49927"/>
            </a:xfrm>
            <a:custGeom>
              <a:avLst/>
              <a:gdLst/>
              <a:ahLst/>
              <a:cxnLst/>
              <a:rect l="0" t="0" r="0" b="0"/>
              <a:pathLst>
                <a:path w="199706" h="49927">
                  <a:moveTo>
                    <a:pt x="0" y="0"/>
                  </a:moveTo>
                  <a:lnTo>
                    <a:pt x="55847" y="8475"/>
                  </a:lnTo>
                  <a:lnTo>
                    <a:pt x="108371" y="19801"/>
                  </a:lnTo>
                  <a:lnTo>
                    <a:pt x="166081" y="35800"/>
                  </a:lnTo>
                  <a:lnTo>
                    <a:pt x="199705" y="499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4406355" y="3218707"/>
              <a:ext cx="114672" cy="194827"/>
            </a:xfrm>
            <a:custGeom>
              <a:avLst/>
              <a:gdLst/>
              <a:ahLst/>
              <a:cxnLst/>
              <a:rect l="0" t="0" r="0" b="0"/>
              <a:pathLst>
                <a:path w="114672" h="194827">
                  <a:moveTo>
                    <a:pt x="16532" y="14239"/>
                  </a:moveTo>
                  <a:lnTo>
                    <a:pt x="9946" y="43859"/>
                  </a:lnTo>
                  <a:lnTo>
                    <a:pt x="1777" y="106179"/>
                  </a:lnTo>
                  <a:lnTo>
                    <a:pt x="138" y="161298"/>
                  </a:lnTo>
                  <a:lnTo>
                    <a:pt x="0" y="183457"/>
                  </a:lnTo>
                  <a:lnTo>
                    <a:pt x="888" y="187148"/>
                  </a:lnTo>
                  <a:lnTo>
                    <a:pt x="2404" y="185910"/>
                  </a:lnTo>
                  <a:lnTo>
                    <a:pt x="19453" y="124059"/>
                  </a:lnTo>
                  <a:lnTo>
                    <a:pt x="22861" y="83734"/>
                  </a:lnTo>
                  <a:lnTo>
                    <a:pt x="7932" y="20266"/>
                  </a:lnTo>
                  <a:lnTo>
                    <a:pt x="5251" y="9936"/>
                  </a:lnTo>
                  <a:lnTo>
                    <a:pt x="7162" y="3974"/>
                  </a:lnTo>
                  <a:lnTo>
                    <a:pt x="12135" y="923"/>
                  </a:lnTo>
                  <a:lnTo>
                    <a:pt x="27522" y="0"/>
                  </a:lnTo>
                  <a:lnTo>
                    <a:pt x="56976" y="5602"/>
                  </a:lnTo>
                  <a:lnTo>
                    <a:pt x="106632" y="28796"/>
                  </a:lnTo>
                  <a:lnTo>
                    <a:pt x="110807" y="35039"/>
                  </a:lnTo>
                  <a:lnTo>
                    <a:pt x="111742" y="41974"/>
                  </a:lnTo>
                  <a:lnTo>
                    <a:pt x="110515" y="49371"/>
                  </a:lnTo>
                  <a:lnTo>
                    <a:pt x="106925" y="55227"/>
                  </a:lnTo>
                  <a:lnTo>
                    <a:pt x="73534" y="78865"/>
                  </a:lnTo>
                  <a:lnTo>
                    <a:pt x="70250" y="85060"/>
                  </a:lnTo>
                  <a:lnTo>
                    <a:pt x="69911" y="91963"/>
                  </a:lnTo>
                  <a:lnTo>
                    <a:pt x="74465" y="106106"/>
                  </a:lnTo>
                  <a:lnTo>
                    <a:pt x="102976" y="141614"/>
                  </a:lnTo>
                  <a:lnTo>
                    <a:pt x="113815" y="152828"/>
                  </a:lnTo>
                  <a:lnTo>
                    <a:pt x="114671" y="159331"/>
                  </a:lnTo>
                  <a:lnTo>
                    <a:pt x="108226" y="173954"/>
                  </a:lnTo>
                  <a:lnTo>
                    <a:pt x="91186" y="184767"/>
                  </a:lnTo>
                  <a:lnTo>
                    <a:pt x="58067" y="193588"/>
                  </a:lnTo>
                  <a:lnTo>
                    <a:pt x="46996" y="194826"/>
                  </a:lnTo>
                  <a:lnTo>
                    <a:pt x="40539" y="192878"/>
                  </a:lnTo>
                  <a:lnTo>
                    <a:pt x="37160" y="188805"/>
                  </a:lnTo>
                  <a:lnTo>
                    <a:pt x="35831" y="183316"/>
                  </a:lnTo>
                  <a:lnTo>
                    <a:pt x="36795" y="177808"/>
                  </a:lnTo>
                  <a:lnTo>
                    <a:pt x="42796" y="166757"/>
                  </a:lnTo>
                  <a:lnTo>
                    <a:pt x="99742" y="11409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4581842" y="3241266"/>
              <a:ext cx="364736" cy="303366"/>
            </a:xfrm>
            <a:custGeom>
              <a:avLst/>
              <a:gdLst/>
              <a:ahLst/>
              <a:cxnLst/>
              <a:rect l="0" t="0" r="0" b="0"/>
              <a:pathLst>
                <a:path w="364736" h="303366">
                  <a:moveTo>
                    <a:pt x="49071" y="0"/>
                  </a:moveTo>
                  <a:lnTo>
                    <a:pt x="22346" y="63098"/>
                  </a:lnTo>
                  <a:lnTo>
                    <a:pt x="3479" y="116769"/>
                  </a:lnTo>
                  <a:lnTo>
                    <a:pt x="0" y="165345"/>
                  </a:lnTo>
                  <a:lnTo>
                    <a:pt x="4456" y="184743"/>
                  </a:lnTo>
                  <a:lnTo>
                    <a:pt x="8233" y="192504"/>
                  </a:lnTo>
                  <a:lnTo>
                    <a:pt x="13524" y="196754"/>
                  </a:lnTo>
                  <a:lnTo>
                    <a:pt x="19826" y="198662"/>
                  </a:lnTo>
                  <a:lnTo>
                    <a:pt x="26800" y="199010"/>
                  </a:lnTo>
                  <a:lnTo>
                    <a:pt x="39481" y="194465"/>
                  </a:lnTo>
                  <a:lnTo>
                    <a:pt x="51281" y="185357"/>
                  </a:lnTo>
                  <a:lnTo>
                    <a:pt x="62689" y="172064"/>
                  </a:lnTo>
                  <a:lnTo>
                    <a:pt x="65546" y="170183"/>
                  </a:lnTo>
                  <a:lnTo>
                    <a:pt x="66527" y="171703"/>
                  </a:lnTo>
                  <a:lnTo>
                    <a:pt x="65874" y="198489"/>
                  </a:lnTo>
                  <a:lnTo>
                    <a:pt x="70715" y="215807"/>
                  </a:lnTo>
                  <a:lnTo>
                    <a:pt x="74595" y="224309"/>
                  </a:lnTo>
                  <a:lnTo>
                    <a:pt x="79956" y="229052"/>
                  </a:lnTo>
                  <a:lnTo>
                    <a:pt x="86303" y="231289"/>
                  </a:lnTo>
                  <a:lnTo>
                    <a:pt x="93308" y="231856"/>
                  </a:lnTo>
                  <a:lnTo>
                    <a:pt x="106022" y="227555"/>
                  </a:lnTo>
                  <a:lnTo>
                    <a:pt x="129252" y="209726"/>
                  </a:lnTo>
                  <a:lnTo>
                    <a:pt x="132111" y="209160"/>
                  </a:lnTo>
                  <a:lnTo>
                    <a:pt x="133092" y="211556"/>
                  </a:lnTo>
                  <a:lnTo>
                    <a:pt x="132822" y="215927"/>
                  </a:lnTo>
                  <a:lnTo>
                    <a:pt x="141276" y="235330"/>
                  </a:lnTo>
                  <a:lnTo>
                    <a:pt x="152921" y="245741"/>
                  </a:lnTo>
                  <a:lnTo>
                    <a:pt x="159910" y="249812"/>
                  </a:lnTo>
                  <a:lnTo>
                    <a:pt x="167343" y="250677"/>
                  </a:lnTo>
                  <a:lnTo>
                    <a:pt x="182997" y="246706"/>
                  </a:lnTo>
                  <a:lnTo>
                    <a:pt x="202988" y="234075"/>
                  </a:lnTo>
                  <a:lnTo>
                    <a:pt x="204382" y="231864"/>
                  </a:lnTo>
                  <a:lnTo>
                    <a:pt x="202538" y="231314"/>
                  </a:lnTo>
                  <a:lnTo>
                    <a:pt x="198535" y="231873"/>
                  </a:lnTo>
                  <a:lnTo>
                    <a:pt x="194942" y="235019"/>
                  </a:lnTo>
                  <a:lnTo>
                    <a:pt x="188484" y="245911"/>
                  </a:lnTo>
                  <a:lnTo>
                    <a:pt x="184067" y="272054"/>
                  </a:lnTo>
                  <a:lnTo>
                    <a:pt x="186221" y="280298"/>
                  </a:lnTo>
                  <a:lnTo>
                    <a:pt x="196011" y="294388"/>
                  </a:lnTo>
                  <a:lnTo>
                    <a:pt x="214538" y="301884"/>
                  </a:lnTo>
                  <a:lnTo>
                    <a:pt x="238182" y="303365"/>
                  </a:lnTo>
                  <a:lnTo>
                    <a:pt x="264100" y="297860"/>
                  </a:lnTo>
                  <a:lnTo>
                    <a:pt x="295846" y="279948"/>
                  </a:lnTo>
                  <a:lnTo>
                    <a:pt x="336796" y="244311"/>
                  </a:lnTo>
                  <a:lnTo>
                    <a:pt x="349540" y="223092"/>
                  </a:lnTo>
                  <a:lnTo>
                    <a:pt x="361205" y="184430"/>
                  </a:lnTo>
                  <a:lnTo>
                    <a:pt x="364735" y="130178"/>
                  </a:lnTo>
                  <a:lnTo>
                    <a:pt x="363065" y="125617"/>
                  </a:lnTo>
                  <a:lnTo>
                    <a:pt x="360102" y="125350"/>
                  </a:lnTo>
                  <a:lnTo>
                    <a:pt x="356278" y="127946"/>
                  </a:lnTo>
                  <a:lnTo>
                    <a:pt x="346478" y="158103"/>
                  </a:lnTo>
                  <a:lnTo>
                    <a:pt x="338655" y="220103"/>
                  </a:lnTo>
                  <a:lnTo>
                    <a:pt x="330107" y="280780"/>
                  </a:lnTo>
                  <a:lnTo>
                    <a:pt x="325574" y="297385"/>
                  </a:lnTo>
                  <a:lnTo>
                    <a:pt x="323666" y="2995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4888866" y="3436555"/>
              <a:ext cx="299558" cy="128668"/>
            </a:xfrm>
            <a:custGeom>
              <a:avLst/>
              <a:gdLst/>
              <a:ahLst/>
              <a:cxnLst/>
              <a:rect l="0" t="0" r="0" b="0"/>
              <a:pathLst>
                <a:path w="299558" h="128668">
                  <a:moveTo>
                    <a:pt x="0" y="4417"/>
                  </a:moveTo>
                  <a:lnTo>
                    <a:pt x="13251" y="0"/>
                  </a:lnTo>
                  <a:lnTo>
                    <a:pt x="39162" y="1670"/>
                  </a:lnTo>
                  <a:lnTo>
                    <a:pt x="98481" y="15758"/>
                  </a:lnTo>
                  <a:lnTo>
                    <a:pt x="101712" y="18450"/>
                  </a:lnTo>
                  <a:lnTo>
                    <a:pt x="101092" y="21168"/>
                  </a:lnTo>
                  <a:lnTo>
                    <a:pt x="74267" y="49228"/>
                  </a:lnTo>
                  <a:lnTo>
                    <a:pt x="68927" y="56480"/>
                  </a:lnTo>
                  <a:lnTo>
                    <a:pt x="67216" y="64089"/>
                  </a:lnTo>
                  <a:lnTo>
                    <a:pt x="70246" y="79940"/>
                  </a:lnTo>
                  <a:lnTo>
                    <a:pt x="80222" y="93764"/>
                  </a:lnTo>
                  <a:lnTo>
                    <a:pt x="94826" y="105148"/>
                  </a:lnTo>
                  <a:lnTo>
                    <a:pt x="113644" y="113289"/>
                  </a:lnTo>
                  <a:lnTo>
                    <a:pt x="134335" y="115058"/>
                  </a:lnTo>
                  <a:lnTo>
                    <a:pt x="154009" y="111838"/>
                  </a:lnTo>
                  <a:lnTo>
                    <a:pt x="168917" y="104243"/>
                  </a:lnTo>
                  <a:lnTo>
                    <a:pt x="173632" y="97780"/>
                  </a:lnTo>
                  <a:lnTo>
                    <a:pt x="178871" y="80737"/>
                  </a:lnTo>
                  <a:lnTo>
                    <a:pt x="177495" y="71939"/>
                  </a:lnTo>
                  <a:lnTo>
                    <a:pt x="168569" y="54767"/>
                  </a:lnTo>
                  <a:lnTo>
                    <a:pt x="147949" y="33923"/>
                  </a:lnTo>
                  <a:lnTo>
                    <a:pt x="147635" y="30560"/>
                  </a:lnTo>
                  <a:lnTo>
                    <a:pt x="152047" y="29242"/>
                  </a:lnTo>
                  <a:lnTo>
                    <a:pt x="187928" y="33770"/>
                  </a:lnTo>
                  <a:lnTo>
                    <a:pt x="210905" y="45371"/>
                  </a:lnTo>
                  <a:lnTo>
                    <a:pt x="214568" y="51135"/>
                  </a:lnTo>
                  <a:lnTo>
                    <a:pt x="216172" y="64937"/>
                  </a:lnTo>
                  <a:lnTo>
                    <a:pt x="211338" y="77851"/>
                  </a:lnTo>
                  <a:lnTo>
                    <a:pt x="190724" y="107776"/>
                  </a:lnTo>
                  <a:lnTo>
                    <a:pt x="190474" y="122470"/>
                  </a:lnTo>
                  <a:lnTo>
                    <a:pt x="193551" y="126573"/>
                  </a:lnTo>
                  <a:lnTo>
                    <a:pt x="198375" y="128384"/>
                  </a:lnTo>
                  <a:lnTo>
                    <a:pt x="204366" y="128667"/>
                  </a:lnTo>
                  <a:lnTo>
                    <a:pt x="226049" y="120230"/>
                  </a:lnTo>
                  <a:lnTo>
                    <a:pt x="270298" y="90098"/>
                  </a:lnTo>
                  <a:lnTo>
                    <a:pt x="277307" y="74240"/>
                  </a:lnTo>
                  <a:lnTo>
                    <a:pt x="279177" y="64834"/>
                  </a:lnTo>
                  <a:lnTo>
                    <a:pt x="278574" y="56714"/>
                  </a:lnTo>
                  <a:lnTo>
                    <a:pt x="272973" y="42761"/>
                  </a:lnTo>
                  <a:lnTo>
                    <a:pt x="261854" y="32862"/>
                  </a:lnTo>
                  <a:lnTo>
                    <a:pt x="255006" y="28928"/>
                  </a:lnTo>
                  <a:lnTo>
                    <a:pt x="252290" y="28154"/>
                  </a:lnTo>
                  <a:lnTo>
                    <a:pt x="252328" y="29487"/>
                  </a:lnTo>
                  <a:lnTo>
                    <a:pt x="254203" y="32225"/>
                  </a:lnTo>
                  <a:lnTo>
                    <a:pt x="258226" y="32201"/>
                  </a:lnTo>
                  <a:lnTo>
                    <a:pt x="299557" y="1273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5221707" y="3349441"/>
              <a:ext cx="58249" cy="191385"/>
            </a:xfrm>
            <a:custGeom>
              <a:avLst/>
              <a:gdLst/>
              <a:ahLst/>
              <a:cxnLst/>
              <a:rect l="0" t="0" r="0" b="0"/>
              <a:pathLst>
                <a:path w="58249" h="191385">
                  <a:moveTo>
                    <a:pt x="58248" y="0"/>
                  </a:moveTo>
                  <a:lnTo>
                    <a:pt x="49773" y="61566"/>
                  </a:lnTo>
                  <a:lnTo>
                    <a:pt x="38447" y="116349"/>
                  </a:lnTo>
                  <a:lnTo>
                    <a:pt x="24913" y="171891"/>
                  </a:lnTo>
                  <a:lnTo>
                    <a:pt x="22156" y="181162"/>
                  </a:lnTo>
                  <a:lnTo>
                    <a:pt x="18469" y="186418"/>
                  </a:lnTo>
                  <a:lnTo>
                    <a:pt x="14162" y="188998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196744" y="3407688"/>
              <a:ext cx="133138" cy="24279"/>
            </a:xfrm>
            <a:custGeom>
              <a:avLst/>
              <a:gdLst/>
              <a:ahLst/>
              <a:cxnLst/>
              <a:rect l="0" t="0" r="0" b="0"/>
              <a:pathLst>
                <a:path w="133138" h="24279">
                  <a:moveTo>
                    <a:pt x="0" y="8321"/>
                  </a:moveTo>
                  <a:lnTo>
                    <a:pt x="26573" y="19758"/>
                  </a:lnTo>
                  <a:lnTo>
                    <a:pt x="78240" y="24278"/>
                  </a:lnTo>
                  <a:lnTo>
                    <a:pt x="97644" y="19728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5323572" y="3341119"/>
              <a:ext cx="98417" cy="291238"/>
            </a:xfrm>
            <a:custGeom>
              <a:avLst/>
              <a:gdLst/>
              <a:ahLst/>
              <a:cxnLst/>
              <a:rect l="0" t="0" r="0" b="0"/>
              <a:pathLst>
                <a:path w="98417" h="291238">
                  <a:moveTo>
                    <a:pt x="31272" y="0"/>
                  </a:moveTo>
                  <a:lnTo>
                    <a:pt x="14414" y="59628"/>
                  </a:lnTo>
                  <a:lnTo>
                    <a:pt x="1658" y="113903"/>
                  </a:lnTo>
                  <a:lnTo>
                    <a:pt x="0" y="146135"/>
                  </a:lnTo>
                  <a:lnTo>
                    <a:pt x="2889" y="164802"/>
                  </a:lnTo>
                  <a:lnTo>
                    <a:pt x="6803" y="171813"/>
                  </a:lnTo>
                  <a:lnTo>
                    <a:pt x="18548" y="182070"/>
                  </a:lnTo>
                  <a:lnTo>
                    <a:pt x="35479" y="184779"/>
                  </a:lnTo>
                  <a:lnTo>
                    <a:pt x="76482" y="183402"/>
                  </a:lnTo>
                  <a:lnTo>
                    <a:pt x="84526" y="186063"/>
                  </a:lnTo>
                  <a:lnTo>
                    <a:pt x="95929" y="196416"/>
                  </a:lnTo>
                  <a:lnTo>
                    <a:pt x="98416" y="203984"/>
                  </a:lnTo>
                  <a:lnTo>
                    <a:pt x="97497" y="231381"/>
                  </a:lnTo>
                  <a:lnTo>
                    <a:pt x="93219" y="257476"/>
                  </a:lnTo>
                  <a:lnTo>
                    <a:pt x="97840" y="2912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4273108" y="3674130"/>
            <a:ext cx="1614284" cy="476526"/>
            <a:chOff x="4273108" y="3674130"/>
            <a:chExt cx="1614284" cy="476526"/>
          </a:xfrm>
        </p:grpSpPr>
        <p:sp>
          <p:nvSpPr>
            <p:cNvPr id="118" name="Freeform 117"/>
            <p:cNvSpPr/>
            <p:nvPr/>
          </p:nvSpPr>
          <p:spPr>
            <a:xfrm>
              <a:off x="4273108" y="3690603"/>
              <a:ext cx="224669" cy="74891"/>
            </a:xfrm>
            <a:custGeom>
              <a:avLst/>
              <a:gdLst/>
              <a:ahLst/>
              <a:cxnLst/>
              <a:rect l="0" t="0" r="0" b="0"/>
              <a:pathLst>
                <a:path w="224669" h="74891">
                  <a:moveTo>
                    <a:pt x="0" y="0"/>
                  </a:moveTo>
                  <a:lnTo>
                    <a:pt x="59627" y="23445"/>
                  </a:lnTo>
                  <a:lnTo>
                    <a:pt x="122471" y="48058"/>
                  </a:lnTo>
                  <a:lnTo>
                    <a:pt x="178474" y="63549"/>
                  </a:lnTo>
                  <a:lnTo>
                    <a:pt x="224668" y="748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4612299" y="3674130"/>
              <a:ext cx="185036" cy="246704"/>
            </a:xfrm>
            <a:custGeom>
              <a:avLst/>
              <a:gdLst/>
              <a:ahLst/>
              <a:cxnLst/>
              <a:rect l="0" t="0" r="0" b="0"/>
              <a:pathLst>
                <a:path w="185036" h="246704">
                  <a:moveTo>
                    <a:pt x="118467" y="49757"/>
                  </a:moveTo>
                  <a:lnTo>
                    <a:pt x="100797" y="49757"/>
                  </a:lnTo>
                  <a:lnTo>
                    <a:pt x="76557" y="58592"/>
                  </a:lnTo>
                  <a:lnTo>
                    <a:pt x="43517" y="79993"/>
                  </a:lnTo>
                  <a:lnTo>
                    <a:pt x="20445" y="107615"/>
                  </a:lnTo>
                  <a:lnTo>
                    <a:pt x="170" y="161019"/>
                  </a:lnTo>
                  <a:lnTo>
                    <a:pt x="0" y="194082"/>
                  </a:lnTo>
                  <a:lnTo>
                    <a:pt x="10222" y="222883"/>
                  </a:lnTo>
                  <a:lnTo>
                    <a:pt x="22281" y="235492"/>
                  </a:lnTo>
                  <a:lnTo>
                    <a:pt x="29380" y="240149"/>
                  </a:lnTo>
                  <a:lnTo>
                    <a:pt x="57040" y="246703"/>
                  </a:lnTo>
                  <a:lnTo>
                    <a:pt x="77914" y="243305"/>
                  </a:lnTo>
                  <a:lnTo>
                    <a:pt x="98594" y="234707"/>
                  </a:lnTo>
                  <a:lnTo>
                    <a:pt x="138587" y="203106"/>
                  </a:lnTo>
                  <a:lnTo>
                    <a:pt x="161512" y="162198"/>
                  </a:lnTo>
                  <a:lnTo>
                    <a:pt x="171799" y="131459"/>
                  </a:lnTo>
                  <a:lnTo>
                    <a:pt x="173277" y="75244"/>
                  </a:lnTo>
                  <a:lnTo>
                    <a:pt x="164909" y="38202"/>
                  </a:lnTo>
                  <a:lnTo>
                    <a:pt x="154826" y="19658"/>
                  </a:lnTo>
                  <a:lnTo>
                    <a:pt x="141098" y="5253"/>
                  </a:lnTo>
                  <a:lnTo>
                    <a:pt x="132630" y="1597"/>
                  </a:lnTo>
                  <a:lnTo>
                    <a:pt x="113358" y="0"/>
                  </a:lnTo>
                  <a:lnTo>
                    <a:pt x="106740" y="4566"/>
                  </a:lnTo>
                  <a:lnTo>
                    <a:pt x="102328" y="12233"/>
                  </a:lnTo>
                  <a:lnTo>
                    <a:pt x="99386" y="21968"/>
                  </a:lnTo>
                  <a:lnTo>
                    <a:pt x="101049" y="40180"/>
                  </a:lnTo>
                  <a:lnTo>
                    <a:pt x="114847" y="68493"/>
                  </a:lnTo>
                  <a:lnTo>
                    <a:pt x="136501" y="95373"/>
                  </a:lnTo>
                  <a:lnTo>
                    <a:pt x="160484" y="112583"/>
                  </a:lnTo>
                  <a:lnTo>
                    <a:pt x="185035" y="1246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4739087" y="3865345"/>
              <a:ext cx="91532" cy="127096"/>
            </a:xfrm>
            <a:custGeom>
              <a:avLst/>
              <a:gdLst/>
              <a:ahLst/>
              <a:cxnLst/>
              <a:rect l="0" t="0" r="0" b="0"/>
              <a:pathLst>
                <a:path w="91532" h="127096">
                  <a:moveTo>
                    <a:pt x="0" y="0"/>
                  </a:moveTo>
                  <a:lnTo>
                    <a:pt x="2465" y="33741"/>
                  </a:lnTo>
                  <a:lnTo>
                    <a:pt x="11517" y="58383"/>
                  </a:lnTo>
                  <a:lnTo>
                    <a:pt x="31685" y="98946"/>
                  </a:lnTo>
                  <a:lnTo>
                    <a:pt x="44592" y="112086"/>
                  </a:lnTo>
                  <a:lnTo>
                    <a:pt x="67453" y="125461"/>
                  </a:lnTo>
                  <a:lnTo>
                    <a:pt x="73630" y="127095"/>
                  </a:lnTo>
                  <a:lnTo>
                    <a:pt x="91531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4856095" y="3798777"/>
              <a:ext cx="240798" cy="269359"/>
            </a:xfrm>
            <a:custGeom>
              <a:avLst/>
              <a:gdLst/>
              <a:ahLst/>
              <a:cxnLst/>
              <a:rect l="0" t="0" r="0" b="0"/>
              <a:pathLst>
                <a:path w="240798" h="269359">
                  <a:moveTo>
                    <a:pt x="7807" y="0"/>
                  </a:moveTo>
                  <a:lnTo>
                    <a:pt x="3390" y="57909"/>
                  </a:lnTo>
                  <a:lnTo>
                    <a:pt x="0" y="118550"/>
                  </a:lnTo>
                  <a:lnTo>
                    <a:pt x="4005" y="163540"/>
                  </a:lnTo>
                  <a:lnTo>
                    <a:pt x="15515" y="190530"/>
                  </a:lnTo>
                  <a:lnTo>
                    <a:pt x="21267" y="195438"/>
                  </a:lnTo>
                  <a:lnTo>
                    <a:pt x="27875" y="197785"/>
                  </a:lnTo>
                  <a:lnTo>
                    <a:pt x="35055" y="198425"/>
                  </a:lnTo>
                  <a:lnTo>
                    <a:pt x="47962" y="194205"/>
                  </a:lnTo>
                  <a:lnTo>
                    <a:pt x="59863" y="185241"/>
                  </a:lnTo>
                  <a:lnTo>
                    <a:pt x="76034" y="164601"/>
                  </a:lnTo>
                  <a:lnTo>
                    <a:pt x="83742" y="148970"/>
                  </a:lnTo>
                  <a:lnTo>
                    <a:pt x="84318" y="141843"/>
                  </a:lnTo>
                  <a:lnTo>
                    <a:pt x="80027" y="128993"/>
                  </a:lnTo>
                  <a:lnTo>
                    <a:pt x="78143" y="128526"/>
                  </a:lnTo>
                  <a:lnTo>
                    <a:pt x="76050" y="137867"/>
                  </a:lnTo>
                  <a:lnTo>
                    <a:pt x="86104" y="195060"/>
                  </a:lnTo>
                  <a:lnTo>
                    <a:pt x="98696" y="211817"/>
                  </a:lnTo>
                  <a:lnTo>
                    <a:pt x="107232" y="218875"/>
                  </a:lnTo>
                  <a:lnTo>
                    <a:pt x="115695" y="222655"/>
                  </a:lnTo>
                  <a:lnTo>
                    <a:pt x="132496" y="224390"/>
                  </a:lnTo>
                  <a:lnTo>
                    <a:pt x="146743" y="219613"/>
                  </a:lnTo>
                  <a:lnTo>
                    <a:pt x="153131" y="215751"/>
                  </a:lnTo>
                  <a:lnTo>
                    <a:pt x="157390" y="209478"/>
                  </a:lnTo>
                  <a:lnTo>
                    <a:pt x="162122" y="192646"/>
                  </a:lnTo>
                  <a:lnTo>
                    <a:pt x="160610" y="187603"/>
                  </a:lnTo>
                  <a:lnTo>
                    <a:pt x="156828" y="185165"/>
                  </a:lnTo>
                  <a:lnTo>
                    <a:pt x="151534" y="184464"/>
                  </a:lnTo>
                  <a:lnTo>
                    <a:pt x="148004" y="187696"/>
                  </a:lnTo>
                  <a:lnTo>
                    <a:pt x="144082" y="201148"/>
                  </a:lnTo>
                  <a:lnTo>
                    <a:pt x="146291" y="229513"/>
                  </a:lnTo>
                  <a:lnTo>
                    <a:pt x="157219" y="256922"/>
                  </a:lnTo>
                  <a:lnTo>
                    <a:pt x="163813" y="262813"/>
                  </a:lnTo>
                  <a:lnTo>
                    <a:pt x="181002" y="269358"/>
                  </a:lnTo>
                  <a:lnTo>
                    <a:pt x="189839" y="268330"/>
                  </a:lnTo>
                  <a:lnTo>
                    <a:pt x="207054" y="259791"/>
                  </a:lnTo>
                  <a:lnTo>
                    <a:pt x="240797" y="2246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5120950" y="3897698"/>
              <a:ext cx="159006" cy="178028"/>
            </a:xfrm>
            <a:custGeom>
              <a:avLst/>
              <a:gdLst/>
              <a:ahLst/>
              <a:cxnLst/>
              <a:rect l="0" t="0" r="0" b="0"/>
              <a:pathLst>
                <a:path w="159006" h="178028">
                  <a:moveTo>
                    <a:pt x="25868" y="50858"/>
                  </a:moveTo>
                  <a:lnTo>
                    <a:pt x="2705" y="81186"/>
                  </a:lnTo>
                  <a:lnTo>
                    <a:pt x="256" y="87719"/>
                  </a:lnTo>
                  <a:lnTo>
                    <a:pt x="0" y="102374"/>
                  </a:lnTo>
                  <a:lnTo>
                    <a:pt x="5434" y="115667"/>
                  </a:lnTo>
                  <a:lnTo>
                    <a:pt x="40002" y="163319"/>
                  </a:lnTo>
                  <a:lnTo>
                    <a:pt x="40838" y="168362"/>
                  </a:lnTo>
                  <a:lnTo>
                    <a:pt x="38621" y="172648"/>
                  </a:lnTo>
                  <a:lnTo>
                    <a:pt x="34370" y="176430"/>
                  </a:lnTo>
                  <a:lnTo>
                    <a:pt x="28763" y="178027"/>
                  </a:lnTo>
                  <a:lnTo>
                    <a:pt x="15135" y="177336"/>
                  </a:lnTo>
                  <a:lnTo>
                    <a:pt x="12241" y="173083"/>
                  </a:lnTo>
                  <a:lnTo>
                    <a:pt x="12160" y="166550"/>
                  </a:lnTo>
                  <a:lnTo>
                    <a:pt x="17927" y="149429"/>
                  </a:lnTo>
                  <a:lnTo>
                    <a:pt x="53273" y="99846"/>
                  </a:lnTo>
                  <a:lnTo>
                    <a:pt x="99003" y="41183"/>
                  </a:lnTo>
                  <a:lnTo>
                    <a:pt x="118183" y="2308"/>
                  </a:lnTo>
                  <a:lnTo>
                    <a:pt x="120695" y="0"/>
                  </a:lnTo>
                  <a:lnTo>
                    <a:pt x="122370" y="2159"/>
                  </a:lnTo>
                  <a:lnTo>
                    <a:pt x="123487" y="7297"/>
                  </a:lnTo>
                  <a:lnTo>
                    <a:pt x="120641" y="27781"/>
                  </a:lnTo>
                  <a:lnTo>
                    <a:pt x="106102" y="89238"/>
                  </a:lnTo>
                  <a:lnTo>
                    <a:pt x="100889" y="143225"/>
                  </a:lnTo>
                  <a:lnTo>
                    <a:pt x="96277" y="166984"/>
                  </a:lnTo>
                  <a:lnTo>
                    <a:pt x="106999" y="122367"/>
                  </a:lnTo>
                  <a:lnTo>
                    <a:pt x="109729" y="76301"/>
                  </a:lnTo>
                  <a:lnTo>
                    <a:pt x="111361" y="76141"/>
                  </a:lnTo>
                  <a:lnTo>
                    <a:pt x="115640" y="83359"/>
                  </a:lnTo>
                  <a:lnTo>
                    <a:pt x="140687" y="136975"/>
                  </a:lnTo>
                  <a:lnTo>
                    <a:pt x="144019" y="147101"/>
                  </a:lnTo>
                  <a:lnTo>
                    <a:pt x="147165" y="151078"/>
                  </a:lnTo>
                  <a:lnTo>
                    <a:pt x="150187" y="150956"/>
                  </a:lnTo>
                  <a:lnTo>
                    <a:pt x="153127" y="148100"/>
                  </a:lnTo>
                  <a:lnTo>
                    <a:pt x="156392" y="135066"/>
                  </a:lnTo>
                  <a:lnTo>
                    <a:pt x="159005" y="1091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329881" y="3857024"/>
              <a:ext cx="33285" cy="24964"/>
            </a:xfrm>
            <a:custGeom>
              <a:avLst/>
              <a:gdLst/>
              <a:ahLst/>
              <a:cxnLst/>
              <a:rect l="0" t="0" r="0" b="0"/>
              <a:pathLst>
                <a:path w="33285" h="24964">
                  <a:moveTo>
                    <a:pt x="0" y="0"/>
                  </a:moveTo>
                  <a:lnTo>
                    <a:pt x="13252" y="4418"/>
                  </a:lnTo>
                  <a:lnTo>
                    <a:pt x="22224" y="11517"/>
                  </a:lnTo>
                  <a:lnTo>
                    <a:pt x="33284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5316594" y="3990161"/>
              <a:ext cx="287883" cy="116101"/>
            </a:xfrm>
            <a:custGeom>
              <a:avLst/>
              <a:gdLst/>
              <a:ahLst/>
              <a:cxnLst/>
              <a:rect l="0" t="0" r="0" b="0"/>
              <a:pathLst>
                <a:path w="287883" h="116101">
                  <a:moveTo>
                    <a:pt x="63213" y="0"/>
                  </a:moveTo>
                  <a:lnTo>
                    <a:pt x="21558" y="15118"/>
                  </a:lnTo>
                  <a:lnTo>
                    <a:pt x="8951" y="23977"/>
                  </a:lnTo>
                  <a:lnTo>
                    <a:pt x="2114" y="39010"/>
                  </a:lnTo>
                  <a:lnTo>
                    <a:pt x="0" y="58018"/>
                  </a:lnTo>
                  <a:lnTo>
                    <a:pt x="2143" y="78794"/>
                  </a:lnTo>
                  <a:lnTo>
                    <a:pt x="5857" y="86738"/>
                  </a:lnTo>
                  <a:lnTo>
                    <a:pt x="17382" y="98031"/>
                  </a:lnTo>
                  <a:lnTo>
                    <a:pt x="24338" y="100487"/>
                  </a:lnTo>
                  <a:lnTo>
                    <a:pt x="39464" y="100751"/>
                  </a:lnTo>
                  <a:lnTo>
                    <a:pt x="52966" y="95321"/>
                  </a:lnTo>
                  <a:lnTo>
                    <a:pt x="59156" y="91284"/>
                  </a:lnTo>
                  <a:lnTo>
                    <a:pt x="62358" y="84895"/>
                  </a:lnTo>
                  <a:lnTo>
                    <a:pt x="63449" y="67934"/>
                  </a:lnTo>
                  <a:lnTo>
                    <a:pt x="58866" y="42010"/>
                  </a:lnTo>
                  <a:lnTo>
                    <a:pt x="47235" y="21179"/>
                  </a:lnTo>
                  <a:lnTo>
                    <a:pt x="41467" y="17818"/>
                  </a:lnTo>
                  <a:lnTo>
                    <a:pt x="27660" y="16548"/>
                  </a:lnTo>
                  <a:lnTo>
                    <a:pt x="25643" y="18429"/>
                  </a:lnTo>
                  <a:lnTo>
                    <a:pt x="27072" y="21531"/>
                  </a:lnTo>
                  <a:lnTo>
                    <a:pt x="30798" y="25449"/>
                  </a:lnTo>
                  <a:lnTo>
                    <a:pt x="44800" y="29802"/>
                  </a:lnTo>
                  <a:lnTo>
                    <a:pt x="63351" y="30812"/>
                  </a:lnTo>
                  <a:lnTo>
                    <a:pt x="111879" y="21499"/>
                  </a:lnTo>
                  <a:lnTo>
                    <a:pt x="115997" y="22654"/>
                  </a:lnTo>
                  <a:lnTo>
                    <a:pt x="116894" y="26197"/>
                  </a:lnTo>
                  <a:lnTo>
                    <a:pt x="115643" y="31333"/>
                  </a:lnTo>
                  <a:lnTo>
                    <a:pt x="117582" y="33833"/>
                  </a:lnTo>
                  <a:lnTo>
                    <a:pt x="121648" y="34574"/>
                  </a:lnTo>
                  <a:lnTo>
                    <a:pt x="127133" y="34144"/>
                  </a:lnTo>
                  <a:lnTo>
                    <a:pt x="138159" y="26270"/>
                  </a:lnTo>
                  <a:lnTo>
                    <a:pt x="143687" y="20287"/>
                  </a:lnTo>
                  <a:lnTo>
                    <a:pt x="149222" y="18147"/>
                  </a:lnTo>
                  <a:lnTo>
                    <a:pt x="154761" y="18570"/>
                  </a:lnTo>
                  <a:lnTo>
                    <a:pt x="160303" y="20702"/>
                  </a:lnTo>
                  <a:lnTo>
                    <a:pt x="163997" y="26745"/>
                  </a:lnTo>
                  <a:lnTo>
                    <a:pt x="169927" y="67194"/>
                  </a:lnTo>
                  <a:lnTo>
                    <a:pt x="170414" y="78081"/>
                  </a:lnTo>
                  <a:lnTo>
                    <a:pt x="173512" y="83489"/>
                  </a:lnTo>
                  <a:lnTo>
                    <a:pt x="178350" y="85245"/>
                  </a:lnTo>
                  <a:lnTo>
                    <a:pt x="184350" y="84567"/>
                  </a:lnTo>
                  <a:lnTo>
                    <a:pt x="195948" y="78882"/>
                  </a:lnTo>
                  <a:lnTo>
                    <a:pt x="239575" y="48543"/>
                  </a:lnTo>
                  <a:lnTo>
                    <a:pt x="241809" y="48080"/>
                  </a:lnTo>
                  <a:lnTo>
                    <a:pt x="214952" y="78059"/>
                  </a:lnTo>
                  <a:lnTo>
                    <a:pt x="211526" y="85323"/>
                  </a:lnTo>
                  <a:lnTo>
                    <a:pt x="212014" y="89242"/>
                  </a:lnTo>
                  <a:lnTo>
                    <a:pt x="215114" y="90930"/>
                  </a:lnTo>
                  <a:lnTo>
                    <a:pt x="219954" y="91131"/>
                  </a:lnTo>
                  <a:lnTo>
                    <a:pt x="230263" y="86422"/>
                  </a:lnTo>
                  <a:lnTo>
                    <a:pt x="235601" y="82578"/>
                  </a:lnTo>
                  <a:lnTo>
                    <a:pt x="238235" y="82789"/>
                  </a:lnTo>
                  <a:lnTo>
                    <a:pt x="239066" y="85703"/>
                  </a:lnTo>
                  <a:lnTo>
                    <a:pt x="239374" y="96338"/>
                  </a:lnTo>
                  <a:lnTo>
                    <a:pt x="242592" y="110310"/>
                  </a:lnTo>
                  <a:lnTo>
                    <a:pt x="247519" y="114220"/>
                  </a:lnTo>
                  <a:lnTo>
                    <a:pt x="262854" y="116100"/>
                  </a:lnTo>
                  <a:lnTo>
                    <a:pt x="274601" y="113854"/>
                  </a:lnTo>
                  <a:lnTo>
                    <a:pt x="287882" y="1081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5609536" y="4031766"/>
              <a:ext cx="28225" cy="73655"/>
            </a:xfrm>
            <a:custGeom>
              <a:avLst/>
              <a:gdLst/>
              <a:ahLst/>
              <a:cxnLst/>
              <a:rect l="0" t="0" r="0" b="0"/>
              <a:pathLst>
                <a:path w="28225" h="73655">
                  <a:moveTo>
                    <a:pt x="11582" y="0"/>
                  </a:moveTo>
                  <a:lnTo>
                    <a:pt x="0" y="39163"/>
                  </a:lnTo>
                  <a:lnTo>
                    <a:pt x="856" y="70262"/>
                  </a:lnTo>
                  <a:lnTo>
                    <a:pt x="3507" y="73654"/>
                  </a:lnTo>
                  <a:lnTo>
                    <a:pt x="7123" y="72217"/>
                  </a:lnTo>
                  <a:lnTo>
                    <a:pt x="28224" y="4160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5654402" y="3940235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8321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5672543" y="3981840"/>
              <a:ext cx="214849" cy="168816"/>
            </a:xfrm>
            <a:custGeom>
              <a:avLst/>
              <a:gdLst/>
              <a:ahLst/>
              <a:cxnLst/>
              <a:rect l="0" t="0" r="0" b="0"/>
              <a:pathLst>
                <a:path w="214849" h="168816">
                  <a:moveTo>
                    <a:pt x="15143" y="0"/>
                  </a:moveTo>
                  <a:lnTo>
                    <a:pt x="8500" y="56772"/>
                  </a:lnTo>
                  <a:lnTo>
                    <a:pt x="0" y="111118"/>
                  </a:lnTo>
                  <a:lnTo>
                    <a:pt x="1350" y="116609"/>
                  </a:lnTo>
                  <a:lnTo>
                    <a:pt x="4098" y="118420"/>
                  </a:lnTo>
                  <a:lnTo>
                    <a:pt x="7780" y="117778"/>
                  </a:lnTo>
                  <a:lnTo>
                    <a:pt x="11159" y="114577"/>
                  </a:lnTo>
                  <a:lnTo>
                    <a:pt x="26079" y="81862"/>
                  </a:lnTo>
                  <a:lnTo>
                    <a:pt x="34512" y="57848"/>
                  </a:lnTo>
                  <a:lnTo>
                    <a:pt x="38225" y="54283"/>
                  </a:lnTo>
                  <a:lnTo>
                    <a:pt x="42551" y="53755"/>
                  </a:lnTo>
                  <a:lnTo>
                    <a:pt x="52287" y="58100"/>
                  </a:lnTo>
                  <a:lnTo>
                    <a:pt x="83498" y="76731"/>
                  </a:lnTo>
                  <a:lnTo>
                    <a:pt x="111621" y="81291"/>
                  </a:lnTo>
                  <a:lnTo>
                    <a:pt x="127673" y="77426"/>
                  </a:lnTo>
                  <a:lnTo>
                    <a:pt x="134542" y="73807"/>
                  </a:lnTo>
                  <a:lnTo>
                    <a:pt x="138197" y="67696"/>
                  </a:lnTo>
                  <a:lnTo>
                    <a:pt x="139792" y="51044"/>
                  </a:lnTo>
                  <a:lnTo>
                    <a:pt x="136150" y="46049"/>
                  </a:lnTo>
                  <a:lnTo>
                    <a:pt x="130023" y="43643"/>
                  </a:lnTo>
                  <a:lnTo>
                    <a:pt x="122241" y="42964"/>
                  </a:lnTo>
                  <a:lnTo>
                    <a:pt x="108662" y="47140"/>
                  </a:lnTo>
                  <a:lnTo>
                    <a:pt x="102452" y="50843"/>
                  </a:lnTo>
                  <a:lnTo>
                    <a:pt x="98312" y="57009"/>
                  </a:lnTo>
                  <a:lnTo>
                    <a:pt x="93712" y="73723"/>
                  </a:lnTo>
                  <a:lnTo>
                    <a:pt x="96599" y="93479"/>
                  </a:lnTo>
                  <a:lnTo>
                    <a:pt x="104970" y="113662"/>
                  </a:lnTo>
                  <a:lnTo>
                    <a:pt x="125277" y="139694"/>
                  </a:lnTo>
                  <a:lnTo>
                    <a:pt x="149785" y="158605"/>
                  </a:lnTo>
                  <a:lnTo>
                    <a:pt x="169597" y="166953"/>
                  </a:lnTo>
                  <a:lnTo>
                    <a:pt x="188265" y="168815"/>
                  </a:lnTo>
                  <a:lnTo>
                    <a:pt x="214848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159050" y="981884"/>
            <a:ext cx="1331369" cy="818191"/>
            <a:chOff x="5159050" y="981884"/>
            <a:chExt cx="1331369" cy="818191"/>
          </a:xfrm>
        </p:grpSpPr>
        <p:sp>
          <p:nvSpPr>
            <p:cNvPr id="129" name="Freeform 128"/>
            <p:cNvSpPr/>
            <p:nvPr/>
          </p:nvSpPr>
          <p:spPr>
            <a:xfrm>
              <a:off x="5159050" y="981884"/>
              <a:ext cx="574153" cy="349485"/>
            </a:xfrm>
            <a:custGeom>
              <a:avLst/>
              <a:gdLst/>
              <a:ahLst/>
              <a:cxnLst/>
              <a:rect l="0" t="0" r="0" b="0"/>
              <a:pathLst>
                <a:path w="574153" h="349485">
                  <a:moveTo>
                    <a:pt x="0" y="0"/>
                  </a:moveTo>
                  <a:lnTo>
                    <a:pt x="57697" y="29310"/>
                  </a:lnTo>
                  <a:lnTo>
                    <a:pt x="113865" y="62723"/>
                  </a:lnTo>
                  <a:lnTo>
                    <a:pt x="170607" y="96985"/>
                  </a:lnTo>
                  <a:lnTo>
                    <a:pt x="230916" y="135905"/>
                  </a:lnTo>
                  <a:lnTo>
                    <a:pt x="291115" y="174741"/>
                  </a:lnTo>
                  <a:lnTo>
                    <a:pt x="349477" y="213573"/>
                  </a:lnTo>
                  <a:lnTo>
                    <a:pt x="410991" y="242440"/>
                  </a:lnTo>
                  <a:lnTo>
                    <a:pt x="469952" y="272163"/>
                  </a:lnTo>
                  <a:lnTo>
                    <a:pt x="532892" y="316213"/>
                  </a:lnTo>
                  <a:lnTo>
                    <a:pt x="574152" y="3494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5859276" y="1556036"/>
              <a:ext cx="131880" cy="171700"/>
            </a:xfrm>
            <a:custGeom>
              <a:avLst/>
              <a:gdLst/>
              <a:ahLst/>
              <a:cxnLst/>
              <a:rect l="0" t="0" r="0" b="0"/>
              <a:pathLst>
                <a:path w="131880" h="171700">
                  <a:moveTo>
                    <a:pt x="15384" y="0"/>
                  </a:moveTo>
                  <a:lnTo>
                    <a:pt x="9665" y="58622"/>
                  </a:lnTo>
                  <a:lnTo>
                    <a:pt x="5112" y="115747"/>
                  </a:lnTo>
                  <a:lnTo>
                    <a:pt x="0" y="167403"/>
                  </a:lnTo>
                  <a:lnTo>
                    <a:pt x="505" y="171699"/>
                  </a:lnTo>
                  <a:lnTo>
                    <a:pt x="1767" y="170864"/>
                  </a:lnTo>
                  <a:lnTo>
                    <a:pt x="25499" y="109773"/>
                  </a:lnTo>
                  <a:lnTo>
                    <a:pt x="42684" y="62659"/>
                  </a:lnTo>
                  <a:lnTo>
                    <a:pt x="53405" y="50038"/>
                  </a:lnTo>
                  <a:lnTo>
                    <a:pt x="67415" y="41347"/>
                  </a:lnTo>
                  <a:lnTo>
                    <a:pt x="82888" y="39333"/>
                  </a:lnTo>
                  <a:lnTo>
                    <a:pt x="90897" y="40090"/>
                  </a:lnTo>
                  <a:lnTo>
                    <a:pt x="97161" y="43369"/>
                  </a:lnTo>
                  <a:lnTo>
                    <a:pt x="106587" y="54409"/>
                  </a:lnTo>
                  <a:lnTo>
                    <a:pt x="117091" y="80635"/>
                  </a:lnTo>
                  <a:lnTo>
                    <a:pt x="121355" y="128348"/>
                  </a:lnTo>
                  <a:lnTo>
                    <a:pt x="119310" y="158427"/>
                  </a:lnTo>
                  <a:lnTo>
                    <a:pt x="121650" y="162016"/>
                  </a:lnTo>
                  <a:lnTo>
                    <a:pt x="131879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6109858" y="1437156"/>
              <a:ext cx="130929" cy="324460"/>
            </a:xfrm>
            <a:custGeom>
              <a:avLst/>
              <a:gdLst/>
              <a:ahLst/>
              <a:cxnLst/>
              <a:rect l="0" t="0" r="0" b="0"/>
              <a:pathLst>
                <a:path w="130929" h="324460">
                  <a:moveTo>
                    <a:pt x="130928" y="10706"/>
                  </a:moveTo>
                  <a:lnTo>
                    <a:pt x="117676" y="1872"/>
                  </a:lnTo>
                  <a:lnTo>
                    <a:pt x="101308" y="0"/>
                  </a:lnTo>
                  <a:lnTo>
                    <a:pt x="81706" y="3174"/>
                  </a:lnTo>
                  <a:lnTo>
                    <a:pt x="60666" y="10749"/>
                  </a:lnTo>
                  <a:lnTo>
                    <a:pt x="43918" y="25210"/>
                  </a:lnTo>
                  <a:lnTo>
                    <a:pt x="13180" y="63878"/>
                  </a:lnTo>
                  <a:lnTo>
                    <a:pt x="2762" y="93851"/>
                  </a:lnTo>
                  <a:lnTo>
                    <a:pt x="0" y="118543"/>
                  </a:lnTo>
                  <a:lnTo>
                    <a:pt x="3704" y="137529"/>
                  </a:lnTo>
                  <a:lnTo>
                    <a:pt x="34060" y="192211"/>
                  </a:lnTo>
                  <a:lnTo>
                    <a:pt x="76333" y="250145"/>
                  </a:lnTo>
                  <a:lnTo>
                    <a:pt x="91174" y="284931"/>
                  </a:lnTo>
                  <a:lnTo>
                    <a:pt x="91482" y="292451"/>
                  </a:lnTo>
                  <a:lnTo>
                    <a:pt x="86893" y="305737"/>
                  </a:lnTo>
                  <a:lnTo>
                    <a:pt x="76224" y="315341"/>
                  </a:lnTo>
                  <a:lnTo>
                    <a:pt x="61311" y="321766"/>
                  </a:lnTo>
                  <a:lnTo>
                    <a:pt x="33049" y="324459"/>
                  </a:lnTo>
                  <a:lnTo>
                    <a:pt x="15310" y="321812"/>
                  </a:lnTo>
                  <a:lnTo>
                    <a:pt x="9470" y="316114"/>
                  </a:lnTo>
                  <a:lnTo>
                    <a:pt x="2982" y="297455"/>
                  </a:lnTo>
                  <a:lnTo>
                    <a:pt x="2564" y="281149"/>
                  </a:lnTo>
                  <a:lnTo>
                    <a:pt x="6112" y="26033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6321189" y="1456183"/>
              <a:ext cx="35864" cy="343892"/>
            </a:xfrm>
            <a:custGeom>
              <a:avLst/>
              <a:gdLst/>
              <a:ahLst/>
              <a:cxnLst/>
              <a:rect l="0" t="0" r="0" b="0"/>
              <a:pathLst>
                <a:path w="35864" h="343892">
                  <a:moveTo>
                    <a:pt x="27771" y="0"/>
                  </a:moveTo>
                  <a:lnTo>
                    <a:pt x="34935" y="57909"/>
                  </a:lnTo>
                  <a:lnTo>
                    <a:pt x="35863" y="107559"/>
                  </a:lnTo>
                  <a:lnTo>
                    <a:pt x="35100" y="157507"/>
                  </a:lnTo>
                  <a:lnTo>
                    <a:pt x="29492" y="219621"/>
                  </a:lnTo>
                  <a:lnTo>
                    <a:pt x="21354" y="272835"/>
                  </a:lnTo>
                  <a:lnTo>
                    <a:pt x="2757" y="332739"/>
                  </a:lnTo>
                  <a:lnTo>
                    <a:pt x="0" y="341095"/>
                  </a:lnTo>
                  <a:lnTo>
                    <a:pt x="12" y="343891"/>
                  </a:lnTo>
                  <a:lnTo>
                    <a:pt x="1868" y="342982"/>
                  </a:lnTo>
                  <a:lnTo>
                    <a:pt x="19450" y="3162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6423849" y="1489468"/>
              <a:ext cx="54048" cy="266274"/>
            </a:xfrm>
            <a:custGeom>
              <a:avLst/>
              <a:gdLst/>
              <a:ahLst/>
              <a:cxnLst/>
              <a:rect l="0" t="0" r="0" b="0"/>
              <a:pathLst>
                <a:path w="54048" h="266274">
                  <a:moveTo>
                    <a:pt x="49926" y="0"/>
                  </a:moveTo>
                  <a:lnTo>
                    <a:pt x="49926" y="55161"/>
                  </a:lnTo>
                  <a:lnTo>
                    <a:pt x="54047" y="114068"/>
                  </a:lnTo>
                  <a:lnTo>
                    <a:pt x="46323" y="175906"/>
                  </a:lnTo>
                  <a:lnTo>
                    <a:pt x="34970" y="233048"/>
                  </a:lnTo>
                  <a:lnTo>
                    <a:pt x="26020" y="254280"/>
                  </a:lnTo>
                  <a:lnTo>
                    <a:pt x="21046" y="260127"/>
                  </a:lnTo>
                  <a:lnTo>
                    <a:pt x="15879" y="263100"/>
                  </a:lnTo>
                  <a:lnTo>
                    <a:pt x="0" y="2662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6373923" y="1622604"/>
              <a:ext cx="116496" cy="24965"/>
            </a:xfrm>
            <a:custGeom>
              <a:avLst/>
              <a:gdLst/>
              <a:ahLst/>
              <a:cxnLst/>
              <a:rect l="0" t="0" r="0" b="0"/>
              <a:pathLst>
                <a:path w="116496" h="24965">
                  <a:moveTo>
                    <a:pt x="0" y="0"/>
                  </a:moveTo>
                  <a:lnTo>
                    <a:pt x="29620" y="6586"/>
                  </a:lnTo>
                  <a:lnTo>
                    <a:pt x="74407" y="14736"/>
                  </a:lnTo>
                  <a:lnTo>
                    <a:pt x="116495" y="2496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6591869" y="1547715"/>
            <a:ext cx="726532" cy="383539"/>
            <a:chOff x="6591869" y="1547715"/>
            <a:chExt cx="726532" cy="383539"/>
          </a:xfrm>
        </p:grpSpPr>
        <p:sp>
          <p:nvSpPr>
            <p:cNvPr id="136" name="Freeform 135"/>
            <p:cNvSpPr/>
            <p:nvPr/>
          </p:nvSpPr>
          <p:spPr>
            <a:xfrm>
              <a:off x="6591869" y="1556036"/>
              <a:ext cx="22852" cy="277032"/>
            </a:xfrm>
            <a:custGeom>
              <a:avLst/>
              <a:gdLst/>
              <a:ahLst/>
              <a:cxnLst/>
              <a:rect l="0" t="0" r="0" b="0"/>
              <a:pathLst>
                <a:path w="22852" h="277032">
                  <a:moveTo>
                    <a:pt x="15043" y="0"/>
                  </a:moveTo>
                  <a:lnTo>
                    <a:pt x="20762" y="58622"/>
                  </a:lnTo>
                  <a:lnTo>
                    <a:pt x="22851" y="118212"/>
                  </a:lnTo>
                  <a:lnTo>
                    <a:pt x="18846" y="178985"/>
                  </a:lnTo>
                  <a:lnTo>
                    <a:pt x="3796" y="240222"/>
                  </a:lnTo>
                  <a:lnTo>
                    <a:pt x="0" y="270368"/>
                  </a:lnTo>
                  <a:lnTo>
                    <a:pt x="1316" y="275475"/>
                  </a:lnTo>
                  <a:lnTo>
                    <a:pt x="4042" y="277031"/>
                  </a:lnTo>
                  <a:lnTo>
                    <a:pt x="15043" y="2745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6731728" y="1547715"/>
              <a:ext cx="24964" cy="291421"/>
            </a:xfrm>
            <a:custGeom>
              <a:avLst/>
              <a:gdLst/>
              <a:ahLst/>
              <a:cxnLst/>
              <a:rect l="0" t="0" r="0" b="0"/>
              <a:pathLst>
                <a:path w="24964" h="291421">
                  <a:moveTo>
                    <a:pt x="0" y="0"/>
                  </a:moveTo>
                  <a:lnTo>
                    <a:pt x="11581" y="50744"/>
                  </a:lnTo>
                  <a:lnTo>
                    <a:pt x="15143" y="98657"/>
                  </a:lnTo>
                  <a:lnTo>
                    <a:pt x="16198" y="153842"/>
                  </a:lnTo>
                  <a:lnTo>
                    <a:pt x="16510" y="206765"/>
                  </a:lnTo>
                  <a:lnTo>
                    <a:pt x="15692" y="265853"/>
                  </a:lnTo>
                  <a:lnTo>
                    <a:pt x="12213" y="287351"/>
                  </a:lnTo>
                  <a:lnTo>
                    <a:pt x="12765" y="291420"/>
                  </a:lnTo>
                  <a:lnTo>
                    <a:pt x="14982" y="291359"/>
                  </a:lnTo>
                  <a:lnTo>
                    <a:pt x="18309" y="288545"/>
                  </a:lnTo>
                  <a:lnTo>
                    <a:pt x="22006" y="278021"/>
                  </a:lnTo>
                  <a:lnTo>
                    <a:pt x="24963" y="2579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6740049" y="1564700"/>
              <a:ext cx="174743" cy="16300"/>
            </a:xfrm>
            <a:custGeom>
              <a:avLst/>
              <a:gdLst/>
              <a:ahLst/>
              <a:cxnLst/>
              <a:rect l="0" t="0" r="0" b="0"/>
              <a:pathLst>
                <a:path w="174743" h="16300">
                  <a:moveTo>
                    <a:pt x="0" y="7978"/>
                  </a:moveTo>
                  <a:lnTo>
                    <a:pt x="21779" y="2260"/>
                  </a:lnTo>
                  <a:lnTo>
                    <a:pt x="81844" y="0"/>
                  </a:lnTo>
                  <a:lnTo>
                    <a:pt x="140607" y="11269"/>
                  </a:lnTo>
                  <a:lnTo>
                    <a:pt x="174742" y="162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6748370" y="1689173"/>
              <a:ext cx="116496" cy="33285"/>
            </a:xfrm>
            <a:custGeom>
              <a:avLst/>
              <a:gdLst/>
              <a:ahLst/>
              <a:cxnLst/>
              <a:rect l="0" t="0" r="0" b="0"/>
              <a:pathLst>
                <a:path w="116496" h="33285">
                  <a:moveTo>
                    <a:pt x="0" y="0"/>
                  </a:moveTo>
                  <a:lnTo>
                    <a:pt x="8835" y="8835"/>
                  </a:lnTo>
                  <a:lnTo>
                    <a:pt x="25499" y="13172"/>
                  </a:lnTo>
                  <a:lnTo>
                    <a:pt x="79584" y="22828"/>
                  </a:lnTo>
                  <a:lnTo>
                    <a:pt x="116495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6777237" y="1813989"/>
              <a:ext cx="112592" cy="31100"/>
            </a:xfrm>
            <a:custGeom>
              <a:avLst/>
              <a:gdLst/>
              <a:ahLst/>
              <a:cxnLst/>
              <a:rect l="0" t="0" r="0" b="0"/>
              <a:pathLst>
                <a:path w="112592" h="31100">
                  <a:moveTo>
                    <a:pt x="4417" y="0"/>
                  </a:moveTo>
                  <a:lnTo>
                    <a:pt x="0" y="13252"/>
                  </a:lnTo>
                  <a:lnTo>
                    <a:pt x="1472" y="18080"/>
                  </a:lnTo>
                  <a:lnTo>
                    <a:pt x="5228" y="22223"/>
                  </a:lnTo>
                  <a:lnTo>
                    <a:pt x="10505" y="25910"/>
                  </a:lnTo>
                  <a:lnTo>
                    <a:pt x="40020" y="31099"/>
                  </a:lnTo>
                  <a:lnTo>
                    <a:pt x="82915" y="26209"/>
                  </a:lnTo>
                  <a:lnTo>
                    <a:pt x="112591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6941394" y="1589320"/>
              <a:ext cx="139819" cy="305324"/>
            </a:xfrm>
            <a:custGeom>
              <a:avLst/>
              <a:gdLst/>
              <a:ahLst/>
              <a:cxnLst/>
              <a:rect l="0" t="0" r="0" b="0"/>
              <a:pathLst>
                <a:path w="139819" h="305324">
                  <a:moveTo>
                    <a:pt x="39965" y="0"/>
                  </a:moveTo>
                  <a:lnTo>
                    <a:pt x="35548" y="50744"/>
                  </a:lnTo>
                  <a:lnTo>
                    <a:pt x="25772" y="107205"/>
                  </a:lnTo>
                  <a:lnTo>
                    <a:pt x="9427" y="166530"/>
                  </a:lnTo>
                  <a:lnTo>
                    <a:pt x="0" y="223918"/>
                  </a:lnTo>
                  <a:lnTo>
                    <a:pt x="533" y="269276"/>
                  </a:lnTo>
                  <a:lnTo>
                    <a:pt x="7338" y="284867"/>
                  </a:lnTo>
                  <a:lnTo>
                    <a:pt x="18993" y="295494"/>
                  </a:lnTo>
                  <a:lnTo>
                    <a:pt x="34342" y="302374"/>
                  </a:lnTo>
                  <a:lnTo>
                    <a:pt x="63776" y="305323"/>
                  </a:lnTo>
                  <a:lnTo>
                    <a:pt x="125168" y="294467"/>
                  </a:lnTo>
                  <a:lnTo>
                    <a:pt x="139818" y="2912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7131138" y="1689173"/>
              <a:ext cx="8292" cy="199706"/>
            </a:xfrm>
            <a:custGeom>
              <a:avLst/>
              <a:gdLst/>
              <a:ahLst/>
              <a:cxnLst/>
              <a:rect l="0" t="0" r="0" b="0"/>
              <a:pathLst>
                <a:path w="8292" h="199706">
                  <a:moveTo>
                    <a:pt x="0" y="0"/>
                  </a:moveTo>
                  <a:lnTo>
                    <a:pt x="6587" y="29620"/>
                  </a:lnTo>
                  <a:lnTo>
                    <a:pt x="8093" y="87693"/>
                  </a:lnTo>
                  <a:lnTo>
                    <a:pt x="8291" y="151134"/>
                  </a:lnTo>
                  <a:lnTo>
                    <a:pt x="0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7114496" y="1639246"/>
              <a:ext cx="203905" cy="292008"/>
            </a:xfrm>
            <a:custGeom>
              <a:avLst/>
              <a:gdLst/>
              <a:ahLst/>
              <a:cxnLst/>
              <a:rect l="0" t="0" r="0" b="0"/>
              <a:pathLst>
                <a:path w="203905" h="292008">
                  <a:moveTo>
                    <a:pt x="8321" y="0"/>
                  </a:moveTo>
                  <a:lnTo>
                    <a:pt x="59065" y="4418"/>
                  </a:lnTo>
                  <a:lnTo>
                    <a:pt x="115526" y="20837"/>
                  </a:lnTo>
                  <a:lnTo>
                    <a:pt x="153800" y="41886"/>
                  </a:lnTo>
                  <a:lnTo>
                    <a:pt x="166359" y="53750"/>
                  </a:lnTo>
                  <a:lnTo>
                    <a:pt x="192912" y="95395"/>
                  </a:lnTo>
                  <a:lnTo>
                    <a:pt x="203904" y="149266"/>
                  </a:lnTo>
                  <a:lnTo>
                    <a:pt x="196024" y="191317"/>
                  </a:lnTo>
                  <a:lnTo>
                    <a:pt x="167307" y="243688"/>
                  </a:lnTo>
                  <a:lnTo>
                    <a:pt x="153871" y="258085"/>
                  </a:lnTo>
                  <a:lnTo>
                    <a:pt x="100061" y="288116"/>
                  </a:lnTo>
                  <a:lnTo>
                    <a:pt x="76215" y="292007"/>
                  </a:lnTo>
                  <a:lnTo>
                    <a:pt x="35189" y="286972"/>
                  </a:lnTo>
                  <a:lnTo>
                    <a:pt x="19955" y="274857"/>
                  </a:lnTo>
                  <a:lnTo>
                    <a:pt x="13303" y="266448"/>
                  </a:lnTo>
                  <a:lnTo>
                    <a:pt x="5912" y="247244"/>
                  </a:lnTo>
                  <a:lnTo>
                    <a:pt x="0" y="2163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6082686" y="2252230"/>
            <a:ext cx="942457" cy="1072600"/>
            <a:chOff x="6082686" y="2252230"/>
            <a:chExt cx="942457" cy="1072600"/>
          </a:xfrm>
        </p:grpSpPr>
        <p:sp>
          <p:nvSpPr>
            <p:cNvPr id="145" name="Freeform 144"/>
            <p:cNvSpPr/>
            <p:nvPr/>
          </p:nvSpPr>
          <p:spPr>
            <a:xfrm>
              <a:off x="6082686" y="2252230"/>
              <a:ext cx="530951" cy="318975"/>
            </a:xfrm>
            <a:custGeom>
              <a:avLst/>
              <a:gdLst/>
              <a:ahLst/>
              <a:cxnLst/>
              <a:rect l="0" t="0" r="0" b="0"/>
              <a:pathLst>
                <a:path w="530951" h="318975">
                  <a:moveTo>
                    <a:pt x="0" y="85985"/>
                  </a:moveTo>
                  <a:lnTo>
                    <a:pt x="56239" y="81567"/>
                  </a:lnTo>
                  <a:lnTo>
                    <a:pt x="111106" y="75712"/>
                  </a:lnTo>
                  <a:lnTo>
                    <a:pt x="164227" y="70601"/>
                  </a:lnTo>
                  <a:lnTo>
                    <a:pt x="218311" y="62948"/>
                  </a:lnTo>
                  <a:lnTo>
                    <a:pt x="281314" y="49815"/>
                  </a:lnTo>
                  <a:lnTo>
                    <a:pt x="343052" y="36044"/>
                  </a:lnTo>
                  <a:lnTo>
                    <a:pt x="403186" y="22188"/>
                  </a:lnTo>
                  <a:lnTo>
                    <a:pt x="463902" y="5547"/>
                  </a:lnTo>
                  <a:lnTo>
                    <a:pt x="485705" y="0"/>
                  </a:lnTo>
                  <a:lnTo>
                    <a:pt x="489300" y="0"/>
                  </a:lnTo>
                  <a:lnTo>
                    <a:pt x="487998" y="1849"/>
                  </a:lnTo>
                  <a:lnTo>
                    <a:pt x="430244" y="37438"/>
                  </a:lnTo>
                  <a:lnTo>
                    <a:pt x="371522" y="76921"/>
                  </a:lnTo>
                  <a:lnTo>
                    <a:pt x="336692" y="112128"/>
                  </a:lnTo>
                  <a:lnTo>
                    <a:pt x="333559" y="120056"/>
                  </a:lnTo>
                  <a:lnTo>
                    <a:pt x="332545" y="136261"/>
                  </a:lnTo>
                  <a:lnTo>
                    <a:pt x="336342" y="142616"/>
                  </a:lnTo>
                  <a:lnTo>
                    <a:pt x="350424" y="152143"/>
                  </a:lnTo>
                  <a:lnTo>
                    <a:pt x="379143" y="158287"/>
                  </a:lnTo>
                  <a:lnTo>
                    <a:pt x="436794" y="153482"/>
                  </a:lnTo>
                  <a:lnTo>
                    <a:pt x="494989" y="141053"/>
                  </a:lnTo>
                  <a:lnTo>
                    <a:pt x="527377" y="133017"/>
                  </a:lnTo>
                  <a:lnTo>
                    <a:pt x="530950" y="133057"/>
                  </a:lnTo>
                  <a:lnTo>
                    <a:pt x="529633" y="134933"/>
                  </a:lnTo>
                  <a:lnTo>
                    <a:pt x="518308" y="141024"/>
                  </a:lnTo>
                  <a:lnTo>
                    <a:pt x="457879" y="160848"/>
                  </a:lnTo>
                  <a:lnTo>
                    <a:pt x="399424" y="184706"/>
                  </a:lnTo>
                  <a:lnTo>
                    <a:pt x="342089" y="208723"/>
                  </a:lnTo>
                  <a:lnTo>
                    <a:pt x="284136" y="253339"/>
                  </a:lnTo>
                  <a:lnTo>
                    <a:pt x="254290" y="281457"/>
                  </a:lnTo>
                  <a:lnTo>
                    <a:pt x="250888" y="288415"/>
                  </a:lnTo>
                  <a:lnTo>
                    <a:pt x="249632" y="3189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6404240" y="2549020"/>
              <a:ext cx="326444" cy="197788"/>
            </a:xfrm>
            <a:custGeom>
              <a:avLst/>
              <a:gdLst/>
              <a:ahLst/>
              <a:cxnLst/>
              <a:rect l="0" t="0" r="0" b="0"/>
              <a:pathLst>
                <a:path w="326444" h="197788">
                  <a:moveTo>
                    <a:pt x="19609" y="30505"/>
                  </a:moveTo>
                  <a:lnTo>
                    <a:pt x="28444" y="39340"/>
                  </a:lnTo>
                  <a:lnTo>
                    <a:pt x="45109" y="43677"/>
                  </a:lnTo>
                  <a:lnTo>
                    <a:pt x="93475" y="46462"/>
                  </a:lnTo>
                  <a:lnTo>
                    <a:pt x="112843" y="41911"/>
                  </a:lnTo>
                  <a:lnTo>
                    <a:pt x="120597" y="38109"/>
                  </a:lnTo>
                  <a:lnTo>
                    <a:pt x="122992" y="34650"/>
                  </a:lnTo>
                  <a:lnTo>
                    <a:pt x="121815" y="31419"/>
                  </a:lnTo>
                  <a:lnTo>
                    <a:pt x="118257" y="28341"/>
                  </a:lnTo>
                  <a:lnTo>
                    <a:pt x="113111" y="27213"/>
                  </a:lnTo>
                  <a:lnTo>
                    <a:pt x="72603" y="34306"/>
                  </a:lnTo>
                  <a:lnTo>
                    <a:pt x="41064" y="50739"/>
                  </a:lnTo>
                  <a:lnTo>
                    <a:pt x="12714" y="73175"/>
                  </a:lnTo>
                  <a:lnTo>
                    <a:pt x="2676" y="91691"/>
                  </a:lnTo>
                  <a:lnTo>
                    <a:pt x="0" y="101806"/>
                  </a:lnTo>
                  <a:lnTo>
                    <a:pt x="64" y="110399"/>
                  </a:lnTo>
                  <a:lnTo>
                    <a:pt x="5067" y="124877"/>
                  </a:lnTo>
                  <a:lnTo>
                    <a:pt x="18385" y="135010"/>
                  </a:lnTo>
                  <a:lnTo>
                    <a:pt x="27114" y="139007"/>
                  </a:lnTo>
                  <a:lnTo>
                    <a:pt x="70321" y="140214"/>
                  </a:lnTo>
                  <a:lnTo>
                    <a:pt x="117254" y="131414"/>
                  </a:lnTo>
                  <a:lnTo>
                    <a:pt x="176654" y="107577"/>
                  </a:lnTo>
                  <a:lnTo>
                    <a:pt x="239551" y="67668"/>
                  </a:lnTo>
                  <a:lnTo>
                    <a:pt x="301610" y="22227"/>
                  </a:lnTo>
                  <a:lnTo>
                    <a:pt x="324534" y="3"/>
                  </a:lnTo>
                  <a:lnTo>
                    <a:pt x="326443" y="0"/>
                  </a:lnTo>
                  <a:lnTo>
                    <a:pt x="323634" y="9859"/>
                  </a:lnTo>
                  <a:lnTo>
                    <a:pt x="313755" y="21637"/>
                  </a:lnTo>
                  <a:lnTo>
                    <a:pt x="251944" y="81148"/>
                  </a:lnTo>
                  <a:lnTo>
                    <a:pt x="196029" y="130420"/>
                  </a:lnTo>
                  <a:lnTo>
                    <a:pt x="136202" y="177027"/>
                  </a:lnTo>
                  <a:lnTo>
                    <a:pt x="111169" y="194009"/>
                  </a:lnTo>
                  <a:lnTo>
                    <a:pt x="94512" y="197787"/>
                  </a:lnTo>
                  <a:lnTo>
                    <a:pt x="86186" y="197500"/>
                  </a:lnTo>
                  <a:lnTo>
                    <a:pt x="82485" y="193610"/>
                  </a:lnTo>
                  <a:lnTo>
                    <a:pt x="81867" y="187319"/>
                  </a:lnTo>
                  <a:lnTo>
                    <a:pt x="86111" y="172316"/>
                  </a:lnTo>
                  <a:lnTo>
                    <a:pt x="109089" y="137447"/>
                  </a:lnTo>
                  <a:lnTo>
                    <a:pt x="122248" y="126420"/>
                  </a:lnTo>
                  <a:lnTo>
                    <a:pt x="129640" y="122185"/>
                  </a:lnTo>
                  <a:lnTo>
                    <a:pt x="145251" y="119945"/>
                  </a:lnTo>
                  <a:lnTo>
                    <a:pt x="205131" y="128439"/>
                  </a:lnTo>
                  <a:lnTo>
                    <a:pt x="227636" y="1303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6612938" y="2621130"/>
              <a:ext cx="185388" cy="351655"/>
            </a:xfrm>
            <a:custGeom>
              <a:avLst/>
              <a:gdLst/>
              <a:ahLst/>
              <a:cxnLst/>
              <a:rect l="0" t="0" r="0" b="0"/>
              <a:pathLst>
                <a:path w="185388" h="351655">
                  <a:moveTo>
                    <a:pt x="160395" y="0"/>
                  </a:moveTo>
                  <a:lnTo>
                    <a:pt x="155978" y="13252"/>
                  </a:lnTo>
                  <a:lnTo>
                    <a:pt x="117288" y="72617"/>
                  </a:lnTo>
                  <a:lnTo>
                    <a:pt x="99238" y="90858"/>
                  </a:lnTo>
                  <a:lnTo>
                    <a:pt x="78788" y="110440"/>
                  </a:lnTo>
                  <a:lnTo>
                    <a:pt x="29612" y="159389"/>
                  </a:lnTo>
                  <a:lnTo>
                    <a:pt x="2992" y="179028"/>
                  </a:lnTo>
                  <a:lnTo>
                    <a:pt x="1836" y="183147"/>
                  </a:lnTo>
                  <a:lnTo>
                    <a:pt x="5687" y="185893"/>
                  </a:lnTo>
                  <a:lnTo>
                    <a:pt x="43423" y="198229"/>
                  </a:lnTo>
                  <a:lnTo>
                    <a:pt x="56324" y="207062"/>
                  </a:lnTo>
                  <a:lnTo>
                    <a:pt x="58655" y="212006"/>
                  </a:lnTo>
                  <a:lnTo>
                    <a:pt x="58359" y="217152"/>
                  </a:lnTo>
                  <a:lnTo>
                    <a:pt x="53101" y="227800"/>
                  </a:lnTo>
                  <a:lnTo>
                    <a:pt x="38819" y="244190"/>
                  </a:lnTo>
                  <a:lnTo>
                    <a:pt x="1626" y="271835"/>
                  </a:lnTo>
                  <a:lnTo>
                    <a:pt x="0" y="276453"/>
                  </a:lnTo>
                  <a:lnTo>
                    <a:pt x="2614" y="280456"/>
                  </a:lnTo>
                  <a:lnTo>
                    <a:pt x="8056" y="284050"/>
                  </a:lnTo>
                  <a:lnTo>
                    <a:pt x="26429" y="285577"/>
                  </a:lnTo>
                  <a:lnTo>
                    <a:pt x="82623" y="283266"/>
                  </a:lnTo>
                  <a:lnTo>
                    <a:pt x="109512" y="283944"/>
                  </a:lnTo>
                  <a:lnTo>
                    <a:pt x="109831" y="285451"/>
                  </a:lnTo>
                  <a:lnTo>
                    <a:pt x="60688" y="314062"/>
                  </a:lnTo>
                  <a:lnTo>
                    <a:pt x="56942" y="320322"/>
                  </a:lnTo>
                  <a:lnTo>
                    <a:pt x="56293" y="327269"/>
                  </a:lnTo>
                  <a:lnTo>
                    <a:pt x="57709" y="334674"/>
                  </a:lnTo>
                  <a:lnTo>
                    <a:pt x="62352" y="340535"/>
                  </a:lnTo>
                  <a:lnTo>
                    <a:pt x="77373" y="349513"/>
                  </a:lnTo>
                  <a:lnTo>
                    <a:pt x="93911" y="351654"/>
                  </a:lnTo>
                  <a:lnTo>
                    <a:pt x="131545" y="345496"/>
                  </a:lnTo>
                  <a:lnTo>
                    <a:pt x="159243" y="333612"/>
                  </a:lnTo>
                  <a:lnTo>
                    <a:pt x="180600" y="318380"/>
                  </a:lnTo>
                  <a:lnTo>
                    <a:pt x="184035" y="311182"/>
                  </a:lnTo>
                  <a:lnTo>
                    <a:pt x="185387" y="293321"/>
                  </a:lnTo>
                  <a:lnTo>
                    <a:pt x="182604" y="285230"/>
                  </a:lnTo>
                  <a:lnTo>
                    <a:pt x="172115" y="271309"/>
                  </a:lnTo>
                  <a:lnTo>
                    <a:pt x="155743" y="263889"/>
                  </a:lnTo>
                  <a:lnTo>
                    <a:pt x="136138" y="261516"/>
                  </a:lnTo>
                  <a:lnTo>
                    <a:pt x="107083" y="265378"/>
                  </a:lnTo>
                  <a:lnTo>
                    <a:pt x="85506" y="2745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6733188" y="2971538"/>
              <a:ext cx="278565" cy="215424"/>
            </a:xfrm>
            <a:custGeom>
              <a:avLst/>
              <a:gdLst/>
              <a:ahLst/>
              <a:cxnLst/>
              <a:rect l="0" t="0" r="0" b="0"/>
              <a:pathLst>
                <a:path w="278565" h="215424">
                  <a:moveTo>
                    <a:pt x="131677" y="82287"/>
                  </a:moveTo>
                  <a:lnTo>
                    <a:pt x="96932" y="70705"/>
                  </a:lnTo>
                  <a:lnTo>
                    <a:pt x="68579" y="71562"/>
                  </a:lnTo>
                  <a:lnTo>
                    <a:pt x="26791" y="81058"/>
                  </a:lnTo>
                  <a:lnTo>
                    <a:pt x="8322" y="89754"/>
                  </a:lnTo>
                  <a:lnTo>
                    <a:pt x="3212" y="95586"/>
                  </a:lnTo>
                  <a:lnTo>
                    <a:pt x="730" y="102247"/>
                  </a:lnTo>
                  <a:lnTo>
                    <a:pt x="0" y="109462"/>
                  </a:lnTo>
                  <a:lnTo>
                    <a:pt x="3212" y="115197"/>
                  </a:lnTo>
                  <a:lnTo>
                    <a:pt x="16642" y="124034"/>
                  </a:lnTo>
                  <a:lnTo>
                    <a:pt x="37403" y="126112"/>
                  </a:lnTo>
                  <a:lnTo>
                    <a:pt x="97421" y="115035"/>
                  </a:lnTo>
                  <a:lnTo>
                    <a:pt x="154820" y="89830"/>
                  </a:lnTo>
                  <a:lnTo>
                    <a:pt x="212993" y="57256"/>
                  </a:lnTo>
                  <a:lnTo>
                    <a:pt x="272869" y="7395"/>
                  </a:lnTo>
                  <a:lnTo>
                    <a:pt x="278505" y="1849"/>
                  </a:lnTo>
                  <a:lnTo>
                    <a:pt x="278564" y="0"/>
                  </a:lnTo>
                  <a:lnTo>
                    <a:pt x="268768" y="2877"/>
                  </a:lnTo>
                  <a:lnTo>
                    <a:pt x="238988" y="20715"/>
                  </a:lnTo>
                  <a:lnTo>
                    <a:pt x="177665" y="70900"/>
                  </a:lnTo>
                  <a:lnTo>
                    <a:pt x="116126" y="123366"/>
                  </a:lnTo>
                  <a:lnTo>
                    <a:pt x="87441" y="153409"/>
                  </a:lnTo>
                  <a:lnTo>
                    <a:pt x="76267" y="171527"/>
                  </a:lnTo>
                  <a:lnTo>
                    <a:pt x="74396" y="180612"/>
                  </a:lnTo>
                  <a:lnTo>
                    <a:pt x="81750" y="21542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6855318" y="3200343"/>
              <a:ext cx="169825" cy="124487"/>
            </a:xfrm>
            <a:custGeom>
              <a:avLst/>
              <a:gdLst/>
              <a:ahLst/>
              <a:cxnLst/>
              <a:rect l="0" t="0" r="0" b="0"/>
              <a:pathLst>
                <a:path w="169825" h="124487">
                  <a:moveTo>
                    <a:pt x="134362" y="11582"/>
                  </a:moveTo>
                  <a:lnTo>
                    <a:pt x="99617" y="0"/>
                  </a:lnTo>
                  <a:lnTo>
                    <a:pt x="66847" y="856"/>
                  </a:lnTo>
                  <a:lnTo>
                    <a:pt x="36695" y="11383"/>
                  </a:lnTo>
                  <a:lnTo>
                    <a:pt x="14612" y="30631"/>
                  </a:lnTo>
                  <a:lnTo>
                    <a:pt x="774" y="53900"/>
                  </a:lnTo>
                  <a:lnTo>
                    <a:pt x="0" y="61983"/>
                  </a:lnTo>
                  <a:lnTo>
                    <a:pt x="4071" y="78362"/>
                  </a:lnTo>
                  <a:lnTo>
                    <a:pt x="21177" y="103176"/>
                  </a:lnTo>
                  <a:lnTo>
                    <a:pt x="40911" y="114852"/>
                  </a:lnTo>
                  <a:lnTo>
                    <a:pt x="78012" y="124158"/>
                  </a:lnTo>
                  <a:lnTo>
                    <a:pt x="103770" y="124486"/>
                  </a:lnTo>
                  <a:lnTo>
                    <a:pt x="137215" y="114274"/>
                  </a:lnTo>
                  <a:lnTo>
                    <a:pt x="152888" y="104684"/>
                  </a:lnTo>
                  <a:lnTo>
                    <a:pt x="163553" y="91792"/>
                  </a:lnTo>
                  <a:lnTo>
                    <a:pt x="167691" y="84471"/>
                  </a:lnTo>
                  <a:lnTo>
                    <a:pt x="169824" y="68940"/>
                  </a:lnTo>
                  <a:lnTo>
                    <a:pt x="169098" y="60916"/>
                  </a:lnTo>
                  <a:lnTo>
                    <a:pt x="160896" y="44603"/>
                  </a:lnTo>
                  <a:lnTo>
                    <a:pt x="154825" y="36370"/>
                  </a:lnTo>
                  <a:lnTo>
                    <a:pt x="138218" y="24756"/>
                  </a:lnTo>
                  <a:lnTo>
                    <a:pt x="101840" y="9766"/>
                  </a:lnTo>
                  <a:lnTo>
                    <a:pt x="82309" y="8618"/>
                  </a:lnTo>
                  <a:lnTo>
                    <a:pt x="62226" y="12113"/>
                  </a:lnTo>
                  <a:lnTo>
                    <a:pt x="44055" y="19831"/>
                  </a:lnTo>
                  <a:lnTo>
                    <a:pt x="38099" y="24478"/>
                  </a:lnTo>
                  <a:lnTo>
                    <a:pt x="26189" y="4486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6930288" y="3303456"/>
            <a:ext cx="308091" cy="670803"/>
            <a:chOff x="6930288" y="3303456"/>
            <a:chExt cx="308091" cy="670803"/>
          </a:xfrm>
        </p:grpSpPr>
        <p:sp>
          <p:nvSpPr>
            <p:cNvPr id="151" name="Freeform 150"/>
            <p:cNvSpPr/>
            <p:nvPr/>
          </p:nvSpPr>
          <p:spPr>
            <a:xfrm>
              <a:off x="7041813" y="3303456"/>
              <a:ext cx="172537" cy="191385"/>
            </a:xfrm>
            <a:custGeom>
              <a:avLst/>
              <a:gdLst/>
              <a:ahLst/>
              <a:cxnLst/>
              <a:rect l="0" t="0" r="0" b="0"/>
              <a:pathLst>
                <a:path w="172537" h="191385">
                  <a:moveTo>
                    <a:pt x="172536" y="0"/>
                  </a:moveTo>
                  <a:lnTo>
                    <a:pt x="144955" y="23163"/>
                  </a:lnTo>
                  <a:lnTo>
                    <a:pt x="90252" y="55559"/>
                  </a:lnTo>
                  <a:lnTo>
                    <a:pt x="30226" y="94311"/>
                  </a:lnTo>
                  <a:lnTo>
                    <a:pt x="13156" y="111874"/>
                  </a:lnTo>
                  <a:lnTo>
                    <a:pt x="5238" y="126460"/>
                  </a:lnTo>
                  <a:lnTo>
                    <a:pt x="0" y="154684"/>
                  </a:lnTo>
                  <a:lnTo>
                    <a:pt x="3706" y="170758"/>
                  </a:lnTo>
                  <a:lnTo>
                    <a:pt x="14436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7069818" y="3494840"/>
              <a:ext cx="112610" cy="93756"/>
            </a:xfrm>
            <a:custGeom>
              <a:avLst/>
              <a:gdLst/>
              <a:ahLst/>
              <a:cxnLst/>
              <a:rect l="0" t="0" r="0" b="0"/>
              <a:pathLst>
                <a:path w="112610" h="93756">
                  <a:moveTo>
                    <a:pt x="86283" y="0"/>
                  </a:moveTo>
                  <a:lnTo>
                    <a:pt x="30435" y="15118"/>
                  </a:lnTo>
                  <a:lnTo>
                    <a:pt x="12461" y="23978"/>
                  </a:lnTo>
                  <a:lnTo>
                    <a:pt x="6558" y="31703"/>
                  </a:lnTo>
                  <a:lnTo>
                    <a:pt x="0" y="52614"/>
                  </a:lnTo>
                  <a:lnTo>
                    <a:pt x="1024" y="61888"/>
                  </a:lnTo>
                  <a:lnTo>
                    <a:pt x="9559" y="77124"/>
                  </a:lnTo>
                  <a:lnTo>
                    <a:pt x="22597" y="87594"/>
                  </a:lnTo>
                  <a:lnTo>
                    <a:pt x="29957" y="91680"/>
                  </a:lnTo>
                  <a:lnTo>
                    <a:pt x="45532" y="93755"/>
                  </a:lnTo>
                  <a:lnTo>
                    <a:pt x="78131" y="87554"/>
                  </a:lnTo>
                  <a:lnTo>
                    <a:pt x="98558" y="75663"/>
                  </a:lnTo>
                  <a:lnTo>
                    <a:pt x="108073" y="63214"/>
                  </a:lnTo>
                  <a:lnTo>
                    <a:pt x="111905" y="56011"/>
                  </a:lnTo>
                  <a:lnTo>
                    <a:pt x="112609" y="48436"/>
                  </a:lnTo>
                  <a:lnTo>
                    <a:pt x="108462" y="32622"/>
                  </a:lnTo>
                  <a:lnTo>
                    <a:pt x="97989" y="18813"/>
                  </a:lnTo>
                  <a:lnTo>
                    <a:pt x="91314" y="12542"/>
                  </a:lnTo>
                  <a:lnTo>
                    <a:pt x="84090" y="9286"/>
                  </a:lnTo>
                  <a:lnTo>
                    <a:pt x="44678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6930288" y="3650362"/>
              <a:ext cx="300704" cy="142353"/>
            </a:xfrm>
            <a:custGeom>
              <a:avLst/>
              <a:gdLst/>
              <a:ahLst/>
              <a:cxnLst/>
              <a:rect l="0" t="0" r="0" b="0"/>
              <a:pathLst>
                <a:path w="300704" h="142353">
                  <a:moveTo>
                    <a:pt x="300703" y="27541"/>
                  </a:moveTo>
                  <a:lnTo>
                    <a:pt x="291869" y="14289"/>
                  </a:lnTo>
                  <a:lnTo>
                    <a:pt x="280134" y="5317"/>
                  </a:lnTo>
                  <a:lnTo>
                    <a:pt x="273122" y="1631"/>
                  </a:lnTo>
                  <a:lnTo>
                    <a:pt x="253004" y="0"/>
                  </a:lnTo>
                  <a:lnTo>
                    <a:pt x="211254" y="6486"/>
                  </a:lnTo>
                  <a:lnTo>
                    <a:pt x="204088" y="10731"/>
                  </a:lnTo>
                  <a:lnTo>
                    <a:pt x="193659" y="22844"/>
                  </a:lnTo>
                  <a:lnTo>
                    <a:pt x="192358" y="29957"/>
                  </a:lnTo>
                  <a:lnTo>
                    <a:pt x="195844" y="45257"/>
                  </a:lnTo>
                  <a:lnTo>
                    <a:pt x="208202" y="65047"/>
                  </a:lnTo>
                  <a:lnTo>
                    <a:pt x="220760" y="74413"/>
                  </a:lnTo>
                  <a:lnTo>
                    <a:pt x="247005" y="92376"/>
                  </a:lnTo>
                  <a:lnTo>
                    <a:pt x="248262" y="97577"/>
                  </a:lnTo>
                  <a:lnTo>
                    <a:pt x="246327" y="102893"/>
                  </a:lnTo>
                  <a:lnTo>
                    <a:pt x="242263" y="108286"/>
                  </a:lnTo>
                  <a:lnTo>
                    <a:pt x="227885" y="116744"/>
                  </a:lnTo>
                  <a:lnTo>
                    <a:pt x="171138" y="135511"/>
                  </a:lnTo>
                  <a:lnTo>
                    <a:pt x="115059" y="142352"/>
                  </a:lnTo>
                  <a:lnTo>
                    <a:pt x="59054" y="137060"/>
                  </a:lnTo>
                  <a:lnTo>
                    <a:pt x="29398" y="128820"/>
                  </a:lnTo>
                  <a:lnTo>
                    <a:pt x="14935" y="120015"/>
                  </a:lnTo>
                  <a:lnTo>
                    <a:pt x="4808" y="105007"/>
                  </a:lnTo>
                  <a:lnTo>
                    <a:pt x="814" y="95827"/>
                  </a:lnTo>
                  <a:lnTo>
                    <a:pt x="0" y="86934"/>
                  </a:lnTo>
                  <a:lnTo>
                    <a:pt x="4026" y="69656"/>
                  </a:lnTo>
                  <a:lnTo>
                    <a:pt x="14445" y="57661"/>
                  </a:lnTo>
                  <a:lnTo>
                    <a:pt x="21106" y="53169"/>
                  </a:lnTo>
                  <a:lnTo>
                    <a:pt x="52568" y="46846"/>
                  </a:lnTo>
                  <a:lnTo>
                    <a:pt x="92677" y="525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6945338" y="3794398"/>
              <a:ext cx="293041" cy="179861"/>
            </a:xfrm>
            <a:custGeom>
              <a:avLst/>
              <a:gdLst/>
              <a:ahLst/>
              <a:cxnLst/>
              <a:rect l="0" t="0" r="0" b="0"/>
              <a:pathLst>
                <a:path w="293041" h="179861">
                  <a:moveTo>
                    <a:pt x="285653" y="0"/>
                  </a:moveTo>
                  <a:lnTo>
                    <a:pt x="233486" y="16043"/>
                  </a:lnTo>
                  <a:lnTo>
                    <a:pt x="221479" y="28395"/>
                  </a:lnTo>
                  <a:lnTo>
                    <a:pt x="219756" y="35572"/>
                  </a:lnTo>
                  <a:lnTo>
                    <a:pt x="222773" y="50943"/>
                  </a:lnTo>
                  <a:lnTo>
                    <a:pt x="232743" y="64555"/>
                  </a:lnTo>
                  <a:lnTo>
                    <a:pt x="246420" y="75844"/>
                  </a:lnTo>
                  <a:lnTo>
                    <a:pt x="285966" y="98118"/>
                  </a:lnTo>
                  <a:lnTo>
                    <a:pt x="290484" y="104243"/>
                  </a:lnTo>
                  <a:lnTo>
                    <a:pt x="292572" y="111101"/>
                  </a:lnTo>
                  <a:lnTo>
                    <a:pt x="293040" y="118446"/>
                  </a:lnTo>
                  <a:lnTo>
                    <a:pt x="288728" y="125192"/>
                  </a:lnTo>
                  <a:lnTo>
                    <a:pt x="262423" y="142597"/>
                  </a:lnTo>
                  <a:lnTo>
                    <a:pt x="220351" y="157229"/>
                  </a:lnTo>
                  <a:lnTo>
                    <a:pt x="168278" y="169022"/>
                  </a:lnTo>
                  <a:lnTo>
                    <a:pt x="110018" y="179331"/>
                  </a:lnTo>
                  <a:lnTo>
                    <a:pt x="55501" y="179860"/>
                  </a:lnTo>
                  <a:lnTo>
                    <a:pt x="13262" y="171336"/>
                  </a:lnTo>
                  <a:lnTo>
                    <a:pt x="6980" y="165999"/>
                  </a:lnTo>
                  <a:lnTo>
                    <a:pt x="0" y="150208"/>
                  </a:lnTo>
                  <a:lnTo>
                    <a:pt x="488" y="120525"/>
                  </a:lnTo>
                  <a:lnTo>
                    <a:pt x="6669" y="104110"/>
                  </a:lnTo>
                  <a:lnTo>
                    <a:pt x="10906" y="97143"/>
                  </a:lnTo>
                  <a:lnTo>
                    <a:pt x="17428" y="93424"/>
                  </a:lnTo>
                  <a:lnTo>
                    <a:pt x="34538" y="91756"/>
                  </a:lnTo>
                  <a:lnTo>
                    <a:pt x="60545" y="96015"/>
                  </a:lnTo>
                  <a:lnTo>
                    <a:pt x="119729" y="133420"/>
                  </a:lnTo>
                  <a:lnTo>
                    <a:pt x="144195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6727416" y="2140694"/>
            <a:ext cx="550793" cy="796099"/>
            <a:chOff x="6727416" y="2140694"/>
            <a:chExt cx="550793" cy="796099"/>
          </a:xfrm>
        </p:grpSpPr>
        <p:sp>
          <p:nvSpPr>
            <p:cNvPr id="156" name="Freeform 155"/>
            <p:cNvSpPr/>
            <p:nvPr/>
          </p:nvSpPr>
          <p:spPr>
            <a:xfrm>
              <a:off x="6727416" y="2140694"/>
              <a:ext cx="328834" cy="177248"/>
            </a:xfrm>
            <a:custGeom>
              <a:avLst/>
              <a:gdLst/>
              <a:ahLst/>
              <a:cxnLst/>
              <a:rect l="0" t="0" r="0" b="0"/>
              <a:pathLst>
                <a:path w="328834" h="177248">
                  <a:moveTo>
                    <a:pt x="328833" y="31100"/>
                  </a:moveTo>
                  <a:lnTo>
                    <a:pt x="319998" y="17848"/>
                  </a:lnTo>
                  <a:lnTo>
                    <a:pt x="300868" y="8876"/>
                  </a:lnTo>
                  <a:lnTo>
                    <a:pt x="243386" y="0"/>
                  </a:lnTo>
                  <a:lnTo>
                    <a:pt x="186807" y="7155"/>
                  </a:lnTo>
                  <a:lnTo>
                    <a:pt x="139394" y="21064"/>
                  </a:lnTo>
                  <a:lnTo>
                    <a:pt x="125678" y="30029"/>
                  </a:lnTo>
                  <a:lnTo>
                    <a:pt x="115884" y="42643"/>
                  </a:lnTo>
                  <a:lnTo>
                    <a:pt x="111977" y="49890"/>
                  </a:lnTo>
                  <a:lnTo>
                    <a:pt x="110103" y="65339"/>
                  </a:lnTo>
                  <a:lnTo>
                    <a:pt x="114742" y="123446"/>
                  </a:lnTo>
                  <a:lnTo>
                    <a:pt x="117187" y="145182"/>
                  </a:lnTo>
                  <a:lnTo>
                    <a:pt x="115192" y="167171"/>
                  </a:lnTo>
                  <a:lnTo>
                    <a:pt x="109667" y="173589"/>
                  </a:lnTo>
                  <a:lnTo>
                    <a:pt x="101361" y="176944"/>
                  </a:lnTo>
                  <a:lnTo>
                    <a:pt x="70050" y="177247"/>
                  </a:lnTo>
                  <a:lnTo>
                    <a:pt x="37350" y="169016"/>
                  </a:lnTo>
                  <a:lnTo>
                    <a:pt x="9170" y="154866"/>
                  </a:lnTo>
                  <a:lnTo>
                    <a:pt x="2003" y="149668"/>
                  </a:lnTo>
                  <a:lnTo>
                    <a:pt x="0" y="145279"/>
                  </a:lnTo>
                  <a:lnTo>
                    <a:pt x="1437" y="141428"/>
                  </a:lnTo>
                  <a:lnTo>
                    <a:pt x="5169" y="137936"/>
                  </a:lnTo>
                  <a:lnTo>
                    <a:pt x="9506" y="136533"/>
                  </a:lnTo>
                  <a:lnTo>
                    <a:pt x="29275" y="1392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6830313" y="2302339"/>
              <a:ext cx="101122" cy="152371"/>
            </a:xfrm>
            <a:custGeom>
              <a:avLst/>
              <a:gdLst/>
              <a:ahLst/>
              <a:cxnLst/>
              <a:rect l="0" t="0" r="0" b="0"/>
              <a:pathLst>
                <a:path w="101122" h="152371">
                  <a:moveTo>
                    <a:pt x="26230" y="19233"/>
                  </a:moveTo>
                  <a:lnTo>
                    <a:pt x="55851" y="25819"/>
                  </a:lnTo>
                  <a:lnTo>
                    <a:pt x="96493" y="27212"/>
                  </a:lnTo>
                  <a:lnTo>
                    <a:pt x="100809" y="24552"/>
                  </a:lnTo>
                  <a:lnTo>
                    <a:pt x="100913" y="20006"/>
                  </a:lnTo>
                  <a:lnTo>
                    <a:pt x="98208" y="14201"/>
                  </a:lnTo>
                  <a:lnTo>
                    <a:pt x="85342" y="5286"/>
                  </a:lnTo>
                  <a:lnTo>
                    <a:pt x="76733" y="1614"/>
                  </a:lnTo>
                  <a:lnTo>
                    <a:pt x="57305" y="0"/>
                  </a:lnTo>
                  <a:lnTo>
                    <a:pt x="19117" y="6497"/>
                  </a:lnTo>
                  <a:lnTo>
                    <a:pt x="12242" y="10742"/>
                  </a:lnTo>
                  <a:lnTo>
                    <a:pt x="2139" y="22856"/>
                  </a:lnTo>
                  <a:lnTo>
                    <a:pt x="0" y="29970"/>
                  </a:lnTo>
                  <a:lnTo>
                    <a:pt x="88" y="45270"/>
                  </a:lnTo>
                  <a:lnTo>
                    <a:pt x="9752" y="69478"/>
                  </a:lnTo>
                  <a:lnTo>
                    <a:pt x="36228" y="107301"/>
                  </a:lnTo>
                  <a:lnTo>
                    <a:pt x="70632" y="134496"/>
                  </a:lnTo>
                  <a:lnTo>
                    <a:pt x="101121" y="1523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6939900" y="2427555"/>
              <a:ext cx="338309" cy="509238"/>
            </a:xfrm>
            <a:custGeom>
              <a:avLst/>
              <a:gdLst/>
              <a:ahLst/>
              <a:cxnLst/>
              <a:rect l="0" t="0" r="0" b="0"/>
              <a:pathLst>
                <a:path w="338309" h="509238">
                  <a:moveTo>
                    <a:pt x="83065" y="10512"/>
                  </a:moveTo>
                  <a:lnTo>
                    <a:pt x="74230" y="1677"/>
                  </a:lnTo>
                  <a:lnTo>
                    <a:pt x="68854" y="0"/>
                  </a:lnTo>
                  <a:lnTo>
                    <a:pt x="55484" y="601"/>
                  </a:lnTo>
                  <a:lnTo>
                    <a:pt x="19506" y="15163"/>
                  </a:lnTo>
                  <a:lnTo>
                    <a:pt x="5199" y="25215"/>
                  </a:lnTo>
                  <a:lnTo>
                    <a:pt x="1568" y="32333"/>
                  </a:lnTo>
                  <a:lnTo>
                    <a:pt x="0" y="50105"/>
                  </a:lnTo>
                  <a:lnTo>
                    <a:pt x="4850" y="65399"/>
                  </a:lnTo>
                  <a:lnTo>
                    <a:pt x="8732" y="72067"/>
                  </a:lnTo>
                  <a:lnTo>
                    <a:pt x="31865" y="90285"/>
                  </a:lnTo>
                  <a:lnTo>
                    <a:pt x="62142" y="102977"/>
                  </a:lnTo>
                  <a:lnTo>
                    <a:pt x="65418" y="106364"/>
                  </a:lnTo>
                  <a:lnTo>
                    <a:pt x="63904" y="109547"/>
                  </a:lnTo>
                  <a:lnTo>
                    <a:pt x="39318" y="125715"/>
                  </a:lnTo>
                  <a:lnTo>
                    <a:pt x="36334" y="130768"/>
                  </a:lnTo>
                  <a:lnTo>
                    <a:pt x="36193" y="135987"/>
                  </a:lnTo>
                  <a:lnTo>
                    <a:pt x="40968" y="146715"/>
                  </a:lnTo>
                  <a:lnTo>
                    <a:pt x="49254" y="157647"/>
                  </a:lnTo>
                  <a:lnTo>
                    <a:pt x="64031" y="163739"/>
                  </a:lnTo>
                  <a:lnTo>
                    <a:pt x="73149" y="165363"/>
                  </a:lnTo>
                  <a:lnTo>
                    <a:pt x="77379" y="168295"/>
                  </a:lnTo>
                  <a:lnTo>
                    <a:pt x="78350" y="172099"/>
                  </a:lnTo>
                  <a:lnTo>
                    <a:pt x="77148" y="176484"/>
                  </a:lnTo>
                  <a:lnTo>
                    <a:pt x="73573" y="180332"/>
                  </a:lnTo>
                  <a:lnTo>
                    <a:pt x="62204" y="187073"/>
                  </a:lnTo>
                  <a:lnTo>
                    <a:pt x="60836" y="191089"/>
                  </a:lnTo>
                  <a:lnTo>
                    <a:pt x="62698" y="195616"/>
                  </a:lnTo>
                  <a:lnTo>
                    <a:pt x="66713" y="200483"/>
                  </a:lnTo>
                  <a:lnTo>
                    <a:pt x="74013" y="202803"/>
                  </a:lnTo>
                  <a:lnTo>
                    <a:pt x="94451" y="202916"/>
                  </a:lnTo>
                  <a:lnTo>
                    <a:pt x="100826" y="205350"/>
                  </a:lnTo>
                  <a:lnTo>
                    <a:pt x="104151" y="209746"/>
                  </a:lnTo>
                  <a:lnTo>
                    <a:pt x="105444" y="215450"/>
                  </a:lnTo>
                  <a:lnTo>
                    <a:pt x="109079" y="218329"/>
                  </a:lnTo>
                  <a:lnTo>
                    <a:pt x="114276" y="219323"/>
                  </a:lnTo>
                  <a:lnTo>
                    <a:pt x="165090" y="221073"/>
                  </a:lnTo>
                  <a:lnTo>
                    <a:pt x="181465" y="226137"/>
                  </a:lnTo>
                  <a:lnTo>
                    <a:pt x="194908" y="234551"/>
                  </a:lnTo>
                  <a:lnTo>
                    <a:pt x="198308" y="241233"/>
                  </a:lnTo>
                  <a:lnTo>
                    <a:pt x="199620" y="258519"/>
                  </a:lnTo>
                  <a:lnTo>
                    <a:pt x="201449" y="261834"/>
                  </a:lnTo>
                  <a:lnTo>
                    <a:pt x="204517" y="261271"/>
                  </a:lnTo>
                  <a:lnTo>
                    <a:pt x="213782" y="255097"/>
                  </a:lnTo>
                  <a:lnTo>
                    <a:pt x="270687" y="231355"/>
                  </a:lnTo>
                  <a:lnTo>
                    <a:pt x="315859" y="214940"/>
                  </a:lnTo>
                  <a:lnTo>
                    <a:pt x="327018" y="213366"/>
                  </a:lnTo>
                  <a:lnTo>
                    <a:pt x="333534" y="216015"/>
                  </a:lnTo>
                  <a:lnTo>
                    <a:pt x="336953" y="221479"/>
                  </a:lnTo>
                  <a:lnTo>
                    <a:pt x="338308" y="228820"/>
                  </a:lnTo>
                  <a:lnTo>
                    <a:pt x="337362" y="235563"/>
                  </a:lnTo>
                  <a:lnTo>
                    <a:pt x="331380" y="247986"/>
                  </a:lnTo>
                  <a:lnTo>
                    <a:pt x="320092" y="257206"/>
                  </a:lnTo>
                  <a:lnTo>
                    <a:pt x="257182" y="292837"/>
                  </a:lnTo>
                  <a:lnTo>
                    <a:pt x="201239" y="316604"/>
                  </a:lnTo>
                  <a:lnTo>
                    <a:pt x="190135" y="320370"/>
                  </a:lnTo>
                  <a:lnTo>
                    <a:pt x="218065" y="302957"/>
                  </a:lnTo>
                  <a:lnTo>
                    <a:pt x="225765" y="301630"/>
                  </a:lnTo>
                  <a:lnTo>
                    <a:pt x="241717" y="305086"/>
                  </a:lnTo>
                  <a:lnTo>
                    <a:pt x="247080" y="310446"/>
                  </a:lnTo>
                  <a:lnTo>
                    <a:pt x="260811" y="351542"/>
                  </a:lnTo>
                  <a:lnTo>
                    <a:pt x="260734" y="358983"/>
                  </a:lnTo>
                  <a:lnTo>
                    <a:pt x="255717" y="372181"/>
                  </a:lnTo>
                  <a:lnTo>
                    <a:pt x="242497" y="390008"/>
                  </a:lnTo>
                  <a:lnTo>
                    <a:pt x="241129" y="395722"/>
                  </a:lnTo>
                  <a:lnTo>
                    <a:pt x="242065" y="401380"/>
                  </a:lnTo>
                  <a:lnTo>
                    <a:pt x="244539" y="407001"/>
                  </a:lnTo>
                  <a:lnTo>
                    <a:pt x="254684" y="415712"/>
                  </a:lnTo>
                  <a:lnTo>
                    <a:pt x="310784" y="441929"/>
                  </a:lnTo>
                  <a:lnTo>
                    <a:pt x="314390" y="447902"/>
                  </a:lnTo>
                  <a:lnTo>
                    <a:pt x="315931" y="461935"/>
                  </a:lnTo>
                  <a:lnTo>
                    <a:pt x="312274" y="468636"/>
                  </a:lnTo>
                  <a:lnTo>
                    <a:pt x="298349" y="481013"/>
                  </a:lnTo>
                  <a:lnTo>
                    <a:pt x="274133" y="493959"/>
                  </a:lnTo>
                  <a:lnTo>
                    <a:pt x="223022" y="505692"/>
                  </a:lnTo>
                  <a:lnTo>
                    <a:pt x="164035" y="509237"/>
                  </a:lnTo>
                  <a:lnTo>
                    <a:pt x="144014" y="504605"/>
                  </a:lnTo>
                  <a:lnTo>
                    <a:pt x="134793" y="500781"/>
                  </a:lnTo>
                  <a:lnTo>
                    <a:pt x="128645" y="494533"/>
                  </a:lnTo>
                  <a:lnTo>
                    <a:pt x="121814" y="477730"/>
                  </a:lnTo>
                  <a:lnTo>
                    <a:pt x="121842" y="469920"/>
                  </a:lnTo>
                  <a:lnTo>
                    <a:pt x="126803" y="456312"/>
                  </a:lnTo>
                  <a:lnTo>
                    <a:pt x="144409" y="438255"/>
                  </a:lnTo>
                  <a:lnTo>
                    <a:pt x="152623" y="435283"/>
                  </a:lnTo>
                  <a:lnTo>
                    <a:pt x="171610" y="434446"/>
                  </a:lnTo>
                  <a:lnTo>
                    <a:pt x="207509" y="448007"/>
                  </a:lnTo>
                  <a:lnTo>
                    <a:pt x="266128" y="49313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6340639" y="324521"/>
            <a:ext cx="1264800" cy="332843"/>
            <a:chOff x="6340639" y="324521"/>
            <a:chExt cx="1264800" cy="332843"/>
          </a:xfrm>
        </p:grpSpPr>
        <p:sp>
          <p:nvSpPr>
            <p:cNvPr id="160" name="Freeform 159"/>
            <p:cNvSpPr/>
            <p:nvPr/>
          </p:nvSpPr>
          <p:spPr>
            <a:xfrm>
              <a:off x="6340639" y="482621"/>
              <a:ext cx="407732" cy="174743"/>
            </a:xfrm>
            <a:custGeom>
              <a:avLst/>
              <a:gdLst/>
              <a:ahLst/>
              <a:cxnLst/>
              <a:rect l="0" t="0" r="0" b="0"/>
              <a:pathLst>
                <a:path w="407732" h="174743">
                  <a:moveTo>
                    <a:pt x="0" y="174742"/>
                  </a:moveTo>
                  <a:lnTo>
                    <a:pt x="62987" y="130171"/>
                  </a:lnTo>
                  <a:lnTo>
                    <a:pt x="123527" y="102780"/>
                  </a:lnTo>
                  <a:lnTo>
                    <a:pt x="182988" y="68880"/>
                  </a:lnTo>
                  <a:lnTo>
                    <a:pt x="241306" y="47288"/>
                  </a:lnTo>
                  <a:lnTo>
                    <a:pt x="304369" y="20195"/>
                  </a:lnTo>
                  <a:lnTo>
                    <a:pt x="360481" y="5650"/>
                  </a:lnTo>
                  <a:lnTo>
                    <a:pt x="40773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7006323" y="366126"/>
              <a:ext cx="24964" cy="8322"/>
            </a:xfrm>
            <a:custGeom>
              <a:avLst/>
              <a:gdLst/>
              <a:ahLst/>
              <a:cxnLst/>
              <a:rect l="0" t="0" r="0" b="0"/>
              <a:pathLst>
                <a:path w="24964" h="8322">
                  <a:moveTo>
                    <a:pt x="0" y="8321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7122817" y="332842"/>
              <a:ext cx="174743" cy="24964"/>
            </a:xfrm>
            <a:custGeom>
              <a:avLst/>
              <a:gdLst/>
              <a:ahLst/>
              <a:cxnLst/>
              <a:rect l="0" t="0" r="0" b="0"/>
              <a:pathLst>
                <a:path w="174743" h="24964">
                  <a:moveTo>
                    <a:pt x="0" y="24963"/>
                  </a:moveTo>
                  <a:lnTo>
                    <a:pt x="21779" y="19245"/>
                  </a:lnTo>
                  <a:lnTo>
                    <a:pt x="54017" y="15564"/>
                  </a:lnTo>
                  <a:lnTo>
                    <a:pt x="103713" y="2415"/>
                  </a:lnTo>
                  <a:lnTo>
                    <a:pt x="157432" y="318"/>
                  </a:lnTo>
                  <a:lnTo>
                    <a:pt x="17474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7405733" y="332842"/>
              <a:ext cx="74890" cy="1"/>
            </a:xfrm>
            <a:custGeom>
              <a:avLst/>
              <a:gdLst/>
              <a:ahLst/>
              <a:cxnLst/>
              <a:rect l="0" t="0" r="0" b="0"/>
              <a:pathLst>
                <a:path w="74890" h="1">
                  <a:moveTo>
                    <a:pt x="0" y="0"/>
                  </a:moveTo>
                  <a:lnTo>
                    <a:pt x="60624" y="0"/>
                  </a:lnTo>
                  <a:lnTo>
                    <a:pt x="7488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7555512" y="324521"/>
              <a:ext cx="49927" cy="16643"/>
            </a:xfrm>
            <a:custGeom>
              <a:avLst/>
              <a:gdLst/>
              <a:ahLst/>
              <a:cxnLst/>
              <a:rect l="0" t="0" r="0" b="0"/>
              <a:pathLst>
                <a:path w="49927" h="16643">
                  <a:moveTo>
                    <a:pt x="0" y="0"/>
                  </a:moveTo>
                  <a:lnTo>
                    <a:pt x="49926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884593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09075" y="187153"/>
            <a:ext cx="1692023" cy="486853"/>
            <a:chOff x="3209075" y="187153"/>
            <a:chExt cx="1692023" cy="486853"/>
          </a:xfrm>
        </p:grpSpPr>
        <p:sp>
          <p:nvSpPr>
            <p:cNvPr id="2" name="Freeform 1"/>
            <p:cNvSpPr/>
            <p:nvPr/>
          </p:nvSpPr>
          <p:spPr>
            <a:xfrm>
              <a:off x="3209075" y="187153"/>
              <a:ext cx="227191" cy="486853"/>
            </a:xfrm>
            <a:custGeom>
              <a:avLst/>
              <a:gdLst/>
              <a:ahLst/>
              <a:cxnLst/>
              <a:rect l="0" t="0" r="0" b="0"/>
              <a:pathLst>
                <a:path w="227191" h="486853">
                  <a:moveTo>
                    <a:pt x="2850" y="45836"/>
                  </a:moveTo>
                  <a:lnTo>
                    <a:pt x="21837" y="100777"/>
                  </a:lnTo>
                  <a:lnTo>
                    <a:pt x="27026" y="156714"/>
                  </a:lnTo>
                  <a:lnTo>
                    <a:pt x="27709" y="214714"/>
                  </a:lnTo>
                  <a:lnTo>
                    <a:pt x="27792" y="268216"/>
                  </a:lnTo>
                  <a:lnTo>
                    <a:pt x="22090" y="322376"/>
                  </a:lnTo>
                  <a:lnTo>
                    <a:pt x="15417" y="385395"/>
                  </a:lnTo>
                  <a:lnTo>
                    <a:pt x="2678" y="447136"/>
                  </a:lnTo>
                  <a:lnTo>
                    <a:pt x="0" y="463653"/>
                  </a:lnTo>
                  <a:lnTo>
                    <a:pt x="10882" y="433987"/>
                  </a:lnTo>
                  <a:lnTo>
                    <a:pt x="26626" y="383132"/>
                  </a:lnTo>
                  <a:lnTo>
                    <a:pt x="40899" y="325386"/>
                  </a:lnTo>
                  <a:lnTo>
                    <a:pt x="55087" y="263984"/>
                  </a:lnTo>
                  <a:lnTo>
                    <a:pt x="71004" y="207066"/>
                  </a:lnTo>
                  <a:lnTo>
                    <a:pt x="88771" y="151307"/>
                  </a:lnTo>
                  <a:lnTo>
                    <a:pt x="102141" y="98242"/>
                  </a:lnTo>
                  <a:lnTo>
                    <a:pt x="113323" y="65679"/>
                  </a:lnTo>
                  <a:lnTo>
                    <a:pt x="142825" y="4418"/>
                  </a:lnTo>
                  <a:lnTo>
                    <a:pt x="148867" y="658"/>
                  </a:lnTo>
                  <a:lnTo>
                    <a:pt x="155668" y="0"/>
                  </a:lnTo>
                  <a:lnTo>
                    <a:pt x="169697" y="4200"/>
                  </a:lnTo>
                  <a:lnTo>
                    <a:pt x="182096" y="12230"/>
                  </a:lnTo>
                  <a:lnTo>
                    <a:pt x="191305" y="24428"/>
                  </a:lnTo>
                  <a:lnTo>
                    <a:pt x="204750" y="59277"/>
                  </a:lnTo>
                  <a:lnTo>
                    <a:pt x="219120" y="121765"/>
                  </a:lnTo>
                  <a:lnTo>
                    <a:pt x="225859" y="180822"/>
                  </a:lnTo>
                  <a:lnTo>
                    <a:pt x="227190" y="240188"/>
                  </a:lnTo>
                  <a:lnTo>
                    <a:pt x="224987" y="301910"/>
                  </a:lnTo>
                  <a:lnTo>
                    <a:pt x="215923" y="358891"/>
                  </a:lnTo>
                  <a:lnTo>
                    <a:pt x="202489" y="419504"/>
                  </a:lnTo>
                  <a:lnTo>
                    <a:pt x="187753" y="468087"/>
                  </a:lnTo>
                  <a:lnTo>
                    <a:pt x="178718" y="481902"/>
                  </a:lnTo>
                  <a:lnTo>
                    <a:pt x="174644" y="485401"/>
                  </a:lnTo>
                  <a:lnTo>
                    <a:pt x="171004" y="486809"/>
                  </a:lnTo>
                  <a:lnTo>
                    <a:pt x="160950" y="4868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3278493" y="465979"/>
              <a:ext cx="274596" cy="8322"/>
            </a:xfrm>
            <a:custGeom>
              <a:avLst/>
              <a:gdLst/>
              <a:ahLst/>
              <a:cxnLst/>
              <a:rect l="0" t="0" r="0" b="0"/>
              <a:pathLst>
                <a:path w="274596" h="8322">
                  <a:moveTo>
                    <a:pt x="0" y="0"/>
                  </a:moveTo>
                  <a:lnTo>
                    <a:pt x="50189" y="0"/>
                  </a:lnTo>
                  <a:lnTo>
                    <a:pt x="112129" y="0"/>
                  </a:lnTo>
                  <a:lnTo>
                    <a:pt x="163162" y="0"/>
                  </a:lnTo>
                  <a:lnTo>
                    <a:pt x="226100" y="4417"/>
                  </a:lnTo>
                  <a:lnTo>
                    <a:pt x="274595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3902576" y="191335"/>
              <a:ext cx="232383" cy="482671"/>
            </a:xfrm>
            <a:custGeom>
              <a:avLst/>
              <a:gdLst/>
              <a:ahLst/>
              <a:cxnLst/>
              <a:rect l="0" t="0" r="0" b="0"/>
              <a:pathLst>
                <a:path w="232383" h="482671">
                  <a:moveTo>
                    <a:pt x="8317" y="99902"/>
                  </a:moveTo>
                  <a:lnTo>
                    <a:pt x="8317" y="162228"/>
                  </a:lnTo>
                  <a:lnTo>
                    <a:pt x="8317" y="223793"/>
                  </a:lnTo>
                  <a:lnTo>
                    <a:pt x="8317" y="285788"/>
                  </a:lnTo>
                  <a:lnTo>
                    <a:pt x="8317" y="343627"/>
                  </a:lnTo>
                  <a:lnTo>
                    <a:pt x="7392" y="405450"/>
                  </a:lnTo>
                  <a:lnTo>
                    <a:pt x="2598" y="435957"/>
                  </a:lnTo>
                  <a:lnTo>
                    <a:pt x="1730" y="433961"/>
                  </a:lnTo>
                  <a:lnTo>
                    <a:pt x="97" y="370820"/>
                  </a:lnTo>
                  <a:lnTo>
                    <a:pt x="16" y="320522"/>
                  </a:lnTo>
                  <a:lnTo>
                    <a:pt x="0" y="266071"/>
                  </a:lnTo>
                  <a:lnTo>
                    <a:pt x="921" y="203591"/>
                  </a:lnTo>
                  <a:lnTo>
                    <a:pt x="11578" y="147194"/>
                  </a:lnTo>
                  <a:lnTo>
                    <a:pt x="27775" y="87663"/>
                  </a:lnTo>
                  <a:lnTo>
                    <a:pt x="40484" y="50766"/>
                  </a:lnTo>
                  <a:lnTo>
                    <a:pt x="64795" y="19391"/>
                  </a:lnTo>
                  <a:lnTo>
                    <a:pt x="91003" y="1363"/>
                  </a:lnTo>
                  <a:lnTo>
                    <a:pt x="100423" y="0"/>
                  </a:lnTo>
                  <a:lnTo>
                    <a:pt x="120752" y="3417"/>
                  </a:lnTo>
                  <a:lnTo>
                    <a:pt x="148572" y="15737"/>
                  </a:lnTo>
                  <a:lnTo>
                    <a:pt x="169964" y="35516"/>
                  </a:lnTo>
                  <a:lnTo>
                    <a:pt x="192834" y="67973"/>
                  </a:lnTo>
                  <a:lnTo>
                    <a:pt x="214674" y="119861"/>
                  </a:lnTo>
                  <a:lnTo>
                    <a:pt x="229935" y="181449"/>
                  </a:lnTo>
                  <a:lnTo>
                    <a:pt x="232382" y="231580"/>
                  </a:lnTo>
                  <a:lnTo>
                    <a:pt x="231942" y="285998"/>
                  </a:lnTo>
                  <a:lnTo>
                    <a:pt x="223910" y="338798"/>
                  </a:lnTo>
                  <a:lnTo>
                    <a:pt x="210696" y="396368"/>
                  </a:lnTo>
                  <a:lnTo>
                    <a:pt x="197216" y="438536"/>
                  </a:lnTo>
                  <a:lnTo>
                    <a:pt x="177021" y="473849"/>
                  </a:lnTo>
                  <a:lnTo>
                    <a:pt x="170712" y="478639"/>
                  </a:lnTo>
                  <a:lnTo>
                    <a:pt x="163733" y="480907"/>
                  </a:lnTo>
                  <a:lnTo>
                    <a:pt x="141454" y="4826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3944177" y="432695"/>
              <a:ext cx="507585" cy="33182"/>
            </a:xfrm>
            <a:custGeom>
              <a:avLst/>
              <a:gdLst/>
              <a:ahLst/>
              <a:cxnLst/>
              <a:rect l="0" t="0" r="0" b="0"/>
              <a:pathLst>
                <a:path w="507585" h="33182">
                  <a:moveTo>
                    <a:pt x="0" y="0"/>
                  </a:moveTo>
                  <a:lnTo>
                    <a:pt x="13252" y="8834"/>
                  </a:lnTo>
                  <a:lnTo>
                    <a:pt x="76075" y="18079"/>
                  </a:lnTo>
                  <a:lnTo>
                    <a:pt x="128557" y="22923"/>
                  </a:lnTo>
                  <a:lnTo>
                    <a:pt x="187706" y="24560"/>
                  </a:lnTo>
                  <a:lnTo>
                    <a:pt x="243905" y="25808"/>
                  </a:lnTo>
                  <a:lnTo>
                    <a:pt x="297057" y="31533"/>
                  </a:lnTo>
                  <a:lnTo>
                    <a:pt x="347860" y="32938"/>
                  </a:lnTo>
                  <a:lnTo>
                    <a:pt x="397491" y="33181"/>
                  </a:lnTo>
                  <a:lnTo>
                    <a:pt x="457679" y="26684"/>
                  </a:lnTo>
                  <a:lnTo>
                    <a:pt x="507584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4521010" y="199705"/>
              <a:ext cx="380088" cy="465888"/>
            </a:xfrm>
            <a:custGeom>
              <a:avLst/>
              <a:gdLst/>
              <a:ahLst/>
              <a:cxnLst/>
              <a:rect l="0" t="0" r="0" b="0"/>
              <a:pathLst>
                <a:path w="380088" h="465888">
                  <a:moveTo>
                    <a:pt x="130456" y="0"/>
                  </a:moveTo>
                  <a:lnTo>
                    <a:pt x="109620" y="54017"/>
                  </a:lnTo>
                  <a:lnTo>
                    <a:pt x="83350" y="114445"/>
                  </a:lnTo>
                  <a:lnTo>
                    <a:pt x="57981" y="169290"/>
                  </a:lnTo>
                  <a:lnTo>
                    <a:pt x="30556" y="224681"/>
                  </a:lnTo>
                  <a:lnTo>
                    <a:pt x="9504" y="279219"/>
                  </a:lnTo>
                  <a:lnTo>
                    <a:pt x="0" y="322866"/>
                  </a:lnTo>
                  <a:lnTo>
                    <a:pt x="2266" y="379668"/>
                  </a:lnTo>
                  <a:lnTo>
                    <a:pt x="13475" y="412668"/>
                  </a:lnTo>
                  <a:lnTo>
                    <a:pt x="28230" y="428725"/>
                  </a:lnTo>
                  <a:lnTo>
                    <a:pt x="67836" y="454100"/>
                  </a:lnTo>
                  <a:lnTo>
                    <a:pt x="109128" y="462459"/>
                  </a:lnTo>
                  <a:lnTo>
                    <a:pt x="170930" y="465284"/>
                  </a:lnTo>
                  <a:lnTo>
                    <a:pt x="232203" y="465887"/>
                  </a:lnTo>
                  <a:lnTo>
                    <a:pt x="295026" y="456915"/>
                  </a:lnTo>
                  <a:lnTo>
                    <a:pt x="349725" y="446416"/>
                  </a:lnTo>
                  <a:lnTo>
                    <a:pt x="380087" y="4410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77745" y="248219"/>
            <a:ext cx="4225570" cy="702302"/>
            <a:chOff x="5677745" y="248219"/>
            <a:chExt cx="4225570" cy="702302"/>
          </a:xfrm>
        </p:grpSpPr>
        <p:sp>
          <p:nvSpPr>
            <p:cNvPr id="8" name="Freeform 7"/>
            <p:cNvSpPr/>
            <p:nvPr/>
          </p:nvSpPr>
          <p:spPr>
            <a:xfrm>
              <a:off x="5677745" y="248219"/>
              <a:ext cx="255163" cy="401924"/>
            </a:xfrm>
            <a:custGeom>
              <a:avLst/>
              <a:gdLst/>
              <a:ahLst/>
              <a:cxnLst/>
              <a:rect l="0" t="0" r="0" b="0"/>
              <a:pathLst>
                <a:path w="255163" h="401924">
                  <a:moveTo>
                    <a:pt x="30494" y="9733"/>
                  </a:moveTo>
                  <a:lnTo>
                    <a:pt x="43763" y="69280"/>
                  </a:lnTo>
                  <a:lnTo>
                    <a:pt x="46137" y="118806"/>
                  </a:lnTo>
                  <a:lnTo>
                    <a:pt x="46840" y="171695"/>
                  </a:lnTo>
                  <a:lnTo>
                    <a:pt x="44612" y="224104"/>
                  </a:lnTo>
                  <a:lnTo>
                    <a:pt x="38654" y="281294"/>
                  </a:lnTo>
                  <a:lnTo>
                    <a:pt x="27334" y="336994"/>
                  </a:lnTo>
                  <a:lnTo>
                    <a:pt x="15625" y="385270"/>
                  </a:lnTo>
                  <a:lnTo>
                    <a:pt x="6627" y="401923"/>
                  </a:lnTo>
                  <a:lnTo>
                    <a:pt x="3488" y="400632"/>
                  </a:lnTo>
                  <a:lnTo>
                    <a:pt x="0" y="381938"/>
                  </a:lnTo>
                  <a:lnTo>
                    <a:pt x="6629" y="326003"/>
                  </a:lnTo>
                  <a:lnTo>
                    <a:pt x="19544" y="264750"/>
                  </a:lnTo>
                  <a:lnTo>
                    <a:pt x="33287" y="207009"/>
                  </a:lnTo>
                  <a:lnTo>
                    <a:pt x="53725" y="151237"/>
                  </a:lnTo>
                  <a:lnTo>
                    <a:pt x="74816" y="96648"/>
                  </a:lnTo>
                  <a:lnTo>
                    <a:pt x="90648" y="62857"/>
                  </a:lnTo>
                  <a:lnTo>
                    <a:pt x="124659" y="20070"/>
                  </a:lnTo>
                  <a:lnTo>
                    <a:pt x="140763" y="8780"/>
                  </a:lnTo>
                  <a:lnTo>
                    <a:pt x="160247" y="681"/>
                  </a:lnTo>
                  <a:lnTo>
                    <a:pt x="169697" y="0"/>
                  </a:lnTo>
                  <a:lnTo>
                    <a:pt x="187592" y="4175"/>
                  </a:lnTo>
                  <a:lnTo>
                    <a:pt x="202326" y="14659"/>
                  </a:lnTo>
                  <a:lnTo>
                    <a:pt x="214113" y="28565"/>
                  </a:lnTo>
                  <a:lnTo>
                    <a:pt x="229214" y="62558"/>
                  </a:lnTo>
                  <a:lnTo>
                    <a:pt x="243938" y="116440"/>
                  </a:lnTo>
                  <a:lnTo>
                    <a:pt x="252671" y="168639"/>
                  </a:lnTo>
                  <a:lnTo>
                    <a:pt x="249116" y="231563"/>
                  </a:lnTo>
                  <a:lnTo>
                    <a:pt x="242724" y="294136"/>
                  </a:lnTo>
                  <a:lnTo>
                    <a:pt x="226064" y="332904"/>
                  </a:lnTo>
                  <a:lnTo>
                    <a:pt x="215726" y="350297"/>
                  </a:lnTo>
                  <a:lnTo>
                    <a:pt x="208531" y="355119"/>
                  </a:lnTo>
                  <a:lnTo>
                    <a:pt x="190675" y="358012"/>
                  </a:lnTo>
                  <a:lnTo>
                    <a:pt x="172877" y="351285"/>
                  </a:lnTo>
                  <a:lnTo>
                    <a:pt x="157570" y="339050"/>
                  </a:lnTo>
                  <a:lnTo>
                    <a:pt x="128087" y="286621"/>
                  </a:lnTo>
                  <a:lnTo>
                    <a:pt x="120713" y="268705"/>
                  </a:lnTo>
                  <a:lnTo>
                    <a:pt x="119285" y="251497"/>
                  </a:lnTo>
                  <a:lnTo>
                    <a:pt x="120198" y="243025"/>
                  </a:lnTo>
                  <a:lnTo>
                    <a:pt x="124506" y="237377"/>
                  </a:lnTo>
                  <a:lnTo>
                    <a:pt x="163775" y="223151"/>
                  </a:lnTo>
                  <a:lnTo>
                    <a:pt x="225013" y="216004"/>
                  </a:lnTo>
                  <a:lnTo>
                    <a:pt x="255162" y="20943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6057723" y="507584"/>
              <a:ext cx="201597" cy="118537"/>
            </a:xfrm>
            <a:custGeom>
              <a:avLst/>
              <a:gdLst/>
              <a:ahLst/>
              <a:cxnLst/>
              <a:rect l="0" t="0" r="0" b="0"/>
              <a:pathLst>
                <a:path w="201597" h="118537">
                  <a:moveTo>
                    <a:pt x="0" y="0"/>
                  </a:moveTo>
                  <a:lnTo>
                    <a:pt x="1" y="56772"/>
                  </a:lnTo>
                  <a:lnTo>
                    <a:pt x="1" y="78240"/>
                  </a:lnTo>
                  <a:lnTo>
                    <a:pt x="2774" y="82671"/>
                  </a:lnTo>
                  <a:lnTo>
                    <a:pt x="7397" y="82851"/>
                  </a:lnTo>
                  <a:lnTo>
                    <a:pt x="13253" y="80197"/>
                  </a:lnTo>
                  <a:lnTo>
                    <a:pt x="22224" y="67386"/>
                  </a:lnTo>
                  <a:lnTo>
                    <a:pt x="39934" y="29028"/>
                  </a:lnTo>
                  <a:lnTo>
                    <a:pt x="45114" y="23975"/>
                  </a:lnTo>
                  <a:lnTo>
                    <a:pt x="50416" y="22455"/>
                  </a:lnTo>
                  <a:lnTo>
                    <a:pt x="55800" y="23291"/>
                  </a:lnTo>
                  <a:lnTo>
                    <a:pt x="59390" y="27547"/>
                  </a:lnTo>
                  <a:lnTo>
                    <a:pt x="70041" y="66726"/>
                  </a:lnTo>
                  <a:lnTo>
                    <a:pt x="73506" y="70372"/>
                  </a:lnTo>
                  <a:lnTo>
                    <a:pt x="77665" y="70953"/>
                  </a:lnTo>
                  <a:lnTo>
                    <a:pt x="82287" y="69491"/>
                  </a:lnTo>
                  <a:lnTo>
                    <a:pt x="139288" y="18459"/>
                  </a:lnTo>
                  <a:lnTo>
                    <a:pt x="157136" y="8820"/>
                  </a:lnTo>
                  <a:lnTo>
                    <a:pt x="165778" y="8654"/>
                  </a:lnTo>
                  <a:lnTo>
                    <a:pt x="182777" y="15865"/>
                  </a:lnTo>
                  <a:lnTo>
                    <a:pt x="194647" y="28316"/>
                  </a:lnTo>
                  <a:lnTo>
                    <a:pt x="199107" y="35520"/>
                  </a:lnTo>
                  <a:lnTo>
                    <a:pt x="201596" y="50920"/>
                  </a:lnTo>
                  <a:lnTo>
                    <a:pt x="190820" y="106526"/>
                  </a:lnTo>
                  <a:lnTo>
                    <a:pt x="187435" y="118536"/>
                  </a:lnTo>
                  <a:lnTo>
                    <a:pt x="189013" y="114628"/>
                  </a:lnTo>
                  <a:lnTo>
                    <a:pt x="199705" y="748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345156" y="332842"/>
              <a:ext cx="147372" cy="318397"/>
            </a:xfrm>
            <a:custGeom>
              <a:avLst/>
              <a:gdLst/>
              <a:ahLst/>
              <a:cxnLst/>
              <a:rect l="0" t="0" r="0" b="0"/>
              <a:pathLst>
                <a:path w="147372" h="318397">
                  <a:moveTo>
                    <a:pt x="3804" y="0"/>
                  </a:moveTo>
                  <a:lnTo>
                    <a:pt x="10968" y="62326"/>
                  </a:lnTo>
                  <a:lnTo>
                    <a:pt x="9507" y="123892"/>
                  </a:lnTo>
                  <a:lnTo>
                    <a:pt x="4555" y="181092"/>
                  </a:lnTo>
                  <a:lnTo>
                    <a:pt x="0" y="242206"/>
                  </a:lnTo>
                  <a:lnTo>
                    <a:pt x="2193" y="241908"/>
                  </a:lnTo>
                  <a:lnTo>
                    <a:pt x="58321" y="183890"/>
                  </a:lnTo>
                  <a:lnTo>
                    <a:pt x="67886" y="178067"/>
                  </a:lnTo>
                  <a:lnTo>
                    <a:pt x="90840" y="174062"/>
                  </a:lnTo>
                  <a:lnTo>
                    <a:pt x="113678" y="176289"/>
                  </a:lnTo>
                  <a:lnTo>
                    <a:pt x="129992" y="183442"/>
                  </a:lnTo>
                  <a:lnTo>
                    <a:pt x="140940" y="197716"/>
                  </a:lnTo>
                  <a:lnTo>
                    <a:pt x="145154" y="206700"/>
                  </a:lnTo>
                  <a:lnTo>
                    <a:pt x="147371" y="229010"/>
                  </a:lnTo>
                  <a:lnTo>
                    <a:pt x="144350" y="253410"/>
                  </a:lnTo>
                  <a:lnTo>
                    <a:pt x="136844" y="276582"/>
                  </a:lnTo>
                  <a:lnTo>
                    <a:pt x="124878" y="294277"/>
                  </a:lnTo>
                  <a:lnTo>
                    <a:pt x="110314" y="307381"/>
                  </a:lnTo>
                  <a:lnTo>
                    <a:pt x="94596" y="316287"/>
                  </a:lnTo>
                  <a:lnTo>
                    <a:pt x="78364" y="318396"/>
                  </a:lnTo>
                  <a:lnTo>
                    <a:pt x="70153" y="317664"/>
                  </a:lnTo>
                  <a:lnTo>
                    <a:pt x="64679" y="313478"/>
                  </a:lnTo>
                  <a:lnTo>
                    <a:pt x="58596" y="298964"/>
                  </a:lnTo>
                  <a:lnTo>
                    <a:pt x="62051" y="2413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546856" y="449337"/>
              <a:ext cx="60057" cy="191488"/>
            </a:xfrm>
            <a:custGeom>
              <a:avLst/>
              <a:gdLst/>
              <a:ahLst/>
              <a:cxnLst/>
              <a:rect l="0" t="0" r="0" b="0"/>
              <a:pathLst>
                <a:path w="60057" h="191488">
                  <a:moveTo>
                    <a:pt x="1809" y="58247"/>
                  </a:moveTo>
                  <a:lnTo>
                    <a:pt x="20556" y="92992"/>
                  </a:lnTo>
                  <a:lnTo>
                    <a:pt x="24930" y="121345"/>
                  </a:lnTo>
                  <a:lnTo>
                    <a:pt x="21809" y="157585"/>
                  </a:lnTo>
                  <a:lnTo>
                    <a:pt x="10611" y="188766"/>
                  </a:lnTo>
                  <a:lnTo>
                    <a:pt x="6753" y="191487"/>
                  </a:lnTo>
                  <a:lnTo>
                    <a:pt x="3256" y="189604"/>
                  </a:lnTo>
                  <a:lnTo>
                    <a:pt x="0" y="184650"/>
                  </a:lnTo>
                  <a:lnTo>
                    <a:pt x="1313" y="164352"/>
                  </a:lnTo>
                  <a:lnTo>
                    <a:pt x="15612" y="109168"/>
                  </a:lnTo>
                  <a:lnTo>
                    <a:pt x="29537" y="50822"/>
                  </a:lnTo>
                  <a:lnTo>
                    <a:pt x="37865" y="19373"/>
                  </a:lnTo>
                  <a:lnTo>
                    <a:pt x="41564" y="12915"/>
                  </a:lnTo>
                  <a:lnTo>
                    <a:pt x="45879" y="8610"/>
                  </a:lnTo>
                  <a:lnTo>
                    <a:pt x="6005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29382" y="538080"/>
              <a:ext cx="302053" cy="133405"/>
            </a:xfrm>
            <a:custGeom>
              <a:avLst/>
              <a:gdLst/>
              <a:ahLst/>
              <a:cxnLst/>
              <a:rect l="0" t="0" r="0" b="0"/>
              <a:pathLst>
                <a:path w="302053" h="133405">
                  <a:moveTo>
                    <a:pt x="35778" y="36072"/>
                  </a:moveTo>
                  <a:lnTo>
                    <a:pt x="66105" y="12909"/>
                  </a:lnTo>
                  <a:lnTo>
                    <a:pt x="66167" y="8611"/>
                  </a:lnTo>
                  <a:lnTo>
                    <a:pt x="62509" y="4821"/>
                  </a:lnTo>
                  <a:lnTo>
                    <a:pt x="56372" y="1370"/>
                  </a:lnTo>
                  <a:lnTo>
                    <a:pt x="42157" y="0"/>
                  </a:lnTo>
                  <a:lnTo>
                    <a:pt x="34483" y="930"/>
                  </a:lnTo>
                  <a:lnTo>
                    <a:pt x="21025" y="9359"/>
                  </a:lnTo>
                  <a:lnTo>
                    <a:pt x="9806" y="22350"/>
                  </a:lnTo>
                  <a:lnTo>
                    <a:pt x="1736" y="37370"/>
                  </a:lnTo>
                  <a:lnTo>
                    <a:pt x="0" y="53291"/>
                  </a:lnTo>
                  <a:lnTo>
                    <a:pt x="831" y="61420"/>
                  </a:lnTo>
                  <a:lnTo>
                    <a:pt x="5084" y="68688"/>
                  </a:lnTo>
                  <a:lnTo>
                    <a:pt x="19670" y="81695"/>
                  </a:lnTo>
                  <a:lnTo>
                    <a:pt x="38481" y="86243"/>
                  </a:lnTo>
                  <a:lnTo>
                    <a:pt x="48675" y="86162"/>
                  </a:lnTo>
                  <a:lnTo>
                    <a:pt x="67397" y="78675"/>
                  </a:lnTo>
                  <a:lnTo>
                    <a:pt x="91067" y="58865"/>
                  </a:lnTo>
                  <a:lnTo>
                    <a:pt x="107325" y="35429"/>
                  </a:lnTo>
                  <a:lnTo>
                    <a:pt x="111213" y="27323"/>
                  </a:lnTo>
                  <a:lnTo>
                    <a:pt x="115654" y="23767"/>
                  </a:lnTo>
                  <a:lnTo>
                    <a:pt x="120463" y="23246"/>
                  </a:lnTo>
                  <a:lnTo>
                    <a:pt x="125519" y="24748"/>
                  </a:lnTo>
                  <a:lnTo>
                    <a:pt x="128889" y="30372"/>
                  </a:lnTo>
                  <a:lnTo>
                    <a:pt x="136887" y="90049"/>
                  </a:lnTo>
                  <a:lnTo>
                    <a:pt x="144201" y="105057"/>
                  </a:lnTo>
                  <a:lnTo>
                    <a:pt x="148741" y="107950"/>
                  </a:lnTo>
                  <a:lnTo>
                    <a:pt x="153616" y="108029"/>
                  </a:lnTo>
                  <a:lnTo>
                    <a:pt x="179144" y="94870"/>
                  </a:lnTo>
                  <a:lnTo>
                    <a:pt x="204254" y="73540"/>
                  </a:lnTo>
                  <a:lnTo>
                    <a:pt x="215747" y="59197"/>
                  </a:lnTo>
                  <a:lnTo>
                    <a:pt x="223251" y="55187"/>
                  </a:lnTo>
                  <a:lnTo>
                    <a:pt x="241449" y="53197"/>
                  </a:lnTo>
                  <a:lnTo>
                    <a:pt x="248706" y="55810"/>
                  </a:lnTo>
                  <a:lnTo>
                    <a:pt x="259235" y="66109"/>
                  </a:lnTo>
                  <a:lnTo>
                    <a:pt x="264531" y="82398"/>
                  </a:lnTo>
                  <a:lnTo>
                    <a:pt x="267930" y="122989"/>
                  </a:lnTo>
                  <a:lnTo>
                    <a:pt x="270982" y="129150"/>
                  </a:lnTo>
                  <a:lnTo>
                    <a:pt x="275791" y="132333"/>
                  </a:lnTo>
                  <a:lnTo>
                    <a:pt x="286682" y="133404"/>
                  </a:lnTo>
                  <a:lnTo>
                    <a:pt x="302052" y="12760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973039" y="324521"/>
              <a:ext cx="49927" cy="341164"/>
            </a:xfrm>
            <a:custGeom>
              <a:avLst/>
              <a:gdLst/>
              <a:ahLst/>
              <a:cxnLst/>
              <a:rect l="0" t="0" r="0" b="0"/>
              <a:pathLst>
                <a:path w="49927" h="341164">
                  <a:moveTo>
                    <a:pt x="49926" y="0"/>
                  </a:moveTo>
                  <a:lnTo>
                    <a:pt x="49926" y="56775"/>
                  </a:lnTo>
                  <a:lnTo>
                    <a:pt x="45509" y="115690"/>
                  </a:lnTo>
                  <a:lnTo>
                    <a:pt x="39653" y="174271"/>
                  </a:lnTo>
                  <a:lnTo>
                    <a:pt x="27479" y="230154"/>
                  </a:lnTo>
                  <a:lnTo>
                    <a:pt x="11996" y="291984"/>
                  </a:lnTo>
                  <a:lnTo>
                    <a:pt x="8484" y="324537"/>
                  </a:lnTo>
                  <a:lnTo>
                    <a:pt x="0" y="3411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948075" y="524226"/>
              <a:ext cx="149780" cy="16643"/>
            </a:xfrm>
            <a:custGeom>
              <a:avLst/>
              <a:gdLst/>
              <a:ahLst/>
              <a:cxnLst/>
              <a:rect l="0" t="0" r="0" b="0"/>
              <a:pathLst>
                <a:path w="149780" h="16643">
                  <a:moveTo>
                    <a:pt x="0" y="16642"/>
                  </a:moveTo>
                  <a:lnTo>
                    <a:pt x="53491" y="12225"/>
                  </a:lnTo>
                  <a:lnTo>
                    <a:pt x="107748" y="8168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382038" y="275753"/>
              <a:ext cx="223102" cy="356648"/>
            </a:xfrm>
            <a:custGeom>
              <a:avLst/>
              <a:gdLst/>
              <a:ahLst/>
              <a:cxnLst/>
              <a:rect l="0" t="0" r="0" b="0"/>
              <a:pathLst>
                <a:path w="223102" h="356648">
                  <a:moveTo>
                    <a:pt x="32016" y="123657"/>
                  </a:moveTo>
                  <a:lnTo>
                    <a:pt x="25430" y="153278"/>
                  </a:lnTo>
                  <a:lnTo>
                    <a:pt x="17262" y="209012"/>
                  </a:lnTo>
                  <a:lnTo>
                    <a:pt x="9904" y="265397"/>
                  </a:lnTo>
                  <a:lnTo>
                    <a:pt x="5151" y="326534"/>
                  </a:lnTo>
                  <a:lnTo>
                    <a:pt x="1585" y="344188"/>
                  </a:lnTo>
                  <a:lnTo>
                    <a:pt x="634" y="343718"/>
                  </a:lnTo>
                  <a:lnTo>
                    <a:pt x="0" y="339707"/>
                  </a:lnTo>
                  <a:lnTo>
                    <a:pt x="13000" y="277212"/>
                  </a:lnTo>
                  <a:lnTo>
                    <a:pt x="26521" y="220868"/>
                  </a:lnTo>
                  <a:lnTo>
                    <a:pt x="42809" y="165280"/>
                  </a:lnTo>
                  <a:lnTo>
                    <a:pt x="67253" y="107747"/>
                  </a:lnTo>
                  <a:lnTo>
                    <a:pt x="105341" y="46447"/>
                  </a:lnTo>
                  <a:lnTo>
                    <a:pt x="133203" y="19443"/>
                  </a:lnTo>
                  <a:lnTo>
                    <a:pt x="157227" y="1966"/>
                  </a:lnTo>
                  <a:lnTo>
                    <a:pt x="165417" y="0"/>
                  </a:lnTo>
                  <a:lnTo>
                    <a:pt x="181912" y="2747"/>
                  </a:lnTo>
                  <a:lnTo>
                    <a:pt x="196023" y="12596"/>
                  </a:lnTo>
                  <a:lnTo>
                    <a:pt x="207534" y="26220"/>
                  </a:lnTo>
                  <a:lnTo>
                    <a:pt x="215732" y="41520"/>
                  </a:lnTo>
                  <a:lnTo>
                    <a:pt x="221885" y="97742"/>
                  </a:lnTo>
                  <a:lnTo>
                    <a:pt x="223101" y="149802"/>
                  </a:lnTo>
                  <a:lnTo>
                    <a:pt x="216718" y="211475"/>
                  </a:lnTo>
                  <a:lnTo>
                    <a:pt x="203835" y="267765"/>
                  </a:lnTo>
                  <a:lnTo>
                    <a:pt x="187329" y="327282"/>
                  </a:lnTo>
                  <a:lnTo>
                    <a:pt x="174599" y="350925"/>
                  </a:lnTo>
                  <a:lnTo>
                    <a:pt x="170526" y="354681"/>
                  </a:lnTo>
                  <a:lnTo>
                    <a:pt x="166886" y="356261"/>
                  </a:lnTo>
                  <a:lnTo>
                    <a:pt x="156832" y="3566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7472301" y="465979"/>
              <a:ext cx="141459" cy="1"/>
            </a:xfrm>
            <a:custGeom>
              <a:avLst/>
              <a:gdLst/>
              <a:ahLst/>
              <a:cxnLst/>
              <a:rect l="0" t="0" r="0" b="0"/>
              <a:pathLst>
                <a:path w="141459" h="1">
                  <a:moveTo>
                    <a:pt x="0" y="0"/>
                  </a:moveTo>
                  <a:lnTo>
                    <a:pt x="55162" y="0"/>
                  </a:lnTo>
                  <a:lnTo>
                    <a:pt x="117701" y="0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647043" y="482621"/>
              <a:ext cx="124817" cy="147431"/>
            </a:xfrm>
            <a:custGeom>
              <a:avLst/>
              <a:gdLst/>
              <a:ahLst/>
              <a:cxnLst/>
              <a:rect l="0" t="0" r="0" b="0"/>
              <a:pathLst>
                <a:path w="124817" h="147431">
                  <a:moveTo>
                    <a:pt x="124816" y="0"/>
                  </a:moveTo>
                  <a:lnTo>
                    <a:pt x="90071" y="15999"/>
                  </a:lnTo>
                  <a:lnTo>
                    <a:pt x="66136" y="31142"/>
                  </a:lnTo>
                  <a:lnTo>
                    <a:pt x="60732" y="38328"/>
                  </a:lnTo>
                  <a:lnTo>
                    <a:pt x="54729" y="56174"/>
                  </a:lnTo>
                  <a:lnTo>
                    <a:pt x="54978" y="64262"/>
                  </a:lnTo>
                  <a:lnTo>
                    <a:pt x="60185" y="78179"/>
                  </a:lnTo>
                  <a:lnTo>
                    <a:pt x="73593" y="90528"/>
                  </a:lnTo>
                  <a:lnTo>
                    <a:pt x="107919" y="113523"/>
                  </a:lnTo>
                  <a:lnTo>
                    <a:pt x="110777" y="119136"/>
                  </a:lnTo>
                  <a:lnTo>
                    <a:pt x="109909" y="124727"/>
                  </a:lnTo>
                  <a:lnTo>
                    <a:pt x="106557" y="130304"/>
                  </a:lnTo>
                  <a:lnTo>
                    <a:pt x="92971" y="138966"/>
                  </a:lnTo>
                  <a:lnTo>
                    <a:pt x="74605" y="144973"/>
                  </a:lnTo>
                  <a:lnTo>
                    <a:pt x="44398" y="147430"/>
                  </a:lnTo>
                  <a:lnTo>
                    <a:pt x="26204" y="144728"/>
                  </a:lnTo>
                  <a:lnTo>
                    <a:pt x="13804" y="137980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796823" y="482621"/>
              <a:ext cx="91530" cy="180828"/>
            </a:xfrm>
            <a:custGeom>
              <a:avLst/>
              <a:gdLst/>
              <a:ahLst/>
              <a:cxnLst/>
              <a:rect l="0" t="0" r="0" b="0"/>
              <a:pathLst>
                <a:path w="91530" h="180828">
                  <a:moveTo>
                    <a:pt x="74889" y="0"/>
                  </a:moveTo>
                  <a:lnTo>
                    <a:pt x="35769" y="58680"/>
                  </a:lnTo>
                  <a:lnTo>
                    <a:pt x="34940" y="66857"/>
                  </a:lnTo>
                  <a:lnTo>
                    <a:pt x="41416" y="83339"/>
                  </a:lnTo>
                  <a:lnTo>
                    <a:pt x="56005" y="97444"/>
                  </a:lnTo>
                  <a:lnTo>
                    <a:pt x="86670" y="121566"/>
                  </a:lnTo>
                  <a:lnTo>
                    <a:pt x="90140" y="128197"/>
                  </a:lnTo>
                  <a:lnTo>
                    <a:pt x="91529" y="142960"/>
                  </a:lnTo>
                  <a:lnTo>
                    <a:pt x="88756" y="149856"/>
                  </a:lnTo>
                  <a:lnTo>
                    <a:pt x="78278" y="162449"/>
                  </a:lnTo>
                  <a:lnTo>
                    <a:pt x="56785" y="175517"/>
                  </a:lnTo>
                  <a:lnTo>
                    <a:pt x="28433" y="180827"/>
                  </a:lnTo>
                  <a:lnTo>
                    <a:pt x="20804" y="179723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904996" y="532547"/>
              <a:ext cx="49927" cy="116496"/>
            </a:xfrm>
            <a:custGeom>
              <a:avLst/>
              <a:gdLst/>
              <a:ahLst/>
              <a:cxnLst/>
              <a:rect l="0" t="0" r="0" b="0"/>
              <a:pathLst>
                <a:path w="49927" h="116496">
                  <a:moveTo>
                    <a:pt x="49926" y="0"/>
                  </a:moveTo>
                  <a:lnTo>
                    <a:pt x="48077" y="32291"/>
                  </a:lnTo>
                  <a:lnTo>
                    <a:pt x="31823" y="72776"/>
                  </a:lnTo>
                  <a:lnTo>
                    <a:pt x="0" y="1164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971565" y="449337"/>
              <a:ext cx="24963" cy="16643"/>
            </a:xfrm>
            <a:custGeom>
              <a:avLst/>
              <a:gdLst/>
              <a:ahLst/>
              <a:cxnLst/>
              <a:rect l="0" t="0" r="0" b="0"/>
              <a:pathLst>
                <a:path w="24963" h="16643">
                  <a:moveTo>
                    <a:pt x="0" y="16642"/>
                  </a:moveTo>
                  <a:lnTo>
                    <a:pt x="2496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962463" y="499263"/>
              <a:ext cx="183845" cy="191285"/>
            </a:xfrm>
            <a:custGeom>
              <a:avLst/>
              <a:gdLst/>
              <a:ahLst/>
              <a:cxnLst/>
              <a:rect l="0" t="0" r="0" b="0"/>
              <a:pathLst>
                <a:path w="183845" h="191285">
                  <a:moveTo>
                    <a:pt x="183844" y="0"/>
                  </a:moveTo>
                  <a:lnTo>
                    <a:pt x="150102" y="11517"/>
                  </a:lnTo>
                  <a:lnTo>
                    <a:pt x="117185" y="35559"/>
                  </a:lnTo>
                  <a:lnTo>
                    <a:pt x="85822" y="67018"/>
                  </a:lnTo>
                  <a:lnTo>
                    <a:pt x="76175" y="83410"/>
                  </a:lnTo>
                  <a:lnTo>
                    <a:pt x="69964" y="112650"/>
                  </a:lnTo>
                  <a:lnTo>
                    <a:pt x="71866" y="121328"/>
                  </a:lnTo>
                  <a:lnTo>
                    <a:pt x="81375" y="135901"/>
                  </a:lnTo>
                  <a:lnTo>
                    <a:pt x="82248" y="141452"/>
                  </a:lnTo>
                  <a:lnTo>
                    <a:pt x="80055" y="146076"/>
                  </a:lnTo>
                  <a:lnTo>
                    <a:pt x="54811" y="168878"/>
                  </a:lnTo>
                  <a:lnTo>
                    <a:pt x="21285" y="189847"/>
                  </a:lnTo>
                  <a:lnTo>
                    <a:pt x="15374" y="191284"/>
                  </a:lnTo>
                  <a:lnTo>
                    <a:pt x="9585" y="190393"/>
                  </a:lnTo>
                  <a:lnTo>
                    <a:pt x="3876" y="187949"/>
                  </a:lnTo>
                  <a:lnTo>
                    <a:pt x="995" y="185396"/>
                  </a:lnTo>
                  <a:lnTo>
                    <a:pt x="0" y="182769"/>
                  </a:lnTo>
                  <a:lnTo>
                    <a:pt x="780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8193459" y="366126"/>
              <a:ext cx="132456" cy="307880"/>
            </a:xfrm>
            <a:custGeom>
              <a:avLst/>
              <a:gdLst/>
              <a:ahLst/>
              <a:cxnLst/>
              <a:rect l="0" t="0" r="0" b="0"/>
              <a:pathLst>
                <a:path w="132456" h="307880">
                  <a:moveTo>
                    <a:pt x="61021" y="0"/>
                  </a:moveTo>
                  <a:lnTo>
                    <a:pt x="60096" y="63398"/>
                  </a:lnTo>
                  <a:lnTo>
                    <a:pt x="46827" y="122860"/>
                  </a:lnTo>
                  <a:lnTo>
                    <a:pt x="33242" y="177623"/>
                  </a:lnTo>
                  <a:lnTo>
                    <a:pt x="16638" y="232512"/>
                  </a:lnTo>
                  <a:lnTo>
                    <a:pt x="8319" y="262228"/>
                  </a:lnTo>
                  <a:lnTo>
                    <a:pt x="5547" y="266351"/>
                  </a:lnTo>
                  <a:lnTo>
                    <a:pt x="2773" y="266325"/>
                  </a:lnTo>
                  <a:lnTo>
                    <a:pt x="0" y="263534"/>
                  </a:lnTo>
                  <a:lnTo>
                    <a:pt x="1849" y="260749"/>
                  </a:lnTo>
                  <a:lnTo>
                    <a:pt x="13766" y="255189"/>
                  </a:lnTo>
                  <a:lnTo>
                    <a:pt x="77254" y="245702"/>
                  </a:lnTo>
                  <a:lnTo>
                    <a:pt x="108361" y="233777"/>
                  </a:lnTo>
                  <a:lnTo>
                    <a:pt x="130727" y="218532"/>
                  </a:lnTo>
                  <a:lnTo>
                    <a:pt x="132455" y="214106"/>
                  </a:lnTo>
                  <a:lnTo>
                    <a:pt x="130833" y="210230"/>
                  </a:lnTo>
                  <a:lnTo>
                    <a:pt x="126978" y="206722"/>
                  </a:lnTo>
                  <a:lnTo>
                    <a:pt x="122559" y="206232"/>
                  </a:lnTo>
                  <a:lnTo>
                    <a:pt x="112718" y="210619"/>
                  </a:lnTo>
                  <a:lnTo>
                    <a:pt x="92364" y="227902"/>
                  </a:lnTo>
                  <a:lnTo>
                    <a:pt x="77601" y="250590"/>
                  </a:lnTo>
                  <a:lnTo>
                    <a:pt x="75478" y="266700"/>
                  </a:lnTo>
                  <a:lnTo>
                    <a:pt x="76207" y="274879"/>
                  </a:lnTo>
                  <a:lnTo>
                    <a:pt x="84412" y="288897"/>
                  </a:lnTo>
                  <a:lnTo>
                    <a:pt x="96380" y="299443"/>
                  </a:lnTo>
                  <a:lnTo>
                    <a:pt x="119268" y="3078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391247" y="457708"/>
              <a:ext cx="187600" cy="307829"/>
            </a:xfrm>
            <a:custGeom>
              <a:avLst/>
              <a:gdLst/>
              <a:ahLst/>
              <a:cxnLst/>
              <a:rect l="0" t="0" r="0" b="0"/>
              <a:pathLst>
                <a:path w="187600" h="307829">
                  <a:moveTo>
                    <a:pt x="87901" y="141407"/>
                  </a:moveTo>
                  <a:lnTo>
                    <a:pt x="53156" y="157407"/>
                  </a:lnTo>
                  <a:lnTo>
                    <a:pt x="1816" y="195912"/>
                  </a:lnTo>
                  <a:lnTo>
                    <a:pt x="0" y="201782"/>
                  </a:lnTo>
                  <a:lnTo>
                    <a:pt x="1564" y="207545"/>
                  </a:lnTo>
                  <a:lnTo>
                    <a:pt x="5380" y="213236"/>
                  </a:lnTo>
                  <a:lnTo>
                    <a:pt x="11622" y="215181"/>
                  </a:lnTo>
                  <a:lnTo>
                    <a:pt x="28420" y="212411"/>
                  </a:lnTo>
                  <a:lnTo>
                    <a:pt x="72308" y="185202"/>
                  </a:lnTo>
                  <a:lnTo>
                    <a:pt x="98107" y="162557"/>
                  </a:lnTo>
                  <a:lnTo>
                    <a:pt x="137775" y="101314"/>
                  </a:lnTo>
                  <a:lnTo>
                    <a:pt x="168642" y="43423"/>
                  </a:lnTo>
                  <a:lnTo>
                    <a:pt x="187599" y="24"/>
                  </a:lnTo>
                  <a:lnTo>
                    <a:pt x="186726" y="0"/>
                  </a:lnTo>
                  <a:lnTo>
                    <a:pt x="181750" y="7368"/>
                  </a:lnTo>
                  <a:lnTo>
                    <a:pt x="153712" y="67683"/>
                  </a:lnTo>
                  <a:lnTo>
                    <a:pt x="127704" y="130723"/>
                  </a:lnTo>
                  <a:lnTo>
                    <a:pt x="98529" y="189391"/>
                  </a:lnTo>
                  <a:lnTo>
                    <a:pt x="79782" y="246021"/>
                  </a:lnTo>
                  <a:lnTo>
                    <a:pt x="71259" y="3078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934528" y="274595"/>
              <a:ext cx="185342" cy="397806"/>
            </a:xfrm>
            <a:custGeom>
              <a:avLst/>
              <a:gdLst/>
              <a:ahLst/>
              <a:cxnLst/>
              <a:rect l="0" t="0" r="0" b="0"/>
              <a:pathLst>
                <a:path w="185342" h="397806">
                  <a:moveTo>
                    <a:pt x="168699" y="0"/>
                  </a:moveTo>
                  <a:lnTo>
                    <a:pt x="160207" y="33215"/>
                  </a:lnTo>
                  <a:lnTo>
                    <a:pt x="134810" y="93383"/>
                  </a:lnTo>
                  <a:lnTo>
                    <a:pt x="97442" y="149211"/>
                  </a:lnTo>
                  <a:lnTo>
                    <a:pt x="56210" y="206819"/>
                  </a:lnTo>
                  <a:lnTo>
                    <a:pt x="21802" y="265011"/>
                  </a:lnTo>
                  <a:lnTo>
                    <a:pt x="0" y="320506"/>
                  </a:lnTo>
                  <a:lnTo>
                    <a:pt x="165" y="352711"/>
                  </a:lnTo>
                  <a:lnTo>
                    <a:pt x="6270" y="369718"/>
                  </a:lnTo>
                  <a:lnTo>
                    <a:pt x="10486" y="376841"/>
                  </a:lnTo>
                  <a:lnTo>
                    <a:pt x="22569" y="387222"/>
                  </a:lnTo>
                  <a:lnTo>
                    <a:pt x="29674" y="391285"/>
                  </a:lnTo>
                  <a:lnTo>
                    <a:pt x="80010" y="397805"/>
                  </a:lnTo>
                  <a:lnTo>
                    <a:pt x="140458" y="394781"/>
                  </a:lnTo>
                  <a:lnTo>
                    <a:pt x="185341" y="3827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9194758" y="540868"/>
              <a:ext cx="15487" cy="149780"/>
            </a:xfrm>
            <a:custGeom>
              <a:avLst/>
              <a:gdLst/>
              <a:ahLst/>
              <a:cxnLst/>
              <a:rect l="0" t="0" r="0" b="0"/>
              <a:pathLst>
                <a:path w="15487" h="149780">
                  <a:moveTo>
                    <a:pt x="8321" y="0"/>
                  </a:moveTo>
                  <a:lnTo>
                    <a:pt x="15486" y="50744"/>
                  </a:lnTo>
                  <a:lnTo>
                    <a:pt x="9771" y="107205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9219722" y="432695"/>
              <a:ext cx="24964" cy="24964"/>
            </a:xfrm>
            <a:custGeom>
              <a:avLst/>
              <a:gdLst/>
              <a:ahLst/>
              <a:cxnLst/>
              <a:rect l="0" t="0" r="0" b="0"/>
              <a:pathLst>
                <a:path w="24964" h="24964">
                  <a:moveTo>
                    <a:pt x="0" y="24963"/>
                  </a:moveTo>
                  <a:lnTo>
                    <a:pt x="12361" y="7807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9302932" y="540868"/>
              <a:ext cx="158101" cy="147685"/>
            </a:xfrm>
            <a:custGeom>
              <a:avLst/>
              <a:gdLst/>
              <a:ahLst/>
              <a:cxnLst/>
              <a:rect l="0" t="0" r="0" b="0"/>
              <a:pathLst>
                <a:path w="158101" h="147685">
                  <a:moveTo>
                    <a:pt x="0" y="41605"/>
                  </a:moveTo>
                  <a:lnTo>
                    <a:pt x="6643" y="99302"/>
                  </a:lnTo>
                  <a:lnTo>
                    <a:pt x="11582" y="124263"/>
                  </a:lnTo>
                  <a:lnTo>
                    <a:pt x="16042" y="133693"/>
                  </a:lnTo>
                  <a:lnTo>
                    <a:pt x="28395" y="146636"/>
                  </a:lnTo>
                  <a:lnTo>
                    <a:pt x="34648" y="147684"/>
                  </a:lnTo>
                  <a:lnTo>
                    <a:pt x="40665" y="145609"/>
                  </a:lnTo>
                  <a:lnTo>
                    <a:pt x="46526" y="141451"/>
                  </a:lnTo>
                  <a:lnTo>
                    <a:pt x="69218" y="108207"/>
                  </a:lnTo>
                  <a:lnTo>
                    <a:pt x="102615" y="51706"/>
                  </a:lnTo>
                  <a:lnTo>
                    <a:pt x="135910" y="15193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9477674" y="557510"/>
              <a:ext cx="39872" cy="149780"/>
            </a:xfrm>
            <a:custGeom>
              <a:avLst/>
              <a:gdLst/>
              <a:ahLst/>
              <a:cxnLst/>
              <a:rect l="0" t="0" r="0" b="0"/>
              <a:pathLst>
                <a:path w="39872" h="149780">
                  <a:moveTo>
                    <a:pt x="33284" y="0"/>
                  </a:moveTo>
                  <a:lnTo>
                    <a:pt x="39871" y="29620"/>
                  </a:lnTo>
                  <a:lnTo>
                    <a:pt x="38627" y="59627"/>
                  </a:lnTo>
                  <a:lnTo>
                    <a:pt x="33810" y="80126"/>
                  </a:lnTo>
                  <a:lnTo>
                    <a:pt x="8758" y="136347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9535921" y="515905"/>
              <a:ext cx="24965" cy="1"/>
            </a:xfrm>
            <a:custGeom>
              <a:avLst/>
              <a:gdLst/>
              <a:ahLst/>
              <a:cxnLst/>
              <a:rect l="0" t="0" r="0" b="0"/>
              <a:pathLst>
                <a:path w="24965" h="1">
                  <a:moveTo>
                    <a:pt x="0" y="0"/>
                  </a:moveTo>
                  <a:lnTo>
                    <a:pt x="2496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9598072" y="623444"/>
              <a:ext cx="145877" cy="75525"/>
            </a:xfrm>
            <a:custGeom>
              <a:avLst/>
              <a:gdLst/>
              <a:ahLst/>
              <a:cxnLst/>
              <a:rect l="0" t="0" r="0" b="0"/>
              <a:pathLst>
                <a:path w="145877" h="75525">
                  <a:moveTo>
                    <a:pt x="4418" y="17277"/>
                  </a:moveTo>
                  <a:lnTo>
                    <a:pt x="1953" y="51017"/>
                  </a:lnTo>
                  <a:lnTo>
                    <a:pt x="0" y="59186"/>
                  </a:lnTo>
                  <a:lnTo>
                    <a:pt x="548" y="62783"/>
                  </a:lnTo>
                  <a:lnTo>
                    <a:pt x="2763" y="63332"/>
                  </a:lnTo>
                  <a:lnTo>
                    <a:pt x="10154" y="59011"/>
                  </a:lnTo>
                  <a:lnTo>
                    <a:pt x="72664" y="3346"/>
                  </a:lnTo>
                  <a:lnTo>
                    <a:pt x="80426" y="593"/>
                  </a:lnTo>
                  <a:lnTo>
                    <a:pt x="96446" y="0"/>
                  </a:lnTo>
                  <a:lnTo>
                    <a:pt x="121060" y="9281"/>
                  </a:lnTo>
                  <a:lnTo>
                    <a:pt x="132689" y="23585"/>
                  </a:lnTo>
                  <a:lnTo>
                    <a:pt x="140015" y="41345"/>
                  </a:lnTo>
                  <a:lnTo>
                    <a:pt x="145876" y="7552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9602781" y="574152"/>
              <a:ext cx="300534" cy="376369"/>
            </a:xfrm>
            <a:custGeom>
              <a:avLst/>
              <a:gdLst/>
              <a:ahLst/>
              <a:cxnLst/>
              <a:rect l="0" t="0" r="0" b="0"/>
              <a:pathLst>
                <a:path w="300534" h="376369">
                  <a:moveTo>
                    <a:pt x="249340" y="0"/>
                  </a:moveTo>
                  <a:lnTo>
                    <a:pt x="188651" y="52520"/>
                  </a:lnTo>
                  <a:lnTo>
                    <a:pt x="181144" y="59977"/>
                  </a:lnTo>
                  <a:lnTo>
                    <a:pt x="177064" y="67722"/>
                  </a:lnTo>
                  <a:lnTo>
                    <a:pt x="174996" y="83723"/>
                  </a:lnTo>
                  <a:lnTo>
                    <a:pt x="178513" y="88175"/>
                  </a:lnTo>
                  <a:lnTo>
                    <a:pt x="184555" y="90219"/>
                  </a:lnTo>
                  <a:lnTo>
                    <a:pt x="208264" y="88677"/>
                  </a:lnTo>
                  <a:lnTo>
                    <a:pt x="245541" y="79873"/>
                  </a:lnTo>
                  <a:lnTo>
                    <a:pt x="266759" y="82036"/>
                  </a:lnTo>
                  <a:lnTo>
                    <a:pt x="277595" y="85201"/>
                  </a:lnTo>
                  <a:lnTo>
                    <a:pt x="285743" y="91010"/>
                  </a:lnTo>
                  <a:lnTo>
                    <a:pt x="297263" y="107325"/>
                  </a:lnTo>
                  <a:lnTo>
                    <a:pt x="300533" y="131835"/>
                  </a:lnTo>
                  <a:lnTo>
                    <a:pt x="292790" y="194740"/>
                  </a:lnTo>
                  <a:lnTo>
                    <a:pt x="279975" y="232009"/>
                  </a:lnTo>
                  <a:lnTo>
                    <a:pt x="250802" y="286762"/>
                  </a:lnTo>
                  <a:lnTo>
                    <a:pt x="202716" y="347509"/>
                  </a:lnTo>
                  <a:lnTo>
                    <a:pt x="161063" y="369092"/>
                  </a:lnTo>
                  <a:lnTo>
                    <a:pt x="142613" y="376074"/>
                  </a:lnTo>
                  <a:lnTo>
                    <a:pt x="107797" y="376368"/>
                  </a:lnTo>
                  <a:lnTo>
                    <a:pt x="57391" y="361540"/>
                  </a:lnTo>
                  <a:lnTo>
                    <a:pt x="24286" y="338340"/>
                  </a:lnTo>
                  <a:lnTo>
                    <a:pt x="9707" y="323266"/>
                  </a:lnTo>
                  <a:lnTo>
                    <a:pt x="146" y="307321"/>
                  </a:lnTo>
                  <a:lnTo>
                    <a:pt x="0" y="299186"/>
                  </a:lnTo>
                  <a:lnTo>
                    <a:pt x="7235" y="282751"/>
                  </a:lnTo>
                  <a:lnTo>
                    <a:pt x="19696" y="271131"/>
                  </a:lnTo>
                  <a:lnTo>
                    <a:pt x="44770" y="259392"/>
                  </a:lnTo>
                  <a:lnTo>
                    <a:pt x="107882" y="2413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120850" y="3094455"/>
            <a:ext cx="414156" cy="974539"/>
            <a:chOff x="4120850" y="3094455"/>
            <a:chExt cx="414156" cy="974539"/>
          </a:xfrm>
        </p:grpSpPr>
        <p:sp>
          <p:nvSpPr>
            <p:cNvPr id="33" name="Freeform 32"/>
            <p:cNvSpPr/>
            <p:nvPr/>
          </p:nvSpPr>
          <p:spPr>
            <a:xfrm>
              <a:off x="4172238" y="3094455"/>
              <a:ext cx="240167" cy="285458"/>
            </a:xfrm>
            <a:custGeom>
              <a:avLst/>
              <a:gdLst/>
              <a:ahLst/>
              <a:cxnLst/>
              <a:rect l="0" t="0" r="0" b="0"/>
              <a:pathLst>
                <a:path w="240167" h="285458">
                  <a:moveTo>
                    <a:pt x="163028" y="34259"/>
                  </a:moveTo>
                  <a:lnTo>
                    <a:pt x="154193" y="25424"/>
                  </a:lnTo>
                  <a:lnTo>
                    <a:pt x="139994" y="21087"/>
                  </a:lnTo>
                  <a:lnTo>
                    <a:pt x="122280" y="20084"/>
                  </a:lnTo>
                  <a:lnTo>
                    <a:pt x="105162" y="22720"/>
                  </a:lnTo>
                  <a:lnTo>
                    <a:pt x="90773" y="29439"/>
                  </a:lnTo>
                  <a:lnTo>
                    <a:pt x="66470" y="48819"/>
                  </a:lnTo>
                  <a:lnTo>
                    <a:pt x="25546" y="100219"/>
                  </a:lnTo>
                  <a:lnTo>
                    <a:pt x="8058" y="134445"/>
                  </a:lnTo>
                  <a:lnTo>
                    <a:pt x="0" y="178281"/>
                  </a:lnTo>
                  <a:lnTo>
                    <a:pt x="2030" y="217568"/>
                  </a:lnTo>
                  <a:lnTo>
                    <a:pt x="11037" y="238697"/>
                  </a:lnTo>
                  <a:lnTo>
                    <a:pt x="25210" y="256408"/>
                  </a:lnTo>
                  <a:lnTo>
                    <a:pt x="61977" y="280379"/>
                  </a:lnTo>
                  <a:lnTo>
                    <a:pt x="70698" y="284324"/>
                  </a:lnTo>
                  <a:lnTo>
                    <a:pt x="109475" y="285457"/>
                  </a:lnTo>
                  <a:lnTo>
                    <a:pt x="151681" y="275520"/>
                  </a:lnTo>
                  <a:lnTo>
                    <a:pt x="180212" y="260865"/>
                  </a:lnTo>
                  <a:lnTo>
                    <a:pt x="218062" y="228343"/>
                  </a:lnTo>
                  <a:lnTo>
                    <a:pt x="230596" y="207336"/>
                  </a:lnTo>
                  <a:lnTo>
                    <a:pt x="240166" y="183545"/>
                  </a:lnTo>
                  <a:lnTo>
                    <a:pt x="238396" y="127782"/>
                  </a:lnTo>
                  <a:lnTo>
                    <a:pt x="226521" y="77223"/>
                  </a:lnTo>
                  <a:lnTo>
                    <a:pt x="203307" y="43773"/>
                  </a:lnTo>
                  <a:lnTo>
                    <a:pt x="191408" y="30475"/>
                  </a:lnTo>
                  <a:lnTo>
                    <a:pt x="149698" y="7795"/>
                  </a:lnTo>
                  <a:lnTo>
                    <a:pt x="127210" y="0"/>
                  </a:lnTo>
                  <a:lnTo>
                    <a:pt x="116959" y="325"/>
                  </a:lnTo>
                  <a:lnTo>
                    <a:pt x="98174" y="8082"/>
                  </a:lnTo>
                  <a:lnTo>
                    <a:pt x="92980" y="14959"/>
                  </a:lnTo>
                  <a:lnTo>
                    <a:pt x="89674" y="32461"/>
                  </a:lnTo>
                  <a:lnTo>
                    <a:pt x="97392" y="82214"/>
                  </a:lnTo>
                  <a:lnTo>
                    <a:pt x="107523" y="108564"/>
                  </a:lnTo>
                  <a:lnTo>
                    <a:pt x="129744" y="15907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243735" y="3428272"/>
              <a:ext cx="41606" cy="499264"/>
            </a:xfrm>
            <a:custGeom>
              <a:avLst/>
              <a:gdLst/>
              <a:ahLst/>
              <a:cxnLst/>
              <a:rect l="0" t="0" r="0" b="0"/>
              <a:pathLst>
                <a:path w="41606" h="499264">
                  <a:moveTo>
                    <a:pt x="41605" y="0"/>
                  </a:moveTo>
                  <a:lnTo>
                    <a:pt x="34441" y="57909"/>
                  </a:lnTo>
                  <a:lnTo>
                    <a:pt x="33626" y="106635"/>
                  </a:lnTo>
                  <a:lnTo>
                    <a:pt x="33385" y="162061"/>
                  </a:lnTo>
                  <a:lnTo>
                    <a:pt x="33304" y="218842"/>
                  </a:lnTo>
                  <a:lnTo>
                    <a:pt x="33286" y="281383"/>
                  </a:lnTo>
                  <a:lnTo>
                    <a:pt x="26698" y="340596"/>
                  </a:lnTo>
                  <a:lnTo>
                    <a:pt x="19473" y="396562"/>
                  </a:lnTo>
                  <a:lnTo>
                    <a:pt x="10247" y="457480"/>
                  </a:lnTo>
                  <a:lnTo>
                    <a:pt x="0" y="4992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127240" y="3378346"/>
              <a:ext cx="406257" cy="196282"/>
            </a:xfrm>
            <a:custGeom>
              <a:avLst/>
              <a:gdLst/>
              <a:ahLst/>
              <a:cxnLst/>
              <a:rect l="0" t="0" r="0" b="0"/>
              <a:pathLst>
                <a:path w="406257" h="196282">
                  <a:moveTo>
                    <a:pt x="0" y="0"/>
                  </a:moveTo>
                  <a:lnTo>
                    <a:pt x="4417" y="53491"/>
                  </a:lnTo>
                  <a:lnTo>
                    <a:pt x="23445" y="108277"/>
                  </a:lnTo>
                  <a:lnTo>
                    <a:pt x="30760" y="128560"/>
                  </a:lnTo>
                  <a:lnTo>
                    <a:pt x="55872" y="162679"/>
                  </a:lnTo>
                  <a:lnTo>
                    <a:pt x="85486" y="180002"/>
                  </a:lnTo>
                  <a:lnTo>
                    <a:pt x="141702" y="194854"/>
                  </a:lnTo>
                  <a:lnTo>
                    <a:pt x="190336" y="196281"/>
                  </a:lnTo>
                  <a:lnTo>
                    <a:pt x="246720" y="191104"/>
                  </a:lnTo>
                  <a:lnTo>
                    <a:pt x="298606" y="182460"/>
                  </a:lnTo>
                  <a:lnTo>
                    <a:pt x="349202" y="177029"/>
                  </a:lnTo>
                  <a:lnTo>
                    <a:pt x="406256" y="170249"/>
                  </a:lnTo>
                  <a:lnTo>
                    <a:pt x="357805" y="1830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120850" y="3744472"/>
              <a:ext cx="264343" cy="324522"/>
            </a:xfrm>
            <a:custGeom>
              <a:avLst/>
              <a:gdLst/>
              <a:ahLst/>
              <a:cxnLst/>
              <a:rect l="0" t="0" r="0" b="0"/>
              <a:pathLst>
                <a:path w="264343" h="324522">
                  <a:moveTo>
                    <a:pt x="181132" y="0"/>
                  </a:moveTo>
                  <a:lnTo>
                    <a:pt x="120536" y="60596"/>
                  </a:lnTo>
                  <a:lnTo>
                    <a:pt x="67806" y="120490"/>
                  </a:lnTo>
                  <a:lnTo>
                    <a:pt x="15334" y="179769"/>
                  </a:lnTo>
                  <a:lnTo>
                    <a:pt x="2352" y="194235"/>
                  </a:lnTo>
                  <a:lnTo>
                    <a:pt x="0" y="195134"/>
                  </a:lnTo>
                  <a:lnTo>
                    <a:pt x="281" y="192035"/>
                  </a:lnTo>
                  <a:lnTo>
                    <a:pt x="6448" y="179654"/>
                  </a:lnTo>
                  <a:lnTo>
                    <a:pt x="49655" y="128043"/>
                  </a:lnTo>
                  <a:lnTo>
                    <a:pt x="105536" y="90209"/>
                  </a:lnTo>
                  <a:lnTo>
                    <a:pt x="122570" y="82314"/>
                  </a:lnTo>
                  <a:lnTo>
                    <a:pt x="130072" y="82613"/>
                  </a:lnTo>
                  <a:lnTo>
                    <a:pt x="136922" y="85586"/>
                  </a:lnTo>
                  <a:lnTo>
                    <a:pt x="148539" y="96285"/>
                  </a:lnTo>
                  <a:lnTo>
                    <a:pt x="166624" y="133763"/>
                  </a:lnTo>
                  <a:lnTo>
                    <a:pt x="186642" y="191421"/>
                  </a:lnTo>
                  <a:lnTo>
                    <a:pt x="200543" y="246246"/>
                  </a:lnTo>
                  <a:lnTo>
                    <a:pt x="217702" y="283864"/>
                  </a:lnTo>
                  <a:lnTo>
                    <a:pt x="235936" y="309598"/>
                  </a:lnTo>
                  <a:lnTo>
                    <a:pt x="247403" y="317888"/>
                  </a:lnTo>
                  <a:lnTo>
                    <a:pt x="264342" y="3245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397417" y="3245209"/>
              <a:ext cx="137589" cy="85712"/>
            </a:xfrm>
            <a:custGeom>
              <a:avLst/>
              <a:gdLst/>
              <a:ahLst/>
              <a:cxnLst/>
              <a:rect l="0" t="0" r="0" b="0"/>
              <a:pathLst>
                <a:path w="137589" h="85712">
                  <a:moveTo>
                    <a:pt x="4417" y="16642"/>
                  </a:moveTo>
                  <a:lnTo>
                    <a:pt x="0" y="29894"/>
                  </a:lnTo>
                  <a:lnTo>
                    <a:pt x="297" y="43796"/>
                  </a:lnTo>
                  <a:lnTo>
                    <a:pt x="4435" y="58297"/>
                  </a:lnTo>
                  <a:lnTo>
                    <a:pt x="12438" y="70905"/>
                  </a:lnTo>
                  <a:lnTo>
                    <a:pt x="24625" y="80207"/>
                  </a:lnTo>
                  <a:lnTo>
                    <a:pt x="31757" y="83982"/>
                  </a:lnTo>
                  <a:lnTo>
                    <a:pt x="47079" y="85711"/>
                  </a:lnTo>
                  <a:lnTo>
                    <a:pt x="83933" y="79287"/>
                  </a:lnTo>
                  <a:lnTo>
                    <a:pt x="111497" y="67357"/>
                  </a:lnTo>
                  <a:lnTo>
                    <a:pt x="132813" y="52112"/>
                  </a:lnTo>
                  <a:lnTo>
                    <a:pt x="136242" y="45836"/>
                  </a:lnTo>
                  <a:lnTo>
                    <a:pt x="137588" y="31466"/>
                  </a:lnTo>
                  <a:lnTo>
                    <a:pt x="134803" y="24676"/>
                  </a:lnTo>
                  <a:lnTo>
                    <a:pt x="11259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156730" y="3128714"/>
              <a:ext cx="70363" cy="98834"/>
            </a:xfrm>
            <a:custGeom>
              <a:avLst/>
              <a:gdLst/>
              <a:ahLst/>
              <a:cxnLst/>
              <a:rect l="0" t="0" r="0" b="0"/>
              <a:pathLst>
                <a:path w="70363" h="98834">
                  <a:moveTo>
                    <a:pt x="20436" y="0"/>
                  </a:moveTo>
                  <a:lnTo>
                    <a:pt x="3578" y="58383"/>
                  </a:lnTo>
                  <a:lnTo>
                    <a:pt x="0" y="74950"/>
                  </a:lnTo>
                  <a:lnTo>
                    <a:pt x="1491" y="91558"/>
                  </a:lnTo>
                  <a:lnTo>
                    <a:pt x="5957" y="96172"/>
                  </a:lnTo>
                  <a:lnTo>
                    <a:pt x="12633" y="98324"/>
                  </a:lnTo>
                  <a:lnTo>
                    <a:pt x="20781" y="98833"/>
                  </a:lnTo>
                  <a:lnTo>
                    <a:pt x="28063" y="96399"/>
                  </a:lnTo>
                  <a:lnTo>
                    <a:pt x="41084" y="86299"/>
                  </a:lnTo>
                  <a:lnTo>
                    <a:pt x="70362" y="499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401834" y="3195282"/>
              <a:ext cx="99854" cy="78308"/>
            </a:xfrm>
            <a:custGeom>
              <a:avLst/>
              <a:gdLst/>
              <a:ahLst/>
              <a:cxnLst/>
              <a:rect l="0" t="0" r="0" b="0"/>
              <a:pathLst>
                <a:path w="99854" h="78308">
                  <a:moveTo>
                    <a:pt x="0" y="0"/>
                  </a:moveTo>
                  <a:lnTo>
                    <a:pt x="2466" y="33741"/>
                  </a:lnTo>
                  <a:lnTo>
                    <a:pt x="11518" y="58383"/>
                  </a:lnTo>
                  <a:lnTo>
                    <a:pt x="15999" y="66659"/>
                  </a:lnTo>
                  <a:lnTo>
                    <a:pt x="23610" y="72176"/>
                  </a:lnTo>
                  <a:lnTo>
                    <a:pt x="44394" y="78307"/>
                  </a:lnTo>
                  <a:lnTo>
                    <a:pt x="64110" y="76100"/>
                  </a:lnTo>
                  <a:lnTo>
                    <a:pt x="73251" y="72923"/>
                  </a:lnTo>
                  <a:lnTo>
                    <a:pt x="85872" y="61997"/>
                  </a:lnTo>
                  <a:lnTo>
                    <a:pt x="93640" y="48819"/>
                  </a:lnTo>
                  <a:lnTo>
                    <a:pt x="99853" y="2496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003898" y="3478198"/>
            <a:ext cx="474301" cy="424374"/>
            <a:chOff x="3003898" y="3478198"/>
            <a:chExt cx="474301" cy="424374"/>
          </a:xfrm>
        </p:grpSpPr>
        <p:sp>
          <p:nvSpPr>
            <p:cNvPr id="41" name="Freeform 40"/>
            <p:cNvSpPr/>
            <p:nvPr/>
          </p:nvSpPr>
          <p:spPr>
            <a:xfrm>
              <a:off x="3179819" y="3578051"/>
              <a:ext cx="23786" cy="324521"/>
            </a:xfrm>
            <a:custGeom>
              <a:avLst/>
              <a:gdLst/>
              <a:ahLst/>
              <a:cxnLst/>
              <a:rect l="0" t="0" r="0" b="0"/>
              <a:pathLst>
                <a:path w="23786" h="324521">
                  <a:moveTo>
                    <a:pt x="23785" y="0"/>
                  </a:moveTo>
                  <a:lnTo>
                    <a:pt x="19367" y="56238"/>
                  </a:lnTo>
                  <a:lnTo>
                    <a:pt x="10516" y="116782"/>
                  </a:lnTo>
                  <a:lnTo>
                    <a:pt x="5343" y="178189"/>
                  </a:lnTo>
                  <a:lnTo>
                    <a:pt x="110" y="235314"/>
                  </a:lnTo>
                  <a:lnTo>
                    <a:pt x="0" y="291524"/>
                  </a:lnTo>
                  <a:lnTo>
                    <a:pt x="3352" y="312629"/>
                  </a:lnTo>
                  <a:lnTo>
                    <a:pt x="5540" y="318442"/>
                  </a:lnTo>
                  <a:lnTo>
                    <a:pt x="7923" y="321393"/>
                  </a:lnTo>
                  <a:lnTo>
                    <a:pt x="15463" y="3245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018085" y="3588974"/>
              <a:ext cx="210483" cy="280314"/>
            </a:xfrm>
            <a:custGeom>
              <a:avLst/>
              <a:gdLst/>
              <a:ahLst/>
              <a:cxnLst/>
              <a:rect l="0" t="0" r="0" b="0"/>
              <a:pathLst>
                <a:path w="210483" h="280314">
                  <a:moveTo>
                    <a:pt x="210482" y="5719"/>
                  </a:moveTo>
                  <a:lnTo>
                    <a:pt x="188703" y="0"/>
                  </a:lnTo>
                  <a:lnTo>
                    <a:pt x="144268" y="377"/>
                  </a:lnTo>
                  <a:lnTo>
                    <a:pt x="104022" y="9081"/>
                  </a:lnTo>
                  <a:lnTo>
                    <a:pt x="55279" y="41185"/>
                  </a:lnTo>
                  <a:lnTo>
                    <a:pt x="26313" y="67924"/>
                  </a:lnTo>
                  <a:lnTo>
                    <a:pt x="9422" y="98321"/>
                  </a:lnTo>
                  <a:lnTo>
                    <a:pt x="0" y="138865"/>
                  </a:lnTo>
                  <a:lnTo>
                    <a:pt x="6367" y="196522"/>
                  </a:lnTo>
                  <a:lnTo>
                    <a:pt x="17473" y="247462"/>
                  </a:lnTo>
                  <a:lnTo>
                    <a:pt x="30430" y="269758"/>
                  </a:lnTo>
                  <a:lnTo>
                    <a:pt x="44061" y="28031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095430" y="3606045"/>
              <a:ext cx="273256" cy="288207"/>
            </a:xfrm>
            <a:custGeom>
              <a:avLst/>
              <a:gdLst/>
              <a:ahLst/>
              <a:cxnLst/>
              <a:rect l="0" t="0" r="0" b="0"/>
              <a:pathLst>
                <a:path w="273256" h="288207">
                  <a:moveTo>
                    <a:pt x="0" y="55216"/>
                  </a:moveTo>
                  <a:lnTo>
                    <a:pt x="62063" y="18195"/>
                  </a:lnTo>
                  <a:lnTo>
                    <a:pt x="91635" y="4080"/>
                  </a:lnTo>
                  <a:lnTo>
                    <a:pt x="128339" y="0"/>
                  </a:lnTo>
                  <a:lnTo>
                    <a:pt x="151653" y="2323"/>
                  </a:lnTo>
                  <a:lnTo>
                    <a:pt x="185570" y="17663"/>
                  </a:lnTo>
                  <a:lnTo>
                    <a:pt x="214625" y="44192"/>
                  </a:lnTo>
                  <a:lnTo>
                    <a:pt x="236929" y="81495"/>
                  </a:lnTo>
                  <a:lnTo>
                    <a:pt x="259236" y="136043"/>
                  </a:lnTo>
                  <a:lnTo>
                    <a:pt x="267812" y="192891"/>
                  </a:lnTo>
                  <a:lnTo>
                    <a:pt x="273255" y="233628"/>
                  </a:lnTo>
                  <a:lnTo>
                    <a:pt x="266273" y="28820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3037183" y="3773878"/>
              <a:ext cx="357806" cy="45484"/>
            </a:xfrm>
            <a:custGeom>
              <a:avLst/>
              <a:gdLst/>
              <a:ahLst/>
              <a:cxnLst/>
              <a:rect l="0" t="0" r="0" b="0"/>
              <a:pathLst>
                <a:path w="357806" h="45484">
                  <a:moveTo>
                    <a:pt x="0" y="28841"/>
                  </a:moveTo>
                  <a:lnTo>
                    <a:pt x="27497" y="26992"/>
                  </a:lnTo>
                  <a:lnTo>
                    <a:pt x="78951" y="13204"/>
                  </a:lnTo>
                  <a:lnTo>
                    <a:pt x="133425" y="5720"/>
                  </a:lnTo>
                  <a:lnTo>
                    <a:pt x="188591" y="0"/>
                  </a:lnTo>
                  <a:lnTo>
                    <a:pt x="249777" y="4292"/>
                  </a:lnTo>
                  <a:lnTo>
                    <a:pt x="312879" y="18026"/>
                  </a:lnTo>
                  <a:lnTo>
                    <a:pt x="338330" y="27075"/>
                  </a:lnTo>
                  <a:lnTo>
                    <a:pt x="357805" y="4548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003898" y="3569730"/>
              <a:ext cx="16643" cy="133138"/>
            </a:xfrm>
            <a:custGeom>
              <a:avLst/>
              <a:gdLst/>
              <a:ahLst/>
              <a:cxnLst/>
              <a:rect l="0" t="0" r="0" b="0"/>
              <a:pathLst>
                <a:path w="16643" h="133138">
                  <a:moveTo>
                    <a:pt x="0" y="0"/>
                  </a:moveTo>
                  <a:lnTo>
                    <a:pt x="0" y="53491"/>
                  </a:lnTo>
                  <a:lnTo>
                    <a:pt x="11582" y="114920"/>
                  </a:lnTo>
                  <a:lnTo>
                    <a:pt x="16642" y="1331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112072" y="3528125"/>
              <a:ext cx="24964" cy="41606"/>
            </a:xfrm>
            <a:custGeom>
              <a:avLst/>
              <a:gdLst/>
              <a:ahLst/>
              <a:cxnLst/>
              <a:rect l="0" t="0" r="0" b="0"/>
              <a:pathLst>
                <a:path w="24964" h="41606">
                  <a:moveTo>
                    <a:pt x="0" y="0"/>
                  </a:moveTo>
                  <a:lnTo>
                    <a:pt x="11582" y="34745"/>
                  </a:lnTo>
                  <a:lnTo>
                    <a:pt x="14193" y="38881"/>
                  </a:lnTo>
                  <a:lnTo>
                    <a:pt x="16859" y="40713"/>
                  </a:lnTo>
                  <a:lnTo>
                    <a:pt x="24963" y="416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221231" y="3478198"/>
              <a:ext cx="132153" cy="74891"/>
            </a:xfrm>
            <a:custGeom>
              <a:avLst/>
              <a:gdLst/>
              <a:ahLst/>
              <a:cxnLst/>
              <a:rect l="0" t="0" r="0" b="0"/>
              <a:pathLst>
                <a:path w="132153" h="74891">
                  <a:moveTo>
                    <a:pt x="23978" y="0"/>
                  </a:moveTo>
                  <a:lnTo>
                    <a:pt x="8860" y="41655"/>
                  </a:lnTo>
                  <a:lnTo>
                    <a:pt x="0" y="54263"/>
                  </a:lnTo>
                  <a:lnTo>
                    <a:pt x="596" y="57440"/>
                  </a:lnTo>
                  <a:lnTo>
                    <a:pt x="4692" y="58634"/>
                  </a:lnTo>
                  <a:lnTo>
                    <a:pt x="11121" y="58505"/>
                  </a:lnTo>
                  <a:lnTo>
                    <a:pt x="23195" y="53431"/>
                  </a:lnTo>
                  <a:lnTo>
                    <a:pt x="85275" y="14605"/>
                  </a:lnTo>
                  <a:lnTo>
                    <a:pt x="104229" y="7108"/>
                  </a:lnTo>
                  <a:lnTo>
                    <a:pt x="112612" y="6588"/>
                  </a:lnTo>
                  <a:lnTo>
                    <a:pt x="126857" y="10941"/>
                  </a:lnTo>
                  <a:lnTo>
                    <a:pt x="130471" y="15615"/>
                  </a:lnTo>
                  <a:lnTo>
                    <a:pt x="131956" y="21505"/>
                  </a:lnTo>
                  <a:lnTo>
                    <a:pt x="132021" y="28205"/>
                  </a:lnTo>
                  <a:lnTo>
                    <a:pt x="122538" y="57039"/>
                  </a:lnTo>
                  <a:lnTo>
                    <a:pt x="123893" y="62065"/>
                  </a:lnTo>
                  <a:lnTo>
                    <a:pt x="132152" y="748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406609" y="3553088"/>
              <a:ext cx="54948" cy="66803"/>
            </a:xfrm>
            <a:custGeom>
              <a:avLst/>
              <a:gdLst/>
              <a:ahLst/>
              <a:cxnLst/>
              <a:rect l="0" t="0" r="0" b="0"/>
              <a:pathLst>
                <a:path w="54948" h="66803">
                  <a:moveTo>
                    <a:pt x="54947" y="0"/>
                  </a:moveTo>
                  <a:lnTo>
                    <a:pt x="10958" y="55917"/>
                  </a:lnTo>
                  <a:lnTo>
                    <a:pt x="263" y="65532"/>
                  </a:lnTo>
                  <a:lnTo>
                    <a:pt x="0" y="66802"/>
                  </a:lnTo>
                  <a:lnTo>
                    <a:pt x="5021" y="665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336741" y="3627977"/>
              <a:ext cx="141458" cy="91533"/>
            </a:xfrm>
            <a:custGeom>
              <a:avLst/>
              <a:gdLst/>
              <a:ahLst/>
              <a:cxnLst/>
              <a:rect l="0" t="0" r="0" b="0"/>
              <a:pathLst>
                <a:path w="141458" h="91533">
                  <a:moveTo>
                    <a:pt x="141457" y="0"/>
                  </a:moveTo>
                  <a:lnTo>
                    <a:pt x="83075" y="38853"/>
                  </a:lnTo>
                  <a:lnTo>
                    <a:pt x="20161" y="80546"/>
                  </a:lnTo>
                  <a:lnTo>
                    <a:pt x="0" y="915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476724" y="3435942"/>
            <a:ext cx="49927" cy="108826"/>
            <a:chOff x="4476724" y="3435942"/>
            <a:chExt cx="49927" cy="108826"/>
          </a:xfrm>
        </p:grpSpPr>
        <p:sp>
          <p:nvSpPr>
            <p:cNvPr id="51" name="Freeform 50"/>
            <p:cNvSpPr/>
            <p:nvPr/>
          </p:nvSpPr>
          <p:spPr>
            <a:xfrm>
              <a:off x="4476724" y="3435942"/>
              <a:ext cx="21061" cy="17294"/>
            </a:xfrm>
            <a:custGeom>
              <a:avLst/>
              <a:gdLst/>
              <a:ahLst/>
              <a:cxnLst/>
              <a:rect l="0" t="0" r="0" b="0"/>
              <a:pathLst>
                <a:path w="21061" h="17294">
                  <a:moveTo>
                    <a:pt x="16642" y="17293"/>
                  </a:moveTo>
                  <a:lnTo>
                    <a:pt x="21060" y="4041"/>
                  </a:lnTo>
                  <a:lnTo>
                    <a:pt x="19587" y="1062"/>
                  </a:lnTo>
                  <a:lnTo>
                    <a:pt x="15832" y="0"/>
                  </a:lnTo>
                  <a:lnTo>
                    <a:pt x="10554" y="217"/>
                  </a:lnTo>
                  <a:lnTo>
                    <a:pt x="7036" y="1286"/>
                  </a:lnTo>
                  <a:lnTo>
                    <a:pt x="4691" y="2924"/>
                  </a:lnTo>
                  <a:lnTo>
                    <a:pt x="0" y="897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501687" y="3444914"/>
              <a:ext cx="24964" cy="99854"/>
            </a:xfrm>
            <a:custGeom>
              <a:avLst/>
              <a:gdLst/>
              <a:ahLst/>
              <a:cxnLst/>
              <a:rect l="0" t="0" r="0" b="0"/>
              <a:pathLst>
                <a:path w="24964" h="99854">
                  <a:moveTo>
                    <a:pt x="0" y="0"/>
                  </a:moveTo>
                  <a:lnTo>
                    <a:pt x="14193" y="55848"/>
                  </a:lnTo>
                  <a:lnTo>
                    <a:pt x="24963" y="998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485045" y="3436593"/>
              <a:ext cx="41606" cy="8322"/>
            </a:xfrm>
            <a:custGeom>
              <a:avLst/>
              <a:gdLst/>
              <a:ahLst/>
              <a:cxnLst/>
              <a:rect l="0" t="0" r="0" b="0"/>
              <a:pathLst>
                <a:path w="41606" h="8322">
                  <a:moveTo>
                    <a:pt x="0" y="8321"/>
                  </a:move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426798" y="3378346"/>
            <a:ext cx="216711" cy="141458"/>
            <a:chOff x="4426798" y="3378346"/>
            <a:chExt cx="216711" cy="141458"/>
          </a:xfrm>
        </p:grpSpPr>
        <p:sp>
          <p:nvSpPr>
            <p:cNvPr id="55" name="Freeform 54"/>
            <p:cNvSpPr/>
            <p:nvPr/>
          </p:nvSpPr>
          <p:spPr>
            <a:xfrm>
              <a:off x="4451761" y="3467505"/>
              <a:ext cx="133138" cy="52299"/>
            </a:xfrm>
            <a:custGeom>
              <a:avLst/>
              <a:gdLst/>
              <a:ahLst/>
              <a:cxnLst/>
              <a:rect l="0" t="0" r="0" b="0"/>
              <a:pathLst>
                <a:path w="133138" h="52299">
                  <a:moveTo>
                    <a:pt x="0" y="43978"/>
                  </a:moveTo>
                  <a:lnTo>
                    <a:pt x="29310" y="16516"/>
                  </a:lnTo>
                  <a:lnTo>
                    <a:pt x="67141" y="0"/>
                  </a:lnTo>
                  <a:lnTo>
                    <a:pt x="96118" y="231"/>
                  </a:lnTo>
                  <a:lnTo>
                    <a:pt x="103835" y="3718"/>
                  </a:lnTo>
                  <a:lnTo>
                    <a:pt x="114875" y="14990"/>
                  </a:lnTo>
                  <a:lnTo>
                    <a:pt x="133137" y="5229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4426798" y="3386667"/>
              <a:ext cx="24964" cy="74890"/>
            </a:xfrm>
            <a:custGeom>
              <a:avLst/>
              <a:gdLst/>
              <a:ahLst/>
              <a:cxnLst/>
              <a:rect l="0" t="0" r="0" b="0"/>
              <a:pathLst>
                <a:path w="24964" h="74890">
                  <a:moveTo>
                    <a:pt x="0" y="0"/>
                  </a:moveTo>
                  <a:lnTo>
                    <a:pt x="16858" y="60037"/>
                  </a:lnTo>
                  <a:lnTo>
                    <a:pt x="24963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4443440" y="3386667"/>
              <a:ext cx="33285" cy="32238"/>
            </a:xfrm>
            <a:custGeom>
              <a:avLst/>
              <a:gdLst/>
              <a:ahLst/>
              <a:cxnLst/>
              <a:rect l="0" t="0" r="0" b="0"/>
              <a:pathLst>
                <a:path w="33285" h="32238">
                  <a:moveTo>
                    <a:pt x="0" y="0"/>
                  </a:moveTo>
                  <a:lnTo>
                    <a:pt x="7567" y="19005"/>
                  </a:lnTo>
                  <a:lnTo>
                    <a:pt x="15999" y="30328"/>
                  </a:lnTo>
                  <a:lnTo>
                    <a:pt x="19911" y="32237"/>
                  </a:lnTo>
                  <a:lnTo>
                    <a:pt x="23444" y="31662"/>
                  </a:lnTo>
                  <a:lnTo>
                    <a:pt x="33284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4505591" y="3378346"/>
              <a:ext cx="29381" cy="17293"/>
            </a:xfrm>
            <a:custGeom>
              <a:avLst/>
              <a:gdLst/>
              <a:ahLst/>
              <a:cxnLst/>
              <a:rect l="0" t="0" r="0" b="0"/>
              <a:pathLst>
                <a:path w="29381" h="17293">
                  <a:moveTo>
                    <a:pt x="4417" y="0"/>
                  </a:moveTo>
                  <a:lnTo>
                    <a:pt x="0" y="13252"/>
                  </a:lnTo>
                  <a:lnTo>
                    <a:pt x="2397" y="16231"/>
                  </a:lnTo>
                  <a:lnTo>
                    <a:pt x="7693" y="17292"/>
                  </a:lnTo>
                  <a:lnTo>
                    <a:pt x="29380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560363" y="3386667"/>
              <a:ext cx="16214" cy="34128"/>
            </a:xfrm>
            <a:custGeom>
              <a:avLst/>
              <a:gdLst/>
              <a:ahLst/>
              <a:cxnLst/>
              <a:rect l="0" t="0" r="0" b="0"/>
              <a:pathLst>
                <a:path w="16214" h="34128">
                  <a:moveTo>
                    <a:pt x="16213" y="0"/>
                  </a:moveTo>
                  <a:lnTo>
                    <a:pt x="8646" y="19005"/>
                  </a:lnTo>
                  <a:lnTo>
                    <a:pt x="214" y="30328"/>
                  </a:lnTo>
                  <a:lnTo>
                    <a:pt x="0" y="33162"/>
                  </a:lnTo>
                  <a:lnTo>
                    <a:pt x="2631" y="34127"/>
                  </a:lnTo>
                  <a:lnTo>
                    <a:pt x="16213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584898" y="3403309"/>
              <a:ext cx="58611" cy="99853"/>
            </a:xfrm>
            <a:custGeom>
              <a:avLst/>
              <a:gdLst/>
              <a:ahLst/>
              <a:cxnLst/>
              <a:rect l="0" t="0" r="0" b="0"/>
              <a:pathLst>
                <a:path w="58611" h="99853">
                  <a:moveTo>
                    <a:pt x="24963" y="0"/>
                  </a:moveTo>
                  <a:lnTo>
                    <a:pt x="20545" y="13252"/>
                  </a:lnTo>
                  <a:lnTo>
                    <a:pt x="21093" y="19005"/>
                  </a:lnTo>
                  <a:lnTo>
                    <a:pt x="26633" y="30328"/>
                  </a:lnTo>
                  <a:lnTo>
                    <a:pt x="31623" y="33162"/>
                  </a:lnTo>
                  <a:lnTo>
                    <a:pt x="44565" y="33846"/>
                  </a:lnTo>
                  <a:lnTo>
                    <a:pt x="50050" y="36433"/>
                  </a:lnTo>
                  <a:lnTo>
                    <a:pt x="58610" y="46703"/>
                  </a:lnTo>
                  <a:lnTo>
                    <a:pt x="58489" y="52400"/>
                  </a:lnTo>
                  <a:lnTo>
                    <a:pt x="55635" y="58047"/>
                  </a:lnTo>
                  <a:lnTo>
                    <a:pt x="35542" y="80397"/>
                  </a:lnTo>
                  <a:lnTo>
                    <a:pt x="0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067519" y="3935856"/>
            <a:ext cx="307879" cy="266275"/>
            <a:chOff x="5067519" y="3935856"/>
            <a:chExt cx="307879" cy="266275"/>
          </a:xfrm>
        </p:grpSpPr>
        <p:sp>
          <p:nvSpPr>
            <p:cNvPr id="62" name="Freeform 61"/>
            <p:cNvSpPr/>
            <p:nvPr/>
          </p:nvSpPr>
          <p:spPr>
            <a:xfrm>
              <a:off x="5075839" y="4152203"/>
              <a:ext cx="257954" cy="28928"/>
            </a:xfrm>
            <a:custGeom>
              <a:avLst/>
              <a:gdLst/>
              <a:ahLst/>
              <a:cxnLst/>
              <a:rect l="0" t="0" r="0" b="0"/>
              <a:pathLst>
                <a:path w="257954" h="28928">
                  <a:moveTo>
                    <a:pt x="0" y="0"/>
                  </a:moveTo>
                  <a:lnTo>
                    <a:pt x="62492" y="925"/>
                  </a:lnTo>
                  <a:lnTo>
                    <a:pt x="119097" y="7165"/>
                  </a:lnTo>
                  <a:lnTo>
                    <a:pt x="181405" y="19801"/>
                  </a:lnTo>
                  <a:lnTo>
                    <a:pt x="240009" y="28927"/>
                  </a:lnTo>
                  <a:lnTo>
                    <a:pt x="245990" y="28531"/>
                  </a:lnTo>
                  <a:lnTo>
                    <a:pt x="249977" y="26417"/>
                  </a:lnTo>
                  <a:lnTo>
                    <a:pt x="257953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100803" y="4062374"/>
              <a:ext cx="227246" cy="139757"/>
            </a:xfrm>
            <a:custGeom>
              <a:avLst/>
              <a:gdLst/>
              <a:ahLst/>
              <a:cxnLst/>
              <a:rect l="0" t="0" r="0" b="0"/>
              <a:pathLst>
                <a:path w="227246" h="139757">
                  <a:moveTo>
                    <a:pt x="0" y="31582"/>
                  </a:moveTo>
                  <a:lnTo>
                    <a:pt x="56772" y="9839"/>
                  </a:lnTo>
                  <a:lnTo>
                    <a:pt x="111118" y="0"/>
                  </a:lnTo>
                  <a:lnTo>
                    <a:pt x="163978" y="987"/>
                  </a:lnTo>
                  <a:lnTo>
                    <a:pt x="181052" y="5965"/>
                  </a:lnTo>
                  <a:lnTo>
                    <a:pt x="207081" y="24228"/>
                  </a:lnTo>
                  <a:lnTo>
                    <a:pt x="212943" y="29453"/>
                  </a:lnTo>
                  <a:lnTo>
                    <a:pt x="225611" y="54476"/>
                  </a:lnTo>
                  <a:lnTo>
                    <a:pt x="227245" y="74733"/>
                  </a:lnTo>
                  <a:lnTo>
                    <a:pt x="224083" y="125166"/>
                  </a:lnTo>
                  <a:lnTo>
                    <a:pt x="222429" y="130029"/>
                  </a:lnTo>
                  <a:lnTo>
                    <a:pt x="216347" y="1397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5067519" y="3960819"/>
              <a:ext cx="33285" cy="124817"/>
            </a:xfrm>
            <a:custGeom>
              <a:avLst/>
              <a:gdLst/>
              <a:ahLst/>
              <a:cxnLst/>
              <a:rect l="0" t="0" r="0" b="0"/>
              <a:pathLst>
                <a:path w="33285" h="124817">
                  <a:moveTo>
                    <a:pt x="0" y="0"/>
                  </a:moveTo>
                  <a:lnTo>
                    <a:pt x="924" y="56773"/>
                  </a:lnTo>
                  <a:lnTo>
                    <a:pt x="7567" y="87294"/>
                  </a:lnTo>
                  <a:lnTo>
                    <a:pt x="33284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125766" y="3985782"/>
              <a:ext cx="33285" cy="15308"/>
            </a:xfrm>
            <a:custGeom>
              <a:avLst/>
              <a:gdLst/>
              <a:ahLst/>
              <a:cxnLst/>
              <a:rect l="0" t="0" r="0" b="0"/>
              <a:pathLst>
                <a:path w="33285" h="15308">
                  <a:moveTo>
                    <a:pt x="0" y="0"/>
                  </a:moveTo>
                  <a:lnTo>
                    <a:pt x="4417" y="13252"/>
                  </a:lnTo>
                  <a:lnTo>
                    <a:pt x="7567" y="15307"/>
                  </a:lnTo>
                  <a:lnTo>
                    <a:pt x="11517" y="14827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5189416" y="3935856"/>
              <a:ext cx="19561" cy="66569"/>
            </a:xfrm>
            <a:custGeom>
              <a:avLst/>
              <a:gdLst/>
              <a:ahLst/>
              <a:cxnLst/>
              <a:rect l="0" t="0" r="0" b="0"/>
              <a:pathLst>
                <a:path w="19561" h="66569">
                  <a:moveTo>
                    <a:pt x="19560" y="0"/>
                  </a:moveTo>
                  <a:lnTo>
                    <a:pt x="0" y="58680"/>
                  </a:lnTo>
                  <a:lnTo>
                    <a:pt x="48" y="63158"/>
                  </a:lnTo>
                  <a:lnTo>
                    <a:pt x="1930" y="65220"/>
                  </a:lnTo>
                  <a:lnTo>
                    <a:pt x="11239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239000" y="3969140"/>
              <a:ext cx="28224" cy="58249"/>
            </a:xfrm>
            <a:custGeom>
              <a:avLst/>
              <a:gdLst/>
              <a:ahLst/>
              <a:cxnLst/>
              <a:rect l="0" t="0" r="0" b="0"/>
              <a:pathLst>
                <a:path w="28224" h="58249">
                  <a:moveTo>
                    <a:pt x="11581" y="0"/>
                  </a:moveTo>
                  <a:lnTo>
                    <a:pt x="0" y="41910"/>
                  </a:lnTo>
                  <a:lnTo>
                    <a:pt x="2011" y="47356"/>
                  </a:lnTo>
                  <a:lnTo>
                    <a:pt x="7050" y="50986"/>
                  </a:lnTo>
                  <a:lnTo>
                    <a:pt x="28223" y="582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325900" y="4010745"/>
              <a:ext cx="16214" cy="49928"/>
            </a:xfrm>
            <a:custGeom>
              <a:avLst/>
              <a:gdLst/>
              <a:ahLst/>
              <a:cxnLst/>
              <a:rect l="0" t="0" r="0" b="0"/>
              <a:pathLst>
                <a:path w="16214" h="49928">
                  <a:moveTo>
                    <a:pt x="16213" y="0"/>
                  </a:moveTo>
                  <a:lnTo>
                    <a:pt x="8645" y="19005"/>
                  </a:lnTo>
                  <a:lnTo>
                    <a:pt x="214" y="30328"/>
                  </a:lnTo>
                  <a:lnTo>
                    <a:pt x="0" y="35012"/>
                  </a:lnTo>
                  <a:lnTo>
                    <a:pt x="2631" y="39059"/>
                  </a:lnTo>
                  <a:lnTo>
                    <a:pt x="16213" y="499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5308829" y="4093956"/>
              <a:ext cx="66569" cy="58248"/>
            </a:xfrm>
            <a:custGeom>
              <a:avLst/>
              <a:gdLst/>
              <a:ahLst/>
              <a:cxnLst/>
              <a:rect l="0" t="0" r="0" b="0"/>
              <a:pathLst>
                <a:path w="66569" h="58248">
                  <a:moveTo>
                    <a:pt x="66568" y="0"/>
                  </a:moveTo>
                  <a:lnTo>
                    <a:pt x="16514" y="47589"/>
                  </a:lnTo>
                  <a:lnTo>
                    <a:pt x="0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5930932" y="985787"/>
            <a:ext cx="3250961" cy="1676950"/>
            <a:chOff x="5930932" y="985787"/>
            <a:chExt cx="3250961" cy="1676950"/>
          </a:xfrm>
        </p:grpSpPr>
        <p:sp>
          <p:nvSpPr>
            <p:cNvPr id="71" name="Freeform 70"/>
            <p:cNvSpPr/>
            <p:nvPr/>
          </p:nvSpPr>
          <p:spPr>
            <a:xfrm>
              <a:off x="5930932" y="985787"/>
              <a:ext cx="143434" cy="264725"/>
            </a:xfrm>
            <a:custGeom>
              <a:avLst/>
              <a:gdLst/>
              <a:ahLst/>
              <a:cxnLst/>
              <a:rect l="0" t="0" r="0" b="0"/>
              <a:pathLst>
                <a:path w="143434" h="264725">
                  <a:moveTo>
                    <a:pt x="143433" y="4418"/>
                  </a:moveTo>
                  <a:lnTo>
                    <a:pt x="130181" y="0"/>
                  </a:lnTo>
                  <a:lnTo>
                    <a:pt x="116279" y="297"/>
                  </a:lnTo>
                  <a:lnTo>
                    <a:pt x="100854" y="4436"/>
                  </a:lnTo>
                  <a:lnTo>
                    <a:pt x="70816" y="22159"/>
                  </a:lnTo>
                  <a:lnTo>
                    <a:pt x="11909" y="79675"/>
                  </a:lnTo>
                  <a:lnTo>
                    <a:pt x="2384" y="96113"/>
                  </a:lnTo>
                  <a:lnTo>
                    <a:pt x="0" y="115130"/>
                  </a:lnTo>
                  <a:lnTo>
                    <a:pt x="2947" y="134060"/>
                  </a:lnTo>
                  <a:lnTo>
                    <a:pt x="10420" y="148637"/>
                  </a:lnTo>
                  <a:lnTo>
                    <a:pt x="36928" y="173062"/>
                  </a:lnTo>
                  <a:lnTo>
                    <a:pt x="77085" y="201277"/>
                  </a:lnTo>
                  <a:lnTo>
                    <a:pt x="82559" y="208697"/>
                  </a:lnTo>
                  <a:lnTo>
                    <a:pt x="88641" y="226805"/>
                  </a:lnTo>
                  <a:lnTo>
                    <a:pt x="88414" y="234962"/>
                  </a:lnTo>
                  <a:lnTo>
                    <a:pt x="83231" y="248956"/>
                  </a:lnTo>
                  <a:lnTo>
                    <a:pt x="72298" y="258874"/>
                  </a:lnTo>
                  <a:lnTo>
                    <a:pt x="65499" y="262813"/>
                  </a:lnTo>
                  <a:lnTo>
                    <a:pt x="50548" y="264724"/>
                  </a:lnTo>
                  <a:lnTo>
                    <a:pt x="37432" y="262492"/>
                  </a:lnTo>
                  <a:lnTo>
                    <a:pt x="33934" y="260602"/>
                  </a:lnTo>
                  <a:lnTo>
                    <a:pt x="26938" y="25404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089209" y="1141801"/>
              <a:ext cx="68368" cy="83366"/>
            </a:xfrm>
            <a:custGeom>
              <a:avLst/>
              <a:gdLst/>
              <a:ahLst/>
              <a:cxnLst/>
              <a:rect l="0" t="0" r="0" b="0"/>
              <a:pathLst>
                <a:path w="68368" h="83366">
                  <a:moveTo>
                    <a:pt x="1798" y="39788"/>
                  </a:moveTo>
                  <a:lnTo>
                    <a:pt x="19468" y="39788"/>
                  </a:lnTo>
                  <a:lnTo>
                    <a:pt x="26522" y="36090"/>
                  </a:lnTo>
                  <a:lnTo>
                    <a:pt x="39291" y="22118"/>
                  </a:lnTo>
                  <a:lnTo>
                    <a:pt x="41586" y="15064"/>
                  </a:lnTo>
                  <a:lnTo>
                    <a:pt x="41268" y="8513"/>
                  </a:lnTo>
                  <a:lnTo>
                    <a:pt x="39206" y="2296"/>
                  </a:lnTo>
                  <a:lnTo>
                    <a:pt x="35982" y="0"/>
                  </a:lnTo>
                  <a:lnTo>
                    <a:pt x="31984" y="319"/>
                  </a:lnTo>
                  <a:lnTo>
                    <a:pt x="27470" y="2380"/>
                  </a:lnTo>
                  <a:lnTo>
                    <a:pt x="12281" y="18534"/>
                  </a:lnTo>
                  <a:lnTo>
                    <a:pt x="488" y="40887"/>
                  </a:lnTo>
                  <a:lnTo>
                    <a:pt x="0" y="48842"/>
                  </a:lnTo>
                  <a:lnTo>
                    <a:pt x="4389" y="65077"/>
                  </a:lnTo>
                  <a:lnTo>
                    <a:pt x="9998" y="71440"/>
                  </a:lnTo>
                  <a:lnTo>
                    <a:pt x="26091" y="80976"/>
                  </a:lnTo>
                  <a:lnTo>
                    <a:pt x="43106" y="83365"/>
                  </a:lnTo>
                  <a:lnTo>
                    <a:pt x="68367" y="8139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6228048" y="1139984"/>
              <a:ext cx="170839" cy="94092"/>
            </a:xfrm>
            <a:custGeom>
              <a:avLst/>
              <a:gdLst/>
              <a:ahLst/>
              <a:cxnLst/>
              <a:rect l="0" t="0" r="0" b="0"/>
              <a:pathLst>
                <a:path w="170839" h="94092">
                  <a:moveTo>
                    <a:pt x="4417" y="24963"/>
                  </a:moveTo>
                  <a:lnTo>
                    <a:pt x="0" y="38215"/>
                  </a:lnTo>
                  <a:lnTo>
                    <a:pt x="297" y="52117"/>
                  </a:lnTo>
                  <a:lnTo>
                    <a:pt x="1670" y="59708"/>
                  </a:lnTo>
                  <a:lnTo>
                    <a:pt x="5360" y="65693"/>
                  </a:lnTo>
                  <a:lnTo>
                    <a:pt x="16855" y="74808"/>
                  </a:lnTo>
                  <a:lnTo>
                    <a:pt x="22879" y="75760"/>
                  </a:lnTo>
                  <a:lnTo>
                    <a:pt x="28745" y="74545"/>
                  </a:lnTo>
                  <a:lnTo>
                    <a:pt x="34504" y="71886"/>
                  </a:lnTo>
                  <a:lnTo>
                    <a:pt x="43369" y="61535"/>
                  </a:lnTo>
                  <a:lnTo>
                    <a:pt x="47027" y="54892"/>
                  </a:lnTo>
                  <a:lnTo>
                    <a:pt x="58488" y="45045"/>
                  </a:lnTo>
                  <a:lnTo>
                    <a:pt x="73752" y="38511"/>
                  </a:lnTo>
                  <a:lnTo>
                    <a:pt x="92864" y="35607"/>
                  </a:lnTo>
                  <a:lnTo>
                    <a:pt x="108754" y="39247"/>
                  </a:lnTo>
                  <a:lnTo>
                    <a:pt x="115581" y="42807"/>
                  </a:lnTo>
                  <a:lnTo>
                    <a:pt x="125631" y="56624"/>
                  </a:lnTo>
                  <a:lnTo>
                    <a:pt x="129605" y="65486"/>
                  </a:lnTo>
                  <a:lnTo>
                    <a:pt x="131556" y="82729"/>
                  </a:lnTo>
                  <a:lnTo>
                    <a:pt x="130781" y="91211"/>
                  </a:lnTo>
                  <a:lnTo>
                    <a:pt x="132114" y="94091"/>
                  </a:lnTo>
                  <a:lnTo>
                    <a:pt x="134852" y="93238"/>
                  </a:lnTo>
                  <a:lnTo>
                    <a:pt x="138526" y="89895"/>
                  </a:lnTo>
                  <a:lnTo>
                    <a:pt x="151067" y="64601"/>
                  </a:lnTo>
                  <a:lnTo>
                    <a:pt x="168352" y="13137"/>
                  </a:lnTo>
                  <a:lnTo>
                    <a:pt x="17083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6415528" y="1090057"/>
              <a:ext cx="16643" cy="24965"/>
            </a:xfrm>
            <a:custGeom>
              <a:avLst/>
              <a:gdLst/>
              <a:ahLst/>
              <a:cxnLst/>
              <a:rect l="0" t="0" r="0" b="0"/>
              <a:pathLst>
                <a:path w="16643" h="24965">
                  <a:moveTo>
                    <a:pt x="0" y="0"/>
                  </a:moveTo>
                  <a:lnTo>
                    <a:pt x="11437" y="12362"/>
                  </a:lnTo>
                  <a:lnTo>
                    <a:pt x="16642" y="249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6424507" y="1148305"/>
              <a:ext cx="182406" cy="105742"/>
            </a:xfrm>
            <a:custGeom>
              <a:avLst/>
              <a:gdLst/>
              <a:ahLst/>
              <a:cxnLst/>
              <a:rect l="0" t="0" r="0" b="0"/>
              <a:pathLst>
                <a:path w="182406" h="105742">
                  <a:moveTo>
                    <a:pt x="65911" y="0"/>
                  </a:moveTo>
                  <a:lnTo>
                    <a:pt x="28419" y="23163"/>
                  </a:lnTo>
                  <a:lnTo>
                    <a:pt x="6417" y="43537"/>
                  </a:lnTo>
                  <a:lnTo>
                    <a:pt x="2210" y="52139"/>
                  </a:lnTo>
                  <a:lnTo>
                    <a:pt x="0" y="71558"/>
                  </a:lnTo>
                  <a:lnTo>
                    <a:pt x="3479" y="79140"/>
                  </a:lnTo>
                  <a:lnTo>
                    <a:pt x="17207" y="90031"/>
                  </a:lnTo>
                  <a:lnTo>
                    <a:pt x="38101" y="93022"/>
                  </a:lnTo>
                  <a:lnTo>
                    <a:pt x="84764" y="87408"/>
                  </a:lnTo>
                  <a:lnTo>
                    <a:pt x="114026" y="75619"/>
                  </a:lnTo>
                  <a:lnTo>
                    <a:pt x="135846" y="60415"/>
                  </a:lnTo>
                  <a:lnTo>
                    <a:pt x="137498" y="55994"/>
                  </a:lnTo>
                  <a:lnTo>
                    <a:pt x="135825" y="52122"/>
                  </a:lnTo>
                  <a:lnTo>
                    <a:pt x="131936" y="48617"/>
                  </a:lnTo>
                  <a:lnTo>
                    <a:pt x="127495" y="48128"/>
                  </a:lnTo>
                  <a:lnTo>
                    <a:pt x="117628" y="52517"/>
                  </a:lnTo>
                  <a:lnTo>
                    <a:pt x="101678" y="65384"/>
                  </a:lnTo>
                  <a:lnTo>
                    <a:pt x="99000" y="71326"/>
                  </a:lnTo>
                  <a:lnTo>
                    <a:pt x="98492" y="85325"/>
                  </a:lnTo>
                  <a:lnTo>
                    <a:pt x="101500" y="91092"/>
                  </a:lnTo>
                  <a:lnTo>
                    <a:pt x="112239" y="99965"/>
                  </a:lnTo>
                  <a:lnTo>
                    <a:pt x="138296" y="105741"/>
                  </a:lnTo>
                  <a:lnTo>
                    <a:pt x="182405" y="998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6665160" y="1173268"/>
              <a:ext cx="79304" cy="105302"/>
            </a:xfrm>
            <a:custGeom>
              <a:avLst/>
              <a:gdLst/>
              <a:ahLst/>
              <a:cxnLst/>
              <a:rect l="0" t="0" r="0" b="0"/>
              <a:pathLst>
                <a:path w="79304" h="105302">
                  <a:moveTo>
                    <a:pt x="58247" y="0"/>
                  </a:moveTo>
                  <a:lnTo>
                    <a:pt x="16592" y="15118"/>
                  </a:lnTo>
                  <a:lnTo>
                    <a:pt x="3984" y="23977"/>
                  </a:lnTo>
                  <a:lnTo>
                    <a:pt x="2656" y="29853"/>
                  </a:lnTo>
                  <a:lnTo>
                    <a:pt x="4545" y="36544"/>
                  </a:lnTo>
                  <a:lnTo>
                    <a:pt x="8577" y="43779"/>
                  </a:lnTo>
                  <a:lnTo>
                    <a:pt x="20454" y="54282"/>
                  </a:lnTo>
                  <a:lnTo>
                    <a:pt x="75112" y="84595"/>
                  </a:lnTo>
                  <a:lnTo>
                    <a:pt x="78736" y="88756"/>
                  </a:lnTo>
                  <a:lnTo>
                    <a:pt x="79303" y="93380"/>
                  </a:lnTo>
                  <a:lnTo>
                    <a:pt x="77832" y="98311"/>
                  </a:lnTo>
                  <a:lnTo>
                    <a:pt x="71303" y="101598"/>
                  </a:lnTo>
                  <a:lnTo>
                    <a:pt x="38385" y="105301"/>
                  </a:lnTo>
                  <a:lnTo>
                    <a:pt x="0" y="998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6036150" y="1264799"/>
              <a:ext cx="820394" cy="66570"/>
            </a:xfrm>
            <a:custGeom>
              <a:avLst/>
              <a:gdLst/>
              <a:ahLst/>
              <a:cxnLst/>
              <a:rect l="0" t="0" r="0" b="0"/>
              <a:pathLst>
                <a:path w="820394" h="66570">
                  <a:moveTo>
                    <a:pt x="13252" y="0"/>
                  </a:moveTo>
                  <a:lnTo>
                    <a:pt x="0" y="4418"/>
                  </a:lnTo>
                  <a:lnTo>
                    <a:pt x="719" y="4794"/>
                  </a:lnTo>
                  <a:lnTo>
                    <a:pt x="63987" y="362"/>
                  </a:lnTo>
                  <a:lnTo>
                    <a:pt x="119683" y="5767"/>
                  </a:lnTo>
                  <a:lnTo>
                    <a:pt x="172104" y="7817"/>
                  </a:lnTo>
                  <a:lnTo>
                    <a:pt x="231391" y="12639"/>
                  </a:lnTo>
                  <a:lnTo>
                    <a:pt x="290803" y="15852"/>
                  </a:lnTo>
                  <a:lnTo>
                    <a:pt x="338649" y="17333"/>
                  </a:lnTo>
                  <a:lnTo>
                    <a:pt x="387959" y="22292"/>
                  </a:lnTo>
                  <a:lnTo>
                    <a:pt x="437703" y="25096"/>
                  </a:lnTo>
                  <a:lnTo>
                    <a:pt x="487575" y="30448"/>
                  </a:lnTo>
                  <a:lnTo>
                    <a:pt x="537485" y="32444"/>
                  </a:lnTo>
                  <a:lnTo>
                    <a:pt x="587406" y="33960"/>
                  </a:lnTo>
                  <a:lnTo>
                    <a:pt x="649042" y="39821"/>
                  </a:lnTo>
                  <a:lnTo>
                    <a:pt x="701795" y="45671"/>
                  </a:lnTo>
                  <a:lnTo>
                    <a:pt x="759038" y="51832"/>
                  </a:lnTo>
                  <a:lnTo>
                    <a:pt x="820393" y="665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5957870" y="1572678"/>
              <a:ext cx="249633" cy="33285"/>
            </a:xfrm>
            <a:custGeom>
              <a:avLst/>
              <a:gdLst/>
              <a:ahLst/>
              <a:cxnLst/>
              <a:rect l="0" t="0" r="0" b="0"/>
              <a:pathLst>
                <a:path w="249633" h="33285">
                  <a:moveTo>
                    <a:pt x="0" y="0"/>
                  </a:moveTo>
                  <a:lnTo>
                    <a:pt x="62326" y="0"/>
                  </a:lnTo>
                  <a:lnTo>
                    <a:pt x="121427" y="2466"/>
                  </a:lnTo>
                  <a:lnTo>
                    <a:pt x="183496" y="10273"/>
                  </a:lnTo>
                  <a:lnTo>
                    <a:pt x="203596" y="15660"/>
                  </a:lnTo>
                  <a:lnTo>
                    <a:pt x="231567" y="29255"/>
                  </a:lnTo>
                  <a:lnTo>
                    <a:pt x="249632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6340709" y="1556036"/>
              <a:ext cx="116425" cy="184614"/>
            </a:xfrm>
            <a:custGeom>
              <a:avLst/>
              <a:gdLst/>
              <a:ahLst/>
              <a:cxnLst/>
              <a:rect l="0" t="0" r="0" b="0"/>
              <a:pathLst>
                <a:path w="116425" h="184614">
                  <a:moveTo>
                    <a:pt x="116424" y="0"/>
                  </a:moveTo>
                  <a:lnTo>
                    <a:pt x="98755" y="0"/>
                  </a:lnTo>
                  <a:lnTo>
                    <a:pt x="85149" y="4931"/>
                  </a:lnTo>
                  <a:lnTo>
                    <a:pt x="32845" y="50702"/>
                  </a:lnTo>
                  <a:lnTo>
                    <a:pt x="28345" y="59689"/>
                  </a:lnTo>
                  <a:lnTo>
                    <a:pt x="25811" y="79537"/>
                  </a:lnTo>
                  <a:lnTo>
                    <a:pt x="30232" y="98220"/>
                  </a:lnTo>
                  <a:lnTo>
                    <a:pt x="43117" y="121866"/>
                  </a:lnTo>
                  <a:lnTo>
                    <a:pt x="48137" y="128397"/>
                  </a:lnTo>
                  <a:lnTo>
                    <a:pt x="51250" y="145515"/>
                  </a:lnTo>
                  <a:lnTo>
                    <a:pt x="50785" y="155257"/>
                  </a:lnTo>
                  <a:lnTo>
                    <a:pt x="47702" y="162677"/>
                  </a:lnTo>
                  <a:lnTo>
                    <a:pt x="36879" y="173386"/>
                  </a:lnTo>
                  <a:lnTo>
                    <a:pt x="15192" y="184613"/>
                  </a:lnTo>
                  <a:lnTo>
                    <a:pt x="9180" y="184097"/>
                  </a:lnTo>
                  <a:lnTo>
                    <a:pt x="4248" y="180978"/>
                  </a:lnTo>
                  <a:lnTo>
                    <a:pt x="35" y="176126"/>
                  </a:lnTo>
                  <a:lnTo>
                    <a:pt x="0" y="170117"/>
                  </a:lnTo>
                  <a:lnTo>
                    <a:pt x="16572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6487601" y="1589320"/>
              <a:ext cx="119312" cy="141459"/>
            </a:xfrm>
            <a:custGeom>
              <a:avLst/>
              <a:gdLst/>
              <a:ahLst/>
              <a:cxnLst/>
              <a:rect l="0" t="0" r="0" b="0"/>
              <a:pathLst>
                <a:path w="119312" h="141459">
                  <a:moveTo>
                    <a:pt x="27780" y="0"/>
                  </a:moveTo>
                  <a:lnTo>
                    <a:pt x="10921" y="58383"/>
                  </a:lnTo>
                  <a:lnTo>
                    <a:pt x="0" y="91558"/>
                  </a:lnTo>
                  <a:lnTo>
                    <a:pt x="15" y="95248"/>
                  </a:lnTo>
                  <a:lnTo>
                    <a:pt x="1873" y="95858"/>
                  </a:lnTo>
                  <a:lnTo>
                    <a:pt x="9793" y="90681"/>
                  </a:lnTo>
                  <a:lnTo>
                    <a:pt x="54280" y="51895"/>
                  </a:lnTo>
                  <a:lnTo>
                    <a:pt x="74075" y="46179"/>
                  </a:lnTo>
                  <a:lnTo>
                    <a:pt x="82682" y="46503"/>
                  </a:lnTo>
                  <a:lnTo>
                    <a:pt x="97176" y="51795"/>
                  </a:lnTo>
                  <a:lnTo>
                    <a:pt x="101781" y="57644"/>
                  </a:lnTo>
                  <a:lnTo>
                    <a:pt x="106897" y="74005"/>
                  </a:lnTo>
                  <a:lnTo>
                    <a:pt x="109258" y="113718"/>
                  </a:lnTo>
                  <a:lnTo>
                    <a:pt x="106214" y="131903"/>
                  </a:lnTo>
                  <a:lnTo>
                    <a:pt x="106882" y="136937"/>
                  </a:lnTo>
                  <a:lnTo>
                    <a:pt x="109176" y="139368"/>
                  </a:lnTo>
                  <a:lnTo>
                    <a:pt x="119311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6664061" y="1630925"/>
              <a:ext cx="68740" cy="81116"/>
            </a:xfrm>
            <a:custGeom>
              <a:avLst/>
              <a:gdLst/>
              <a:ahLst/>
              <a:cxnLst/>
              <a:rect l="0" t="0" r="0" b="0"/>
              <a:pathLst>
                <a:path w="68740" h="81116">
                  <a:moveTo>
                    <a:pt x="42704" y="0"/>
                  </a:moveTo>
                  <a:lnTo>
                    <a:pt x="9524" y="40748"/>
                  </a:lnTo>
                  <a:lnTo>
                    <a:pt x="837" y="57867"/>
                  </a:lnTo>
                  <a:lnTo>
                    <a:pt x="0" y="65390"/>
                  </a:lnTo>
                  <a:lnTo>
                    <a:pt x="4000" y="78681"/>
                  </a:lnTo>
                  <a:lnTo>
                    <a:pt x="8581" y="81115"/>
                  </a:lnTo>
                  <a:lnTo>
                    <a:pt x="14407" y="80889"/>
                  </a:lnTo>
                  <a:lnTo>
                    <a:pt x="21066" y="78890"/>
                  </a:lnTo>
                  <a:lnTo>
                    <a:pt x="33395" y="69271"/>
                  </a:lnTo>
                  <a:lnTo>
                    <a:pt x="61065" y="32545"/>
                  </a:lnTo>
                  <a:lnTo>
                    <a:pt x="68739" y="16314"/>
                  </a:lnTo>
                  <a:lnTo>
                    <a:pt x="67457" y="9951"/>
                  </a:lnTo>
                  <a:lnTo>
                    <a:pt x="62904" y="4785"/>
                  </a:lnTo>
                  <a:lnTo>
                    <a:pt x="56171" y="417"/>
                  </a:lnTo>
                  <a:lnTo>
                    <a:pt x="47984" y="278"/>
                  </a:lnTo>
                  <a:lnTo>
                    <a:pt x="29024" y="7520"/>
                  </a:lnTo>
                  <a:lnTo>
                    <a:pt x="24338" y="10561"/>
                  </a:lnTo>
                  <a:lnTo>
                    <a:pt x="23063" y="12588"/>
                  </a:lnTo>
                  <a:lnTo>
                    <a:pt x="26062" y="166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6770212" y="1622604"/>
              <a:ext cx="124314" cy="107569"/>
            </a:xfrm>
            <a:custGeom>
              <a:avLst/>
              <a:gdLst/>
              <a:ahLst/>
              <a:cxnLst/>
              <a:rect l="0" t="0" r="0" b="0"/>
              <a:pathLst>
                <a:path w="124314" h="107569">
                  <a:moveTo>
                    <a:pt x="3121" y="0"/>
                  </a:moveTo>
                  <a:lnTo>
                    <a:pt x="11955" y="13253"/>
                  </a:lnTo>
                  <a:lnTo>
                    <a:pt x="13827" y="27155"/>
                  </a:lnTo>
                  <a:lnTo>
                    <a:pt x="0" y="83339"/>
                  </a:lnTo>
                  <a:lnTo>
                    <a:pt x="1041" y="87919"/>
                  </a:lnTo>
                  <a:lnTo>
                    <a:pt x="4508" y="90048"/>
                  </a:lnTo>
                  <a:lnTo>
                    <a:pt x="9593" y="90543"/>
                  </a:lnTo>
                  <a:lnTo>
                    <a:pt x="22640" y="86161"/>
                  </a:lnTo>
                  <a:lnTo>
                    <a:pt x="30002" y="82404"/>
                  </a:lnTo>
                  <a:lnTo>
                    <a:pt x="35835" y="82673"/>
                  </a:lnTo>
                  <a:lnTo>
                    <a:pt x="40648" y="85626"/>
                  </a:lnTo>
                  <a:lnTo>
                    <a:pt x="59433" y="105878"/>
                  </a:lnTo>
                  <a:lnTo>
                    <a:pt x="64701" y="107568"/>
                  </a:lnTo>
                  <a:lnTo>
                    <a:pt x="70062" y="106845"/>
                  </a:lnTo>
                  <a:lnTo>
                    <a:pt x="81874" y="100187"/>
                  </a:lnTo>
                  <a:lnTo>
                    <a:pt x="109593" y="73312"/>
                  </a:lnTo>
                  <a:lnTo>
                    <a:pt x="115707" y="65517"/>
                  </a:lnTo>
                  <a:lnTo>
                    <a:pt x="122501" y="44528"/>
                  </a:lnTo>
                  <a:lnTo>
                    <a:pt x="124313" y="32459"/>
                  </a:lnTo>
                  <a:lnTo>
                    <a:pt x="122747" y="22564"/>
                  </a:lnTo>
                  <a:lnTo>
                    <a:pt x="113611" y="6639"/>
                  </a:lnTo>
                  <a:lnTo>
                    <a:pt x="107291" y="3501"/>
                  </a:lnTo>
                  <a:lnTo>
                    <a:pt x="100305" y="3259"/>
                  </a:lnTo>
                  <a:lnTo>
                    <a:pt x="92874" y="4946"/>
                  </a:lnTo>
                  <a:lnTo>
                    <a:pt x="86995" y="8845"/>
                  </a:lnTo>
                  <a:lnTo>
                    <a:pt x="69690" y="332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7022965" y="1739099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7019872" y="1639246"/>
              <a:ext cx="19736" cy="53219"/>
            </a:xfrm>
            <a:custGeom>
              <a:avLst/>
              <a:gdLst/>
              <a:ahLst/>
              <a:cxnLst/>
              <a:rect l="0" t="0" r="0" b="0"/>
              <a:pathLst>
                <a:path w="19736" h="53219">
                  <a:moveTo>
                    <a:pt x="19735" y="0"/>
                  </a:moveTo>
                  <a:lnTo>
                    <a:pt x="7373" y="14211"/>
                  </a:lnTo>
                  <a:lnTo>
                    <a:pt x="989" y="27581"/>
                  </a:lnTo>
                  <a:lnTo>
                    <a:pt x="0" y="42769"/>
                  </a:lnTo>
                  <a:lnTo>
                    <a:pt x="1719" y="53218"/>
                  </a:lnTo>
                  <a:lnTo>
                    <a:pt x="2177" y="52121"/>
                  </a:lnTo>
                  <a:lnTo>
                    <a:pt x="3093" y="416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7029187" y="1597641"/>
              <a:ext cx="176842" cy="124817"/>
            </a:xfrm>
            <a:custGeom>
              <a:avLst/>
              <a:gdLst/>
              <a:ahLst/>
              <a:cxnLst/>
              <a:rect l="0" t="0" r="0" b="0"/>
              <a:pathLst>
                <a:path w="176842" h="124817">
                  <a:moveTo>
                    <a:pt x="27062" y="0"/>
                  </a:moveTo>
                  <a:lnTo>
                    <a:pt x="26138" y="55848"/>
                  </a:lnTo>
                  <a:lnTo>
                    <a:pt x="19494" y="82500"/>
                  </a:lnTo>
                  <a:lnTo>
                    <a:pt x="11062" y="99537"/>
                  </a:lnTo>
                  <a:lnTo>
                    <a:pt x="7150" y="101491"/>
                  </a:lnTo>
                  <a:lnTo>
                    <a:pt x="3617" y="99096"/>
                  </a:lnTo>
                  <a:lnTo>
                    <a:pt x="337" y="93801"/>
                  </a:lnTo>
                  <a:lnTo>
                    <a:pt x="0" y="88422"/>
                  </a:lnTo>
                  <a:lnTo>
                    <a:pt x="4557" y="77514"/>
                  </a:lnTo>
                  <a:lnTo>
                    <a:pt x="10209" y="74790"/>
                  </a:lnTo>
                  <a:lnTo>
                    <a:pt x="66850" y="68116"/>
                  </a:lnTo>
                  <a:lnTo>
                    <a:pt x="107996" y="55540"/>
                  </a:lnTo>
                  <a:lnTo>
                    <a:pt x="120356" y="48723"/>
                  </a:lnTo>
                  <a:lnTo>
                    <a:pt x="119768" y="48200"/>
                  </a:lnTo>
                  <a:lnTo>
                    <a:pt x="116602" y="48775"/>
                  </a:lnTo>
                  <a:lnTo>
                    <a:pt x="98896" y="62837"/>
                  </a:lnTo>
                  <a:lnTo>
                    <a:pt x="95291" y="69629"/>
                  </a:lnTo>
                  <a:lnTo>
                    <a:pt x="93752" y="84571"/>
                  </a:lnTo>
                  <a:lnTo>
                    <a:pt x="98616" y="97992"/>
                  </a:lnTo>
                  <a:lnTo>
                    <a:pt x="102501" y="104159"/>
                  </a:lnTo>
                  <a:lnTo>
                    <a:pt x="114215" y="113478"/>
                  </a:lnTo>
                  <a:lnTo>
                    <a:pt x="121222" y="117257"/>
                  </a:lnTo>
                  <a:lnTo>
                    <a:pt x="176841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7189386" y="1639246"/>
              <a:ext cx="116495" cy="83212"/>
            </a:xfrm>
            <a:custGeom>
              <a:avLst/>
              <a:gdLst/>
              <a:ahLst/>
              <a:cxnLst/>
              <a:rect l="0" t="0" r="0" b="0"/>
              <a:pathLst>
                <a:path w="116495" h="83212">
                  <a:moveTo>
                    <a:pt x="0" y="0"/>
                  </a:moveTo>
                  <a:lnTo>
                    <a:pt x="0" y="46327"/>
                  </a:lnTo>
                  <a:lnTo>
                    <a:pt x="3698" y="51225"/>
                  </a:lnTo>
                  <a:lnTo>
                    <a:pt x="9861" y="52642"/>
                  </a:lnTo>
                  <a:lnTo>
                    <a:pt x="17669" y="51737"/>
                  </a:lnTo>
                  <a:lnTo>
                    <a:pt x="23799" y="48360"/>
                  </a:lnTo>
                  <a:lnTo>
                    <a:pt x="33075" y="37211"/>
                  </a:lnTo>
                  <a:lnTo>
                    <a:pt x="35918" y="36827"/>
                  </a:lnTo>
                  <a:lnTo>
                    <a:pt x="37814" y="40269"/>
                  </a:lnTo>
                  <a:lnTo>
                    <a:pt x="41769" y="52106"/>
                  </a:lnTo>
                  <a:lnTo>
                    <a:pt x="49691" y="63531"/>
                  </a:lnTo>
                  <a:lnTo>
                    <a:pt x="55316" y="64544"/>
                  </a:lnTo>
                  <a:lnTo>
                    <a:pt x="68964" y="58272"/>
                  </a:lnTo>
                  <a:lnTo>
                    <a:pt x="87824" y="43565"/>
                  </a:lnTo>
                  <a:lnTo>
                    <a:pt x="92758" y="42912"/>
                  </a:lnTo>
                  <a:lnTo>
                    <a:pt x="96972" y="45250"/>
                  </a:lnTo>
                  <a:lnTo>
                    <a:pt x="104119" y="55245"/>
                  </a:lnTo>
                  <a:lnTo>
                    <a:pt x="116494" y="83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7352546" y="1660592"/>
              <a:ext cx="54721" cy="62124"/>
            </a:xfrm>
            <a:custGeom>
              <a:avLst/>
              <a:gdLst/>
              <a:ahLst/>
              <a:cxnLst/>
              <a:rect l="0" t="0" r="0" b="0"/>
              <a:pathLst>
                <a:path w="54721" h="62124">
                  <a:moveTo>
                    <a:pt x="11582" y="3618"/>
                  </a:moveTo>
                  <a:lnTo>
                    <a:pt x="0" y="38363"/>
                  </a:lnTo>
                  <a:lnTo>
                    <a:pt x="163" y="45272"/>
                  </a:lnTo>
                  <a:lnTo>
                    <a:pt x="5274" y="57881"/>
                  </a:lnTo>
                  <a:lnTo>
                    <a:pt x="10150" y="61058"/>
                  </a:lnTo>
                  <a:lnTo>
                    <a:pt x="22965" y="62123"/>
                  </a:lnTo>
                  <a:lnTo>
                    <a:pt x="35440" y="57049"/>
                  </a:lnTo>
                  <a:lnTo>
                    <a:pt x="41356" y="53107"/>
                  </a:lnTo>
                  <a:lnTo>
                    <a:pt x="50394" y="41330"/>
                  </a:lnTo>
                  <a:lnTo>
                    <a:pt x="54099" y="34307"/>
                  </a:lnTo>
                  <a:lnTo>
                    <a:pt x="54720" y="26851"/>
                  </a:lnTo>
                  <a:lnTo>
                    <a:pt x="50478" y="11170"/>
                  </a:lnTo>
                  <a:lnTo>
                    <a:pt x="44909" y="5879"/>
                  </a:lnTo>
                  <a:lnTo>
                    <a:pt x="28860" y="0"/>
                  </a:lnTo>
                  <a:lnTo>
                    <a:pt x="21251" y="281"/>
                  </a:lnTo>
                  <a:lnTo>
                    <a:pt x="7866" y="5525"/>
                  </a:lnTo>
                  <a:lnTo>
                    <a:pt x="5406" y="8587"/>
                  </a:lnTo>
                  <a:lnTo>
                    <a:pt x="5616" y="11553"/>
                  </a:lnTo>
                  <a:lnTo>
                    <a:pt x="11582" y="2026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7463980" y="1672531"/>
              <a:ext cx="48521" cy="91532"/>
            </a:xfrm>
            <a:custGeom>
              <a:avLst/>
              <a:gdLst/>
              <a:ahLst/>
              <a:cxnLst/>
              <a:rect l="0" t="0" r="0" b="0"/>
              <a:pathLst>
                <a:path w="48521" h="91532">
                  <a:moveTo>
                    <a:pt x="0" y="0"/>
                  </a:moveTo>
                  <a:lnTo>
                    <a:pt x="0" y="46327"/>
                  </a:lnTo>
                  <a:lnTo>
                    <a:pt x="3698" y="52149"/>
                  </a:lnTo>
                  <a:lnTo>
                    <a:pt x="9861" y="55106"/>
                  </a:lnTo>
                  <a:lnTo>
                    <a:pt x="17670" y="56153"/>
                  </a:lnTo>
                  <a:lnTo>
                    <a:pt x="33741" y="52385"/>
                  </a:lnTo>
                  <a:lnTo>
                    <a:pt x="41910" y="48792"/>
                  </a:lnTo>
                  <a:lnTo>
                    <a:pt x="46431" y="50094"/>
                  </a:lnTo>
                  <a:lnTo>
                    <a:pt x="48520" y="54661"/>
                  </a:lnTo>
                  <a:lnTo>
                    <a:pt x="48377" y="67748"/>
                  </a:lnTo>
                  <a:lnTo>
                    <a:pt x="41605" y="91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7547190" y="1597641"/>
              <a:ext cx="16644" cy="8322"/>
            </a:xfrm>
            <a:custGeom>
              <a:avLst/>
              <a:gdLst/>
              <a:ahLst/>
              <a:cxnLst/>
              <a:rect l="0" t="0" r="0" b="0"/>
              <a:pathLst>
                <a:path w="16644" h="8322">
                  <a:moveTo>
                    <a:pt x="0" y="0"/>
                  </a:moveTo>
                  <a:lnTo>
                    <a:pt x="16643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7592699" y="1705815"/>
              <a:ext cx="54345" cy="74890"/>
            </a:xfrm>
            <a:custGeom>
              <a:avLst/>
              <a:gdLst/>
              <a:ahLst/>
              <a:cxnLst/>
              <a:rect l="0" t="0" r="0" b="0"/>
              <a:pathLst>
                <a:path w="54345" h="74890">
                  <a:moveTo>
                    <a:pt x="4418" y="0"/>
                  </a:moveTo>
                  <a:lnTo>
                    <a:pt x="1953" y="33741"/>
                  </a:lnTo>
                  <a:lnTo>
                    <a:pt x="0" y="41910"/>
                  </a:lnTo>
                  <a:lnTo>
                    <a:pt x="548" y="45506"/>
                  </a:lnTo>
                  <a:lnTo>
                    <a:pt x="2763" y="46055"/>
                  </a:lnTo>
                  <a:lnTo>
                    <a:pt x="10155" y="41734"/>
                  </a:lnTo>
                  <a:lnTo>
                    <a:pt x="19604" y="33649"/>
                  </a:lnTo>
                  <a:lnTo>
                    <a:pt x="23787" y="33528"/>
                  </a:lnTo>
                  <a:lnTo>
                    <a:pt x="27502" y="36220"/>
                  </a:lnTo>
                  <a:lnTo>
                    <a:pt x="37145" y="53262"/>
                  </a:lnTo>
                  <a:lnTo>
                    <a:pt x="43002" y="65277"/>
                  </a:lnTo>
                  <a:lnTo>
                    <a:pt x="54344" y="748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7681382" y="1695302"/>
              <a:ext cx="65515" cy="52119"/>
            </a:xfrm>
            <a:custGeom>
              <a:avLst/>
              <a:gdLst/>
              <a:ahLst/>
              <a:cxnLst/>
              <a:rect l="0" t="0" r="0" b="0"/>
              <a:pathLst>
                <a:path w="65515" h="52119">
                  <a:moveTo>
                    <a:pt x="40551" y="10513"/>
                  </a:moveTo>
                  <a:lnTo>
                    <a:pt x="49385" y="1678"/>
                  </a:lnTo>
                  <a:lnTo>
                    <a:pt x="48290" y="0"/>
                  </a:lnTo>
                  <a:lnTo>
                    <a:pt x="37210" y="601"/>
                  </a:lnTo>
                  <a:lnTo>
                    <a:pt x="24889" y="6416"/>
                  </a:lnTo>
                  <a:lnTo>
                    <a:pt x="1913" y="25216"/>
                  </a:lnTo>
                  <a:lnTo>
                    <a:pt x="0" y="30485"/>
                  </a:lnTo>
                  <a:lnTo>
                    <a:pt x="572" y="35847"/>
                  </a:lnTo>
                  <a:lnTo>
                    <a:pt x="2804" y="41271"/>
                  </a:lnTo>
                  <a:lnTo>
                    <a:pt x="8914" y="44887"/>
                  </a:lnTo>
                  <a:lnTo>
                    <a:pt x="28031" y="48904"/>
                  </a:lnTo>
                  <a:lnTo>
                    <a:pt x="60986" y="46689"/>
                  </a:lnTo>
                  <a:lnTo>
                    <a:pt x="63420" y="47574"/>
                  </a:lnTo>
                  <a:lnTo>
                    <a:pt x="65514" y="5211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7604723" y="1676434"/>
              <a:ext cx="158816" cy="272910"/>
            </a:xfrm>
            <a:custGeom>
              <a:avLst/>
              <a:gdLst/>
              <a:ahLst/>
              <a:cxnLst/>
              <a:rect l="0" t="0" r="0" b="0"/>
              <a:pathLst>
                <a:path w="158816" h="272910">
                  <a:moveTo>
                    <a:pt x="133852" y="4418"/>
                  </a:moveTo>
                  <a:lnTo>
                    <a:pt x="120600" y="0"/>
                  </a:lnTo>
                  <a:lnTo>
                    <a:pt x="106698" y="2763"/>
                  </a:lnTo>
                  <a:lnTo>
                    <a:pt x="92197" y="11079"/>
                  </a:lnTo>
                  <a:lnTo>
                    <a:pt x="79589" y="24020"/>
                  </a:lnTo>
                  <a:lnTo>
                    <a:pt x="76412" y="32279"/>
                  </a:lnTo>
                  <a:lnTo>
                    <a:pt x="75347" y="51318"/>
                  </a:lnTo>
                  <a:lnTo>
                    <a:pt x="79131" y="57874"/>
                  </a:lnTo>
                  <a:lnTo>
                    <a:pt x="85353" y="62245"/>
                  </a:lnTo>
                  <a:lnTo>
                    <a:pt x="93198" y="65158"/>
                  </a:lnTo>
                  <a:lnTo>
                    <a:pt x="101202" y="65252"/>
                  </a:lnTo>
                  <a:lnTo>
                    <a:pt x="142256" y="51729"/>
                  </a:lnTo>
                  <a:lnTo>
                    <a:pt x="147776" y="54449"/>
                  </a:lnTo>
                  <a:lnTo>
                    <a:pt x="151456" y="60886"/>
                  </a:lnTo>
                  <a:lnTo>
                    <a:pt x="157361" y="100015"/>
                  </a:lnTo>
                  <a:lnTo>
                    <a:pt x="147106" y="162658"/>
                  </a:lnTo>
                  <a:lnTo>
                    <a:pt x="131306" y="220418"/>
                  </a:lnTo>
                  <a:lnTo>
                    <a:pt x="116455" y="249015"/>
                  </a:lnTo>
                  <a:lnTo>
                    <a:pt x="104855" y="261982"/>
                  </a:lnTo>
                  <a:lnTo>
                    <a:pt x="90454" y="270827"/>
                  </a:lnTo>
                  <a:lnTo>
                    <a:pt x="74807" y="272909"/>
                  </a:lnTo>
                  <a:lnTo>
                    <a:pt x="42163" y="266712"/>
                  </a:lnTo>
                  <a:lnTo>
                    <a:pt x="28073" y="256903"/>
                  </a:lnTo>
                  <a:lnTo>
                    <a:pt x="3962" y="228006"/>
                  </a:lnTo>
                  <a:lnTo>
                    <a:pt x="0" y="209498"/>
                  </a:lnTo>
                  <a:lnTo>
                    <a:pt x="239" y="199386"/>
                  </a:lnTo>
                  <a:lnTo>
                    <a:pt x="4096" y="190794"/>
                  </a:lnTo>
                  <a:lnTo>
                    <a:pt x="18243" y="176318"/>
                  </a:lnTo>
                  <a:lnTo>
                    <a:pt x="42583" y="162189"/>
                  </a:lnTo>
                  <a:lnTo>
                    <a:pt x="82299" y="155775"/>
                  </a:lnTo>
                  <a:lnTo>
                    <a:pt x="144123" y="154335"/>
                  </a:lnTo>
                  <a:lnTo>
                    <a:pt x="158815" y="15419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7821785" y="1797346"/>
              <a:ext cx="41607" cy="174744"/>
            </a:xfrm>
            <a:custGeom>
              <a:avLst/>
              <a:gdLst/>
              <a:ahLst/>
              <a:cxnLst/>
              <a:rect l="0" t="0" r="0" b="0"/>
              <a:pathLst>
                <a:path w="41607" h="174744">
                  <a:moveTo>
                    <a:pt x="41606" y="0"/>
                  </a:moveTo>
                  <a:lnTo>
                    <a:pt x="37188" y="57909"/>
                  </a:lnTo>
                  <a:lnTo>
                    <a:pt x="27412" y="110504"/>
                  </a:lnTo>
                  <a:lnTo>
                    <a:pt x="14113" y="154999"/>
                  </a:lnTo>
                  <a:lnTo>
                    <a:pt x="4182" y="172283"/>
                  </a:lnTo>
                  <a:lnTo>
                    <a:pt x="0" y="1747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8060325" y="1662258"/>
              <a:ext cx="104292" cy="259869"/>
            </a:xfrm>
            <a:custGeom>
              <a:avLst/>
              <a:gdLst/>
              <a:ahLst/>
              <a:cxnLst/>
              <a:rect l="0" t="0" r="0" b="0"/>
              <a:pathLst>
                <a:path w="104292" h="259869">
                  <a:moveTo>
                    <a:pt x="44376" y="110125"/>
                  </a:moveTo>
                  <a:lnTo>
                    <a:pt x="74704" y="86962"/>
                  </a:lnTo>
                  <a:lnTo>
                    <a:pt x="96115" y="58911"/>
                  </a:lnTo>
                  <a:lnTo>
                    <a:pt x="103738" y="42984"/>
                  </a:lnTo>
                  <a:lnTo>
                    <a:pt x="104291" y="34854"/>
                  </a:lnTo>
                  <a:lnTo>
                    <a:pt x="99974" y="18424"/>
                  </a:lnTo>
                  <a:lnTo>
                    <a:pt x="89426" y="6807"/>
                  </a:lnTo>
                  <a:lnTo>
                    <a:pt x="82731" y="2415"/>
                  </a:lnTo>
                  <a:lnTo>
                    <a:pt x="67895" y="0"/>
                  </a:lnTo>
                  <a:lnTo>
                    <a:pt x="60055" y="651"/>
                  </a:lnTo>
                  <a:lnTo>
                    <a:pt x="46414" y="6304"/>
                  </a:lnTo>
                  <a:lnTo>
                    <a:pt x="34187" y="15905"/>
                  </a:lnTo>
                  <a:lnTo>
                    <a:pt x="17832" y="37829"/>
                  </a:lnTo>
                  <a:lnTo>
                    <a:pt x="10081" y="57037"/>
                  </a:lnTo>
                  <a:lnTo>
                    <a:pt x="10951" y="75436"/>
                  </a:lnTo>
                  <a:lnTo>
                    <a:pt x="17501" y="91934"/>
                  </a:lnTo>
                  <a:lnTo>
                    <a:pt x="26576" y="105430"/>
                  </a:lnTo>
                  <a:lnTo>
                    <a:pt x="41704" y="115127"/>
                  </a:lnTo>
                  <a:lnTo>
                    <a:pt x="50916" y="119007"/>
                  </a:lnTo>
                  <a:lnTo>
                    <a:pt x="58907" y="119745"/>
                  </a:lnTo>
                  <a:lnTo>
                    <a:pt x="72715" y="115633"/>
                  </a:lnTo>
                  <a:lnTo>
                    <a:pt x="90885" y="102923"/>
                  </a:lnTo>
                  <a:lnTo>
                    <a:pt x="93873" y="102550"/>
                  </a:lnTo>
                  <a:lnTo>
                    <a:pt x="94941" y="105075"/>
                  </a:lnTo>
                  <a:lnTo>
                    <a:pt x="82758" y="168408"/>
                  </a:lnTo>
                  <a:lnTo>
                    <a:pt x="66815" y="223794"/>
                  </a:lnTo>
                  <a:lnTo>
                    <a:pt x="46651" y="254928"/>
                  </a:lnTo>
                  <a:lnTo>
                    <a:pt x="39421" y="258436"/>
                  </a:lnTo>
                  <a:lnTo>
                    <a:pt x="21525" y="259868"/>
                  </a:lnTo>
                  <a:lnTo>
                    <a:pt x="15274" y="256182"/>
                  </a:lnTo>
                  <a:lnTo>
                    <a:pt x="11106" y="250026"/>
                  </a:lnTo>
                  <a:lnTo>
                    <a:pt x="0" y="217991"/>
                  </a:lnTo>
                  <a:lnTo>
                    <a:pt x="512" y="184410"/>
                  </a:lnTo>
                  <a:lnTo>
                    <a:pt x="10936" y="149599"/>
                  </a:lnTo>
                  <a:lnTo>
                    <a:pt x="34570" y="120280"/>
                  </a:lnTo>
                  <a:lnTo>
                    <a:pt x="77660" y="9348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8238982" y="1678371"/>
              <a:ext cx="69842" cy="110655"/>
            </a:xfrm>
            <a:custGeom>
              <a:avLst/>
              <a:gdLst/>
              <a:ahLst/>
              <a:cxnLst/>
              <a:rect l="0" t="0" r="0" b="0"/>
              <a:pathLst>
                <a:path w="69842" h="110655">
                  <a:moveTo>
                    <a:pt x="65424" y="27444"/>
                  </a:moveTo>
                  <a:lnTo>
                    <a:pt x="69841" y="14192"/>
                  </a:lnTo>
                  <a:lnTo>
                    <a:pt x="68369" y="9364"/>
                  </a:lnTo>
                  <a:lnTo>
                    <a:pt x="64613" y="5220"/>
                  </a:lnTo>
                  <a:lnTo>
                    <a:pt x="59336" y="1533"/>
                  </a:lnTo>
                  <a:lnTo>
                    <a:pt x="53045" y="0"/>
                  </a:lnTo>
                  <a:lnTo>
                    <a:pt x="38658" y="762"/>
                  </a:lnTo>
                  <a:lnTo>
                    <a:pt x="25483" y="6648"/>
                  </a:lnTo>
                  <a:lnTo>
                    <a:pt x="13464" y="16352"/>
                  </a:lnTo>
                  <a:lnTo>
                    <a:pt x="1958" y="29911"/>
                  </a:lnTo>
                  <a:lnTo>
                    <a:pt x="0" y="36485"/>
                  </a:lnTo>
                  <a:lnTo>
                    <a:pt x="543" y="42717"/>
                  </a:lnTo>
                  <a:lnTo>
                    <a:pt x="2754" y="48721"/>
                  </a:lnTo>
                  <a:lnTo>
                    <a:pt x="7001" y="51799"/>
                  </a:lnTo>
                  <a:lnTo>
                    <a:pt x="12607" y="52926"/>
                  </a:lnTo>
                  <a:lnTo>
                    <a:pt x="33749" y="55026"/>
                  </a:lnTo>
                  <a:lnTo>
                    <a:pt x="41533" y="56927"/>
                  </a:lnTo>
                  <a:lnTo>
                    <a:pt x="44874" y="60968"/>
                  </a:lnTo>
                  <a:lnTo>
                    <a:pt x="45253" y="66435"/>
                  </a:lnTo>
                  <a:lnTo>
                    <a:pt x="36298" y="100311"/>
                  </a:lnTo>
                  <a:lnTo>
                    <a:pt x="36761" y="103759"/>
                  </a:lnTo>
                  <a:lnTo>
                    <a:pt x="40461" y="11065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8374878" y="1680852"/>
              <a:ext cx="145877" cy="48990"/>
            </a:xfrm>
            <a:custGeom>
              <a:avLst/>
              <a:gdLst/>
              <a:ahLst/>
              <a:cxnLst/>
              <a:rect l="0" t="0" r="0" b="0"/>
              <a:pathLst>
                <a:path w="145877" h="48990">
                  <a:moveTo>
                    <a:pt x="4418" y="0"/>
                  </a:moveTo>
                  <a:lnTo>
                    <a:pt x="1953" y="33740"/>
                  </a:lnTo>
                  <a:lnTo>
                    <a:pt x="0" y="41909"/>
                  </a:lnTo>
                  <a:lnTo>
                    <a:pt x="1473" y="46431"/>
                  </a:lnTo>
                  <a:lnTo>
                    <a:pt x="5228" y="48520"/>
                  </a:lnTo>
                  <a:lnTo>
                    <a:pt x="10506" y="48989"/>
                  </a:lnTo>
                  <a:lnTo>
                    <a:pt x="15873" y="46528"/>
                  </a:lnTo>
                  <a:lnTo>
                    <a:pt x="56831" y="10831"/>
                  </a:lnTo>
                  <a:lnTo>
                    <a:pt x="73940" y="4814"/>
                  </a:lnTo>
                  <a:lnTo>
                    <a:pt x="117661" y="951"/>
                  </a:lnTo>
                  <a:lnTo>
                    <a:pt x="14587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8493662" y="1631344"/>
              <a:ext cx="180213" cy="141040"/>
            </a:xfrm>
            <a:custGeom>
              <a:avLst/>
              <a:gdLst/>
              <a:ahLst/>
              <a:cxnLst/>
              <a:rect l="0" t="0" r="0" b="0"/>
              <a:pathLst>
                <a:path w="180213" h="141040">
                  <a:moveTo>
                    <a:pt x="126944" y="41187"/>
                  </a:moveTo>
                  <a:lnTo>
                    <a:pt x="112734" y="28825"/>
                  </a:lnTo>
                  <a:lnTo>
                    <a:pt x="99363" y="22441"/>
                  </a:lnTo>
                  <a:lnTo>
                    <a:pt x="84175" y="21452"/>
                  </a:lnTo>
                  <a:lnTo>
                    <a:pt x="76242" y="22483"/>
                  </a:lnTo>
                  <a:lnTo>
                    <a:pt x="60031" y="31025"/>
                  </a:lnTo>
                  <a:lnTo>
                    <a:pt x="27023" y="59109"/>
                  </a:lnTo>
                  <a:lnTo>
                    <a:pt x="10943" y="83171"/>
                  </a:lnTo>
                  <a:lnTo>
                    <a:pt x="323" y="107867"/>
                  </a:lnTo>
                  <a:lnTo>
                    <a:pt x="0" y="115227"/>
                  </a:lnTo>
                  <a:lnTo>
                    <a:pt x="4573" y="128334"/>
                  </a:lnTo>
                  <a:lnTo>
                    <a:pt x="10230" y="130720"/>
                  </a:lnTo>
                  <a:lnTo>
                    <a:pt x="26377" y="128440"/>
                  </a:lnTo>
                  <a:lnTo>
                    <a:pt x="47425" y="116760"/>
                  </a:lnTo>
                  <a:lnTo>
                    <a:pt x="75898" y="83886"/>
                  </a:lnTo>
                  <a:lnTo>
                    <a:pt x="104340" y="26319"/>
                  </a:lnTo>
                  <a:lnTo>
                    <a:pt x="111659" y="4685"/>
                  </a:lnTo>
                  <a:lnTo>
                    <a:pt x="112131" y="210"/>
                  </a:lnTo>
                  <a:lnTo>
                    <a:pt x="110597" y="0"/>
                  </a:lnTo>
                  <a:lnTo>
                    <a:pt x="107725" y="2634"/>
                  </a:lnTo>
                  <a:lnTo>
                    <a:pt x="103683" y="28428"/>
                  </a:lnTo>
                  <a:lnTo>
                    <a:pt x="108960" y="65273"/>
                  </a:lnTo>
                  <a:lnTo>
                    <a:pt x="117198" y="89929"/>
                  </a:lnTo>
                  <a:lnTo>
                    <a:pt x="126003" y="103222"/>
                  </a:lnTo>
                  <a:lnTo>
                    <a:pt x="143476" y="110363"/>
                  </a:lnTo>
                  <a:lnTo>
                    <a:pt x="154607" y="112268"/>
                  </a:lnTo>
                  <a:lnTo>
                    <a:pt x="171907" y="109452"/>
                  </a:lnTo>
                  <a:lnTo>
                    <a:pt x="179109" y="106113"/>
                  </a:lnTo>
                  <a:lnTo>
                    <a:pt x="180212" y="102962"/>
                  </a:lnTo>
                  <a:lnTo>
                    <a:pt x="177248" y="99937"/>
                  </a:lnTo>
                  <a:lnTo>
                    <a:pt x="171575" y="96996"/>
                  </a:lnTo>
                  <a:lnTo>
                    <a:pt x="155409" y="98659"/>
                  </a:lnTo>
                  <a:lnTo>
                    <a:pt x="137747" y="106486"/>
                  </a:lnTo>
                  <a:lnTo>
                    <a:pt x="123732" y="119210"/>
                  </a:lnTo>
                  <a:lnTo>
                    <a:pt x="122029" y="124638"/>
                  </a:lnTo>
                  <a:lnTo>
                    <a:pt x="123668" y="129180"/>
                  </a:lnTo>
                  <a:lnTo>
                    <a:pt x="131035" y="135769"/>
                  </a:lnTo>
                  <a:lnTo>
                    <a:pt x="143586" y="14103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8739415" y="1689173"/>
              <a:ext cx="97540" cy="108174"/>
            </a:xfrm>
            <a:custGeom>
              <a:avLst/>
              <a:gdLst/>
              <a:ahLst/>
              <a:cxnLst/>
              <a:rect l="0" t="0" r="0" b="0"/>
              <a:pathLst>
                <a:path w="97540" h="108174">
                  <a:moveTo>
                    <a:pt x="14327" y="0"/>
                  </a:moveTo>
                  <a:lnTo>
                    <a:pt x="5493" y="13252"/>
                  </a:lnTo>
                  <a:lnTo>
                    <a:pt x="0" y="39162"/>
                  </a:lnTo>
                  <a:lnTo>
                    <a:pt x="2002" y="44599"/>
                  </a:lnTo>
                  <a:lnTo>
                    <a:pt x="6111" y="47299"/>
                  </a:lnTo>
                  <a:lnTo>
                    <a:pt x="11624" y="48175"/>
                  </a:lnTo>
                  <a:lnTo>
                    <a:pt x="25145" y="44217"/>
                  </a:lnTo>
                  <a:lnTo>
                    <a:pt x="32634" y="40573"/>
                  </a:lnTo>
                  <a:lnTo>
                    <a:pt x="48352" y="38989"/>
                  </a:lnTo>
                  <a:lnTo>
                    <a:pt x="63659" y="42291"/>
                  </a:lnTo>
                  <a:lnTo>
                    <a:pt x="76625" y="49923"/>
                  </a:lnTo>
                  <a:lnTo>
                    <a:pt x="86087" y="61944"/>
                  </a:lnTo>
                  <a:lnTo>
                    <a:pt x="89904" y="69033"/>
                  </a:lnTo>
                  <a:lnTo>
                    <a:pt x="91680" y="84306"/>
                  </a:lnTo>
                  <a:lnTo>
                    <a:pt x="91237" y="97566"/>
                  </a:lnTo>
                  <a:lnTo>
                    <a:pt x="92413" y="101101"/>
                  </a:lnTo>
                  <a:lnTo>
                    <a:pt x="97539" y="1081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8886879" y="1722457"/>
              <a:ext cx="8322" cy="74890"/>
            </a:xfrm>
            <a:custGeom>
              <a:avLst/>
              <a:gdLst/>
              <a:ahLst/>
              <a:cxnLst/>
              <a:rect l="0" t="0" r="0" b="0"/>
              <a:pathLst>
                <a:path w="8322" h="74890">
                  <a:moveTo>
                    <a:pt x="8321" y="0"/>
                  </a:moveTo>
                  <a:lnTo>
                    <a:pt x="2603" y="60624"/>
                  </a:lnTo>
                  <a:lnTo>
                    <a:pt x="0" y="748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8911843" y="1655889"/>
              <a:ext cx="24964" cy="24964"/>
            </a:xfrm>
            <a:custGeom>
              <a:avLst/>
              <a:gdLst/>
              <a:ahLst/>
              <a:cxnLst/>
              <a:rect l="0" t="0" r="0" b="0"/>
              <a:pathLst>
                <a:path w="24964" h="24964">
                  <a:moveTo>
                    <a:pt x="0" y="0"/>
                  </a:moveTo>
                  <a:lnTo>
                    <a:pt x="17155" y="12361"/>
                  </a:lnTo>
                  <a:lnTo>
                    <a:pt x="24963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8957352" y="1747420"/>
              <a:ext cx="95950" cy="49927"/>
            </a:xfrm>
            <a:custGeom>
              <a:avLst/>
              <a:gdLst/>
              <a:ahLst/>
              <a:cxnLst/>
              <a:rect l="0" t="0" r="0" b="0"/>
              <a:pathLst>
                <a:path w="95950" h="49927">
                  <a:moveTo>
                    <a:pt x="4417" y="0"/>
                  </a:moveTo>
                  <a:lnTo>
                    <a:pt x="0" y="13252"/>
                  </a:lnTo>
                  <a:lnTo>
                    <a:pt x="548" y="19005"/>
                  </a:lnTo>
                  <a:lnTo>
                    <a:pt x="6087" y="30328"/>
                  </a:lnTo>
                  <a:lnTo>
                    <a:pt x="10153" y="32238"/>
                  </a:lnTo>
                  <a:lnTo>
                    <a:pt x="14713" y="31662"/>
                  </a:lnTo>
                  <a:lnTo>
                    <a:pt x="39735" y="21869"/>
                  </a:lnTo>
                  <a:lnTo>
                    <a:pt x="55247" y="21431"/>
                  </a:lnTo>
                  <a:lnTo>
                    <a:pt x="63267" y="22608"/>
                  </a:lnTo>
                  <a:lnTo>
                    <a:pt x="69538" y="26167"/>
                  </a:lnTo>
                  <a:lnTo>
                    <a:pt x="86246" y="44411"/>
                  </a:lnTo>
                  <a:lnTo>
                    <a:pt x="95949" y="499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9061621" y="1739099"/>
              <a:ext cx="120272" cy="196759"/>
            </a:xfrm>
            <a:custGeom>
              <a:avLst/>
              <a:gdLst/>
              <a:ahLst/>
              <a:cxnLst/>
              <a:rect l="0" t="0" r="0" b="0"/>
              <a:pathLst>
                <a:path w="120272" h="196759">
                  <a:moveTo>
                    <a:pt x="58248" y="0"/>
                  </a:moveTo>
                  <a:lnTo>
                    <a:pt x="40168" y="19930"/>
                  </a:lnTo>
                  <a:lnTo>
                    <a:pt x="32338" y="34745"/>
                  </a:lnTo>
                  <a:lnTo>
                    <a:pt x="31729" y="41655"/>
                  </a:lnTo>
                  <a:lnTo>
                    <a:pt x="35983" y="54263"/>
                  </a:lnTo>
                  <a:lnTo>
                    <a:pt x="41556" y="58365"/>
                  </a:lnTo>
                  <a:lnTo>
                    <a:pt x="57609" y="62923"/>
                  </a:lnTo>
                  <a:lnTo>
                    <a:pt x="77072" y="60017"/>
                  </a:lnTo>
                  <a:lnTo>
                    <a:pt x="115282" y="43085"/>
                  </a:lnTo>
                  <a:lnTo>
                    <a:pt x="119385" y="43516"/>
                  </a:lnTo>
                  <a:lnTo>
                    <a:pt x="120271" y="47502"/>
                  </a:lnTo>
                  <a:lnTo>
                    <a:pt x="108407" y="80472"/>
                  </a:lnTo>
                  <a:lnTo>
                    <a:pt x="77441" y="137314"/>
                  </a:lnTo>
                  <a:lnTo>
                    <a:pt x="51524" y="193768"/>
                  </a:lnTo>
                  <a:lnTo>
                    <a:pt x="45444" y="196671"/>
                  </a:lnTo>
                  <a:lnTo>
                    <a:pt x="38617" y="196758"/>
                  </a:lnTo>
                  <a:lnTo>
                    <a:pt x="31292" y="194967"/>
                  </a:lnTo>
                  <a:lnTo>
                    <a:pt x="25485" y="190999"/>
                  </a:lnTo>
                  <a:lnTo>
                    <a:pt x="16566" y="179194"/>
                  </a:lnTo>
                  <a:lnTo>
                    <a:pt x="2821" y="145879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5991155" y="1930483"/>
              <a:ext cx="216348" cy="41607"/>
            </a:xfrm>
            <a:custGeom>
              <a:avLst/>
              <a:gdLst/>
              <a:ahLst/>
              <a:cxnLst/>
              <a:rect l="0" t="0" r="0" b="0"/>
              <a:pathLst>
                <a:path w="216348" h="41607">
                  <a:moveTo>
                    <a:pt x="0" y="0"/>
                  </a:moveTo>
                  <a:lnTo>
                    <a:pt x="60453" y="6643"/>
                  </a:lnTo>
                  <a:lnTo>
                    <a:pt x="113643" y="14393"/>
                  </a:lnTo>
                  <a:lnTo>
                    <a:pt x="173761" y="25496"/>
                  </a:lnTo>
                  <a:lnTo>
                    <a:pt x="216347" y="416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6332318" y="1947125"/>
              <a:ext cx="158101" cy="186010"/>
            </a:xfrm>
            <a:custGeom>
              <a:avLst/>
              <a:gdLst/>
              <a:ahLst/>
              <a:cxnLst/>
              <a:rect l="0" t="0" r="0" b="0"/>
              <a:pathLst>
                <a:path w="158101" h="186010">
                  <a:moveTo>
                    <a:pt x="158100" y="0"/>
                  </a:moveTo>
                  <a:lnTo>
                    <a:pt x="103837" y="55934"/>
                  </a:lnTo>
                  <a:lnTo>
                    <a:pt x="95177" y="86943"/>
                  </a:lnTo>
                  <a:lnTo>
                    <a:pt x="97029" y="115135"/>
                  </a:lnTo>
                  <a:lnTo>
                    <a:pt x="104089" y="149511"/>
                  </a:lnTo>
                  <a:lnTo>
                    <a:pt x="102352" y="166302"/>
                  </a:lnTo>
                  <a:lnTo>
                    <a:pt x="97820" y="171889"/>
                  </a:lnTo>
                  <a:lnTo>
                    <a:pt x="58162" y="186009"/>
                  </a:lnTo>
                  <a:lnTo>
                    <a:pt x="28841" y="185374"/>
                  </a:lnTo>
                  <a:lnTo>
                    <a:pt x="12510" y="176694"/>
                  </a:lnTo>
                  <a:lnTo>
                    <a:pt x="1862" y="165439"/>
                  </a:lnTo>
                  <a:lnTo>
                    <a:pt x="317" y="161144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6550195" y="1847273"/>
              <a:ext cx="73361" cy="307880"/>
            </a:xfrm>
            <a:custGeom>
              <a:avLst/>
              <a:gdLst/>
              <a:ahLst/>
              <a:cxnLst/>
              <a:rect l="0" t="0" r="0" b="0"/>
              <a:pathLst>
                <a:path w="73361" h="307880">
                  <a:moveTo>
                    <a:pt x="23433" y="0"/>
                  </a:moveTo>
                  <a:lnTo>
                    <a:pt x="17714" y="57697"/>
                  </a:lnTo>
                  <a:lnTo>
                    <a:pt x="13160" y="111626"/>
                  </a:lnTo>
                  <a:lnTo>
                    <a:pt x="3632" y="171006"/>
                  </a:lnTo>
                  <a:lnTo>
                    <a:pt x="0" y="208871"/>
                  </a:lnTo>
                  <a:lnTo>
                    <a:pt x="2264" y="217835"/>
                  </a:lnTo>
                  <a:lnTo>
                    <a:pt x="6547" y="224735"/>
                  </a:lnTo>
                  <a:lnTo>
                    <a:pt x="19626" y="234868"/>
                  </a:lnTo>
                  <a:lnTo>
                    <a:pt x="37767" y="242454"/>
                  </a:lnTo>
                  <a:lnTo>
                    <a:pt x="44084" y="248544"/>
                  </a:lnTo>
                  <a:lnTo>
                    <a:pt x="65030" y="300337"/>
                  </a:lnTo>
                  <a:lnTo>
                    <a:pt x="73360" y="3078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6681306" y="2051681"/>
              <a:ext cx="59525" cy="62124"/>
            </a:xfrm>
            <a:custGeom>
              <a:avLst/>
              <a:gdLst/>
              <a:ahLst/>
              <a:cxnLst/>
              <a:rect l="0" t="0" r="0" b="0"/>
              <a:pathLst>
                <a:path w="59525" h="62124">
                  <a:moveTo>
                    <a:pt x="17138" y="3618"/>
                  </a:moveTo>
                  <a:lnTo>
                    <a:pt x="0" y="45273"/>
                  </a:lnTo>
                  <a:lnTo>
                    <a:pt x="1090" y="51728"/>
                  </a:lnTo>
                  <a:lnTo>
                    <a:pt x="3666" y="57881"/>
                  </a:lnTo>
                  <a:lnTo>
                    <a:pt x="8156" y="61058"/>
                  </a:lnTo>
                  <a:lnTo>
                    <a:pt x="20542" y="62123"/>
                  </a:lnTo>
                  <a:lnTo>
                    <a:pt x="43110" y="53107"/>
                  </a:lnTo>
                  <a:lnTo>
                    <a:pt x="54261" y="41331"/>
                  </a:lnTo>
                  <a:lnTo>
                    <a:pt x="58528" y="34307"/>
                  </a:lnTo>
                  <a:lnTo>
                    <a:pt x="59524" y="26851"/>
                  </a:lnTo>
                  <a:lnTo>
                    <a:pt x="55700" y="11170"/>
                  </a:lnTo>
                  <a:lnTo>
                    <a:pt x="50242" y="5879"/>
                  </a:lnTo>
                  <a:lnTo>
                    <a:pt x="34317" y="0"/>
                  </a:lnTo>
                  <a:lnTo>
                    <a:pt x="26741" y="281"/>
                  </a:lnTo>
                  <a:lnTo>
                    <a:pt x="13393" y="5525"/>
                  </a:lnTo>
                  <a:lnTo>
                    <a:pt x="6227" y="11554"/>
                  </a:lnTo>
                  <a:lnTo>
                    <a:pt x="495" y="2026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6738138" y="2095934"/>
              <a:ext cx="110785" cy="164341"/>
            </a:xfrm>
            <a:custGeom>
              <a:avLst/>
              <a:gdLst/>
              <a:ahLst/>
              <a:cxnLst/>
              <a:rect l="0" t="0" r="0" b="0"/>
              <a:pathLst>
                <a:path w="110785" h="164341">
                  <a:moveTo>
                    <a:pt x="76800" y="970"/>
                  </a:moveTo>
                  <a:lnTo>
                    <a:pt x="72384" y="51715"/>
                  </a:lnTo>
                  <a:lnTo>
                    <a:pt x="53356" y="106421"/>
                  </a:lnTo>
                  <a:lnTo>
                    <a:pt x="36625" y="141890"/>
                  </a:lnTo>
                  <a:lnTo>
                    <a:pt x="16511" y="162814"/>
                  </a:lnTo>
                  <a:lnTo>
                    <a:pt x="10720" y="164340"/>
                  </a:lnTo>
                  <a:lnTo>
                    <a:pt x="5934" y="162583"/>
                  </a:lnTo>
                  <a:lnTo>
                    <a:pt x="1820" y="158639"/>
                  </a:lnTo>
                  <a:lnTo>
                    <a:pt x="0" y="153235"/>
                  </a:lnTo>
                  <a:lnTo>
                    <a:pt x="445" y="139835"/>
                  </a:lnTo>
                  <a:lnTo>
                    <a:pt x="19822" y="87309"/>
                  </a:lnTo>
                  <a:lnTo>
                    <a:pt x="50294" y="30534"/>
                  </a:lnTo>
                  <a:lnTo>
                    <a:pt x="70487" y="12606"/>
                  </a:lnTo>
                  <a:lnTo>
                    <a:pt x="94037" y="0"/>
                  </a:lnTo>
                  <a:lnTo>
                    <a:pt x="100311" y="324"/>
                  </a:lnTo>
                  <a:lnTo>
                    <a:pt x="105418" y="3313"/>
                  </a:lnTo>
                  <a:lnTo>
                    <a:pt x="109747" y="8079"/>
                  </a:lnTo>
                  <a:lnTo>
                    <a:pt x="110784" y="14955"/>
                  </a:lnTo>
                  <a:lnTo>
                    <a:pt x="107006" y="32457"/>
                  </a:lnTo>
                  <a:lnTo>
                    <a:pt x="79061" y="84023"/>
                  </a:lnTo>
                  <a:lnTo>
                    <a:pt x="73183" y="90891"/>
                  </a:lnTo>
                  <a:lnTo>
                    <a:pt x="68480" y="9250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6872383" y="2046422"/>
              <a:ext cx="120835" cy="161202"/>
            </a:xfrm>
            <a:custGeom>
              <a:avLst/>
              <a:gdLst/>
              <a:ahLst/>
              <a:cxnLst/>
              <a:rect l="0" t="0" r="0" b="0"/>
              <a:pathLst>
                <a:path w="120835" h="161202">
                  <a:moveTo>
                    <a:pt x="34087" y="58803"/>
                  </a:moveTo>
                  <a:lnTo>
                    <a:pt x="29669" y="105130"/>
                  </a:lnTo>
                  <a:lnTo>
                    <a:pt x="13251" y="146097"/>
                  </a:lnTo>
                  <a:lnTo>
                    <a:pt x="2945" y="161087"/>
                  </a:lnTo>
                  <a:lnTo>
                    <a:pt x="382" y="161201"/>
                  </a:lnTo>
                  <a:lnTo>
                    <a:pt x="0" y="149000"/>
                  </a:lnTo>
                  <a:lnTo>
                    <a:pt x="16731" y="91457"/>
                  </a:lnTo>
                  <a:lnTo>
                    <a:pt x="42679" y="45639"/>
                  </a:lnTo>
                  <a:lnTo>
                    <a:pt x="78182" y="9182"/>
                  </a:lnTo>
                  <a:lnTo>
                    <a:pt x="85673" y="3533"/>
                  </a:lnTo>
                  <a:lnTo>
                    <a:pt x="93441" y="692"/>
                  </a:lnTo>
                  <a:lnTo>
                    <a:pt x="109468" y="0"/>
                  </a:lnTo>
                  <a:lnTo>
                    <a:pt x="114852" y="3883"/>
                  </a:lnTo>
                  <a:lnTo>
                    <a:pt x="118441" y="10171"/>
                  </a:lnTo>
                  <a:lnTo>
                    <a:pt x="120834" y="18061"/>
                  </a:lnTo>
                  <a:lnTo>
                    <a:pt x="118561" y="34223"/>
                  </a:lnTo>
                  <a:lnTo>
                    <a:pt x="106885" y="56451"/>
                  </a:lnTo>
                  <a:lnTo>
                    <a:pt x="102035" y="62783"/>
                  </a:lnTo>
                  <a:lnTo>
                    <a:pt x="91715" y="69817"/>
                  </a:lnTo>
                  <a:lnTo>
                    <a:pt x="75692" y="7544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7014644" y="2055299"/>
              <a:ext cx="29815" cy="91532"/>
            </a:xfrm>
            <a:custGeom>
              <a:avLst/>
              <a:gdLst/>
              <a:ahLst/>
              <a:cxnLst/>
              <a:rect l="0" t="0" r="0" b="0"/>
              <a:pathLst>
                <a:path w="29815" h="91532">
                  <a:moveTo>
                    <a:pt x="16642" y="0"/>
                  </a:moveTo>
                  <a:lnTo>
                    <a:pt x="25477" y="8835"/>
                  </a:lnTo>
                  <a:lnTo>
                    <a:pt x="29814" y="25500"/>
                  </a:lnTo>
                  <a:lnTo>
                    <a:pt x="29790" y="55941"/>
                  </a:lnTo>
                  <a:lnTo>
                    <a:pt x="28181" y="65030"/>
                  </a:lnTo>
                  <a:lnTo>
                    <a:pt x="24335" y="72015"/>
                  </a:lnTo>
                  <a:lnTo>
                    <a:pt x="0" y="91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7064570" y="1980410"/>
              <a:ext cx="16643" cy="49927"/>
            </a:xfrm>
            <a:custGeom>
              <a:avLst/>
              <a:gdLst/>
              <a:ahLst/>
              <a:cxnLst/>
              <a:rect l="0" t="0" r="0" b="0"/>
              <a:pathLst>
                <a:path w="16643" h="49927">
                  <a:moveTo>
                    <a:pt x="0" y="0"/>
                  </a:moveTo>
                  <a:lnTo>
                    <a:pt x="11437" y="19929"/>
                  </a:lnTo>
                  <a:lnTo>
                    <a:pt x="16642" y="499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7081212" y="2129366"/>
              <a:ext cx="83211" cy="50750"/>
            </a:xfrm>
            <a:custGeom>
              <a:avLst/>
              <a:gdLst/>
              <a:ahLst/>
              <a:cxnLst/>
              <a:rect l="0" t="0" r="0" b="0"/>
              <a:pathLst>
                <a:path w="83211" h="50750">
                  <a:moveTo>
                    <a:pt x="0" y="9143"/>
                  </a:moveTo>
                  <a:lnTo>
                    <a:pt x="0" y="26813"/>
                  </a:lnTo>
                  <a:lnTo>
                    <a:pt x="1849" y="30169"/>
                  </a:lnTo>
                  <a:lnTo>
                    <a:pt x="4931" y="30557"/>
                  </a:lnTo>
                  <a:lnTo>
                    <a:pt x="13287" y="26057"/>
                  </a:lnTo>
                  <a:lnTo>
                    <a:pt x="39120" y="2901"/>
                  </a:lnTo>
                  <a:lnTo>
                    <a:pt x="45496" y="359"/>
                  </a:lnTo>
                  <a:lnTo>
                    <a:pt x="59976" y="0"/>
                  </a:lnTo>
                  <a:lnTo>
                    <a:pt x="64947" y="3972"/>
                  </a:lnTo>
                  <a:lnTo>
                    <a:pt x="83210" y="5074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7137493" y="2105225"/>
              <a:ext cx="153863" cy="241971"/>
            </a:xfrm>
            <a:custGeom>
              <a:avLst/>
              <a:gdLst/>
              <a:ahLst/>
              <a:cxnLst/>
              <a:rect l="0" t="0" r="0" b="0"/>
              <a:pathLst>
                <a:path w="153863" h="241971">
                  <a:moveTo>
                    <a:pt x="143425" y="0"/>
                  </a:moveTo>
                  <a:lnTo>
                    <a:pt x="109683" y="2466"/>
                  </a:lnTo>
                  <a:lnTo>
                    <a:pt x="94220" y="7568"/>
                  </a:lnTo>
                  <a:lnTo>
                    <a:pt x="81183" y="15999"/>
                  </a:lnTo>
                  <a:lnTo>
                    <a:pt x="79741" y="19912"/>
                  </a:lnTo>
                  <a:lnTo>
                    <a:pt x="81553" y="23445"/>
                  </a:lnTo>
                  <a:lnTo>
                    <a:pt x="85534" y="26725"/>
                  </a:lnTo>
                  <a:lnTo>
                    <a:pt x="139126" y="37126"/>
                  </a:lnTo>
                  <a:lnTo>
                    <a:pt x="146106" y="44166"/>
                  </a:lnTo>
                  <a:lnTo>
                    <a:pt x="153862" y="66782"/>
                  </a:lnTo>
                  <a:lnTo>
                    <a:pt x="153811" y="106285"/>
                  </a:lnTo>
                  <a:lnTo>
                    <a:pt x="140501" y="161687"/>
                  </a:lnTo>
                  <a:lnTo>
                    <a:pt x="125916" y="193372"/>
                  </a:lnTo>
                  <a:lnTo>
                    <a:pt x="104422" y="225061"/>
                  </a:lnTo>
                  <a:lnTo>
                    <a:pt x="88491" y="236554"/>
                  </a:lnTo>
                  <a:lnTo>
                    <a:pt x="79065" y="240913"/>
                  </a:lnTo>
                  <a:lnTo>
                    <a:pt x="70007" y="241970"/>
                  </a:lnTo>
                  <a:lnTo>
                    <a:pt x="52547" y="238214"/>
                  </a:lnTo>
                  <a:lnTo>
                    <a:pt x="27124" y="221286"/>
                  </a:lnTo>
                  <a:lnTo>
                    <a:pt x="15305" y="204057"/>
                  </a:lnTo>
                  <a:lnTo>
                    <a:pt x="184" y="162863"/>
                  </a:lnTo>
                  <a:lnTo>
                    <a:pt x="0" y="130131"/>
                  </a:lnTo>
                  <a:lnTo>
                    <a:pt x="3558" y="117933"/>
                  </a:lnTo>
                  <a:lnTo>
                    <a:pt x="10288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6024439" y="2321572"/>
              <a:ext cx="257953" cy="49928"/>
            </a:xfrm>
            <a:custGeom>
              <a:avLst/>
              <a:gdLst/>
              <a:ahLst/>
              <a:cxnLst/>
              <a:rect l="0" t="0" r="0" b="0"/>
              <a:pathLst>
                <a:path w="257953" h="49928">
                  <a:moveTo>
                    <a:pt x="0" y="0"/>
                  </a:moveTo>
                  <a:lnTo>
                    <a:pt x="53492" y="4418"/>
                  </a:lnTo>
                  <a:lnTo>
                    <a:pt x="114864" y="14393"/>
                  </a:lnTo>
                  <a:lnTo>
                    <a:pt x="151761" y="20907"/>
                  </a:lnTo>
                  <a:lnTo>
                    <a:pt x="212739" y="38298"/>
                  </a:lnTo>
                  <a:lnTo>
                    <a:pt x="257952" y="499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6446128" y="2321572"/>
              <a:ext cx="202390" cy="252489"/>
            </a:xfrm>
            <a:custGeom>
              <a:avLst/>
              <a:gdLst/>
              <a:ahLst/>
              <a:cxnLst/>
              <a:rect l="0" t="0" r="0" b="0"/>
              <a:pathLst>
                <a:path w="202390" h="252489">
                  <a:moveTo>
                    <a:pt x="44290" y="0"/>
                  </a:moveTo>
                  <a:lnTo>
                    <a:pt x="24378" y="63416"/>
                  </a:lnTo>
                  <a:lnTo>
                    <a:pt x="8532" y="121844"/>
                  </a:lnTo>
                  <a:lnTo>
                    <a:pt x="0" y="153316"/>
                  </a:lnTo>
                  <a:lnTo>
                    <a:pt x="1799" y="172616"/>
                  </a:lnTo>
                  <a:lnTo>
                    <a:pt x="4868" y="181646"/>
                  </a:lnTo>
                  <a:lnTo>
                    <a:pt x="15674" y="194145"/>
                  </a:lnTo>
                  <a:lnTo>
                    <a:pt x="22439" y="198772"/>
                  </a:lnTo>
                  <a:lnTo>
                    <a:pt x="37351" y="201448"/>
                  </a:lnTo>
                  <a:lnTo>
                    <a:pt x="53225" y="198631"/>
                  </a:lnTo>
                  <a:lnTo>
                    <a:pt x="94297" y="176644"/>
                  </a:lnTo>
                  <a:lnTo>
                    <a:pt x="98893" y="176010"/>
                  </a:lnTo>
                  <a:lnTo>
                    <a:pt x="101032" y="178361"/>
                  </a:lnTo>
                  <a:lnTo>
                    <a:pt x="100944" y="188370"/>
                  </a:lnTo>
                  <a:lnTo>
                    <a:pt x="97545" y="209599"/>
                  </a:lnTo>
                  <a:lnTo>
                    <a:pt x="99703" y="225367"/>
                  </a:lnTo>
                  <a:lnTo>
                    <a:pt x="104346" y="230682"/>
                  </a:lnTo>
                  <a:lnTo>
                    <a:pt x="119367" y="236587"/>
                  </a:lnTo>
                  <a:lnTo>
                    <a:pt x="135904" y="234280"/>
                  </a:lnTo>
                  <a:lnTo>
                    <a:pt x="144198" y="231076"/>
                  </a:lnTo>
                  <a:lnTo>
                    <a:pt x="150652" y="231714"/>
                  </a:lnTo>
                  <a:lnTo>
                    <a:pt x="155878" y="234913"/>
                  </a:lnTo>
                  <a:lnTo>
                    <a:pt x="166000" y="244015"/>
                  </a:lnTo>
                  <a:lnTo>
                    <a:pt x="179744" y="251142"/>
                  </a:lnTo>
                  <a:lnTo>
                    <a:pt x="185444" y="252488"/>
                  </a:lnTo>
                  <a:lnTo>
                    <a:pt x="202389" y="2496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6681801" y="2504635"/>
              <a:ext cx="83212" cy="83212"/>
            </a:xfrm>
            <a:custGeom>
              <a:avLst/>
              <a:gdLst/>
              <a:ahLst/>
              <a:cxnLst/>
              <a:rect l="0" t="0" r="0" b="0"/>
              <a:pathLst>
                <a:path w="83212" h="83212">
                  <a:moveTo>
                    <a:pt x="0" y="0"/>
                  </a:moveTo>
                  <a:lnTo>
                    <a:pt x="0" y="46328"/>
                  </a:lnTo>
                  <a:lnTo>
                    <a:pt x="3699" y="52150"/>
                  </a:lnTo>
                  <a:lnTo>
                    <a:pt x="9862" y="55107"/>
                  </a:lnTo>
                  <a:lnTo>
                    <a:pt x="17670" y="56154"/>
                  </a:lnTo>
                  <a:lnTo>
                    <a:pt x="33742" y="52386"/>
                  </a:lnTo>
                  <a:lnTo>
                    <a:pt x="41910" y="48793"/>
                  </a:lnTo>
                  <a:lnTo>
                    <a:pt x="49205" y="48246"/>
                  </a:lnTo>
                  <a:lnTo>
                    <a:pt x="62242" y="52570"/>
                  </a:lnTo>
                  <a:lnTo>
                    <a:pt x="71734" y="63121"/>
                  </a:lnTo>
                  <a:lnTo>
                    <a:pt x="83211" y="83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6781498" y="2512956"/>
              <a:ext cx="124973" cy="76909"/>
            </a:xfrm>
            <a:custGeom>
              <a:avLst/>
              <a:gdLst/>
              <a:ahLst/>
              <a:cxnLst/>
              <a:rect l="0" t="0" r="0" b="0"/>
              <a:pathLst>
                <a:path w="124973" h="76909">
                  <a:moveTo>
                    <a:pt x="66725" y="0"/>
                  </a:moveTo>
                  <a:lnTo>
                    <a:pt x="32984" y="11517"/>
                  </a:lnTo>
                  <a:lnTo>
                    <a:pt x="17520" y="21761"/>
                  </a:lnTo>
                  <a:lnTo>
                    <a:pt x="4483" y="35560"/>
                  </a:lnTo>
                  <a:lnTo>
                    <a:pt x="1192" y="43122"/>
                  </a:lnTo>
                  <a:lnTo>
                    <a:pt x="0" y="58922"/>
                  </a:lnTo>
                  <a:lnTo>
                    <a:pt x="3751" y="65169"/>
                  </a:lnTo>
                  <a:lnTo>
                    <a:pt x="17779" y="74576"/>
                  </a:lnTo>
                  <a:lnTo>
                    <a:pt x="38807" y="76908"/>
                  </a:lnTo>
                  <a:lnTo>
                    <a:pt x="60789" y="73938"/>
                  </a:lnTo>
                  <a:lnTo>
                    <a:pt x="83560" y="61869"/>
                  </a:lnTo>
                  <a:lnTo>
                    <a:pt x="124972" y="332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6898653" y="2413104"/>
              <a:ext cx="109464" cy="249633"/>
            </a:xfrm>
            <a:custGeom>
              <a:avLst/>
              <a:gdLst/>
              <a:ahLst/>
              <a:cxnLst/>
              <a:rect l="0" t="0" r="0" b="0"/>
              <a:pathLst>
                <a:path w="109464" h="249633">
                  <a:moveTo>
                    <a:pt x="32781" y="0"/>
                  </a:moveTo>
                  <a:lnTo>
                    <a:pt x="20418" y="14211"/>
                  </a:lnTo>
                  <a:lnTo>
                    <a:pt x="8115" y="47700"/>
                  </a:lnTo>
                  <a:lnTo>
                    <a:pt x="631" y="105107"/>
                  </a:lnTo>
                  <a:lnTo>
                    <a:pt x="0" y="127459"/>
                  </a:lnTo>
                  <a:lnTo>
                    <a:pt x="2606" y="135824"/>
                  </a:lnTo>
                  <a:lnTo>
                    <a:pt x="7116" y="142325"/>
                  </a:lnTo>
                  <a:lnTo>
                    <a:pt x="12897" y="147583"/>
                  </a:lnTo>
                  <a:lnTo>
                    <a:pt x="19525" y="150164"/>
                  </a:lnTo>
                  <a:lnTo>
                    <a:pt x="81170" y="152348"/>
                  </a:lnTo>
                  <a:lnTo>
                    <a:pt x="90003" y="154265"/>
                  </a:lnTo>
                  <a:lnTo>
                    <a:pt x="96816" y="159242"/>
                  </a:lnTo>
                  <a:lnTo>
                    <a:pt x="106853" y="174633"/>
                  </a:lnTo>
                  <a:lnTo>
                    <a:pt x="109463" y="196267"/>
                  </a:lnTo>
                  <a:lnTo>
                    <a:pt x="105735" y="227039"/>
                  </a:lnTo>
                  <a:lnTo>
                    <a:pt x="99349" y="2496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6041081" y="2952142"/>
            <a:ext cx="2438068" cy="704218"/>
            <a:chOff x="6041081" y="2952142"/>
            <a:chExt cx="2438068" cy="704218"/>
          </a:xfrm>
        </p:grpSpPr>
        <p:sp>
          <p:nvSpPr>
            <p:cNvPr id="119" name="Freeform 118"/>
            <p:cNvSpPr/>
            <p:nvPr/>
          </p:nvSpPr>
          <p:spPr>
            <a:xfrm>
              <a:off x="6041081" y="2953972"/>
              <a:ext cx="166422" cy="33285"/>
            </a:xfrm>
            <a:custGeom>
              <a:avLst/>
              <a:gdLst/>
              <a:ahLst/>
              <a:cxnLst/>
              <a:rect l="0" t="0" r="0" b="0"/>
              <a:pathLst>
                <a:path w="166422" h="33285">
                  <a:moveTo>
                    <a:pt x="0" y="0"/>
                  </a:moveTo>
                  <a:lnTo>
                    <a:pt x="8835" y="8835"/>
                  </a:lnTo>
                  <a:lnTo>
                    <a:pt x="31999" y="18746"/>
                  </a:lnTo>
                  <a:lnTo>
                    <a:pt x="92823" y="26610"/>
                  </a:lnTo>
                  <a:lnTo>
                    <a:pt x="155942" y="32698"/>
                  </a:lnTo>
                  <a:lnTo>
                    <a:pt x="166421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6440593" y="2953972"/>
              <a:ext cx="274494" cy="145094"/>
            </a:xfrm>
            <a:custGeom>
              <a:avLst/>
              <a:gdLst/>
              <a:ahLst/>
              <a:cxnLst/>
              <a:rect l="0" t="0" r="0" b="0"/>
              <a:pathLst>
                <a:path w="274494" h="145094">
                  <a:moveTo>
                    <a:pt x="8220" y="0"/>
                  </a:moveTo>
                  <a:lnTo>
                    <a:pt x="670" y="57697"/>
                  </a:lnTo>
                  <a:lnTo>
                    <a:pt x="0" y="118283"/>
                  </a:lnTo>
                  <a:lnTo>
                    <a:pt x="1815" y="124159"/>
                  </a:lnTo>
                  <a:lnTo>
                    <a:pt x="4875" y="126227"/>
                  </a:lnTo>
                  <a:lnTo>
                    <a:pt x="8763" y="125756"/>
                  </a:lnTo>
                  <a:lnTo>
                    <a:pt x="12280" y="121745"/>
                  </a:lnTo>
                  <a:lnTo>
                    <a:pt x="35997" y="68099"/>
                  </a:lnTo>
                  <a:lnTo>
                    <a:pt x="52238" y="18122"/>
                  </a:lnTo>
                  <a:lnTo>
                    <a:pt x="55132" y="14855"/>
                  </a:lnTo>
                  <a:lnTo>
                    <a:pt x="57986" y="15451"/>
                  </a:lnTo>
                  <a:lnTo>
                    <a:pt x="60812" y="18622"/>
                  </a:lnTo>
                  <a:lnTo>
                    <a:pt x="64791" y="40754"/>
                  </a:lnTo>
                  <a:lnTo>
                    <a:pt x="65970" y="70733"/>
                  </a:lnTo>
                  <a:lnTo>
                    <a:pt x="69834" y="76742"/>
                  </a:lnTo>
                  <a:lnTo>
                    <a:pt x="76108" y="79822"/>
                  </a:lnTo>
                  <a:lnTo>
                    <a:pt x="83989" y="80952"/>
                  </a:lnTo>
                  <a:lnTo>
                    <a:pt x="91092" y="78931"/>
                  </a:lnTo>
                  <a:lnTo>
                    <a:pt x="103915" y="69289"/>
                  </a:lnTo>
                  <a:lnTo>
                    <a:pt x="117113" y="48267"/>
                  </a:lnTo>
                  <a:lnTo>
                    <a:pt x="123345" y="44198"/>
                  </a:lnTo>
                  <a:lnTo>
                    <a:pt x="140131" y="42141"/>
                  </a:lnTo>
                  <a:lnTo>
                    <a:pt x="154989" y="46774"/>
                  </a:lnTo>
                  <a:lnTo>
                    <a:pt x="167756" y="55922"/>
                  </a:lnTo>
                  <a:lnTo>
                    <a:pt x="196654" y="87904"/>
                  </a:lnTo>
                  <a:lnTo>
                    <a:pt x="212778" y="94542"/>
                  </a:lnTo>
                  <a:lnTo>
                    <a:pt x="222255" y="96312"/>
                  </a:lnTo>
                  <a:lnTo>
                    <a:pt x="237716" y="93348"/>
                  </a:lnTo>
                  <a:lnTo>
                    <a:pt x="244428" y="89969"/>
                  </a:lnTo>
                  <a:lnTo>
                    <a:pt x="245204" y="87716"/>
                  </a:lnTo>
                  <a:lnTo>
                    <a:pt x="242022" y="86215"/>
                  </a:lnTo>
                  <a:lnTo>
                    <a:pt x="236204" y="85213"/>
                  </a:lnTo>
                  <a:lnTo>
                    <a:pt x="222342" y="89032"/>
                  </a:lnTo>
                  <a:lnTo>
                    <a:pt x="214763" y="92639"/>
                  </a:lnTo>
                  <a:lnTo>
                    <a:pt x="203875" y="104043"/>
                  </a:lnTo>
                  <a:lnTo>
                    <a:pt x="199678" y="110967"/>
                  </a:lnTo>
                  <a:lnTo>
                    <a:pt x="198728" y="118357"/>
                  </a:lnTo>
                  <a:lnTo>
                    <a:pt x="202605" y="133965"/>
                  </a:lnTo>
                  <a:lnTo>
                    <a:pt x="208076" y="139236"/>
                  </a:lnTo>
                  <a:lnTo>
                    <a:pt x="224017" y="145093"/>
                  </a:lnTo>
                  <a:lnTo>
                    <a:pt x="274493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6725048" y="2952142"/>
              <a:ext cx="173102" cy="173517"/>
            </a:xfrm>
            <a:custGeom>
              <a:avLst/>
              <a:gdLst/>
              <a:ahLst/>
              <a:cxnLst/>
              <a:rect l="0" t="0" r="0" b="0"/>
              <a:pathLst>
                <a:path w="173102" h="173517">
                  <a:moveTo>
                    <a:pt x="98211" y="110004"/>
                  </a:moveTo>
                  <a:lnTo>
                    <a:pt x="93795" y="96752"/>
                  </a:lnTo>
                  <a:lnTo>
                    <a:pt x="84229" y="87780"/>
                  </a:lnTo>
                  <a:lnTo>
                    <a:pt x="77795" y="84093"/>
                  </a:lnTo>
                  <a:lnTo>
                    <a:pt x="58319" y="82462"/>
                  </a:lnTo>
                  <a:lnTo>
                    <a:pt x="37027" y="85744"/>
                  </a:lnTo>
                  <a:lnTo>
                    <a:pt x="21400" y="93366"/>
                  </a:lnTo>
                  <a:lnTo>
                    <a:pt x="2207" y="116888"/>
                  </a:lnTo>
                  <a:lnTo>
                    <a:pt x="0" y="125688"/>
                  </a:lnTo>
                  <a:lnTo>
                    <a:pt x="2478" y="142862"/>
                  </a:lnTo>
                  <a:lnTo>
                    <a:pt x="8501" y="147627"/>
                  </a:lnTo>
                  <a:lnTo>
                    <a:pt x="27521" y="150455"/>
                  </a:lnTo>
                  <a:lnTo>
                    <a:pt x="46453" y="143700"/>
                  </a:lnTo>
                  <a:lnTo>
                    <a:pt x="63189" y="130527"/>
                  </a:lnTo>
                  <a:lnTo>
                    <a:pt x="99665" y="81976"/>
                  </a:lnTo>
                  <a:lnTo>
                    <a:pt x="117089" y="31572"/>
                  </a:lnTo>
                  <a:lnTo>
                    <a:pt x="118004" y="12275"/>
                  </a:lnTo>
                  <a:lnTo>
                    <a:pt x="116955" y="3246"/>
                  </a:lnTo>
                  <a:lnTo>
                    <a:pt x="115330" y="0"/>
                  </a:lnTo>
                  <a:lnTo>
                    <a:pt x="113322" y="610"/>
                  </a:lnTo>
                  <a:lnTo>
                    <a:pt x="111059" y="3791"/>
                  </a:lnTo>
                  <a:lnTo>
                    <a:pt x="101080" y="66551"/>
                  </a:lnTo>
                  <a:lnTo>
                    <a:pt x="101244" y="110187"/>
                  </a:lnTo>
                  <a:lnTo>
                    <a:pt x="106031" y="130425"/>
                  </a:lnTo>
                  <a:lnTo>
                    <a:pt x="114323" y="145584"/>
                  </a:lnTo>
                  <a:lnTo>
                    <a:pt x="120047" y="149441"/>
                  </a:lnTo>
                  <a:lnTo>
                    <a:pt x="133804" y="151262"/>
                  </a:lnTo>
                  <a:lnTo>
                    <a:pt x="146698" y="146524"/>
                  </a:lnTo>
                  <a:lnTo>
                    <a:pt x="152726" y="142671"/>
                  </a:lnTo>
                  <a:lnTo>
                    <a:pt x="155820" y="142877"/>
                  </a:lnTo>
                  <a:lnTo>
                    <a:pt x="156958" y="145788"/>
                  </a:lnTo>
                  <a:lnTo>
                    <a:pt x="154141" y="163136"/>
                  </a:lnTo>
                  <a:lnTo>
                    <a:pt x="152140" y="170389"/>
                  </a:lnTo>
                  <a:lnTo>
                    <a:pt x="152655" y="173374"/>
                  </a:lnTo>
                  <a:lnTo>
                    <a:pt x="154848" y="173516"/>
                  </a:lnTo>
                  <a:lnTo>
                    <a:pt x="173101" y="15993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6956396" y="2987256"/>
              <a:ext cx="24964" cy="8322"/>
            </a:xfrm>
            <a:custGeom>
              <a:avLst/>
              <a:gdLst/>
              <a:ahLst/>
              <a:cxnLst/>
              <a:rect l="0" t="0" r="0" b="0"/>
              <a:pathLst>
                <a:path w="24964" h="8322">
                  <a:moveTo>
                    <a:pt x="0" y="0"/>
                  </a:moveTo>
                  <a:lnTo>
                    <a:pt x="24963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6955837" y="3045504"/>
              <a:ext cx="158660" cy="104510"/>
            </a:xfrm>
            <a:custGeom>
              <a:avLst/>
              <a:gdLst/>
              <a:ahLst/>
              <a:cxnLst/>
              <a:rect l="0" t="0" r="0" b="0"/>
              <a:pathLst>
                <a:path w="158660" h="104510">
                  <a:moveTo>
                    <a:pt x="100412" y="0"/>
                  </a:moveTo>
                  <a:lnTo>
                    <a:pt x="91577" y="8834"/>
                  </a:lnTo>
                  <a:lnTo>
                    <a:pt x="77378" y="13172"/>
                  </a:lnTo>
                  <a:lnTo>
                    <a:pt x="42546" y="20374"/>
                  </a:lnTo>
                  <a:lnTo>
                    <a:pt x="17314" y="32438"/>
                  </a:lnTo>
                  <a:lnTo>
                    <a:pt x="5540" y="44927"/>
                  </a:lnTo>
                  <a:lnTo>
                    <a:pt x="1107" y="52141"/>
                  </a:lnTo>
                  <a:lnTo>
                    <a:pt x="0" y="58799"/>
                  </a:lnTo>
                  <a:lnTo>
                    <a:pt x="1111" y="65087"/>
                  </a:lnTo>
                  <a:lnTo>
                    <a:pt x="3701" y="71128"/>
                  </a:lnTo>
                  <a:lnTo>
                    <a:pt x="9125" y="75155"/>
                  </a:lnTo>
                  <a:lnTo>
                    <a:pt x="25015" y="79630"/>
                  </a:lnTo>
                  <a:lnTo>
                    <a:pt x="86818" y="73687"/>
                  </a:lnTo>
                  <a:lnTo>
                    <a:pt x="124333" y="63557"/>
                  </a:lnTo>
                  <a:lnTo>
                    <a:pt x="129303" y="65485"/>
                  </a:lnTo>
                  <a:lnTo>
                    <a:pt x="131692" y="70469"/>
                  </a:lnTo>
                  <a:lnTo>
                    <a:pt x="131881" y="84944"/>
                  </a:lnTo>
                  <a:lnTo>
                    <a:pt x="128883" y="100623"/>
                  </a:lnTo>
                  <a:lnTo>
                    <a:pt x="130487" y="104064"/>
                  </a:lnTo>
                  <a:lnTo>
                    <a:pt x="134331" y="104509"/>
                  </a:lnTo>
                  <a:lnTo>
                    <a:pt x="139667" y="102957"/>
                  </a:lnTo>
                  <a:lnTo>
                    <a:pt x="148061" y="96301"/>
                  </a:lnTo>
                  <a:lnTo>
                    <a:pt x="158659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7147781" y="3003898"/>
              <a:ext cx="16642" cy="16643"/>
            </a:xfrm>
            <a:custGeom>
              <a:avLst/>
              <a:gdLst/>
              <a:ahLst/>
              <a:cxnLst/>
              <a:rect l="0" t="0" r="0" b="0"/>
              <a:pathLst>
                <a:path w="16642" h="16643">
                  <a:moveTo>
                    <a:pt x="0" y="0"/>
                  </a:moveTo>
                  <a:lnTo>
                    <a:pt x="16641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7145454" y="3095430"/>
              <a:ext cx="43933" cy="124817"/>
            </a:xfrm>
            <a:custGeom>
              <a:avLst/>
              <a:gdLst/>
              <a:ahLst/>
              <a:cxnLst/>
              <a:rect l="0" t="0" r="0" b="0"/>
              <a:pathLst>
                <a:path w="43933" h="124817">
                  <a:moveTo>
                    <a:pt x="18968" y="0"/>
                  </a:moveTo>
                  <a:lnTo>
                    <a:pt x="223" y="34745"/>
                  </a:lnTo>
                  <a:lnTo>
                    <a:pt x="0" y="37956"/>
                  </a:lnTo>
                  <a:lnTo>
                    <a:pt x="1700" y="38248"/>
                  </a:lnTo>
                  <a:lnTo>
                    <a:pt x="12928" y="29824"/>
                  </a:lnTo>
                  <a:lnTo>
                    <a:pt x="17715" y="25430"/>
                  </a:lnTo>
                  <a:lnTo>
                    <a:pt x="23680" y="23425"/>
                  </a:lnTo>
                  <a:lnTo>
                    <a:pt x="37704" y="23663"/>
                  </a:lnTo>
                  <a:lnTo>
                    <a:pt x="41629" y="26870"/>
                  </a:lnTo>
                  <a:lnTo>
                    <a:pt x="43321" y="31782"/>
                  </a:lnTo>
                  <a:lnTo>
                    <a:pt x="39479" y="95191"/>
                  </a:lnTo>
                  <a:lnTo>
                    <a:pt x="39795" y="109492"/>
                  </a:lnTo>
                  <a:lnTo>
                    <a:pt x="43932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7515059" y="3103751"/>
              <a:ext cx="190233" cy="117134"/>
            </a:xfrm>
            <a:custGeom>
              <a:avLst/>
              <a:gdLst/>
              <a:ahLst/>
              <a:cxnLst/>
              <a:rect l="0" t="0" r="0" b="0"/>
              <a:pathLst>
                <a:path w="190233" h="117134">
                  <a:moveTo>
                    <a:pt x="7169" y="0"/>
                  </a:moveTo>
                  <a:lnTo>
                    <a:pt x="7169" y="62491"/>
                  </a:lnTo>
                  <a:lnTo>
                    <a:pt x="2751" y="114679"/>
                  </a:lnTo>
                  <a:lnTo>
                    <a:pt x="1450" y="117133"/>
                  </a:lnTo>
                  <a:lnTo>
                    <a:pt x="582" y="115071"/>
                  </a:lnTo>
                  <a:lnTo>
                    <a:pt x="0" y="75284"/>
                  </a:lnTo>
                  <a:lnTo>
                    <a:pt x="10459" y="21876"/>
                  </a:lnTo>
                  <a:lnTo>
                    <a:pt x="15835" y="15509"/>
                  </a:lnTo>
                  <a:lnTo>
                    <a:pt x="23116" y="12188"/>
                  </a:lnTo>
                  <a:lnTo>
                    <a:pt x="31669" y="10899"/>
                  </a:lnTo>
                  <a:lnTo>
                    <a:pt x="46102" y="14398"/>
                  </a:lnTo>
                  <a:lnTo>
                    <a:pt x="74853" y="27294"/>
                  </a:lnTo>
                  <a:lnTo>
                    <a:pt x="103448" y="31509"/>
                  </a:lnTo>
                  <a:lnTo>
                    <a:pt x="111111" y="29327"/>
                  </a:lnTo>
                  <a:lnTo>
                    <a:pt x="117144" y="25099"/>
                  </a:lnTo>
                  <a:lnTo>
                    <a:pt x="122091" y="19506"/>
                  </a:lnTo>
                  <a:lnTo>
                    <a:pt x="121690" y="15778"/>
                  </a:lnTo>
                  <a:lnTo>
                    <a:pt x="117725" y="13292"/>
                  </a:lnTo>
                  <a:lnTo>
                    <a:pt x="111383" y="11635"/>
                  </a:lnTo>
                  <a:lnTo>
                    <a:pt x="105307" y="12380"/>
                  </a:lnTo>
                  <a:lnTo>
                    <a:pt x="93623" y="18138"/>
                  </a:lnTo>
                  <a:lnTo>
                    <a:pt x="84733" y="31792"/>
                  </a:lnTo>
                  <a:lnTo>
                    <a:pt x="81067" y="40610"/>
                  </a:lnTo>
                  <a:lnTo>
                    <a:pt x="80473" y="48338"/>
                  </a:lnTo>
                  <a:lnTo>
                    <a:pt x="84744" y="61856"/>
                  </a:lnTo>
                  <a:lnTo>
                    <a:pt x="95270" y="71563"/>
                  </a:lnTo>
                  <a:lnTo>
                    <a:pt x="101961" y="75445"/>
                  </a:lnTo>
                  <a:lnTo>
                    <a:pt x="121723" y="77294"/>
                  </a:lnTo>
                  <a:lnTo>
                    <a:pt x="163242" y="70947"/>
                  </a:lnTo>
                  <a:lnTo>
                    <a:pt x="190232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7690310" y="3095430"/>
              <a:ext cx="206366" cy="124993"/>
            </a:xfrm>
            <a:custGeom>
              <a:avLst/>
              <a:gdLst/>
              <a:ahLst/>
              <a:cxnLst/>
              <a:rect l="0" t="0" r="0" b="0"/>
              <a:pathLst>
                <a:path w="206366" h="124993">
                  <a:moveTo>
                    <a:pt x="39944" y="0"/>
                  </a:moveTo>
                  <a:lnTo>
                    <a:pt x="15279" y="58383"/>
                  </a:lnTo>
                  <a:lnTo>
                    <a:pt x="830" y="110651"/>
                  </a:lnTo>
                  <a:lnTo>
                    <a:pt x="0" y="120920"/>
                  </a:lnTo>
                  <a:lnTo>
                    <a:pt x="1295" y="124992"/>
                  </a:lnTo>
                  <a:lnTo>
                    <a:pt x="4008" y="124933"/>
                  </a:lnTo>
                  <a:lnTo>
                    <a:pt x="11953" y="117471"/>
                  </a:lnTo>
                  <a:lnTo>
                    <a:pt x="25897" y="96752"/>
                  </a:lnTo>
                  <a:lnTo>
                    <a:pt x="35371" y="67602"/>
                  </a:lnTo>
                  <a:lnTo>
                    <a:pt x="39514" y="42014"/>
                  </a:lnTo>
                  <a:lnTo>
                    <a:pt x="41506" y="41878"/>
                  </a:lnTo>
                  <a:lnTo>
                    <a:pt x="46185" y="49123"/>
                  </a:lnTo>
                  <a:lnTo>
                    <a:pt x="51347" y="61589"/>
                  </a:lnTo>
                  <a:lnTo>
                    <a:pt x="54943" y="64173"/>
                  </a:lnTo>
                  <a:lnTo>
                    <a:pt x="59188" y="64047"/>
                  </a:lnTo>
                  <a:lnTo>
                    <a:pt x="68837" y="58976"/>
                  </a:lnTo>
                  <a:lnTo>
                    <a:pt x="79289" y="50558"/>
                  </a:lnTo>
                  <a:lnTo>
                    <a:pt x="85590" y="48498"/>
                  </a:lnTo>
                  <a:lnTo>
                    <a:pt x="99987" y="48675"/>
                  </a:lnTo>
                  <a:lnTo>
                    <a:pt x="105860" y="52791"/>
                  </a:lnTo>
                  <a:lnTo>
                    <a:pt x="114852" y="67225"/>
                  </a:lnTo>
                  <a:lnTo>
                    <a:pt x="120694" y="96143"/>
                  </a:lnTo>
                  <a:lnTo>
                    <a:pt x="123363" y="100153"/>
                  </a:lnTo>
                  <a:lnTo>
                    <a:pt x="126992" y="100053"/>
                  </a:lnTo>
                  <a:lnTo>
                    <a:pt x="150519" y="79963"/>
                  </a:lnTo>
                  <a:lnTo>
                    <a:pt x="169375" y="57285"/>
                  </a:lnTo>
                  <a:lnTo>
                    <a:pt x="175233" y="54832"/>
                  </a:lnTo>
                  <a:lnTo>
                    <a:pt x="180988" y="55970"/>
                  </a:lnTo>
                  <a:lnTo>
                    <a:pt x="186674" y="59503"/>
                  </a:lnTo>
                  <a:lnTo>
                    <a:pt x="190463" y="65556"/>
                  </a:lnTo>
                  <a:lnTo>
                    <a:pt x="195798" y="91745"/>
                  </a:lnTo>
                  <a:lnTo>
                    <a:pt x="198303" y="118304"/>
                  </a:lnTo>
                  <a:lnTo>
                    <a:pt x="200066" y="121399"/>
                  </a:lnTo>
                  <a:lnTo>
                    <a:pt x="206365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7921638" y="3062146"/>
              <a:ext cx="24964" cy="24964"/>
            </a:xfrm>
            <a:custGeom>
              <a:avLst/>
              <a:gdLst/>
              <a:ahLst/>
              <a:cxnLst/>
              <a:rect l="0" t="0" r="0" b="0"/>
              <a:pathLst>
                <a:path w="24964" h="24964">
                  <a:moveTo>
                    <a:pt x="0" y="0"/>
                  </a:moveTo>
                  <a:lnTo>
                    <a:pt x="24963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7939779" y="3145356"/>
              <a:ext cx="106676" cy="108175"/>
            </a:xfrm>
            <a:custGeom>
              <a:avLst/>
              <a:gdLst/>
              <a:ahLst/>
              <a:cxnLst/>
              <a:rect l="0" t="0" r="0" b="0"/>
              <a:pathLst>
                <a:path w="106676" h="108175">
                  <a:moveTo>
                    <a:pt x="15143" y="0"/>
                  </a:moveTo>
                  <a:lnTo>
                    <a:pt x="750" y="53041"/>
                  </a:lnTo>
                  <a:lnTo>
                    <a:pt x="0" y="63098"/>
                  </a:lnTo>
                  <a:lnTo>
                    <a:pt x="1349" y="67029"/>
                  </a:lnTo>
                  <a:lnTo>
                    <a:pt x="4099" y="66875"/>
                  </a:lnTo>
                  <a:lnTo>
                    <a:pt x="13008" y="61158"/>
                  </a:lnTo>
                  <a:lnTo>
                    <a:pt x="26214" y="55535"/>
                  </a:lnTo>
                  <a:lnTo>
                    <a:pt x="33618" y="55514"/>
                  </a:lnTo>
                  <a:lnTo>
                    <a:pt x="49242" y="60423"/>
                  </a:lnTo>
                  <a:lnTo>
                    <a:pt x="62967" y="71234"/>
                  </a:lnTo>
                  <a:lnTo>
                    <a:pt x="74305" y="85284"/>
                  </a:lnTo>
                  <a:lnTo>
                    <a:pt x="82426" y="100774"/>
                  </a:lnTo>
                  <a:lnTo>
                    <a:pt x="86811" y="105090"/>
                  </a:lnTo>
                  <a:lnTo>
                    <a:pt x="91583" y="107042"/>
                  </a:lnTo>
                  <a:lnTo>
                    <a:pt x="106675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8052577" y="3073501"/>
              <a:ext cx="426572" cy="230938"/>
            </a:xfrm>
            <a:custGeom>
              <a:avLst/>
              <a:gdLst/>
              <a:ahLst/>
              <a:cxnLst/>
              <a:rect l="0" t="0" r="0" b="0"/>
              <a:pathLst>
                <a:path w="426572" h="230938">
                  <a:moveTo>
                    <a:pt x="85408" y="113460"/>
                  </a:moveTo>
                  <a:lnTo>
                    <a:pt x="67739" y="113460"/>
                  </a:lnTo>
                  <a:lnTo>
                    <a:pt x="54133" y="118391"/>
                  </a:lnTo>
                  <a:lnTo>
                    <a:pt x="25914" y="136624"/>
                  </a:lnTo>
                  <a:lnTo>
                    <a:pt x="14896" y="149643"/>
                  </a:lnTo>
                  <a:lnTo>
                    <a:pt x="289" y="180602"/>
                  </a:lnTo>
                  <a:lnTo>
                    <a:pt x="0" y="188732"/>
                  </a:lnTo>
                  <a:lnTo>
                    <a:pt x="4611" y="205162"/>
                  </a:lnTo>
                  <a:lnTo>
                    <a:pt x="9354" y="209728"/>
                  </a:lnTo>
                  <a:lnTo>
                    <a:pt x="15289" y="211848"/>
                  </a:lnTo>
                  <a:lnTo>
                    <a:pt x="22020" y="212336"/>
                  </a:lnTo>
                  <a:lnTo>
                    <a:pt x="34430" y="207948"/>
                  </a:lnTo>
                  <a:lnTo>
                    <a:pt x="81416" y="167003"/>
                  </a:lnTo>
                  <a:lnTo>
                    <a:pt x="98865" y="135645"/>
                  </a:lnTo>
                  <a:lnTo>
                    <a:pt x="124551" y="73533"/>
                  </a:lnTo>
                  <a:lnTo>
                    <a:pt x="140500" y="14194"/>
                  </a:lnTo>
                  <a:lnTo>
                    <a:pt x="141328" y="0"/>
                  </a:lnTo>
                  <a:lnTo>
                    <a:pt x="138614" y="9101"/>
                  </a:lnTo>
                  <a:lnTo>
                    <a:pt x="135767" y="65497"/>
                  </a:lnTo>
                  <a:lnTo>
                    <a:pt x="142034" y="120773"/>
                  </a:lnTo>
                  <a:lnTo>
                    <a:pt x="158550" y="178163"/>
                  </a:lnTo>
                  <a:lnTo>
                    <a:pt x="167534" y="191835"/>
                  </a:lnTo>
                  <a:lnTo>
                    <a:pt x="171594" y="193447"/>
                  </a:lnTo>
                  <a:lnTo>
                    <a:pt x="175225" y="191748"/>
                  </a:lnTo>
                  <a:lnTo>
                    <a:pt x="178570" y="187841"/>
                  </a:lnTo>
                  <a:lnTo>
                    <a:pt x="178951" y="182463"/>
                  </a:lnTo>
                  <a:lnTo>
                    <a:pt x="174351" y="167190"/>
                  </a:lnTo>
                  <a:lnTo>
                    <a:pt x="184905" y="175916"/>
                  </a:lnTo>
                  <a:lnTo>
                    <a:pt x="243406" y="205644"/>
                  </a:lnTo>
                  <a:lnTo>
                    <a:pt x="276772" y="227310"/>
                  </a:lnTo>
                  <a:lnTo>
                    <a:pt x="278628" y="230041"/>
                  </a:lnTo>
                  <a:lnTo>
                    <a:pt x="276167" y="230937"/>
                  </a:lnTo>
                  <a:lnTo>
                    <a:pt x="270828" y="230610"/>
                  </a:lnTo>
                  <a:lnTo>
                    <a:pt x="268193" y="227618"/>
                  </a:lnTo>
                  <a:lnTo>
                    <a:pt x="267362" y="222850"/>
                  </a:lnTo>
                  <a:lnTo>
                    <a:pt x="267731" y="216897"/>
                  </a:lnTo>
                  <a:lnTo>
                    <a:pt x="271677" y="211080"/>
                  </a:lnTo>
                  <a:lnTo>
                    <a:pt x="285922" y="199685"/>
                  </a:lnTo>
                  <a:lnTo>
                    <a:pt x="314733" y="187291"/>
                  </a:lnTo>
                  <a:lnTo>
                    <a:pt x="346692" y="182181"/>
                  </a:lnTo>
                  <a:lnTo>
                    <a:pt x="383981" y="187097"/>
                  </a:lnTo>
                  <a:lnTo>
                    <a:pt x="426571" y="19667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8212875" y="3210665"/>
              <a:ext cx="62755" cy="67829"/>
            </a:xfrm>
            <a:custGeom>
              <a:avLst/>
              <a:gdLst/>
              <a:ahLst/>
              <a:cxnLst/>
              <a:rect l="0" t="0" r="0" b="0"/>
              <a:pathLst>
                <a:path w="62755" h="67829">
                  <a:moveTo>
                    <a:pt x="0" y="17902"/>
                  </a:moveTo>
                  <a:lnTo>
                    <a:pt x="13252" y="22319"/>
                  </a:lnTo>
                  <a:lnTo>
                    <a:pt x="27154" y="22022"/>
                  </a:lnTo>
                  <a:lnTo>
                    <a:pt x="58680" y="14298"/>
                  </a:lnTo>
                  <a:lnTo>
                    <a:pt x="62234" y="10877"/>
                  </a:lnTo>
                  <a:lnTo>
                    <a:pt x="62754" y="6747"/>
                  </a:lnTo>
                  <a:lnTo>
                    <a:pt x="61252" y="2144"/>
                  </a:lnTo>
                  <a:lnTo>
                    <a:pt x="56552" y="0"/>
                  </a:lnTo>
                  <a:lnTo>
                    <a:pt x="41468" y="83"/>
                  </a:lnTo>
                  <a:lnTo>
                    <a:pt x="27368" y="5668"/>
                  </a:lnTo>
                  <a:lnTo>
                    <a:pt x="21019" y="9746"/>
                  </a:lnTo>
                  <a:lnTo>
                    <a:pt x="17711" y="15238"/>
                  </a:lnTo>
                  <a:lnTo>
                    <a:pt x="16501" y="28737"/>
                  </a:lnTo>
                  <a:lnTo>
                    <a:pt x="19322" y="35295"/>
                  </a:lnTo>
                  <a:lnTo>
                    <a:pt x="35618" y="52436"/>
                  </a:lnTo>
                  <a:lnTo>
                    <a:pt x="58247" y="6782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6057723" y="3361703"/>
              <a:ext cx="208027" cy="33286"/>
            </a:xfrm>
            <a:custGeom>
              <a:avLst/>
              <a:gdLst/>
              <a:ahLst/>
              <a:cxnLst/>
              <a:rect l="0" t="0" r="0" b="0"/>
              <a:pathLst>
                <a:path w="208027" h="33286">
                  <a:moveTo>
                    <a:pt x="0" y="0"/>
                  </a:moveTo>
                  <a:lnTo>
                    <a:pt x="55507" y="16859"/>
                  </a:lnTo>
                  <a:lnTo>
                    <a:pt x="110919" y="23363"/>
                  </a:lnTo>
                  <a:lnTo>
                    <a:pt x="169522" y="31339"/>
                  </a:lnTo>
                  <a:lnTo>
                    <a:pt x="208026" y="332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6459400" y="3355977"/>
              <a:ext cx="172477" cy="268699"/>
            </a:xfrm>
            <a:custGeom>
              <a:avLst/>
              <a:gdLst/>
              <a:ahLst/>
              <a:cxnLst/>
              <a:rect l="0" t="0" r="0" b="0"/>
              <a:pathLst>
                <a:path w="172477" h="268699">
                  <a:moveTo>
                    <a:pt x="80944" y="97258"/>
                  </a:moveTo>
                  <a:lnTo>
                    <a:pt x="80944" y="79588"/>
                  </a:lnTo>
                  <a:lnTo>
                    <a:pt x="77246" y="75308"/>
                  </a:lnTo>
                  <a:lnTo>
                    <a:pt x="71082" y="73379"/>
                  </a:lnTo>
                  <a:lnTo>
                    <a:pt x="63275" y="73018"/>
                  </a:lnTo>
                  <a:lnTo>
                    <a:pt x="47203" y="77547"/>
                  </a:lnTo>
                  <a:lnTo>
                    <a:pt x="31739" y="86649"/>
                  </a:lnTo>
                  <a:lnTo>
                    <a:pt x="13562" y="107367"/>
                  </a:lnTo>
                  <a:lnTo>
                    <a:pt x="5385" y="123016"/>
                  </a:lnTo>
                  <a:lnTo>
                    <a:pt x="0" y="151837"/>
                  </a:lnTo>
                  <a:lnTo>
                    <a:pt x="2823" y="179382"/>
                  </a:lnTo>
                  <a:lnTo>
                    <a:pt x="13932" y="205110"/>
                  </a:lnTo>
                  <a:lnTo>
                    <a:pt x="20552" y="210765"/>
                  </a:lnTo>
                  <a:lnTo>
                    <a:pt x="37769" y="217047"/>
                  </a:lnTo>
                  <a:lnTo>
                    <a:pt x="55283" y="214909"/>
                  </a:lnTo>
                  <a:lnTo>
                    <a:pt x="72313" y="206870"/>
                  </a:lnTo>
                  <a:lnTo>
                    <a:pt x="89127" y="194051"/>
                  </a:lnTo>
                  <a:lnTo>
                    <a:pt x="109770" y="162406"/>
                  </a:lnTo>
                  <a:lnTo>
                    <a:pt x="125744" y="121735"/>
                  </a:lnTo>
                  <a:lnTo>
                    <a:pt x="134612" y="66467"/>
                  </a:lnTo>
                  <a:lnTo>
                    <a:pt x="132002" y="13645"/>
                  </a:lnTo>
                  <a:lnTo>
                    <a:pt x="131374" y="0"/>
                  </a:lnTo>
                  <a:lnTo>
                    <a:pt x="131840" y="56881"/>
                  </a:lnTo>
                  <a:lnTo>
                    <a:pt x="137466" y="105719"/>
                  </a:lnTo>
                  <a:lnTo>
                    <a:pt x="141145" y="155547"/>
                  </a:lnTo>
                  <a:lnTo>
                    <a:pt x="146255" y="217665"/>
                  </a:lnTo>
                  <a:lnTo>
                    <a:pt x="147140" y="256004"/>
                  </a:lnTo>
                  <a:lnTo>
                    <a:pt x="150038" y="263185"/>
                  </a:lnTo>
                  <a:lnTo>
                    <a:pt x="154744" y="267048"/>
                  </a:lnTo>
                  <a:lnTo>
                    <a:pt x="160654" y="268698"/>
                  </a:lnTo>
                  <a:lnTo>
                    <a:pt x="164595" y="267950"/>
                  </a:lnTo>
                  <a:lnTo>
                    <a:pt x="167222" y="265602"/>
                  </a:lnTo>
                  <a:lnTo>
                    <a:pt x="172476" y="2553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6690123" y="3503161"/>
              <a:ext cx="8322" cy="91533"/>
            </a:xfrm>
            <a:custGeom>
              <a:avLst/>
              <a:gdLst/>
              <a:ahLst/>
              <a:cxnLst/>
              <a:rect l="0" t="0" r="0" b="0"/>
              <a:pathLst>
                <a:path w="8322" h="91533">
                  <a:moveTo>
                    <a:pt x="0" y="0"/>
                  </a:moveTo>
                  <a:lnTo>
                    <a:pt x="924" y="60642"/>
                  </a:lnTo>
                  <a:lnTo>
                    <a:pt x="8321" y="915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6715086" y="3436593"/>
              <a:ext cx="24964" cy="8322"/>
            </a:xfrm>
            <a:custGeom>
              <a:avLst/>
              <a:gdLst/>
              <a:ahLst/>
              <a:cxnLst/>
              <a:rect l="0" t="0" r="0" b="0"/>
              <a:pathLst>
                <a:path w="24964" h="8322">
                  <a:moveTo>
                    <a:pt x="0" y="0"/>
                  </a:moveTo>
                  <a:lnTo>
                    <a:pt x="24963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6746710" y="3525032"/>
              <a:ext cx="118156" cy="78197"/>
            </a:xfrm>
            <a:custGeom>
              <a:avLst/>
              <a:gdLst/>
              <a:ahLst/>
              <a:cxnLst/>
              <a:rect l="0" t="0" r="0" b="0"/>
              <a:pathLst>
                <a:path w="118156" h="78197">
                  <a:moveTo>
                    <a:pt x="68228" y="19735"/>
                  </a:moveTo>
                  <a:lnTo>
                    <a:pt x="54018" y="7373"/>
                  </a:lnTo>
                  <a:lnTo>
                    <a:pt x="40648" y="988"/>
                  </a:lnTo>
                  <a:lnTo>
                    <a:pt x="25460" y="0"/>
                  </a:lnTo>
                  <a:lnTo>
                    <a:pt x="17527" y="1031"/>
                  </a:lnTo>
                  <a:lnTo>
                    <a:pt x="11313" y="4492"/>
                  </a:lnTo>
                  <a:lnTo>
                    <a:pt x="1944" y="15734"/>
                  </a:lnTo>
                  <a:lnTo>
                    <a:pt x="0" y="22615"/>
                  </a:lnTo>
                  <a:lnTo>
                    <a:pt x="306" y="37657"/>
                  </a:lnTo>
                  <a:lnTo>
                    <a:pt x="3531" y="43702"/>
                  </a:lnTo>
                  <a:lnTo>
                    <a:pt x="14511" y="52884"/>
                  </a:lnTo>
                  <a:lnTo>
                    <a:pt x="48030" y="62444"/>
                  </a:lnTo>
                  <a:lnTo>
                    <a:pt x="58635" y="73850"/>
                  </a:lnTo>
                  <a:lnTo>
                    <a:pt x="64607" y="77076"/>
                  </a:lnTo>
                  <a:lnTo>
                    <a:pt x="78639" y="78196"/>
                  </a:lnTo>
                  <a:lnTo>
                    <a:pt x="85339" y="74426"/>
                  </a:lnTo>
                  <a:lnTo>
                    <a:pt x="106913" y="46735"/>
                  </a:lnTo>
                  <a:lnTo>
                    <a:pt x="118155" y="2805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6873691" y="3419951"/>
              <a:ext cx="232486" cy="216307"/>
            </a:xfrm>
            <a:custGeom>
              <a:avLst/>
              <a:gdLst/>
              <a:ahLst/>
              <a:cxnLst/>
              <a:rect l="0" t="0" r="0" b="0"/>
              <a:pathLst>
                <a:path w="232486" h="216307">
                  <a:moveTo>
                    <a:pt x="32779" y="0"/>
                  </a:moveTo>
                  <a:lnTo>
                    <a:pt x="11036" y="57697"/>
                  </a:lnTo>
                  <a:lnTo>
                    <a:pt x="1197" y="118283"/>
                  </a:lnTo>
                  <a:lnTo>
                    <a:pt x="0" y="152260"/>
                  </a:lnTo>
                  <a:lnTo>
                    <a:pt x="2605" y="158830"/>
                  </a:lnTo>
                  <a:lnTo>
                    <a:pt x="7115" y="162285"/>
                  </a:lnTo>
                  <a:lnTo>
                    <a:pt x="12896" y="163664"/>
                  </a:lnTo>
                  <a:lnTo>
                    <a:pt x="18599" y="162733"/>
                  </a:lnTo>
                  <a:lnTo>
                    <a:pt x="58811" y="140647"/>
                  </a:lnTo>
                  <a:lnTo>
                    <a:pt x="74859" y="140481"/>
                  </a:lnTo>
                  <a:lnTo>
                    <a:pt x="88772" y="145954"/>
                  </a:lnTo>
                  <a:lnTo>
                    <a:pt x="95070" y="150003"/>
                  </a:lnTo>
                  <a:lnTo>
                    <a:pt x="104534" y="161897"/>
                  </a:lnTo>
                  <a:lnTo>
                    <a:pt x="108353" y="168953"/>
                  </a:lnTo>
                  <a:lnTo>
                    <a:pt x="110130" y="186654"/>
                  </a:lnTo>
                  <a:lnTo>
                    <a:pt x="109309" y="196552"/>
                  </a:lnTo>
                  <a:lnTo>
                    <a:pt x="105064" y="204075"/>
                  </a:lnTo>
                  <a:lnTo>
                    <a:pt x="90485" y="214899"/>
                  </a:lnTo>
                  <a:lnTo>
                    <a:pt x="83270" y="216306"/>
                  </a:lnTo>
                  <a:lnTo>
                    <a:pt x="76610" y="215395"/>
                  </a:lnTo>
                  <a:lnTo>
                    <a:pt x="70320" y="212939"/>
                  </a:lnTo>
                  <a:lnTo>
                    <a:pt x="67977" y="209452"/>
                  </a:lnTo>
                  <a:lnTo>
                    <a:pt x="68264" y="205278"/>
                  </a:lnTo>
                  <a:lnTo>
                    <a:pt x="70304" y="200647"/>
                  </a:lnTo>
                  <a:lnTo>
                    <a:pt x="75362" y="198484"/>
                  </a:lnTo>
                  <a:lnTo>
                    <a:pt x="101076" y="199857"/>
                  </a:lnTo>
                  <a:lnTo>
                    <a:pt x="148246" y="203673"/>
                  </a:lnTo>
                  <a:lnTo>
                    <a:pt x="193450" y="196072"/>
                  </a:lnTo>
                  <a:lnTo>
                    <a:pt x="199990" y="190811"/>
                  </a:lnTo>
                  <a:lnTo>
                    <a:pt x="203424" y="183605"/>
                  </a:lnTo>
                  <a:lnTo>
                    <a:pt x="204790" y="175104"/>
                  </a:lnTo>
                  <a:lnTo>
                    <a:pt x="202002" y="170360"/>
                  </a:lnTo>
                  <a:lnTo>
                    <a:pt x="196446" y="168123"/>
                  </a:lnTo>
                  <a:lnTo>
                    <a:pt x="189043" y="167555"/>
                  </a:lnTo>
                  <a:lnTo>
                    <a:pt x="175886" y="171856"/>
                  </a:lnTo>
                  <a:lnTo>
                    <a:pt x="169789" y="175592"/>
                  </a:lnTo>
                  <a:lnTo>
                    <a:pt x="167573" y="180856"/>
                  </a:lnTo>
                  <a:lnTo>
                    <a:pt x="167946" y="187139"/>
                  </a:lnTo>
                  <a:lnTo>
                    <a:pt x="170043" y="194101"/>
                  </a:lnTo>
                  <a:lnTo>
                    <a:pt x="175139" y="199667"/>
                  </a:lnTo>
                  <a:lnTo>
                    <a:pt x="190663" y="208318"/>
                  </a:lnTo>
                  <a:lnTo>
                    <a:pt x="199056" y="209145"/>
                  </a:lnTo>
                  <a:lnTo>
                    <a:pt x="232485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7126765" y="3419951"/>
              <a:ext cx="95906" cy="178059"/>
            </a:xfrm>
            <a:custGeom>
              <a:avLst/>
              <a:gdLst/>
              <a:ahLst/>
              <a:cxnLst/>
              <a:rect l="0" t="0" r="0" b="0"/>
              <a:pathLst>
                <a:path w="95906" h="178059">
                  <a:moveTo>
                    <a:pt x="37657" y="0"/>
                  </a:moveTo>
                  <a:lnTo>
                    <a:pt x="28823" y="8835"/>
                  </a:lnTo>
                  <a:lnTo>
                    <a:pt x="15915" y="41672"/>
                  </a:lnTo>
                  <a:lnTo>
                    <a:pt x="6076" y="99096"/>
                  </a:lnTo>
                  <a:lnTo>
                    <a:pt x="4597" y="157635"/>
                  </a:lnTo>
                  <a:lnTo>
                    <a:pt x="3548" y="173611"/>
                  </a:lnTo>
                  <a:lnTo>
                    <a:pt x="1974" y="173988"/>
                  </a:lnTo>
                  <a:lnTo>
                    <a:pt x="0" y="171465"/>
                  </a:lnTo>
                  <a:lnTo>
                    <a:pt x="1458" y="168859"/>
                  </a:lnTo>
                  <a:lnTo>
                    <a:pt x="10475" y="163498"/>
                  </a:lnTo>
                  <a:lnTo>
                    <a:pt x="23727" y="162964"/>
                  </a:lnTo>
                  <a:lnTo>
                    <a:pt x="59253" y="165738"/>
                  </a:lnTo>
                  <a:lnTo>
                    <a:pt x="86586" y="161801"/>
                  </a:lnTo>
                  <a:lnTo>
                    <a:pt x="88767" y="160567"/>
                  </a:lnTo>
                  <a:lnTo>
                    <a:pt x="86523" y="159745"/>
                  </a:lnTo>
                  <a:lnTo>
                    <a:pt x="81329" y="159196"/>
                  </a:lnTo>
                  <a:lnTo>
                    <a:pt x="70627" y="163518"/>
                  </a:lnTo>
                  <a:lnTo>
                    <a:pt x="65184" y="167259"/>
                  </a:lnTo>
                  <a:lnTo>
                    <a:pt x="64330" y="170678"/>
                  </a:lnTo>
                  <a:lnTo>
                    <a:pt x="66534" y="173882"/>
                  </a:lnTo>
                  <a:lnTo>
                    <a:pt x="70777" y="176942"/>
                  </a:lnTo>
                  <a:lnTo>
                    <a:pt x="75454" y="178058"/>
                  </a:lnTo>
                  <a:lnTo>
                    <a:pt x="95905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7247768" y="3553088"/>
              <a:ext cx="68045" cy="103272"/>
            </a:xfrm>
            <a:custGeom>
              <a:avLst/>
              <a:gdLst/>
              <a:ahLst/>
              <a:cxnLst/>
              <a:rect l="0" t="0" r="0" b="0"/>
              <a:pathLst>
                <a:path w="68045" h="103272">
                  <a:moveTo>
                    <a:pt x="66434" y="0"/>
                  </a:moveTo>
                  <a:lnTo>
                    <a:pt x="53181" y="4417"/>
                  </a:lnTo>
                  <a:lnTo>
                    <a:pt x="44210" y="13982"/>
                  </a:lnTo>
                  <a:lnTo>
                    <a:pt x="40524" y="20416"/>
                  </a:lnTo>
                  <a:lnTo>
                    <a:pt x="39914" y="27479"/>
                  </a:lnTo>
                  <a:lnTo>
                    <a:pt x="44168" y="42723"/>
                  </a:lnTo>
                  <a:lnTo>
                    <a:pt x="68044" y="91629"/>
                  </a:lnTo>
                  <a:lnTo>
                    <a:pt x="66582" y="97144"/>
                  </a:lnTo>
                  <a:lnTo>
                    <a:pt x="61910" y="100821"/>
                  </a:lnTo>
                  <a:lnTo>
                    <a:pt x="55097" y="103271"/>
                  </a:lnTo>
                  <a:lnTo>
                    <a:pt x="27838" y="102304"/>
                  </a:lnTo>
                  <a:lnTo>
                    <a:pt x="11990" y="96011"/>
                  </a:lnTo>
                  <a:lnTo>
                    <a:pt x="5175" y="91744"/>
                  </a:lnTo>
                  <a:lnTo>
                    <a:pt x="1555" y="86126"/>
                  </a:lnTo>
                  <a:lnTo>
                    <a:pt x="0" y="72486"/>
                  </a:lnTo>
                  <a:lnTo>
                    <a:pt x="1804" y="66815"/>
                  </a:lnTo>
                  <a:lnTo>
                    <a:pt x="16507" y="499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7380770" y="3444914"/>
            <a:ext cx="2296610" cy="465980"/>
            <a:chOff x="7380770" y="3444914"/>
            <a:chExt cx="2296610" cy="465980"/>
          </a:xfrm>
        </p:grpSpPr>
        <p:sp>
          <p:nvSpPr>
            <p:cNvPr id="141" name="Freeform 140"/>
            <p:cNvSpPr/>
            <p:nvPr/>
          </p:nvSpPr>
          <p:spPr>
            <a:xfrm>
              <a:off x="7380770" y="3627977"/>
              <a:ext cx="33285" cy="199706"/>
            </a:xfrm>
            <a:custGeom>
              <a:avLst/>
              <a:gdLst/>
              <a:ahLst/>
              <a:cxnLst/>
              <a:rect l="0" t="0" r="0" b="0"/>
              <a:pathLst>
                <a:path w="33285" h="199706">
                  <a:moveTo>
                    <a:pt x="33284" y="0"/>
                  </a:moveTo>
                  <a:lnTo>
                    <a:pt x="32359" y="55848"/>
                  </a:lnTo>
                  <a:lnTo>
                    <a:pt x="19091" y="114606"/>
                  </a:lnTo>
                  <a:lnTo>
                    <a:pt x="5505" y="173729"/>
                  </a:lnTo>
                  <a:lnTo>
                    <a:pt x="0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7559107" y="3444914"/>
              <a:ext cx="171148" cy="274596"/>
            </a:xfrm>
            <a:custGeom>
              <a:avLst/>
              <a:gdLst/>
              <a:ahLst/>
              <a:cxnLst/>
              <a:rect l="0" t="0" r="0" b="0"/>
              <a:pathLst>
                <a:path w="171148" h="274596">
                  <a:moveTo>
                    <a:pt x="13047" y="0"/>
                  </a:moveTo>
                  <a:lnTo>
                    <a:pt x="12122" y="57697"/>
                  </a:lnTo>
                  <a:lnTo>
                    <a:pt x="6461" y="109161"/>
                  </a:lnTo>
                  <a:lnTo>
                    <a:pt x="5069" y="168259"/>
                  </a:lnTo>
                  <a:lnTo>
                    <a:pt x="0" y="212670"/>
                  </a:lnTo>
                  <a:lnTo>
                    <a:pt x="650" y="212046"/>
                  </a:lnTo>
                  <a:lnTo>
                    <a:pt x="4763" y="203341"/>
                  </a:lnTo>
                  <a:lnTo>
                    <a:pt x="20006" y="180220"/>
                  </a:lnTo>
                  <a:lnTo>
                    <a:pt x="31751" y="159723"/>
                  </a:lnTo>
                  <a:lnTo>
                    <a:pt x="36611" y="153635"/>
                  </a:lnTo>
                  <a:lnTo>
                    <a:pt x="40776" y="152349"/>
                  </a:lnTo>
                  <a:lnTo>
                    <a:pt x="44476" y="154266"/>
                  </a:lnTo>
                  <a:lnTo>
                    <a:pt x="47868" y="158318"/>
                  </a:lnTo>
                  <a:lnTo>
                    <a:pt x="52642" y="186107"/>
                  </a:lnTo>
                  <a:lnTo>
                    <a:pt x="58893" y="248011"/>
                  </a:lnTo>
                  <a:lnTo>
                    <a:pt x="63027" y="252249"/>
                  </a:lnTo>
                  <a:lnTo>
                    <a:pt x="68557" y="253226"/>
                  </a:lnTo>
                  <a:lnTo>
                    <a:pt x="75017" y="252028"/>
                  </a:lnTo>
                  <a:lnTo>
                    <a:pt x="87126" y="240835"/>
                  </a:lnTo>
                  <a:lnTo>
                    <a:pt x="122303" y="183035"/>
                  </a:lnTo>
                  <a:lnTo>
                    <a:pt x="121942" y="179347"/>
                  </a:lnTo>
                  <a:lnTo>
                    <a:pt x="118927" y="178736"/>
                  </a:lnTo>
                  <a:lnTo>
                    <a:pt x="114145" y="180179"/>
                  </a:lnTo>
                  <a:lnTo>
                    <a:pt x="110032" y="183914"/>
                  </a:lnTo>
                  <a:lnTo>
                    <a:pt x="102996" y="195460"/>
                  </a:lnTo>
                  <a:lnTo>
                    <a:pt x="98254" y="221972"/>
                  </a:lnTo>
                  <a:lnTo>
                    <a:pt x="101267" y="248833"/>
                  </a:lnTo>
                  <a:lnTo>
                    <a:pt x="110503" y="263453"/>
                  </a:lnTo>
                  <a:lnTo>
                    <a:pt x="116849" y="269941"/>
                  </a:lnTo>
                  <a:lnTo>
                    <a:pt x="123853" y="273341"/>
                  </a:lnTo>
                  <a:lnTo>
                    <a:pt x="171147" y="2745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7722210" y="3644057"/>
              <a:ext cx="91255" cy="88644"/>
            </a:xfrm>
            <a:custGeom>
              <a:avLst/>
              <a:gdLst/>
              <a:ahLst/>
              <a:cxnLst/>
              <a:rect l="0" t="0" r="0" b="0"/>
              <a:pathLst>
                <a:path w="91255" h="88644">
                  <a:moveTo>
                    <a:pt x="82933" y="33846"/>
                  </a:moveTo>
                  <a:lnTo>
                    <a:pt x="78516" y="20594"/>
                  </a:lnTo>
                  <a:lnTo>
                    <a:pt x="68951" y="9157"/>
                  </a:lnTo>
                  <a:lnTo>
                    <a:pt x="62517" y="3518"/>
                  </a:lnTo>
                  <a:lnTo>
                    <a:pt x="55454" y="684"/>
                  </a:lnTo>
                  <a:lnTo>
                    <a:pt x="40209" y="0"/>
                  </a:lnTo>
                  <a:lnTo>
                    <a:pt x="16034" y="9230"/>
                  </a:lnTo>
                  <a:lnTo>
                    <a:pt x="4507" y="21057"/>
                  </a:lnTo>
                  <a:lnTo>
                    <a:pt x="139" y="28094"/>
                  </a:lnTo>
                  <a:lnTo>
                    <a:pt x="0" y="33709"/>
                  </a:lnTo>
                  <a:lnTo>
                    <a:pt x="2681" y="38378"/>
                  </a:lnTo>
                  <a:lnTo>
                    <a:pt x="7242" y="42415"/>
                  </a:lnTo>
                  <a:lnTo>
                    <a:pt x="22172" y="46900"/>
                  </a:lnTo>
                  <a:lnTo>
                    <a:pt x="31331" y="48096"/>
                  </a:lnTo>
                  <a:lnTo>
                    <a:pt x="38362" y="51667"/>
                  </a:lnTo>
                  <a:lnTo>
                    <a:pt x="48639" y="63032"/>
                  </a:lnTo>
                  <a:lnTo>
                    <a:pt x="59623" y="85024"/>
                  </a:lnTo>
                  <a:lnTo>
                    <a:pt x="63695" y="88305"/>
                  </a:lnTo>
                  <a:lnTo>
                    <a:pt x="68258" y="88643"/>
                  </a:lnTo>
                  <a:lnTo>
                    <a:pt x="73150" y="87020"/>
                  </a:lnTo>
                  <a:lnTo>
                    <a:pt x="81050" y="77819"/>
                  </a:lnTo>
                  <a:lnTo>
                    <a:pt x="91254" y="588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7838428" y="366126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7839584" y="3569730"/>
              <a:ext cx="165266" cy="119210"/>
            </a:xfrm>
            <a:custGeom>
              <a:avLst/>
              <a:gdLst/>
              <a:ahLst/>
              <a:cxnLst/>
              <a:rect l="0" t="0" r="0" b="0"/>
              <a:pathLst>
                <a:path w="165266" h="119210">
                  <a:moveTo>
                    <a:pt x="7164" y="66568"/>
                  </a:moveTo>
                  <a:lnTo>
                    <a:pt x="0" y="112895"/>
                  </a:lnTo>
                  <a:lnTo>
                    <a:pt x="1464" y="117793"/>
                  </a:lnTo>
                  <a:lnTo>
                    <a:pt x="4288" y="119209"/>
                  </a:lnTo>
                  <a:lnTo>
                    <a:pt x="8021" y="118304"/>
                  </a:lnTo>
                  <a:lnTo>
                    <a:pt x="14633" y="109902"/>
                  </a:lnTo>
                  <a:lnTo>
                    <a:pt x="26020" y="92044"/>
                  </a:lnTo>
                  <a:lnTo>
                    <a:pt x="62767" y="52730"/>
                  </a:lnTo>
                  <a:lnTo>
                    <a:pt x="83736" y="40484"/>
                  </a:lnTo>
                  <a:lnTo>
                    <a:pt x="146101" y="13794"/>
                  </a:lnTo>
                  <a:lnTo>
                    <a:pt x="16526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7996527" y="3461556"/>
              <a:ext cx="83212" cy="249632"/>
            </a:xfrm>
            <a:custGeom>
              <a:avLst/>
              <a:gdLst/>
              <a:ahLst/>
              <a:cxnLst/>
              <a:rect l="0" t="0" r="0" b="0"/>
              <a:pathLst>
                <a:path w="83212" h="249632">
                  <a:moveTo>
                    <a:pt x="83211" y="0"/>
                  </a:moveTo>
                  <a:lnTo>
                    <a:pt x="69925" y="15135"/>
                  </a:lnTo>
                  <a:lnTo>
                    <a:pt x="39564" y="73882"/>
                  </a:lnTo>
                  <a:lnTo>
                    <a:pt x="23190" y="125713"/>
                  </a:lnTo>
                  <a:lnTo>
                    <a:pt x="12728" y="166686"/>
                  </a:lnTo>
                  <a:lnTo>
                    <a:pt x="2122" y="229086"/>
                  </a:lnTo>
                  <a:lnTo>
                    <a:pt x="0" y="2496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7971565" y="3594693"/>
              <a:ext cx="149779" cy="74890"/>
            </a:xfrm>
            <a:custGeom>
              <a:avLst/>
              <a:gdLst/>
              <a:ahLst/>
              <a:cxnLst/>
              <a:rect l="0" t="0" r="0" b="0"/>
              <a:pathLst>
                <a:path w="149779" h="74890">
                  <a:moveTo>
                    <a:pt x="0" y="0"/>
                  </a:moveTo>
                  <a:lnTo>
                    <a:pt x="15134" y="13286"/>
                  </a:lnTo>
                  <a:lnTo>
                    <a:pt x="74719" y="41003"/>
                  </a:lnTo>
                  <a:lnTo>
                    <a:pt x="128920" y="64781"/>
                  </a:lnTo>
                  <a:lnTo>
                    <a:pt x="149778" y="748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8226599" y="3669582"/>
              <a:ext cx="185982" cy="86820"/>
            </a:xfrm>
            <a:custGeom>
              <a:avLst/>
              <a:gdLst/>
              <a:ahLst/>
              <a:cxnLst/>
              <a:rect l="0" t="0" r="0" b="0"/>
              <a:pathLst>
                <a:path w="185982" h="86820">
                  <a:moveTo>
                    <a:pt x="19560" y="0"/>
                  </a:moveTo>
                  <a:lnTo>
                    <a:pt x="0" y="58681"/>
                  </a:lnTo>
                  <a:lnTo>
                    <a:pt x="48" y="62235"/>
                  </a:lnTo>
                  <a:lnTo>
                    <a:pt x="1929" y="62755"/>
                  </a:lnTo>
                  <a:lnTo>
                    <a:pt x="5032" y="61252"/>
                  </a:lnTo>
                  <a:lnTo>
                    <a:pt x="40186" y="23412"/>
                  </a:lnTo>
                  <a:lnTo>
                    <a:pt x="54615" y="15645"/>
                  </a:lnTo>
                  <a:lnTo>
                    <a:pt x="82749" y="10491"/>
                  </a:lnTo>
                  <a:lnTo>
                    <a:pt x="101268" y="14217"/>
                  </a:lnTo>
                  <a:lnTo>
                    <a:pt x="110090" y="17799"/>
                  </a:lnTo>
                  <a:lnTo>
                    <a:pt x="112273" y="21112"/>
                  </a:lnTo>
                  <a:lnTo>
                    <a:pt x="110030" y="24245"/>
                  </a:lnTo>
                  <a:lnTo>
                    <a:pt x="84275" y="35916"/>
                  </a:lnTo>
                  <a:lnTo>
                    <a:pt x="80270" y="40586"/>
                  </a:lnTo>
                  <a:lnTo>
                    <a:pt x="78524" y="46473"/>
                  </a:lnTo>
                  <a:lnTo>
                    <a:pt x="78286" y="53172"/>
                  </a:lnTo>
                  <a:lnTo>
                    <a:pt x="81824" y="56713"/>
                  </a:lnTo>
                  <a:lnTo>
                    <a:pt x="87882" y="58149"/>
                  </a:lnTo>
                  <a:lnTo>
                    <a:pt x="111611" y="60684"/>
                  </a:lnTo>
                  <a:lnTo>
                    <a:pt x="119759" y="62646"/>
                  </a:lnTo>
                  <a:lnTo>
                    <a:pt x="125191" y="67652"/>
                  </a:lnTo>
                  <a:lnTo>
                    <a:pt x="131227" y="83076"/>
                  </a:lnTo>
                  <a:lnTo>
                    <a:pt x="137459" y="86819"/>
                  </a:lnTo>
                  <a:lnTo>
                    <a:pt x="156711" y="86047"/>
                  </a:lnTo>
                  <a:lnTo>
                    <a:pt x="170815" y="79540"/>
                  </a:lnTo>
                  <a:lnTo>
                    <a:pt x="185981" y="665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8447666" y="3570701"/>
              <a:ext cx="81410" cy="223640"/>
            </a:xfrm>
            <a:custGeom>
              <a:avLst/>
              <a:gdLst/>
              <a:ahLst/>
              <a:cxnLst/>
              <a:rect l="0" t="0" r="0" b="0"/>
              <a:pathLst>
                <a:path w="81410" h="223640">
                  <a:moveTo>
                    <a:pt x="23161" y="48955"/>
                  </a:moveTo>
                  <a:lnTo>
                    <a:pt x="28879" y="27176"/>
                  </a:lnTo>
                  <a:lnTo>
                    <a:pt x="30326" y="5375"/>
                  </a:lnTo>
                  <a:lnTo>
                    <a:pt x="28862" y="486"/>
                  </a:lnTo>
                  <a:lnTo>
                    <a:pt x="26037" y="0"/>
                  </a:lnTo>
                  <a:lnTo>
                    <a:pt x="22305" y="2450"/>
                  </a:lnTo>
                  <a:lnTo>
                    <a:pt x="15692" y="15034"/>
                  </a:lnTo>
                  <a:lnTo>
                    <a:pt x="10595" y="33879"/>
                  </a:lnTo>
                  <a:lnTo>
                    <a:pt x="2638" y="97045"/>
                  </a:lnTo>
                  <a:lnTo>
                    <a:pt x="0" y="145123"/>
                  </a:lnTo>
                  <a:lnTo>
                    <a:pt x="6025" y="178124"/>
                  </a:lnTo>
                  <a:lnTo>
                    <a:pt x="14312" y="196970"/>
                  </a:lnTo>
                  <a:lnTo>
                    <a:pt x="20960" y="203105"/>
                  </a:lnTo>
                  <a:lnTo>
                    <a:pt x="38208" y="209922"/>
                  </a:lnTo>
                  <a:lnTo>
                    <a:pt x="46136" y="209891"/>
                  </a:lnTo>
                  <a:lnTo>
                    <a:pt x="59877" y="204926"/>
                  </a:lnTo>
                  <a:lnTo>
                    <a:pt x="69682" y="194089"/>
                  </a:lnTo>
                  <a:lnTo>
                    <a:pt x="73591" y="187317"/>
                  </a:lnTo>
                  <a:lnTo>
                    <a:pt x="74347" y="180952"/>
                  </a:lnTo>
                  <a:lnTo>
                    <a:pt x="70257" y="168950"/>
                  </a:lnTo>
                  <a:lnTo>
                    <a:pt x="64729" y="165009"/>
                  </a:lnTo>
                  <a:lnTo>
                    <a:pt x="48724" y="160631"/>
                  </a:lnTo>
                  <a:lnTo>
                    <a:pt x="42052" y="162237"/>
                  </a:lnTo>
                  <a:lnTo>
                    <a:pt x="36680" y="166082"/>
                  </a:lnTo>
                  <a:lnTo>
                    <a:pt x="32173" y="171418"/>
                  </a:lnTo>
                  <a:lnTo>
                    <a:pt x="27166" y="187210"/>
                  </a:lnTo>
                  <a:lnTo>
                    <a:pt x="25832" y="196599"/>
                  </a:lnTo>
                  <a:lnTo>
                    <a:pt x="27715" y="204707"/>
                  </a:lnTo>
                  <a:lnTo>
                    <a:pt x="37204" y="218647"/>
                  </a:lnTo>
                  <a:lnTo>
                    <a:pt x="43618" y="222180"/>
                  </a:lnTo>
                  <a:lnTo>
                    <a:pt x="58140" y="223639"/>
                  </a:lnTo>
                  <a:lnTo>
                    <a:pt x="64048" y="221809"/>
                  </a:lnTo>
                  <a:lnTo>
                    <a:pt x="81409" y="20705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8399122" y="3623560"/>
              <a:ext cx="163238" cy="62665"/>
            </a:xfrm>
            <a:custGeom>
              <a:avLst/>
              <a:gdLst/>
              <a:ahLst/>
              <a:cxnLst/>
              <a:rect l="0" t="0" r="0" b="0"/>
              <a:pathLst>
                <a:path w="163238" h="62665">
                  <a:moveTo>
                    <a:pt x="13458" y="4417"/>
                  </a:moveTo>
                  <a:lnTo>
                    <a:pt x="206" y="0"/>
                  </a:lnTo>
                  <a:lnTo>
                    <a:pt x="0" y="548"/>
                  </a:lnTo>
                  <a:lnTo>
                    <a:pt x="17381" y="9229"/>
                  </a:lnTo>
                  <a:lnTo>
                    <a:pt x="78765" y="32261"/>
                  </a:lnTo>
                  <a:lnTo>
                    <a:pt x="139968" y="52862"/>
                  </a:lnTo>
                  <a:lnTo>
                    <a:pt x="163237" y="626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8797091" y="3686224"/>
              <a:ext cx="289495" cy="158101"/>
            </a:xfrm>
            <a:custGeom>
              <a:avLst/>
              <a:gdLst/>
              <a:ahLst/>
              <a:cxnLst/>
              <a:rect l="0" t="0" r="0" b="0"/>
              <a:pathLst>
                <a:path w="289495" h="158101">
                  <a:moveTo>
                    <a:pt x="6578" y="0"/>
                  </a:moveTo>
                  <a:lnTo>
                    <a:pt x="11371" y="27497"/>
                  </a:lnTo>
                  <a:lnTo>
                    <a:pt x="7392" y="85405"/>
                  </a:lnTo>
                  <a:lnTo>
                    <a:pt x="2402" y="114680"/>
                  </a:lnTo>
                  <a:lnTo>
                    <a:pt x="1020" y="117134"/>
                  </a:lnTo>
                  <a:lnTo>
                    <a:pt x="99" y="115071"/>
                  </a:lnTo>
                  <a:lnTo>
                    <a:pt x="0" y="102918"/>
                  </a:lnTo>
                  <a:lnTo>
                    <a:pt x="9947" y="58834"/>
                  </a:lnTo>
                  <a:lnTo>
                    <a:pt x="22266" y="37876"/>
                  </a:lnTo>
                  <a:lnTo>
                    <a:pt x="37628" y="19955"/>
                  </a:lnTo>
                  <a:lnTo>
                    <a:pt x="43921" y="17002"/>
                  </a:lnTo>
                  <a:lnTo>
                    <a:pt x="58308" y="16186"/>
                  </a:lnTo>
                  <a:lnTo>
                    <a:pt x="63254" y="20036"/>
                  </a:lnTo>
                  <a:lnTo>
                    <a:pt x="68750" y="34176"/>
                  </a:lnTo>
                  <a:lnTo>
                    <a:pt x="71844" y="62930"/>
                  </a:lnTo>
                  <a:lnTo>
                    <a:pt x="74127" y="67841"/>
                  </a:lnTo>
                  <a:lnTo>
                    <a:pt x="77498" y="69266"/>
                  </a:lnTo>
                  <a:lnTo>
                    <a:pt x="81595" y="68367"/>
                  </a:lnTo>
                  <a:lnTo>
                    <a:pt x="85251" y="64994"/>
                  </a:lnTo>
                  <a:lnTo>
                    <a:pt x="96662" y="48844"/>
                  </a:lnTo>
                  <a:lnTo>
                    <a:pt x="109486" y="40816"/>
                  </a:lnTo>
                  <a:lnTo>
                    <a:pt x="115864" y="40155"/>
                  </a:lnTo>
                  <a:lnTo>
                    <a:pt x="127881" y="44351"/>
                  </a:lnTo>
                  <a:lnTo>
                    <a:pt x="131826" y="49908"/>
                  </a:lnTo>
                  <a:lnTo>
                    <a:pt x="143087" y="80468"/>
                  </a:lnTo>
                  <a:lnTo>
                    <a:pt x="147511" y="86929"/>
                  </a:lnTo>
                  <a:lnTo>
                    <a:pt x="159822" y="96575"/>
                  </a:lnTo>
                  <a:lnTo>
                    <a:pt x="166987" y="100441"/>
                  </a:lnTo>
                  <a:lnTo>
                    <a:pt x="182346" y="102272"/>
                  </a:lnTo>
                  <a:lnTo>
                    <a:pt x="190326" y="101465"/>
                  </a:lnTo>
                  <a:lnTo>
                    <a:pt x="204122" y="93173"/>
                  </a:lnTo>
                  <a:lnTo>
                    <a:pt x="210389" y="87079"/>
                  </a:lnTo>
                  <a:lnTo>
                    <a:pt x="212719" y="81167"/>
                  </a:lnTo>
                  <a:lnTo>
                    <a:pt x="212423" y="75376"/>
                  </a:lnTo>
                  <a:lnTo>
                    <a:pt x="210376" y="69667"/>
                  </a:lnTo>
                  <a:lnTo>
                    <a:pt x="206239" y="67710"/>
                  </a:lnTo>
                  <a:lnTo>
                    <a:pt x="200706" y="68254"/>
                  </a:lnTo>
                  <a:lnTo>
                    <a:pt x="194244" y="70466"/>
                  </a:lnTo>
                  <a:lnTo>
                    <a:pt x="189012" y="75639"/>
                  </a:lnTo>
                  <a:lnTo>
                    <a:pt x="180732" y="91248"/>
                  </a:lnTo>
                  <a:lnTo>
                    <a:pt x="181366" y="110513"/>
                  </a:lnTo>
                  <a:lnTo>
                    <a:pt x="184125" y="120829"/>
                  </a:lnTo>
                  <a:lnTo>
                    <a:pt x="194587" y="137221"/>
                  </a:lnTo>
                  <a:lnTo>
                    <a:pt x="201259" y="144181"/>
                  </a:lnTo>
                  <a:lnTo>
                    <a:pt x="221001" y="151913"/>
                  </a:lnTo>
                  <a:lnTo>
                    <a:pt x="279463" y="157557"/>
                  </a:lnTo>
                  <a:lnTo>
                    <a:pt x="289494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9045125" y="3766342"/>
              <a:ext cx="239423" cy="116300"/>
            </a:xfrm>
            <a:custGeom>
              <a:avLst/>
              <a:gdLst/>
              <a:ahLst/>
              <a:cxnLst/>
              <a:rect l="0" t="0" r="0" b="0"/>
              <a:pathLst>
                <a:path w="239423" h="116300">
                  <a:moveTo>
                    <a:pt x="83065" y="19735"/>
                  </a:moveTo>
                  <a:lnTo>
                    <a:pt x="68854" y="7373"/>
                  </a:lnTo>
                  <a:lnTo>
                    <a:pt x="55484" y="989"/>
                  </a:lnTo>
                  <a:lnTo>
                    <a:pt x="37831" y="0"/>
                  </a:lnTo>
                  <a:lnTo>
                    <a:pt x="19507" y="3567"/>
                  </a:lnTo>
                  <a:lnTo>
                    <a:pt x="5199" y="11317"/>
                  </a:lnTo>
                  <a:lnTo>
                    <a:pt x="1569" y="16896"/>
                  </a:lnTo>
                  <a:lnTo>
                    <a:pt x="0" y="30493"/>
                  </a:lnTo>
                  <a:lnTo>
                    <a:pt x="2725" y="36153"/>
                  </a:lnTo>
                  <a:lnTo>
                    <a:pt x="13149" y="44906"/>
                  </a:lnTo>
                  <a:lnTo>
                    <a:pt x="39030" y="50615"/>
                  </a:lnTo>
                  <a:lnTo>
                    <a:pt x="65703" y="47890"/>
                  </a:lnTo>
                  <a:lnTo>
                    <a:pt x="71490" y="50524"/>
                  </a:lnTo>
                  <a:lnTo>
                    <a:pt x="75349" y="55979"/>
                  </a:lnTo>
                  <a:lnTo>
                    <a:pt x="77920" y="63313"/>
                  </a:lnTo>
                  <a:lnTo>
                    <a:pt x="83333" y="68203"/>
                  </a:lnTo>
                  <a:lnTo>
                    <a:pt x="99210" y="73636"/>
                  </a:lnTo>
                  <a:lnTo>
                    <a:pt x="116128" y="71120"/>
                  </a:lnTo>
                  <a:lnTo>
                    <a:pt x="163790" y="50682"/>
                  </a:lnTo>
                  <a:lnTo>
                    <a:pt x="192392" y="30368"/>
                  </a:lnTo>
                  <a:lnTo>
                    <a:pt x="193856" y="27748"/>
                  </a:lnTo>
                  <a:lnTo>
                    <a:pt x="191134" y="26926"/>
                  </a:lnTo>
                  <a:lnTo>
                    <a:pt x="185622" y="27303"/>
                  </a:lnTo>
                  <a:lnTo>
                    <a:pt x="182871" y="30327"/>
                  </a:lnTo>
                  <a:lnTo>
                    <a:pt x="181962" y="35117"/>
                  </a:lnTo>
                  <a:lnTo>
                    <a:pt x="182281" y="41085"/>
                  </a:lnTo>
                  <a:lnTo>
                    <a:pt x="190031" y="52646"/>
                  </a:lnTo>
                  <a:lnTo>
                    <a:pt x="237164" y="91829"/>
                  </a:lnTo>
                  <a:lnTo>
                    <a:pt x="239422" y="97383"/>
                  </a:lnTo>
                  <a:lnTo>
                    <a:pt x="239079" y="102936"/>
                  </a:lnTo>
                  <a:lnTo>
                    <a:pt x="237001" y="108486"/>
                  </a:lnTo>
                  <a:lnTo>
                    <a:pt x="231916" y="112187"/>
                  </a:lnTo>
                  <a:lnTo>
                    <a:pt x="216406" y="116299"/>
                  </a:lnTo>
                  <a:lnTo>
                    <a:pt x="191299" y="114196"/>
                  </a:lnTo>
                  <a:lnTo>
                    <a:pt x="186656" y="112295"/>
                  </a:lnTo>
                  <a:lnTo>
                    <a:pt x="184485" y="110103"/>
                  </a:lnTo>
                  <a:lnTo>
                    <a:pt x="182918" y="10294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9369500" y="3852645"/>
              <a:ext cx="41606" cy="4419"/>
            </a:xfrm>
            <a:custGeom>
              <a:avLst/>
              <a:gdLst/>
              <a:ahLst/>
              <a:cxnLst/>
              <a:rect l="0" t="0" r="0" b="0"/>
              <a:pathLst>
                <a:path w="41606" h="4419">
                  <a:moveTo>
                    <a:pt x="0" y="0"/>
                  </a:moveTo>
                  <a:lnTo>
                    <a:pt x="13252" y="4418"/>
                  </a:lnTo>
                  <a:lnTo>
                    <a:pt x="24689" y="4121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9477674" y="3860966"/>
              <a:ext cx="41606" cy="4418"/>
            </a:xfrm>
            <a:custGeom>
              <a:avLst/>
              <a:gdLst/>
              <a:ahLst/>
              <a:cxnLst/>
              <a:rect l="0" t="0" r="0" b="0"/>
              <a:pathLst>
                <a:path w="41606" h="4418">
                  <a:moveTo>
                    <a:pt x="0" y="0"/>
                  </a:moveTo>
                  <a:lnTo>
                    <a:pt x="13252" y="4417"/>
                  </a:lnTo>
                  <a:lnTo>
                    <a:pt x="24689" y="4121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9594169" y="3852645"/>
              <a:ext cx="49927" cy="8322"/>
            </a:xfrm>
            <a:custGeom>
              <a:avLst/>
              <a:gdLst/>
              <a:ahLst/>
              <a:cxnLst/>
              <a:rect l="0" t="0" r="0" b="0"/>
              <a:pathLst>
                <a:path w="49927" h="8322">
                  <a:moveTo>
                    <a:pt x="0" y="8321"/>
                  </a:moveTo>
                  <a:lnTo>
                    <a:pt x="24723" y="7397"/>
                  </a:lnTo>
                  <a:lnTo>
                    <a:pt x="4992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9660737" y="3885929"/>
              <a:ext cx="16643" cy="24965"/>
            </a:xfrm>
            <a:custGeom>
              <a:avLst/>
              <a:gdLst/>
              <a:ahLst/>
              <a:cxnLst/>
              <a:rect l="0" t="0" r="0" b="0"/>
              <a:pathLst>
                <a:path w="16643" h="24965">
                  <a:moveTo>
                    <a:pt x="16642" y="0"/>
                  </a:moveTo>
                  <a:lnTo>
                    <a:pt x="5206" y="12362"/>
                  </a:lnTo>
                  <a:lnTo>
                    <a:pt x="0" y="249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6179446" y="3652940"/>
            <a:ext cx="119589" cy="490943"/>
            <a:chOff x="6179446" y="3652940"/>
            <a:chExt cx="119589" cy="490943"/>
          </a:xfrm>
        </p:grpSpPr>
        <p:sp>
          <p:nvSpPr>
            <p:cNvPr id="158" name="Freeform 157"/>
            <p:cNvSpPr/>
            <p:nvPr/>
          </p:nvSpPr>
          <p:spPr>
            <a:xfrm>
              <a:off x="6249107" y="3652940"/>
              <a:ext cx="49928" cy="83212"/>
            </a:xfrm>
            <a:custGeom>
              <a:avLst/>
              <a:gdLst/>
              <a:ahLst/>
              <a:cxnLst/>
              <a:rect l="0" t="0" r="0" b="0"/>
              <a:pathLst>
                <a:path w="49928" h="83212">
                  <a:moveTo>
                    <a:pt x="0" y="0"/>
                  </a:moveTo>
                  <a:lnTo>
                    <a:pt x="11517" y="33741"/>
                  </a:lnTo>
                  <a:lnTo>
                    <a:pt x="35555" y="67382"/>
                  </a:lnTo>
                  <a:lnTo>
                    <a:pt x="49927" y="83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6232465" y="3844324"/>
              <a:ext cx="8322" cy="49928"/>
            </a:xfrm>
            <a:custGeom>
              <a:avLst/>
              <a:gdLst/>
              <a:ahLst/>
              <a:cxnLst/>
              <a:rect l="0" t="0" r="0" b="0"/>
              <a:pathLst>
                <a:path w="8322" h="49928">
                  <a:moveTo>
                    <a:pt x="0" y="0"/>
                  </a:moveTo>
                  <a:lnTo>
                    <a:pt x="925" y="24724"/>
                  </a:lnTo>
                  <a:lnTo>
                    <a:pt x="8321" y="499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6179446" y="3935856"/>
              <a:ext cx="19736" cy="91533"/>
            </a:xfrm>
            <a:custGeom>
              <a:avLst/>
              <a:gdLst/>
              <a:ahLst/>
              <a:cxnLst/>
              <a:rect l="0" t="0" r="0" b="0"/>
              <a:pathLst>
                <a:path w="19736" h="91533">
                  <a:moveTo>
                    <a:pt x="19735" y="0"/>
                  </a:moveTo>
                  <a:lnTo>
                    <a:pt x="989" y="41909"/>
                  </a:lnTo>
                  <a:lnTo>
                    <a:pt x="0" y="58382"/>
                  </a:lnTo>
                  <a:lnTo>
                    <a:pt x="2643" y="73100"/>
                  </a:lnTo>
                  <a:lnTo>
                    <a:pt x="11414" y="915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6207502" y="4077314"/>
              <a:ext cx="24964" cy="66569"/>
            </a:xfrm>
            <a:custGeom>
              <a:avLst/>
              <a:gdLst/>
              <a:ahLst/>
              <a:cxnLst/>
              <a:rect l="0" t="0" r="0" b="0"/>
              <a:pathLst>
                <a:path w="24964" h="66569">
                  <a:moveTo>
                    <a:pt x="0" y="0"/>
                  </a:moveTo>
                  <a:lnTo>
                    <a:pt x="2465" y="33740"/>
                  </a:lnTo>
                  <a:lnTo>
                    <a:pt x="4417" y="41909"/>
                  </a:lnTo>
                  <a:lnTo>
                    <a:pt x="11517" y="53451"/>
                  </a:lnTo>
                  <a:lnTo>
                    <a:pt x="24963" y="665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63" name="Freeform 162"/>
          <p:cNvSpPr/>
          <p:nvPr/>
        </p:nvSpPr>
        <p:spPr>
          <a:xfrm>
            <a:off x="6057723" y="4476724"/>
            <a:ext cx="299559" cy="116495"/>
          </a:xfrm>
          <a:custGeom>
            <a:avLst/>
            <a:gdLst/>
            <a:ahLst/>
            <a:cxnLst/>
            <a:rect l="0" t="0" r="0" b="0"/>
            <a:pathLst>
              <a:path w="299559" h="116495">
                <a:moveTo>
                  <a:pt x="0" y="0"/>
                </a:moveTo>
                <a:lnTo>
                  <a:pt x="8835" y="8835"/>
                </a:lnTo>
                <a:lnTo>
                  <a:pt x="62284" y="31956"/>
                </a:lnTo>
                <a:lnTo>
                  <a:pt x="120782" y="49386"/>
                </a:lnTo>
                <a:lnTo>
                  <a:pt x="182827" y="69310"/>
                </a:lnTo>
                <a:lnTo>
                  <a:pt x="240276" y="92258"/>
                </a:lnTo>
                <a:lnTo>
                  <a:pt x="299558" y="116494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76" name="Group 175"/>
          <p:cNvGrpSpPr/>
          <p:nvPr/>
        </p:nvGrpSpPr>
        <p:grpSpPr>
          <a:xfrm>
            <a:off x="6099328" y="4498996"/>
            <a:ext cx="1586553" cy="451530"/>
            <a:chOff x="6099328" y="4498996"/>
            <a:chExt cx="1586553" cy="451530"/>
          </a:xfrm>
        </p:grpSpPr>
        <p:sp>
          <p:nvSpPr>
            <p:cNvPr id="164" name="Freeform 163"/>
            <p:cNvSpPr/>
            <p:nvPr/>
          </p:nvSpPr>
          <p:spPr>
            <a:xfrm>
              <a:off x="6581949" y="4609361"/>
              <a:ext cx="8323" cy="141459"/>
            </a:xfrm>
            <a:custGeom>
              <a:avLst/>
              <a:gdLst/>
              <a:ahLst/>
              <a:cxnLst/>
              <a:rect l="0" t="0" r="0" b="0"/>
              <a:pathLst>
                <a:path w="8323" h="141459">
                  <a:moveTo>
                    <a:pt x="8322" y="0"/>
                  </a:moveTo>
                  <a:lnTo>
                    <a:pt x="7397" y="63398"/>
                  </a:lnTo>
                  <a:lnTo>
                    <a:pt x="772" y="124880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6573628" y="4498996"/>
              <a:ext cx="41606" cy="10514"/>
            </a:xfrm>
            <a:custGeom>
              <a:avLst/>
              <a:gdLst/>
              <a:ahLst/>
              <a:cxnLst/>
              <a:rect l="0" t="0" r="0" b="0"/>
              <a:pathLst>
                <a:path w="41606" h="10514">
                  <a:moveTo>
                    <a:pt x="0" y="10513"/>
                  </a:moveTo>
                  <a:lnTo>
                    <a:pt x="13252" y="1678"/>
                  </a:lnTo>
                  <a:lnTo>
                    <a:pt x="19005" y="0"/>
                  </a:lnTo>
                  <a:lnTo>
                    <a:pt x="41605" y="219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6683497" y="4667609"/>
              <a:ext cx="48232" cy="66569"/>
            </a:xfrm>
            <a:custGeom>
              <a:avLst/>
              <a:gdLst/>
              <a:ahLst/>
              <a:cxnLst/>
              <a:rect l="0" t="0" r="0" b="0"/>
              <a:pathLst>
                <a:path w="48232" h="66569">
                  <a:moveTo>
                    <a:pt x="6626" y="0"/>
                  </a:moveTo>
                  <a:lnTo>
                    <a:pt x="39" y="29620"/>
                  </a:lnTo>
                  <a:lnTo>
                    <a:pt x="0" y="42750"/>
                  </a:lnTo>
                  <a:lnTo>
                    <a:pt x="1283" y="42369"/>
                  </a:lnTo>
                  <a:lnTo>
                    <a:pt x="9987" y="21826"/>
                  </a:lnTo>
                  <a:lnTo>
                    <a:pt x="13490" y="19174"/>
                  </a:lnTo>
                  <a:lnTo>
                    <a:pt x="17674" y="19254"/>
                  </a:lnTo>
                  <a:lnTo>
                    <a:pt x="22312" y="21157"/>
                  </a:lnTo>
                  <a:lnTo>
                    <a:pt x="25405" y="26124"/>
                  </a:lnTo>
                  <a:lnTo>
                    <a:pt x="31606" y="48010"/>
                  </a:lnTo>
                  <a:lnTo>
                    <a:pt x="48231" y="665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6773333" y="4659288"/>
              <a:ext cx="41264" cy="232990"/>
            </a:xfrm>
            <a:custGeom>
              <a:avLst/>
              <a:gdLst/>
              <a:ahLst/>
              <a:cxnLst/>
              <a:rect l="0" t="0" r="0" b="0"/>
              <a:pathLst>
                <a:path w="41264" h="232990">
                  <a:moveTo>
                    <a:pt x="33285" y="0"/>
                  </a:moveTo>
                  <a:lnTo>
                    <a:pt x="39003" y="21778"/>
                  </a:lnTo>
                  <a:lnTo>
                    <a:pt x="41263" y="81844"/>
                  </a:lnTo>
                  <a:lnTo>
                    <a:pt x="34974" y="140912"/>
                  </a:lnTo>
                  <a:lnTo>
                    <a:pt x="32186" y="163405"/>
                  </a:lnTo>
                  <a:lnTo>
                    <a:pt x="11607" y="220777"/>
                  </a:lnTo>
                  <a:lnTo>
                    <a:pt x="0" y="2329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6773333" y="4567756"/>
              <a:ext cx="58249" cy="24965"/>
            </a:xfrm>
            <a:custGeom>
              <a:avLst/>
              <a:gdLst/>
              <a:ahLst/>
              <a:cxnLst/>
              <a:rect l="0" t="0" r="0" b="0"/>
              <a:pathLst>
                <a:path w="58249" h="24965">
                  <a:moveTo>
                    <a:pt x="0" y="0"/>
                  </a:moveTo>
                  <a:lnTo>
                    <a:pt x="24724" y="7568"/>
                  </a:lnTo>
                  <a:lnTo>
                    <a:pt x="58248" y="249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6869699" y="4675636"/>
              <a:ext cx="103341" cy="97862"/>
            </a:xfrm>
            <a:custGeom>
              <a:avLst/>
              <a:gdLst/>
              <a:ahLst/>
              <a:cxnLst/>
              <a:rect l="0" t="0" r="0" b="0"/>
              <a:pathLst>
                <a:path w="103341" h="97862">
                  <a:moveTo>
                    <a:pt x="20129" y="8615"/>
                  </a:moveTo>
                  <a:lnTo>
                    <a:pt x="28964" y="17450"/>
                  </a:lnTo>
                  <a:lnTo>
                    <a:pt x="34340" y="19127"/>
                  </a:lnTo>
                  <a:lnTo>
                    <a:pt x="47710" y="18526"/>
                  </a:lnTo>
                  <a:lnTo>
                    <a:pt x="51460" y="15223"/>
                  </a:lnTo>
                  <a:lnTo>
                    <a:pt x="53036" y="10247"/>
                  </a:lnTo>
                  <a:lnTo>
                    <a:pt x="53161" y="4155"/>
                  </a:lnTo>
                  <a:lnTo>
                    <a:pt x="49548" y="1019"/>
                  </a:lnTo>
                  <a:lnTo>
                    <a:pt x="35669" y="0"/>
                  </a:lnTo>
                  <a:lnTo>
                    <a:pt x="11482" y="9041"/>
                  </a:lnTo>
                  <a:lnTo>
                    <a:pt x="6043" y="15371"/>
                  </a:lnTo>
                  <a:lnTo>
                    <a:pt x="0" y="32266"/>
                  </a:lnTo>
                  <a:lnTo>
                    <a:pt x="2245" y="49637"/>
                  </a:lnTo>
                  <a:lnTo>
                    <a:pt x="13906" y="72545"/>
                  </a:lnTo>
                  <a:lnTo>
                    <a:pt x="24759" y="84181"/>
                  </a:lnTo>
                  <a:lnTo>
                    <a:pt x="38829" y="92434"/>
                  </a:lnTo>
                  <a:lnTo>
                    <a:pt x="66761" y="97861"/>
                  </a:lnTo>
                  <a:lnTo>
                    <a:pt x="103340" y="9182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6985005" y="4675930"/>
              <a:ext cx="129492" cy="85587"/>
            </a:xfrm>
            <a:custGeom>
              <a:avLst/>
              <a:gdLst/>
              <a:ahLst/>
              <a:cxnLst/>
              <a:rect l="0" t="0" r="0" b="0"/>
              <a:pathLst>
                <a:path w="129492" h="85587">
                  <a:moveTo>
                    <a:pt x="62923" y="0"/>
                  </a:moveTo>
                  <a:lnTo>
                    <a:pt x="21268" y="15118"/>
                  </a:lnTo>
                  <a:lnTo>
                    <a:pt x="8660" y="23977"/>
                  </a:lnTo>
                  <a:lnTo>
                    <a:pt x="1824" y="39010"/>
                  </a:lnTo>
                  <a:lnTo>
                    <a:pt x="0" y="48196"/>
                  </a:lnTo>
                  <a:lnTo>
                    <a:pt x="634" y="56169"/>
                  </a:lnTo>
                  <a:lnTo>
                    <a:pt x="6270" y="69959"/>
                  </a:lnTo>
                  <a:lnTo>
                    <a:pt x="17404" y="79787"/>
                  </a:lnTo>
                  <a:lnTo>
                    <a:pt x="24256" y="83702"/>
                  </a:lnTo>
                  <a:lnTo>
                    <a:pt x="44197" y="85586"/>
                  </a:lnTo>
                  <a:lnTo>
                    <a:pt x="67544" y="82417"/>
                  </a:lnTo>
                  <a:lnTo>
                    <a:pt x="99631" y="70237"/>
                  </a:lnTo>
                  <a:lnTo>
                    <a:pt x="129491" y="499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7100505" y="4501188"/>
              <a:ext cx="88882" cy="274596"/>
            </a:xfrm>
            <a:custGeom>
              <a:avLst/>
              <a:gdLst/>
              <a:ahLst/>
              <a:cxnLst/>
              <a:rect l="0" t="0" r="0" b="0"/>
              <a:pathLst>
                <a:path w="88882" h="274596">
                  <a:moveTo>
                    <a:pt x="38955" y="0"/>
                  </a:moveTo>
                  <a:lnTo>
                    <a:pt x="27517" y="26572"/>
                  </a:lnTo>
                  <a:lnTo>
                    <a:pt x="18580" y="82657"/>
                  </a:lnTo>
                  <a:lnTo>
                    <a:pt x="21181" y="139364"/>
                  </a:lnTo>
                  <a:lnTo>
                    <a:pt x="22089" y="196518"/>
                  </a:lnTo>
                  <a:lnTo>
                    <a:pt x="17829" y="229579"/>
                  </a:lnTo>
                  <a:lnTo>
                    <a:pt x="14700" y="234414"/>
                  </a:lnTo>
                  <a:lnTo>
                    <a:pt x="10766" y="235788"/>
                  </a:lnTo>
                  <a:lnTo>
                    <a:pt x="6293" y="234855"/>
                  </a:lnTo>
                  <a:lnTo>
                    <a:pt x="3312" y="230535"/>
                  </a:lnTo>
                  <a:lnTo>
                    <a:pt x="0" y="215873"/>
                  </a:lnTo>
                  <a:lnTo>
                    <a:pt x="1889" y="209559"/>
                  </a:lnTo>
                  <a:lnTo>
                    <a:pt x="5923" y="204425"/>
                  </a:lnTo>
                  <a:lnTo>
                    <a:pt x="11386" y="200078"/>
                  </a:lnTo>
                  <a:lnTo>
                    <a:pt x="29784" y="197714"/>
                  </a:lnTo>
                  <a:lnTo>
                    <a:pt x="41161" y="198377"/>
                  </a:lnTo>
                  <a:lnTo>
                    <a:pt x="49672" y="201594"/>
                  </a:lnTo>
                  <a:lnTo>
                    <a:pt x="61593" y="212563"/>
                  </a:lnTo>
                  <a:lnTo>
                    <a:pt x="86216" y="272717"/>
                  </a:lnTo>
                  <a:lnTo>
                    <a:pt x="88881" y="2745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7239312" y="4609361"/>
              <a:ext cx="58248" cy="99854"/>
            </a:xfrm>
            <a:custGeom>
              <a:avLst/>
              <a:gdLst/>
              <a:ahLst/>
              <a:cxnLst/>
              <a:rect l="0" t="0" r="0" b="0"/>
              <a:pathLst>
                <a:path w="58248" h="99854">
                  <a:moveTo>
                    <a:pt x="0" y="0"/>
                  </a:moveTo>
                  <a:lnTo>
                    <a:pt x="15117" y="41655"/>
                  </a:lnTo>
                  <a:lnTo>
                    <a:pt x="58247" y="998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7263065" y="4712345"/>
              <a:ext cx="300769" cy="107585"/>
            </a:xfrm>
            <a:custGeom>
              <a:avLst/>
              <a:gdLst/>
              <a:ahLst/>
              <a:cxnLst/>
              <a:rect l="0" t="0" r="0" b="0"/>
              <a:pathLst>
                <a:path w="300769" h="107585">
                  <a:moveTo>
                    <a:pt x="76099" y="38474"/>
                  </a:moveTo>
                  <a:lnTo>
                    <a:pt x="46480" y="45060"/>
                  </a:lnTo>
                  <a:lnTo>
                    <a:pt x="28726" y="47873"/>
                  </a:lnTo>
                  <a:lnTo>
                    <a:pt x="14672" y="55287"/>
                  </a:lnTo>
                  <a:lnTo>
                    <a:pt x="4728" y="67212"/>
                  </a:lnTo>
                  <a:lnTo>
                    <a:pt x="782" y="74275"/>
                  </a:lnTo>
                  <a:lnTo>
                    <a:pt x="0" y="80833"/>
                  </a:lnTo>
                  <a:lnTo>
                    <a:pt x="4063" y="93050"/>
                  </a:lnTo>
                  <a:lnTo>
                    <a:pt x="16963" y="102178"/>
                  </a:lnTo>
                  <a:lnTo>
                    <a:pt x="25580" y="105907"/>
                  </a:lnTo>
                  <a:lnTo>
                    <a:pt x="42551" y="107584"/>
                  </a:lnTo>
                  <a:lnTo>
                    <a:pt x="59340" y="104323"/>
                  </a:lnTo>
                  <a:lnTo>
                    <a:pt x="76047" y="96710"/>
                  </a:lnTo>
                  <a:lnTo>
                    <a:pt x="87788" y="84697"/>
                  </a:lnTo>
                  <a:lnTo>
                    <a:pt x="95163" y="69188"/>
                  </a:lnTo>
                  <a:lnTo>
                    <a:pt x="98441" y="49967"/>
                  </a:lnTo>
                  <a:lnTo>
                    <a:pt x="94966" y="31563"/>
                  </a:lnTo>
                  <a:lnTo>
                    <a:pt x="86334" y="15063"/>
                  </a:lnTo>
                  <a:lnTo>
                    <a:pt x="71428" y="0"/>
                  </a:lnTo>
                  <a:lnTo>
                    <a:pt x="76796" y="5657"/>
                  </a:lnTo>
                  <a:lnTo>
                    <a:pt x="135738" y="44449"/>
                  </a:lnTo>
                  <a:lnTo>
                    <a:pt x="172814" y="77343"/>
                  </a:lnTo>
                  <a:lnTo>
                    <a:pt x="174785" y="82878"/>
                  </a:lnTo>
                  <a:lnTo>
                    <a:pt x="174249" y="88417"/>
                  </a:lnTo>
                  <a:lnTo>
                    <a:pt x="172043" y="93959"/>
                  </a:lnTo>
                  <a:lnTo>
                    <a:pt x="172421" y="95805"/>
                  </a:lnTo>
                  <a:lnTo>
                    <a:pt x="174524" y="95186"/>
                  </a:lnTo>
                  <a:lnTo>
                    <a:pt x="188781" y="87946"/>
                  </a:lnTo>
                  <a:lnTo>
                    <a:pt x="203844" y="83575"/>
                  </a:lnTo>
                  <a:lnTo>
                    <a:pt x="222865" y="81633"/>
                  </a:lnTo>
                  <a:lnTo>
                    <a:pt x="238716" y="85701"/>
                  </a:lnTo>
                  <a:lnTo>
                    <a:pt x="263959" y="103380"/>
                  </a:lnTo>
                  <a:lnTo>
                    <a:pt x="270681" y="104859"/>
                  </a:lnTo>
                  <a:lnTo>
                    <a:pt x="285546" y="101571"/>
                  </a:lnTo>
                  <a:lnTo>
                    <a:pt x="294002" y="96411"/>
                  </a:lnTo>
                  <a:lnTo>
                    <a:pt x="300768" y="8840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7547190" y="4729383"/>
              <a:ext cx="138691" cy="179534"/>
            </a:xfrm>
            <a:custGeom>
              <a:avLst/>
              <a:gdLst/>
              <a:ahLst/>
              <a:cxnLst/>
              <a:rect l="0" t="0" r="0" b="0"/>
              <a:pathLst>
                <a:path w="138691" h="179534">
                  <a:moveTo>
                    <a:pt x="99853" y="4794"/>
                  </a:moveTo>
                  <a:lnTo>
                    <a:pt x="113106" y="377"/>
                  </a:lnTo>
                  <a:lnTo>
                    <a:pt x="113311" y="0"/>
                  </a:lnTo>
                  <a:lnTo>
                    <a:pt x="96855" y="4812"/>
                  </a:lnTo>
                  <a:lnTo>
                    <a:pt x="81879" y="12815"/>
                  </a:lnTo>
                  <a:lnTo>
                    <a:pt x="76776" y="19387"/>
                  </a:lnTo>
                  <a:lnTo>
                    <a:pt x="71105" y="36551"/>
                  </a:lnTo>
                  <a:lnTo>
                    <a:pt x="73516" y="54042"/>
                  </a:lnTo>
                  <a:lnTo>
                    <a:pt x="94548" y="92288"/>
                  </a:lnTo>
                  <a:lnTo>
                    <a:pt x="137306" y="153062"/>
                  </a:lnTo>
                  <a:lnTo>
                    <a:pt x="138690" y="160962"/>
                  </a:lnTo>
                  <a:lnTo>
                    <a:pt x="136840" y="168078"/>
                  </a:lnTo>
                  <a:lnTo>
                    <a:pt x="132832" y="174671"/>
                  </a:lnTo>
                  <a:lnTo>
                    <a:pt x="126463" y="178142"/>
                  </a:lnTo>
                  <a:lnTo>
                    <a:pt x="109522" y="179533"/>
                  </a:lnTo>
                  <a:lnTo>
                    <a:pt x="53949" y="167954"/>
                  </a:lnTo>
                  <a:lnTo>
                    <a:pt x="0" y="1462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6099328" y="4908919"/>
              <a:ext cx="216349" cy="41607"/>
            </a:xfrm>
            <a:custGeom>
              <a:avLst/>
              <a:gdLst/>
              <a:ahLst/>
              <a:cxnLst/>
              <a:rect l="0" t="0" r="0" b="0"/>
              <a:pathLst>
                <a:path w="216349" h="41607">
                  <a:moveTo>
                    <a:pt x="0" y="0"/>
                  </a:moveTo>
                  <a:lnTo>
                    <a:pt x="8835" y="8835"/>
                  </a:lnTo>
                  <a:lnTo>
                    <a:pt x="36416" y="18746"/>
                  </a:lnTo>
                  <a:lnTo>
                    <a:pt x="96510" y="24145"/>
                  </a:lnTo>
                  <a:lnTo>
                    <a:pt x="154666" y="29219"/>
                  </a:lnTo>
                  <a:lnTo>
                    <a:pt x="216348" y="416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6157576" y="4942203"/>
            <a:ext cx="3236889" cy="640722"/>
            <a:chOff x="6157576" y="4942203"/>
            <a:chExt cx="3236889" cy="640722"/>
          </a:xfrm>
        </p:grpSpPr>
        <p:sp>
          <p:nvSpPr>
            <p:cNvPr id="177" name="Freeform 176"/>
            <p:cNvSpPr/>
            <p:nvPr/>
          </p:nvSpPr>
          <p:spPr>
            <a:xfrm>
              <a:off x="6590933" y="4942203"/>
              <a:ext cx="14245" cy="274596"/>
            </a:xfrm>
            <a:custGeom>
              <a:avLst/>
              <a:gdLst/>
              <a:ahLst/>
              <a:cxnLst/>
              <a:rect l="0" t="0" r="0" b="0"/>
              <a:pathLst>
                <a:path w="14245" h="274596">
                  <a:moveTo>
                    <a:pt x="7658" y="0"/>
                  </a:moveTo>
                  <a:lnTo>
                    <a:pt x="14244" y="29621"/>
                  </a:lnTo>
                  <a:lnTo>
                    <a:pt x="13362" y="91941"/>
                  </a:lnTo>
                  <a:lnTo>
                    <a:pt x="2691" y="153702"/>
                  </a:lnTo>
                  <a:lnTo>
                    <a:pt x="0" y="205788"/>
                  </a:lnTo>
                  <a:lnTo>
                    <a:pt x="349" y="259507"/>
                  </a:lnTo>
                  <a:lnTo>
                    <a:pt x="1861" y="264537"/>
                  </a:lnTo>
                  <a:lnTo>
                    <a:pt x="7658" y="2745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6532023" y="5050377"/>
              <a:ext cx="124817" cy="20437"/>
            </a:xfrm>
            <a:custGeom>
              <a:avLst/>
              <a:gdLst/>
              <a:ahLst/>
              <a:cxnLst/>
              <a:rect l="0" t="0" r="0" b="0"/>
              <a:pathLst>
                <a:path w="124817" h="20437">
                  <a:moveTo>
                    <a:pt x="0" y="0"/>
                  </a:moveTo>
                  <a:lnTo>
                    <a:pt x="59627" y="16859"/>
                  </a:lnTo>
                  <a:lnTo>
                    <a:pt x="80125" y="20436"/>
                  </a:lnTo>
                  <a:lnTo>
                    <a:pt x="124816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6677626" y="5067019"/>
              <a:ext cx="337019" cy="147522"/>
            </a:xfrm>
            <a:custGeom>
              <a:avLst/>
              <a:gdLst/>
              <a:ahLst/>
              <a:cxnLst/>
              <a:rect l="0" t="0" r="0" b="0"/>
              <a:pathLst>
                <a:path w="337019" h="147522">
                  <a:moveTo>
                    <a:pt x="4175" y="0"/>
                  </a:moveTo>
                  <a:lnTo>
                    <a:pt x="8592" y="13252"/>
                  </a:lnTo>
                  <a:lnTo>
                    <a:pt x="8295" y="27155"/>
                  </a:lnTo>
                  <a:lnTo>
                    <a:pt x="0" y="90503"/>
                  </a:lnTo>
                  <a:lnTo>
                    <a:pt x="467" y="94544"/>
                  </a:lnTo>
                  <a:lnTo>
                    <a:pt x="2627" y="95389"/>
                  </a:lnTo>
                  <a:lnTo>
                    <a:pt x="5917" y="94103"/>
                  </a:lnTo>
                  <a:lnTo>
                    <a:pt x="12039" y="85278"/>
                  </a:lnTo>
                  <a:lnTo>
                    <a:pt x="32948" y="50028"/>
                  </a:lnTo>
                  <a:lnTo>
                    <a:pt x="49786" y="32287"/>
                  </a:lnTo>
                  <a:lnTo>
                    <a:pt x="64204" y="24212"/>
                  </a:lnTo>
                  <a:lnTo>
                    <a:pt x="79856" y="22472"/>
                  </a:lnTo>
                  <a:lnTo>
                    <a:pt x="96983" y="25705"/>
                  </a:lnTo>
                  <a:lnTo>
                    <a:pt x="144523" y="43564"/>
                  </a:lnTo>
                  <a:lnTo>
                    <a:pt x="145818" y="46609"/>
                  </a:lnTo>
                  <a:lnTo>
                    <a:pt x="142059" y="49564"/>
                  </a:lnTo>
                  <a:lnTo>
                    <a:pt x="111643" y="65367"/>
                  </a:lnTo>
                  <a:lnTo>
                    <a:pt x="100325" y="80520"/>
                  </a:lnTo>
                  <a:lnTo>
                    <a:pt x="96012" y="89738"/>
                  </a:lnTo>
                  <a:lnTo>
                    <a:pt x="94985" y="97732"/>
                  </a:lnTo>
                  <a:lnTo>
                    <a:pt x="98776" y="111546"/>
                  </a:lnTo>
                  <a:lnTo>
                    <a:pt x="109091" y="121384"/>
                  </a:lnTo>
                  <a:lnTo>
                    <a:pt x="115724" y="125301"/>
                  </a:lnTo>
                  <a:lnTo>
                    <a:pt x="130492" y="127189"/>
                  </a:lnTo>
                  <a:lnTo>
                    <a:pt x="146300" y="124022"/>
                  </a:lnTo>
                  <a:lnTo>
                    <a:pt x="162572" y="116450"/>
                  </a:lnTo>
                  <a:lnTo>
                    <a:pt x="168020" y="117390"/>
                  </a:lnTo>
                  <a:lnTo>
                    <a:pt x="171653" y="121714"/>
                  </a:lnTo>
                  <a:lnTo>
                    <a:pt x="177538" y="134532"/>
                  </a:lnTo>
                  <a:lnTo>
                    <a:pt x="186318" y="146393"/>
                  </a:lnTo>
                  <a:lnTo>
                    <a:pt x="191248" y="147521"/>
                  </a:lnTo>
                  <a:lnTo>
                    <a:pt x="196383" y="145500"/>
                  </a:lnTo>
                  <a:lnTo>
                    <a:pt x="201656" y="141379"/>
                  </a:lnTo>
                  <a:lnTo>
                    <a:pt x="227275" y="99115"/>
                  </a:lnTo>
                  <a:lnTo>
                    <a:pt x="234270" y="93814"/>
                  </a:lnTo>
                  <a:lnTo>
                    <a:pt x="251905" y="87923"/>
                  </a:lnTo>
                  <a:lnTo>
                    <a:pt x="258086" y="90050"/>
                  </a:lnTo>
                  <a:lnTo>
                    <a:pt x="262208" y="95167"/>
                  </a:lnTo>
                  <a:lnTo>
                    <a:pt x="264955" y="102276"/>
                  </a:lnTo>
                  <a:lnTo>
                    <a:pt x="270485" y="107016"/>
                  </a:lnTo>
                  <a:lnTo>
                    <a:pt x="313614" y="126175"/>
                  </a:lnTo>
                  <a:lnTo>
                    <a:pt x="337018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7056249" y="5116945"/>
              <a:ext cx="51925" cy="121150"/>
            </a:xfrm>
            <a:custGeom>
              <a:avLst/>
              <a:gdLst/>
              <a:ahLst/>
              <a:cxnLst/>
              <a:rect l="0" t="0" r="0" b="0"/>
              <a:pathLst>
                <a:path w="51925" h="121150">
                  <a:moveTo>
                    <a:pt x="49927" y="0"/>
                  </a:moveTo>
                  <a:lnTo>
                    <a:pt x="36675" y="8835"/>
                  </a:lnTo>
                  <a:lnTo>
                    <a:pt x="27702" y="20569"/>
                  </a:lnTo>
                  <a:lnTo>
                    <a:pt x="24016" y="27581"/>
                  </a:lnTo>
                  <a:lnTo>
                    <a:pt x="23406" y="35030"/>
                  </a:lnTo>
                  <a:lnTo>
                    <a:pt x="27661" y="50702"/>
                  </a:lnTo>
                  <a:lnTo>
                    <a:pt x="51537" y="92757"/>
                  </a:lnTo>
                  <a:lnTo>
                    <a:pt x="51924" y="99745"/>
                  </a:lnTo>
                  <a:lnTo>
                    <a:pt x="47424" y="112440"/>
                  </a:lnTo>
                  <a:lnTo>
                    <a:pt x="41787" y="116566"/>
                  </a:lnTo>
                  <a:lnTo>
                    <a:pt x="25661" y="121149"/>
                  </a:lnTo>
                  <a:lnTo>
                    <a:pt x="18956" y="119598"/>
                  </a:lnTo>
                  <a:lnTo>
                    <a:pt x="13562" y="115790"/>
                  </a:lnTo>
                  <a:lnTo>
                    <a:pt x="6028" y="106011"/>
                  </a:lnTo>
                  <a:lnTo>
                    <a:pt x="0" y="915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7144054" y="5158551"/>
              <a:ext cx="112075" cy="135078"/>
            </a:xfrm>
            <a:custGeom>
              <a:avLst/>
              <a:gdLst/>
              <a:ahLst/>
              <a:cxnLst/>
              <a:rect l="0" t="0" r="0" b="0"/>
              <a:pathLst>
                <a:path w="112075" h="135078">
                  <a:moveTo>
                    <a:pt x="28690" y="0"/>
                  </a:moveTo>
                  <a:lnTo>
                    <a:pt x="24273" y="46327"/>
                  </a:lnTo>
                  <a:lnTo>
                    <a:pt x="9130" y="103953"/>
                  </a:lnTo>
                  <a:lnTo>
                    <a:pt x="0" y="135077"/>
                  </a:lnTo>
                  <a:lnTo>
                    <a:pt x="1454" y="131225"/>
                  </a:lnTo>
                  <a:lnTo>
                    <a:pt x="5127" y="100433"/>
                  </a:lnTo>
                  <a:lnTo>
                    <a:pt x="26831" y="58324"/>
                  </a:lnTo>
                  <a:lnTo>
                    <a:pt x="42829" y="37724"/>
                  </a:lnTo>
                  <a:lnTo>
                    <a:pt x="63698" y="24326"/>
                  </a:lnTo>
                  <a:lnTo>
                    <a:pt x="71444" y="23614"/>
                  </a:lnTo>
                  <a:lnTo>
                    <a:pt x="87447" y="27753"/>
                  </a:lnTo>
                  <a:lnTo>
                    <a:pt x="107634" y="40480"/>
                  </a:lnTo>
                  <a:lnTo>
                    <a:pt x="110905" y="47327"/>
                  </a:lnTo>
                  <a:lnTo>
                    <a:pt x="112074" y="64796"/>
                  </a:lnTo>
                  <a:lnTo>
                    <a:pt x="107047" y="79958"/>
                  </a:lnTo>
                  <a:lnTo>
                    <a:pt x="100498" y="90086"/>
                  </a:lnTo>
                  <a:lnTo>
                    <a:pt x="98750" y="91492"/>
                  </a:lnTo>
                  <a:lnTo>
                    <a:pt x="95258" y="91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7292595" y="5166872"/>
              <a:ext cx="179707" cy="88676"/>
            </a:xfrm>
            <a:custGeom>
              <a:avLst/>
              <a:gdLst/>
              <a:ahLst/>
              <a:cxnLst/>
              <a:rect l="0" t="0" r="0" b="0"/>
              <a:pathLst>
                <a:path w="179707" h="88676">
                  <a:moveTo>
                    <a:pt x="38248" y="33284"/>
                  </a:moveTo>
                  <a:lnTo>
                    <a:pt x="3504" y="49283"/>
                  </a:lnTo>
                  <a:lnTo>
                    <a:pt x="292" y="54120"/>
                  </a:lnTo>
                  <a:lnTo>
                    <a:pt x="0" y="59194"/>
                  </a:lnTo>
                  <a:lnTo>
                    <a:pt x="1655" y="64426"/>
                  </a:lnTo>
                  <a:lnTo>
                    <a:pt x="6456" y="67914"/>
                  </a:lnTo>
                  <a:lnTo>
                    <a:pt x="21653" y="71788"/>
                  </a:lnTo>
                  <a:lnTo>
                    <a:pt x="71537" y="71870"/>
                  </a:lnTo>
                  <a:lnTo>
                    <a:pt x="78007" y="75650"/>
                  </a:lnTo>
                  <a:lnTo>
                    <a:pt x="87662" y="87246"/>
                  </a:lnTo>
                  <a:lnTo>
                    <a:pt x="91532" y="88675"/>
                  </a:lnTo>
                  <a:lnTo>
                    <a:pt x="95035" y="86853"/>
                  </a:lnTo>
                  <a:lnTo>
                    <a:pt x="155349" y="23581"/>
                  </a:lnTo>
                  <a:lnTo>
                    <a:pt x="17970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7505585" y="513358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7480622" y="5125267"/>
              <a:ext cx="33285" cy="99853"/>
            </a:xfrm>
            <a:custGeom>
              <a:avLst/>
              <a:gdLst/>
              <a:ahLst/>
              <a:cxnLst/>
              <a:rect l="0" t="0" r="0" b="0"/>
              <a:pathLst>
                <a:path w="33285" h="99853">
                  <a:moveTo>
                    <a:pt x="33284" y="0"/>
                  </a:moveTo>
                  <a:lnTo>
                    <a:pt x="19092" y="61566"/>
                  </a:lnTo>
                  <a:lnTo>
                    <a:pt x="10999" y="87275"/>
                  </a:lnTo>
                  <a:lnTo>
                    <a:pt x="0" y="998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7463980" y="5133587"/>
              <a:ext cx="108175" cy="41607"/>
            </a:xfrm>
            <a:custGeom>
              <a:avLst/>
              <a:gdLst/>
              <a:ahLst/>
              <a:cxnLst/>
              <a:rect l="0" t="0" r="0" b="0"/>
              <a:pathLst>
                <a:path w="108175" h="41607">
                  <a:moveTo>
                    <a:pt x="0" y="0"/>
                  </a:moveTo>
                  <a:lnTo>
                    <a:pt x="15136" y="13287"/>
                  </a:lnTo>
                  <a:lnTo>
                    <a:pt x="42597" y="27462"/>
                  </a:lnTo>
                  <a:lnTo>
                    <a:pt x="85427" y="38538"/>
                  </a:lnTo>
                  <a:lnTo>
                    <a:pt x="108174" y="416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7913317" y="5083661"/>
              <a:ext cx="31550" cy="266275"/>
            </a:xfrm>
            <a:custGeom>
              <a:avLst/>
              <a:gdLst/>
              <a:ahLst/>
              <a:cxnLst/>
              <a:rect l="0" t="0" r="0" b="0"/>
              <a:pathLst>
                <a:path w="31550" h="266275">
                  <a:moveTo>
                    <a:pt x="24963" y="0"/>
                  </a:moveTo>
                  <a:lnTo>
                    <a:pt x="31549" y="29620"/>
                  </a:lnTo>
                  <a:lnTo>
                    <a:pt x="30666" y="89475"/>
                  </a:lnTo>
                  <a:lnTo>
                    <a:pt x="24790" y="144303"/>
                  </a:lnTo>
                  <a:lnTo>
                    <a:pt x="13481" y="199498"/>
                  </a:lnTo>
                  <a:lnTo>
                    <a:pt x="2414" y="250164"/>
                  </a:lnTo>
                  <a:lnTo>
                    <a:pt x="0" y="2662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7888354" y="5200156"/>
              <a:ext cx="209767" cy="136594"/>
            </a:xfrm>
            <a:custGeom>
              <a:avLst/>
              <a:gdLst/>
              <a:ahLst/>
              <a:cxnLst/>
              <a:rect l="0" t="0" r="0" b="0"/>
              <a:pathLst>
                <a:path w="209767" h="136594">
                  <a:moveTo>
                    <a:pt x="0" y="0"/>
                  </a:moveTo>
                  <a:lnTo>
                    <a:pt x="57697" y="6643"/>
                  </a:lnTo>
                  <a:lnTo>
                    <a:pt x="118282" y="15143"/>
                  </a:lnTo>
                  <a:lnTo>
                    <a:pt x="147843" y="25032"/>
                  </a:lnTo>
                  <a:lnTo>
                    <a:pt x="153111" y="30557"/>
                  </a:lnTo>
                  <a:lnTo>
                    <a:pt x="155698" y="37013"/>
                  </a:lnTo>
                  <a:lnTo>
                    <a:pt x="156499" y="44091"/>
                  </a:lnTo>
                  <a:lnTo>
                    <a:pt x="154259" y="49735"/>
                  </a:lnTo>
                  <a:lnTo>
                    <a:pt x="112393" y="92657"/>
                  </a:lnTo>
                  <a:lnTo>
                    <a:pt x="108212" y="100603"/>
                  </a:lnTo>
                  <a:lnTo>
                    <a:pt x="106033" y="116828"/>
                  </a:lnTo>
                  <a:lnTo>
                    <a:pt x="106747" y="125038"/>
                  </a:lnTo>
                  <a:lnTo>
                    <a:pt x="111845" y="130511"/>
                  </a:lnTo>
                  <a:lnTo>
                    <a:pt x="129837" y="136593"/>
                  </a:lnTo>
                  <a:lnTo>
                    <a:pt x="161539" y="135599"/>
                  </a:lnTo>
                  <a:lnTo>
                    <a:pt x="189937" y="125031"/>
                  </a:lnTo>
                  <a:lnTo>
                    <a:pt x="202453" y="110427"/>
                  </a:lnTo>
                  <a:lnTo>
                    <a:pt x="207084" y="101355"/>
                  </a:lnTo>
                  <a:lnTo>
                    <a:pt x="209766" y="83878"/>
                  </a:lnTo>
                  <a:lnTo>
                    <a:pt x="209186" y="75334"/>
                  </a:lnTo>
                  <a:lnTo>
                    <a:pt x="201145" y="60910"/>
                  </a:lnTo>
                  <a:lnTo>
                    <a:pt x="187401" y="49261"/>
                  </a:lnTo>
                  <a:lnTo>
                    <a:pt x="168965" y="41002"/>
                  </a:lnTo>
                  <a:lnTo>
                    <a:pt x="148444" y="39180"/>
                  </a:lnTo>
                  <a:lnTo>
                    <a:pt x="128845" y="42376"/>
                  </a:lnTo>
                  <a:lnTo>
                    <a:pt x="113971" y="49961"/>
                  </a:lnTo>
                  <a:lnTo>
                    <a:pt x="110190" y="54572"/>
                  </a:lnTo>
                  <a:lnTo>
                    <a:pt x="108593" y="59496"/>
                  </a:lnTo>
                  <a:lnTo>
                    <a:pt x="108173" y="748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8372605" y="5158551"/>
              <a:ext cx="148150" cy="206637"/>
            </a:xfrm>
            <a:custGeom>
              <a:avLst/>
              <a:gdLst/>
              <a:ahLst/>
              <a:cxnLst/>
              <a:rect l="0" t="0" r="0" b="0"/>
              <a:pathLst>
                <a:path w="148150" h="206637">
                  <a:moveTo>
                    <a:pt x="31654" y="0"/>
                  </a:moveTo>
                  <a:lnTo>
                    <a:pt x="31654" y="57909"/>
                  </a:lnTo>
                  <a:lnTo>
                    <a:pt x="25011" y="111428"/>
                  </a:lnTo>
                  <a:lnTo>
                    <a:pt x="12094" y="171517"/>
                  </a:lnTo>
                  <a:lnTo>
                    <a:pt x="3874" y="203167"/>
                  </a:lnTo>
                  <a:lnTo>
                    <a:pt x="2039" y="206636"/>
                  </a:lnTo>
                  <a:lnTo>
                    <a:pt x="816" y="205250"/>
                  </a:lnTo>
                  <a:lnTo>
                    <a:pt x="0" y="200628"/>
                  </a:lnTo>
                  <a:lnTo>
                    <a:pt x="4026" y="188096"/>
                  </a:lnTo>
                  <a:lnTo>
                    <a:pt x="28701" y="144552"/>
                  </a:lnTo>
                  <a:lnTo>
                    <a:pt x="46367" y="130197"/>
                  </a:lnTo>
                  <a:lnTo>
                    <a:pt x="64081" y="125050"/>
                  </a:lnTo>
                  <a:lnTo>
                    <a:pt x="81199" y="126769"/>
                  </a:lnTo>
                  <a:lnTo>
                    <a:pt x="105506" y="138133"/>
                  </a:lnTo>
                  <a:lnTo>
                    <a:pt x="124830" y="154135"/>
                  </a:lnTo>
                  <a:lnTo>
                    <a:pt x="142995" y="178992"/>
                  </a:lnTo>
                  <a:lnTo>
                    <a:pt x="148149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8554038" y="529168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8562359" y="5289210"/>
              <a:ext cx="75039" cy="81169"/>
            </a:xfrm>
            <a:custGeom>
              <a:avLst/>
              <a:gdLst/>
              <a:ahLst/>
              <a:cxnLst/>
              <a:rect l="0" t="0" r="0" b="0"/>
              <a:pathLst>
                <a:path w="75039" h="81169">
                  <a:moveTo>
                    <a:pt x="0" y="2477"/>
                  </a:moveTo>
                  <a:lnTo>
                    <a:pt x="12361" y="16688"/>
                  </a:lnTo>
                  <a:lnTo>
                    <a:pt x="18746" y="30058"/>
                  </a:lnTo>
                  <a:lnTo>
                    <a:pt x="18044" y="36582"/>
                  </a:lnTo>
                  <a:lnTo>
                    <a:pt x="7504" y="55523"/>
                  </a:lnTo>
                  <a:lnTo>
                    <a:pt x="7341" y="70432"/>
                  </a:lnTo>
                  <a:lnTo>
                    <a:pt x="11366" y="75517"/>
                  </a:lnTo>
                  <a:lnTo>
                    <a:pt x="25700" y="81168"/>
                  </a:lnTo>
                  <a:lnTo>
                    <a:pt x="41932" y="78748"/>
                  </a:lnTo>
                  <a:lnTo>
                    <a:pt x="57468" y="70584"/>
                  </a:lnTo>
                  <a:lnTo>
                    <a:pt x="70537" y="57711"/>
                  </a:lnTo>
                  <a:lnTo>
                    <a:pt x="73836" y="50394"/>
                  </a:lnTo>
                  <a:lnTo>
                    <a:pt x="75038" y="34869"/>
                  </a:lnTo>
                  <a:lnTo>
                    <a:pt x="70024" y="21188"/>
                  </a:lnTo>
                  <a:lnTo>
                    <a:pt x="66099" y="14951"/>
                  </a:lnTo>
                  <a:lnTo>
                    <a:pt x="54340" y="5556"/>
                  </a:lnTo>
                  <a:lnTo>
                    <a:pt x="47322" y="1756"/>
                  </a:lnTo>
                  <a:lnTo>
                    <a:pt x="29661" y="0"/>
                  </a:lnTo>
                  <a:lnTo>
                    <a:pt x="19774" y="826"/>
                  </a:lnTo>
                  <a:lnTo>
                    <a:pt x="13183" y="5074"/>
                  </a:lnTo>
                  <a:lnTo>
                    <a:pt x="8788" y="11605"/>
                  </a:lnTo>
                  <a:lnTo>
                    <a:pt x="5859" y="19657"/>
                  </a:lnTo>
                  <a:lnTo>
                    <a:pt x="6680" y="27799"/>
                  </a:lnTo>
                  <a:lnTo>
                    <a:pt x="14988" y="44242"/>
                  </a:lnTo>
                  <a:lnTo>
                    <a:pt x="22994" y="53399"/>
                  </a:lnTo>
                  <a:lnTo>
                    <a:pt x="33284" y="6072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8678853" y="5297681"/>
              <a:ext cx="74890" cy="115157"/>
            </a:xfrm>
            <a:custGeom>
              <a:avLst/>
              <a:gdLst/>
              <a:ahLst/>
              <a:cxnLst/>
              <a:rect l="0" t="0" r="0" b="0"/>
              <a:pathLst>
                <a:path w="74890" h="115157">
                  <a:moveTo>
                    <a:pt x="74889" y="18970"/>
                  </a:moveTo>
                  <a:lnTo>
                    <a:pt x="60679" y="6608"/>
                  </a:lnTo>
                  <a:lnTo>
                    <a:pt x="47309" y="224"/>
                  </a:lnTo>
                  <a:lnTo>
                    <a:pt x="39861" y="0"/>
                  </a:lnTo>
                  <a:lnTo>
                    <a:pt x="24188" y="4683"/>
                  </a:lnTo>
                  <a:lnTo>
                    <a:pt x="19824" y="9445"/>
                  </a:lnTo>
                  <a:lnTo>
                    <a:pt x="17839" y="15394"/>
                  </a:lnTo>
                  <a:lnTo>
                    <a:pt x="18098" y="29400"/>
                  </a:lnTo>
                  <a:lnTo>
                    <a:pt x="21297" y="44870"/>
                  </a:lnTo>
                  <a:lnTo>
                    <a:pt x="30730" y="58526"/>
                  </a:lnTo>
                  <a:lnTo>
                    <a:pt x="42319" y="71684"/>
                  </a:lnTo>
                  <a:lnTo>
                    <a:pt x="50552" y="86777"/>
                  </a:lnTo>
                  <a:lnTo>
                    <a:pt x="51268" y="93760"/>
                  </a:lnTo>
                  <a:lnTo>
                    <a:pt x="47133" y="106451"/>
                  </a:lnTo>
                  <a:lnTo>
                    <a:pt x="41592" y="110575"/>
                  </a:lnTo>
                  <a:lnTo>
                    <a:pt x="25574" y="115156"/>
                  </a:lnTo>
                  <a:lnTo>
                    <a:pt x="17974" y="114529"/>
                  </a:lnTo>
                  <a:lnTo>
                    <a:pt x="4598" y="108901"/>
                  </a:lnTo>
                  <a:lnTo>
                    <a:pt x="1216" y="103887"/>
                  </a:lnTo>
                  <a:lnTo>
                    <a:pt x="0" y="7721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8756972" y="5366577"/>
              <a:ext cx="128925" cy="162176"/>
            </a:xfrm>
            <a:custGeom>
              <a:avLst/>
              <a:gdLst/>
              <a:ahLst/>
              <a:cxnLst/>
              <a:rect l="0" t="0" r="0" b="0"/>
              <a:pathLst>
                <a:path w="128925" h="162176">
                  <a:moveTo>
                    <a:pt x="46697" y="0"/>
                  </a:moveTo>
                  <a:lnTo>
                    <a:pt x="53283" y="29620"/>
                  </a:lnTo>
                  <a:lnTo>
                    <a:pt x="50258" y="74679"/>
                  </a:lnTo>
                  <a:lnTo>
                    <a:pt x="34115" y="120528"/>
                  </a:lnTo>
                  <a:lnTo>
                    <a:pt x="7669" y="161439"/>
                  </a:lnTo>
                  <a:lnTo>
                    <a:pt x="4037" y="162175"/>
                  </a:lnTo>
                  <a:lnTo>
                    <a:pt x="1614" y="158967"/>
                  </a:lnTo>
                  <a:lnTo>
                    <a:pt x="0" y="153131"/>
                  </a:lnTo>
                  <a:lnTo>
                    <a:pt x="3137" y="136784"/>
                  </a:lnTo>
                  <a:lnTo>
                    <a:pt x="25346" y="87218"/>
                  </a:lnTo>
                  <a:lnTo>
                    <a:pt x="73336" y="31905"/>
                  </a:lnTo>
                  <a:lnTo>
                    <a:pt x="97120" y="12330"/>
                  </a:lnTo>
                  <a:lnTo>
                    <a:pt x="105275" y="9144"/>
                  </a:lnTo>
                  <a:lnTo>
                    <a:pt x="121733" y="8071"/>
                  </a:lnTo>
                  <a:lnTo>
                    <a:pt x="126307" y="11852"/>
                  </a:lnTo>
                  <a:lnTo>
                    <a:pt x="128432" y="18072"/>
                  </a:lnTo>
                  <a:lnTo>
                    <a:pt x="128924" y="25916"/>
                  </a:lnTo>
                  <a:lnTo>
                    <a:pt x="126478" y="32071"/>
                  </a:lnTo>
                  <a:lnTo>
                    <a:pt x="116364" y="41374"/>
                  </a:lnTo>
                  <a:lnTo>
                    <a:pt x="111633" y="43300"/>
                  </a:lnTo>
                  <a:lnTo>
                    <a:pt x="107554" y="43659"/>
                  </a:lnTo>
                  <a:lnTo>
                    <a:pt x="96623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8936806" y="5374898"/>
              <a:ext cx="4418" cy="41606"/>
            </a:xfrm>
            <a:custGeom>
              <a:avLst/>
              <a:gdLst/>
              <a:ahLst/>
              <a:cxnLst/>
              <a:rect l="0" t="0" r="0" b="0"/>
              <a:pathLst>
                <a:path w="4418" h="41606">
                  <a:moveTo>
                    <a:pt x="0" y="0"/>
                  </a:moveTo>
                  <a:lnTo>
                    <a:pt x="4417" y="13252"/>
                  </a:lnTo>
                  <a:lnTo>
                    <a:pt x="4120" y="27155"/>
                  </a:lnTo>
                  <a:lnTo>
                    <a:pt x="1221" y="40714"/>
                  </a:lnTo>
                  <a:lnTo>
                    <a:pt x="0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9011696" y="5208477"/>
              <a:ext cx="52408" cy="224669"/>
            </a:xfrm>
            <a:custGeom>
              <a:avLst/>
              <a:gdLst/>
              <a:ahLst/>
              <a:cxnLst/>
              <a:rect l="0" t="0" r="0" b="0"/>
              <a:pathLst>
                <a:path w="52408" h="224669">
                  <a:moveTo>
                    <a:pt x="24962" y="0"/>
                  </a:moveTo>
                  <a:lnTo>
                    <a:pt x="38214" y="8835"/>
                  </a:lnTo>
                  <a:lnTo>
                    <a:pt x="47186" y="23034"/>
                  </a:lnTo>
                  <a:lnTo>
                    <a:pt x="52407" y="40748"/>
                  </a:lnTo>
                  <a:lnTo>
                    <a:pt x="48416" y="99024"/>
                  </a:lnTo>
                  <a:lnTo>
                    <a:pt x="31224" y="159851"/>
                  </a:lnTo>
                  <a:lnTo>
                    <a:pt x="10149" y="204695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8978411" y="5333293"/>
              <a:ext cx="108175" cy="41606"/>
            </a:xfrm>
            <a:custGeom>
              <a:avLst/>
              <a:gdLst/>
              <a:ahLst/>
              <a:cxnLst/>
              <a:rect l="0" t="0" r="0" b="0"/>
              <a:pathLst>
                <a:path w="108175" h="41606">
                  <a:moveTo>
                    <a:pt x="0" y="0"/>
                  </a:moveTo>
                  <a:lnTo>
                    <a:pt x="34745" y="18746"/>
                  </a:lnTo>
                  <a:lnTo>
                    <a:pt x="96393" y="37868"/>
                  </a:lnTo>
                  <a:lnTo>
                    <a:pt x="108174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9119954" y="5367734"/>
              <a:ext cx="74805" cy="98697"/>
            </a:xfrm>
            <a:custGeom>
              <a:avLst/>
              <a:gdLst/>
              <a:ahLst/>
              <a:cxnLst/>
              <a:rect l="0" t="0" r="0" b="0"/>
              <a:pathLst>
                <a:path w="74805" h="98697">
                  <a:moveTo>
                    <a:pt x="66483" y="7164"/>
                  </a:moveTo>
                  <a:lnTo>
                    <a:pt x="36863" y="578"/>
                  </a:lnTo>
                  <a:lnTo>
                    <a:pt x="27321" y="0"/>
                  </a:lnTo>
                  <a:lnTo>
                    <a:pt x="11787" y="4288"/>
                  </a:lnTo>
                  <a:lnTo>
                    <a:pt x="5056" y="8020"/>
                  </a:lnTo>
                  <a:lnTo>
                    <a:pt x="1493" y="14207"/>
                  </a:lnTo>
                  <a:lnTo>
                    <a:pt x="0" y="30943"/>
                  </a:lnTo>
                  <a:lnTo>
                    <a:pt x="2746" y="37809"/>
                  </a:lnTo>
                  <a:lnTo>
                    <a:pt x="13192" y="47905"/>
                  </a:lnTo>
                  <a:lnTo>
                    <a:pt x="39085" y="58786"/>
                  </a:lnTo>
                  <a:lnTo>
                    <a:pt x="44520" y="64693"/>
                  </a:lnTo>
                  <a:lnTo>
                    <a:pt x="47218" y="72329"/>
                  </a:lnTo>
                  <a:lnTo>
                    <a:pt x="48093" y="81118"/>
                  </a:lnTo>
                  <a:lnTo>
                    <a:pt x="51449" y="86977"/>
                  </a:lnTo>
                  <a:lnTo>
                    <a:pt x="56461" y="90883"/>
                  </a:lnTo>
                  <a:lnTo>
                    <a:pt x="74804" y="9869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9308002" y="5241761"/>
              <a:ext cx="86463" cy="324522"/>
            </a:xfrm>
            <a:custGeom>
              <a:avLst/>
              <a:gdLst/>
              <a:ahLst/>
              <a:cxnLst/>
              <a:rect l="0" t="0" r="0" b="0"/>
              <a:pathLst>
                <a:path w="86463" h="324522">
                  <a:moveTo>
                    <a:pt x="19893" y="0"/>
                  </a:moveTo>
                  <a:lnTo>
                    <a:pt x="4256" y="41137"/>
                  </a:lnTo>
                  <a:lnTo>
                    <a:pt x="0" y="68209"/>
                  </a:lnTo>
                  <a:lnTo>
                    <a:pt x="2335" y="120654"/>
                  </a:lnTo>
                  <a:lnTo>
                    <a:pt x="9773" y="180324"/>
                  </a:lnTo>
                  <a:lnTo>
                    <a:pt x="27213" y="233142"/>
                  </a:lnTo>
                  <a:lnTo>
                    <a:pt x="62462" y="288426"/>
                  </a:lnTo>
                  <a:lnTo>
                    <a:pt x="79351" y="310436"/>
                  </a:lnTo>
                  <a:lnTo>
                    <a:pt x="86462" y="3245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8936806" y="5175193"/>
              <a:ext cx="33285" cy="16643"/>
            </a:xfrm>
            <a:custGeom>
              <a:avLst/>
              <a:gdLst/>
              <a:ahLst/>
              <a:cxnLst/>
              <a:rect l="0" t="0" r="0" b="0"/>
              <a:pathLst>
                <a:path w="33285" h="16643">
                  <a:moveTo>
                    <a:pt x="0" y="16642"/>
                  </a:moveTo>
                  <a:lnTo>
                    <a:pt x="22223" y="7590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6157576" y="5532998"/>
              <a:ext cx="191385" cy="49927"/>
            </a:xfrm>
            <a:custGeom>
              <a:avLst/>
              <a:gdLst/>
              <a:ahLst/>
              <a:cxnLst/>
              <a:rect l="0" t="0" r="0" b="0"/>
              <a:pathLst>
                <a:path w="191385" h="49927">
                  <a:moveTo>
                    <a:pt x="0" y="0"/>
                  </a:moveTo>
                  <a:lnTo>
                    <a:pt x="57697" y="15118"/>
                  </a:lnTo>
                  <a:lnTo>
                    <a:pt x="109160" y="31613"/>
                  </a:lnTo>
                  <a:lnTo>
                    <a:pt x="163842" y="44049"/>
                  </a:lnTo>
                  <a:lnTo>
                    <a:pt x="191384" y="499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6257428" y="5258403"/>
              <a:ext cx="8322" cy="24964"/>
            </a:xfrm>
            <a:custGeom>
              <a:avLst/>
              <a:gdLst/>
              <a:ahLst/>
              <a:cxnLst/>
              <a:rect l="0" t="0" r="0" b="0"/>
              <a:pathLst>
                <a:path w="8322" h="24964">
                  <a:moveTo>
                    <a:pt x="0" y="0"/>
                  </a:moveTo>
                  <a:lnTo>
                    <a:pt x="8321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6224144" y="5374898"/>
              <a:ext cx="8322" cy="33285"/>
            </a:xfrm>
            <a:custGeom>
              <a:avLst/>
              <a:gdLst/>
              <a:ahLst/>
              <a:cxnLst/>
              <a:rect l="0" t="0" r="0" b="0"/>
              <a:pathLst>
                <a:path w="8322" h="33285">
                  <a:moveTo>
                    <a:pt x="8321" y="0"/>
                  </a:moveTo>
                  <a:lnTo>
                    <a:pt x="0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6215823" y="5433145"/>
              <a:ext cx="1" cy="24964"/>
            </a:xfrm>
            <a:custGeom>
              <a:avLst/>
              <a:gdLst/>
              <a:ahLst/>
              <a:cxnLst/>
              <a:rect l="0" t="0" r="0" b="0"/>
              <a:pathLst>
                <a:path w="1" h="24964">
                  <a:moveTo>
                    <a:pt x="0" y="0"/>
                  </a:moveTo>
                  <a:lnTo>
                    <a:pt x="0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6507059" y="5366063"/>
            <a:ext cx="2101324" cy="865904"/>
            <a:chOff x="6507059" y="5366063"/>
            <a:chExt cx="2101324" cy="865904"/>
          </a:xfrm>
        </p:grpSpPr>
        <p:sp>
          <p:nvSpPr>
            <p:cNvPr id="204" name="Freeform 203"/>
            <p:cNvSpPr/>
            <p:nvPr/>
          </p:nvSpPr>
          <p:spPr>
            <a:xfrm>
              <a:off x="6628197" y="5549640"/>
              <a:ext cx="103532" cy="308564"/>
            </a:xfrm>
            <a:custGeom>
              <a:avLst/>
              <a:gdLst/>
              <a:ahLst/>
              <a:cxnLst/>
              <a:rect l="0" t="0" r="0" b="0"/>
              <a:pathLst>
                <a:path w="103532" h="308564">
                  <a:moveTo>
                    <a:pt x="61926" y="0"/>
                  </a:moveTo>
                  <a:lnTo>
                    <a:pt x="42602" y="59627"/>
                  </a:lnTo>
                  <a:lnTo>
                    <a:pt x="20816" y="120816"/>
                  </a:lnTo>
                  <a:lnTo>
                    <a:pt x="9323" y="172822"/>
                  </a:lnTo>
                  <a:lnTo>
                    <a:pt x="0" y="220043"/>
                  </a:lnTo>
                  <a:lnTo>
                    <a:pt x="1427" y="239255"/>
                  </a:lnTo>
                  <a:lnTo>
                    <a:pt x="11846" y="265664"/>
                  </a:lnTo>
                  <a:lnTo>
                    <a:pt x="26644" y="286639"/>
                  </a:lnTo>
                  <a:lnTo>
                    <a:pt x="47158" y="304564"/>
                  </a:lnTo>
                  <a:lnTo>
                    <a:pt x="65224" y="308563"/>
                  </a:lnTo>
                  <a:lnTo>
                    <a:pt x="75219" y="308335"/>
                  </a:lnTo>
                  <a:lnTo>
                    <a:pt x="82807" y="306334"/>
                  </a:lnTo>
                  <a:lnTo>
                    <a:pt x="103531" y="2912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6777069" y="5765987"/>
              <a:ext cx="12907" cy="134327"/>
            </a:xfrm>
            <a:custGeom>
              <a:avLst/>
              <a:gdLst/>
              <a:ahLst/>
              <a:cxnLst/>
              <a:rect l="0" t="0" r="0" b="0"/>
              <a:pathLst>
                <a:path w="12907" h="134327">
                  <a:moveTo>
                    <a:pt x="4585" y="0"/>
                  </a:moveTo>
                  <a:lnTo>
                    <a:pt x="11171" y="29620"/>
                  </a:lnTo>
                  <a:lnTo>
                    <a:pt x="9927" y="57162"/>
                  </a:lnTo>
                  <a:lnTo>
                    <a:pt x="4364" y="111147"/>
                  </a:lnTo>
                  <a:lnTo>
                    <a:pt x="0" y="134326"/>
                  </a:lnTo>
                  <a:lnTo>
                    <a:pt x="604" y="133930"/>
                  </a:lnTo>
                  <a:lnTo>
                    <a:pt x="9780" y="107011"/>
                  </a:lnTo>
                  <a:lnTo>
                    <a:pt x="12906" y="83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6814938" y="5679800"/>
              <a:ext cx="24965" cy="44583"/>
            </a:xfrm>
            <a:custGeom>
              <a:avLst/>
              <a:gdLst/>
              <a:ahLst/>
              <a:cxnLst/>
              <a:rect l="0" t="0" r="0" b="0"/>
              <a:pathLst>
                <a:path w="24965" h="44583">
                  <a:moveTo>
                    <a:pt x="0" y="44582"/>
                  </a:moveTo>
                  <a:lnTo>
                    <a:pt x="11583" y="2672"/>
                  </a:lnTo>
                  <a:lnTo>
                    <a:pt x="14194" y="0"/>
                  </a:lnTo>
                  <a:lnTo>
                    <a:pt x="16859" y="992"/>
                  </a:lnTo>
                  <a:lnTo>
                    <a:pt x="24964" y="1129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6882278" y="5765987"/>
              <a:ext cx="57477" cy="160289"/>
            </a:xfrm>
            <a:custGeom>
              <a:avLst/>
              <a:gdLst/>
              <a:ahLst/>
              <a:cxnLst/>
              <a:rect l="0" t="0" r="0" b="0"/>
              <a:pathLst>
                <a:path w="57477" h="160289">
                  <a:moveTo>
                    <a:pt x="7550" y="0"/>
                  </a:moveTo>
                  <a:lnTo>
                    <a:pt x="0" y="63416"/>
                  </a:lnTo>
                  <a:lnTo>
                    <a:pt x="1306" y="101487"/>
                  </a:lnTo>
                  <a:lnTo>
                    <a:pt x="18005" y="153316"/>
                  </a:lnTo>
                  <a:lnTo>
                    <a:pt x="22841" y="158609"/>
                  </a:lnTo>
                  <a:lnTo>
                    <a:pt x="28838" y="160288"/>
                  </a:lnTo>
                  <a:lnTo>
                    <a:pt x="35611" y="159559"/>
                  </a:lnTo>
                  <a:lnTo>
                    <a:pt x="40126" y="155374"/>
                  </a:lnTo>
                  <a:lnTo>
                    <a:pt x="57476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6852747" y="5693358"/>
              <a:ext cx="141352" cy="363515"/>
            </a:xfrm>
            <a:custGeom>
              <a:avLst/>
              <a:gdLst/>
              <a:ahLst/>
              <a:cxnLst/>
              <a:rect l="0" t="0" r="0" b="0"/>
              <a:pathLst>
                <a:path w="141352" h="363515">
                  <a:moveTo>
                    <a:pt x="136933" y="14382"/>
                  </a:moveTo>
                  <a:lnTo>
                    <a:pt x="141351" y="1130"/>
                  </a:lnTo>
                  <a:lnTo>
                    <a:pt x="139878" y="0"/>
                  </a:lnTo>
                  <a:lnTo>
                    <a:pt x="130846" y="6141"/>
                  </a:lnTo>
                  <a:lnTo>
                    <a:pt x="103372" y="33608"/>
                  </a:lnTo>
                  <a:lnTo>
                    <a:pt x="73529" y="88646"/>
                  </a:lnTo>
                  <a:lnTo>
                    <a:pt x="55717" y="127363"/>
                  </a:lnTo>
                  <a:lnTo>
                    <a:pt x="47439" y="174561"/>
                  </a:lnTo>
                  <a:lnTo>
                    <a:pt x="46005" y="221586"/>
                  </a:lnTo>
                  <a:lnTo>
                    <a:pt x="45580" y="272091"/>
                  </a:lnTo>
                  <a:lnTo>
                    <a:pt x="49872" y="322188"/>
                  </a:lnTo>
                  <a:lnTo>
                    <a:pt x="56832" y="363338"/>
                  </a:lnTo>
                  <a:lnTo>
                    <a:pt x="54871" y="363514"/>
                  </a:lnTo>
                  <a:lnTo>
                    <a:pt x="51715" y="360858"/>
                  </a:lnTo>
                  <a:lnTo>
                    <a:pt x="22793" y="309684"/>
                  </a:lnTo>
                  <a:lnTo>
                    <a:pt x="8508" y="260776"/>
                  </a:lnTo>
                  <a:lnTo>
                    <a:pt x="0" y="207714"/>
                  </a:lnTo>
                  <a:lnTo>
                    <a:pt x="1266" y="200593"/>
                  </a:lnTo>
                  <a:lnTo>
                    <a:pt x="4883" y="194921"/>
                  </a:lnTo>
                  <a:lnTo>
                    <a:pt x="10068" y="190215"/>
                  </a:lnTo>
                  <a:lnTo>
                    <a:pt x="16299" y="188002"/>
                  </a:lnTo>
                  <a:lnTo>
                    <a:pt x="40169" y="189305"/>
                  </a:lnTo>
                  <a:lnTo>
                    <a:pt x="83782" y="195563"/>
                  </a:lnTo>
                  <a:lnTo>
                    <a:pt x="111971" y="19744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6980582" y="5888611"/>
              <a:ext cx="83989" cy="102046"/>
            </a:xfrm>
            <a:custGeom>
              <a:avLst/>
              <a:gdLst/>
              <a:ahLst/>
              <a:cxnLst/>
              <a:rect l="0" t="0" r="0" b="0"/>
              <a:pathLst>
                <a:path w="83989" h="102046">
                  <a:moveTo>
                    <a:pt x="42383" y="10513"/>
                  </a:moveTo>
                  <a:lnTo>
                    <a:pt x="51217" y="1678"/>
                  </a:lnTo>
                  <a:lnTo>
                    <a:pt x="50121" y="0"/>
                  </a:lnTo>
                  <a:lnTo>
                    <a:pt x="39042" y="601"/>
                  </a:lnTo>
                  <a:lnTo>
                    <a:pt x="16430" y="10555"/>
                  </a:lnTo>
                  <a:lnTo>
                    <a:pt x="5268" y="22551"/>
                  </a:lnTo>
                  <a:lnTo>
                    <a:pt x="998" y="29633"/>
                  </a:lnTo>
                  <a:lnTo>
                    <a:pt x="0" y="37128"/>
                  </a:lnTo>
                  <a:lnTo>
                    <a:pt x="3822" y="52853"/>
                  </a:lnTo>
                  <a:lnTo>
                    <a:pt x="16370" y="72881"/>
                  </a:lnTo>
                  <a:lnTo>
                    <a:pt x="28972" y="82303"/>
                  </a:lnTo>
                  <a:lnTo>
                    <a:pt x="71020" y="99307"/>
                  </a:lnTo>
                  <a:lnTo>
                    <a:pt x="83988" y="10204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7267011" y="5768902"/>
              <a:ext cx="190891" cy="268221"/>
            </a:xfrm>
            <a:custGeom>
              <a:avLst/>
              <a:gdLst/>
              <a:ahLst/>
              <a:cxnLst/>
              <a:rect l="0" t="0" r="0" b="0"/>
              <a:pathLst>
                <a:path w="190891" h="268221">
                  <a:moveTo>
                    <a:pt x="147043" y="146864"/>
                  </a:moveTo>
                  <a:lnTo>
                    <a:pt x="138569" y="202712"/>
                  </a:lnTo>
                  <a:lnTo>
                    <a:pt x="131383" y="228439"/>
                  </a:lnTo>
                  <a:lnTo>
                    <a:pt x="107610" y="260004"/>
                  </a:lnTo>
                  <a:lnTo>
                    <a:pt x="91918" y="266490"/>
                  </a:lnTo>
                  <a:lnTo>
                    <a:pt x="82557" y="268220"/>
                  </a:lnTo>
                  <a:lnTo>
                    <a:pt x="62292" y="265211"/>
                  </a:lnTo>
                  <a:lnTo>
                    <a:pt x="23566" y="248213"/>
                  </a:lnTo>
                  <a:lnTo>
                    <a:pt x="11111" y="235362"/>
                  </a:lnTo>
                  <a:lnTo>
                    <a:pt x="3419" y="219481"/>
                  </a:lnTo>
                  <a:lnTo>
                    <a:pt x="0" y="200095"/>
                  </a:lnTo>
                  <a:lnTo>
                    <a:pt x="3411" y="181617"/>
                  </a:lnTo>
                  <a:lnTo>
                    <a:pt x="6909" y="172806"/>
                  </a:lnTo>
                  <a:lnTo>
                    <a:pt x="20659" y="158086"/>
                  </a:lnTo>
                  <a:lnTo>
                    <a:pt x="78602" y="118035"/>
                  </a:lnTo>
                  <a:lnTo>
                    <a:pt x="139288" y="94863"/>
                  </a:lnTo>
                  <a:lnTo>
                    <a:pt x="174378" y="74339"/>
                  </a:lnTo>
                  <a:lnTo>
                    <a:pt x="184771" y="61006"/>
                  </a:lnTo>
                  <a:lnTo>
                    <a:pt x="188837" y="53567"/>
                  </a:lnTo>
                  <a:lnTo>
                    <a:pt x="190890" y="35440"/>
                  </a:lnTo>
                  <a:lnTo>
                    <a:pt x="190142" y="25429"/>
                  </a:lnTo>
                  <a:lnTo>
                    <a:pt x="186870" y="17830"/>
                  </a:lnTo>
                  <a:lnTo>
                    <a:pt x="175839" y="6922"/>
                  </a:lnTo>
                  <a:lnTo>
                    <a:pt x="159225" y="1457"/>
                  </a:lnTo>
                  <a:lnTo>
                    <a:pt x="149617" y="0"/>
                  </a:lnTo>
                  <a:lnTo>
                    <a:pt x="131545" y="3312"/>
                  </a:lnTo>
                  <a:lnTo>
                    <a:pt x="108243" y="15572"/>
                  </a:lnTo>
                  <a:lnTo>
                    <a:pt x="101760" y="20504"/>
                  </a:lnTo>
                  <a:lnTo>
                    <a:pt x="92092" y="35847"/>
                  </a:lnTo>
                  <a:lnTo>
                    <a:pt x="85638" y="56842"/>
                  </a:lnTo>
                  <a:lnTo>
                    <a:pt x="83960" y="108126"/>
                  </a:lnTo>
                  <a:lnTo>
                    <a:pt x="97423" y="165494"/>
                  </a:lnTo>
                  <a:lnTo>
                    <a:pt x="107994" y="194914"/>
                  </a:lnTo>
                  <a:lnTo>
                    <a:pt x="150499" y="257648"/>
                  </a:lnTo>
                  <a:lnTo>
                    <a:pt x="155364" y="26335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7665930" y="5847478"/>
              <a:ext cx="247388" cy="342884"/>
            </a:xfrm>
            <a:custGeom>
              <a:avLst/>
              <a:gdLst/>
              <a:ahLst/>
              <a:cxnLst/>
              <a:rect l="0" t="0" r="0" b="0"/>
              <a:pathLst>
                <a:path w="247388" h="342884">
                  <a:moveTo>
                    <a:pt x="122571" y="176462"/>
                  </a:moveTo>
                  <a:lnTo>
                    <a:pt x="61723" y="210179"/>
                  </a:lnTo>
                  <a:lnTo>
                    <a:pt x="23849" y="236438"/>
                  </a:lnTo>
                  <a:lnTo>
                    <a:pt x="2508" y="255767"/>
                  </a:lnTo>
                  <a:lnTo>
                    <a:pt x="0" y="262616"/>
                  </a:lnTo>
                  <a:lnTo>
                    <a:pt x="176" y="269956"/>
                  </a:lnTo>
                  <a:lnTo>
                    <a:pt x="2143" y="277623"/>
                  </a:lnTo>
                  <a:lnTo>
                    <a:pt x="8078" y="282734"/>
                  </a:lnTo>
                  <a:lnTo>
                    <a:pt x="26998" y="288413"/>
                  </a:lnTo>
                  <a:lnTo>
                    <a:pt x="45886" y="286007"/>
                  </a:lnTo>
                  <a:lnTo>
                    <a:pt x="80611" y="269394"/>
                  </a:lnTo>
                  <a:lnTo>
                    <a:pt x="101407" y="244883"/>
                  </a:lnTo>
                  <a:lnTo>
                    <a:pt x="136286" y="186102"/>
                  </a:lnTo>
                  <a:lnTo>
                    <a:pt x="161691" y="123593"/>
                  </a:lnTo>
                  <a:lnTo>
                    <a:pt x="183436" y="64956"/>
                  </a:lnTo>
                  <a:lnTo>
                    <a:pt x="195431" y="7558"/>
                  </a:lnTo>
                  <a:lnTo>
                    <a:pt x="194258" y="1914"/>
                  </a:lnTo>
                  <a:lnTo>
                    <a:pt x="191628" y="0"/>
                  </a:lnTo>
                  <a:lnTo>
                    <a:pt x="188024" y="573"/>
                  </a:lnTo>
                  <a:lnTo>
                    <a:pt x="184698" y="4654"/>
                  </a:lnTo>
                  <a:lnTo>
                    <a:pt x="175599" y="29915"/>
                  </a:lnTo>
                  <a:lnTo>
                    <a:pt x="161446" y="89842"/>
                  </a:lnTo>
                  <a:lnTo>
                    <a:pt x="156035" y="143942"/>
                  </a:lnTo>
                  <a:lnTo>
                    <a:pt x="149488" y="194624"/>
                  </a:lnTo>
                  <a:lnTo>
                    <a:pt x="150578" y="230229"/>
                  </a:lnTo>
                  <a:lnTo>
                    <a:pt x="159230" y="267108"/>
                  </a:lnTo>
                  <a:lnTo>
                    <a:pt x="164577" y="272951"/>
                  </a:lnTo>
                  <a:lnTo>
                    <a:pt x="180380" y="279442"/>
                  </a:lnTo>
                  <a:lnTo>
                    <a:pt x="187922" y="279324"/>
                  </a:lnTo>
                  <a:lnTo>
                    <a:pt x="201235" y="274262"/>
                  </a:lnTo>
                  <a:lnTo>
                    <a:pt x="219124" y="261016"/>
                  </a:lnTo>
                  <a:lnTo>
                    <a:pt x="231719" y="240962"/>
                  </a:lnTo>
                  <a:lnTo>
                    <a:pt x="232319" y="234255"/>
                  </a:lnTo>
                  <a:lnTo>
                    <a:pt x="228055" y="221872"/>
                  </a:lnTo>
                  <a:lnTo>
                    <a:pt x="222479" y="219679"/>
                  </a:lnTo>
                  <a:lnTo>
                    <a:pt x="206423" y="222174"/>
                  </a:lnTo>
                  <a:lnTo>
                    <a:pt x="199737" y="226352"/>
                  </a:lnTo>
                  <a:lnTo>
                    <a:pt x="189842" y="238391"/>
                  </a:lnTo>
                  <a:lnTo>
                    <a:pt x="179076" y="260763"/>
                  </a:lnTo>
                  <a:lnTo>
                    <a:pt x="177886" y="276799"/>
                  </a:lnTo>
                  <a:lnTo>
                    <a:pt x="181364" y="293172"/>
                  </a:lnTo>
                  <a:lnTo>
                    <a:pt x="189073" y="309695"/>
                  </a:lnTo>
                  <a:lnTo>
                    <a:pt x="203595" y="321352"/>
                  </a:lnTo>
                  <a:lnTo>
                    <a:pt x="247387" y="34288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7963243" y="619036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7948556" y="6105086"/>
              <a:ext cx="181109" cy="114018"/>
            </a:xfrm>
            <a:custGeom>
              <a:avLst/>
              <a:gdLst/>
              <a:ahLst/>
              <a:cxnLst/>
              <a:rect l="0" t="0" r="0" b="0"/>
              <a:pathLst>
                <a:path w="181109" h="114018">
                  <a:moveTo>
                    <a:pt x="89577" y="35348"/>
                  </a:moveTo>
                  <a:lnTo>
                    <a:pt x="85159" y="17679"/>
                  </a:lnTo>
                  <a:lnTo>
                    <a:pt x="81084" y="11550"/>
                  </a:lnTo>
                  <a:lnTo>
                    <a:pt x="69161" y="2274"/>
                  </a:lnTo>
                  <a:lnTo>
                    <a:pt x="54615" y="0"/>
                  </a:lnTo>
                  <a:lnTo>
                    <a:pt x="38905" y="2996"/>
                  </a:lnTo>
                  <a:lnTo>
                    <a:pt x="15391" y="15079"/>
                  </a:lnTo>
                  <a:lnTo>
                    <a:pt x="2364" y="25107"/>
                  </a:lnTo>
                  <a:lnTo>
                    <a:pt x="0" y="30370"/>
                  </a:lnTo>
                  <a:lnTo>
                    <a:pt x="273" y="35728"/>
                  </a:lnTo>
                  <a:lnTo>
                    <a:pt x="2304" y="41149"/>
                  </a:lnTo>
                  <a:lnTo>
                    <a:pt x="6432" y="43838"/>
                  </a:lnTo>
                  <a:lnTo>
                    <a:pt x="45172" y="43874"/>
                  </a:lnTo>
                  <a:lnTo>
                    <a:pt x="60904" y="38830"/>
                  </a:lnTo>
                  <a:lnTo>
                    <a:pt x="67687" y="34896"/>
                  </a:lnTo>
                  <a:lnTo>
                    <a:pt x="71285" y="36896"/>
                  </a:lnTo>
                  <a:lnTo>
                    <a:pt x="72760" y="42852"/>
                  </a:lnTo>
                  <a:lnTo>
                    <a:pt x="77317" y="81210"/>
                  </a:lnTo>
                  <a:lnTo>
                    <a:pt x="88923" y="109033"/>
                  </a:lnTo>
                  <a:lnTo>
                    <a:pt x="95613" y="113133"/>
                  </a:lnTo>
                  <a:lnTo>
                    <a:pt x="103771" y="114017"/>
                  </a:lnTo>
                  <a:lnTo>
                    <a:pt x="112908" y="112757"/>
                  </a:lnTo>
                  <a:lnTo>
                    <a:pt x="130457" y="101495"/>
                  </a:lnTo>
                  <a:lnTo>
                    <a:pt x="145653" y="85088"/>
                  </a:lnTo>
                  <a:lnTo>
                    <a:pt x="169335" y="35332"/>
                  </a:lnTo>
                  <a:lnTo>
                    <a:pt x="181108" y="20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8154627" y="5926094"/>
              <a:ext cx="24952" cy="255947"/>
            </a:xfrm>
            <a:custGeom>
              <a:avLst/>
              <a:gdLst/>
              <a:ahLst/>
              <a:cxnLst/>
              <a:rect l="0" t="0" r="0" b="0"/>
              <a:pathLst>
                <a:path w="24952" h="255947">
                  <a:moveTo>
                    <a:pt x="0" y="81204"/>
                  </a:moveTo>
                  <a:lnTo>
                    <a:pt x="14194" y="26263"/>
                  </a:lnTo>
                  <a:lnTo>
                    <a:pt x="21362" y="0"/>
                  </a:lnTo>
                  <a:lnTo>
                    <a:pt x="22563" y="1180"/>
                  </a:lnTo>
                  <a:lnTo>
                    <a:pt x="24647" y="52722"/>
                  </a:lnTo>
                  <a:lnTo>
                    <a:pt x="24902" y="110506"/>
                  </a:lnTo>
                  <a:lnTo>
                    <a:pt x="24951" y="166915"/>
                  </a:lnTo>
                  <a:lnTo>
                    <a:pt x="18376" y="223265"/>
                  </a:lnTo>
                  <a:lnTo>
                    <a:pt x="16642" y="25594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8088059" y="6032261"/>
              <a:ext cx="116495" cy="24964"/>
            </a:xfrm>
            <a:custGeom>
              <a:avLst/>
              <a:gdLst/>
              <a:ahLst/>
              <a:cxnLst/>
              <a:rect l="0" t="0" r="0" b="0"/>
              <a:pathLst>
                <a:path w="116495" h="24964">
                  <a:moveTo>
                    <a:pt x="0" y="0"/>
                  </a:moveTo>
                  <a:lnTo>
                    <a:pt x="33741" y="2465"/>
                  </a:lnTo>
                  <a:lnTo>
                    <a:pt x="89837" y="16858"/>
                  </a:lnTo>
                  <a:lnTo>
                    <a:pt x="116494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8275500" y="5890803"/>
              <a:ext cx="105233" cy="341164"/>
            </a:xfrm>
            <a:custGeom>
              <a:avLst/>
              <a:gdLst/>
              <a:ahLst/>
              <a:cxnLst/>
              <a:rect l="0" t="0" r="0" b="0"/>
              <a:pathLst>
                <a:path w="105233" h="341164">
                  <a:moveTo>
                    <a:pt x="28906" y="0"/>
                  </a:moveTo>
                  <a:lnTo>
                    <a:pt x="24489" y="53492"/>
                  </a:lnTo>
                  <a:lnTo>
                    <a:pt x="14713" y="104803"/>
                  </a:lnTo>
                  <a:lnTo>
                    <a:pt x="6344" y="167399"/>
                  </a:lnTo>
                  <a:lnTo>
                    <a:pt x="0" y="224348"/>
                  </a:lnTo>
                  <a:lnTo>
                    <a:pt x="1315" y="230927"/>
                  </a:lnTo>
                  <a:lnTo>
                    <a:pt x="4965" y="233463"/>
                  </a:lnTo>
                  <a:lnTo>
                    <a:pt x="10172" y="233305"/>
                  </a:lnTo>
                  <a:lnTo>
                    <a:pt x="63479" y="213114"/>
                  </a:lnTo>
                  <a:lnTo>
                    <a:pt x="83411" y="214294"/>
                  </a:lnTo>
                  <a:lnTo>
                    <a:pt x="91131" y="218677"/>
                  </a:lnTo>
                  <a:lnTo>
                    <a:pt x="102173" y="233409"/>
                  </a:lnTo>
                  <a:lnTo>
                    <a:pt x="105232" y="252283"/>
                  </a:lnTo>
                  <a:lnTo>
                    <a:pt x="94870" y="313967"/>
                  </a:lnTo>
                  <a:lnTo>
                    <a:pt x="87154" y="3411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8526970" y="5865840"/>
              <a:ext cx="18747" cy="116495"/>
            </a:xfrm>
            <a:custGeom>
              <a:avLst/>
              <a:gdLst/>
              <a:ahLst/>
              <a:cxnLst/>
              <a:rect l="0" t="0" r="0" b="0"/>
              <a:pathLst>
                <a:path w="18747" h="116495">
                  <a:moveTo>
                    <a:pt x="18746" y="0"/>
                  </a:moveTo>
                  <a:lnTo>
                    <a:pt x="6385" y="20853"/>
                  </a:lnTo>
                  <a:lnTo>
                    <a:pt x="0" y="39162"/>
                  </a:lnTo>
                  <a:lnTo>
                    <a:pt x="43" y="70262"/>
                  </a:lnTo>
                  <a:lnTo>
                    <a:pt x="10425" y="1164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8595643" y="5857519"/>
              <a:ext cx="12740" cy="149780"/>
            </a:xfrm>
            <a:custGeom>
              <a:avLst/>
              <a:gdLst/>
              <a:ahLst/>
              <a:cxnLst/>
              <a:rect l="0" t="0" r="0" b="0"/>
              <a:pathLst>
                <a:path w="12740" h="149780">
                  <a:moveTo>
                    <a:pt x="8321" y="0"/>
                  </a:moveTo>
                  <a:lnTo>
                    <a:pt x="12739" y="13252"/>
                  </a:lnTo>
                  <a:lnTo>
                    <a:pt x="9542" y="68679"/>
                  </a:lnTo>
                  <a:lnTo>
                    <a:pt x="2763" y="131565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6507059" y="5366063"/>
              <a:ext cx="58249" cy="150294"/>
            </a:xfrm>
            <a:custGeom>
              <a:avLst/>
              <a:gdLst/>
              <a:ahLst/>
              <a:cxnLst/>
              <a:rect l="0" t="0" r="0" b="0"/>
              <a:pathLst>
                <a:path w="58249" h="150294">
                  <a:moveTo>
                    <a:pt x="58248" y="8835"/>
                  </a:moveTo>
                  <a:lnTo>
                    <a:pt x="49414" y="0"/>
                  </a:lnTo>
                  <a:lnTo>
                    <a:pt x="45887" y="171"/>
                  </a:lnTo>
                  <a:lnTo>
                    <a:pt x="42610" y="3059"/>
                  </a:lnTo>
                  <a:lnTo>
                    <a:pt x="30710" y="27624"/>
                  </a:lnTo>
                  <a:lnTo>
                    <a:pt x="16669" y="83002"/>
                  </a:lnTo>
                  <a:lnTo>
                    <a:pt x="2468" y="136247"/>
                  </a:lnTo>
                  <a:lnTo>
                    <a:pt x="0" y="15029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6590271" y="5408182"/>
              <a:ext cx="49926" cy="133138"/>
            </a:xfrm>
            <a:custGeom>
              <a:avLst/>
              <a:gdLst/>
              <a:ahLst/>
              <a:cxnLst/>
              <a:rect l="0" t="0" r="0" b="0"/>
              <a:pathLst>
                <a:path w="49926" h="133138">
                  <a:moveTo>
                    <a:pt x="49925" y="0"/>
                  </a:moveTo>
                  <a:lnTo>
                    <a:pt x="22464" y="49222"/>
                  </a:lnTo>
                  <a:lnTo>
                    <a:pt x="5948" y="107316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9320093" y="1588821"/>
            <a:ext cx="673487" cy="4669912"/>
            <a:chOff x="9320093" y="1588821"/>
            <a:chExt cx="673487" cy="4669912"/>
          </a:xfrm>
        </p:grpSpPr>
        <p:sp>
          <p:nvSpPr>
            <p:cNvPr id="222" name="Freeform 221"/>
            <p:cNvSpPr/>
            <p:nvPr/>
          </p:nvSpPr>
          <p:spPr>
            <a:xfrm>
              <a:off x="9694021" y="1588821"/>
              <a:ext cx="99035" cy="4351909"/>
            </a:xfrm>
            <a:custGeom>
              <a:avLst/>
              <a:gdLst/>
              <a:ahLst/>
              <a:cxnLst/>
              <a:rect l="0" t="0" r="0" b="0"/>
              <a:pathLst>
                <a:path w="99035" h="4351909">
                  <a:moveTo>
                    <a:pt x="74890" y="0"/>
                  </a:moveTo>
                  <a:lnTo>
                    <a:pt x="87252" y="20854"/>
                  </a:lnTo>
                  <a:lnTo>
                    <a:pt x="95708" y="50147"/>
                  </a:lnTo>
                  <a:lnTo>
                    <a:pt x="99034" y="100992"/>
                  </a:lnTo>
                  <a:lnTo>
                    <a:pt x="98820" y="161777"/>
                  </a:lnTo>
                  <a:lnTo>
                    <a:pt x="92675" y="220667"/>
                  </a:lnTo>
                  <a:lnTo>
                    <a:pt x="91871" y="267553"/>
                  </a:lnTo>
                  <a:lnTo>
                    <a:pt x="91632" y="320996"/>
                  </a:lnTo>
                  <a:lnTo>
                    <a:pt x="91562" y="377820"/>
                  </a:lnTo>
                  <a:lnTo>
                    <a:pt x="91538" y="435073"/>
                  </a:lnTo>
                  <a:lnTo>
                    <a:pt x="91533" y="493298"/>
                  </a:lnTo>
                  <a:lnTo>
                    <a:pt x="84946" y="555720"/>
                  </a:lnTo>
                  <a:lnTo>
                    <a:pt x="77721" y="618467"/>
                  </a:lnTo>
                  <a:lnTo>
                    <a:pt x="75263" y="680822"/>
                  </a:lnTo>
                  <a:lnTo>
                    <a:pt x="74039" y="734352"/>
                  </a:lnTo>
                  <a:lnTo>
                    <a:pt x="67734" y="797237"/>
                  </a:lnTo>
                  <a:lnTo>
                    <a:pt x="66799" y="851756"/>
                  </a:lnTo>
                  <a:lnTo>
                    <a:pt x="66614" y="907041"/>
                  </a:lnTo>
                  <a:lnTo>
                    <a:pt x="66578" y="962477"/>
                  </a:lnTo>
                  <a:lnTo>
                    <a:pt x="67495" y="1017943"/>
                  </a:lnTo>
                  <a:lnTo>
                    <a:pt x="73155" y="1075881"/>
                  </a:lnTo>
                  <a:lnTo>
                    <a:pt x="74547" y="1136053"/>
                  </a:lnTo>
                  <a:lnTo>
                    <a:pt x="74822" y="1192455"/>
                  </a:lnTo>
                  <a:lnTo>
                    <a:pt x="74877" y="1248112"/>
                  </a:lnTo>
                  <a:lnTo>
                    <a:pt x="74887" y="1308039"/>
                  </a:lnTo>
                  <a:lnTo>
                    <a:pt x="74889" y="1366653"/>
                  </a:lnTo>
                  <a:lnTo>
                    <a:pt x="74890" y="1422747"/>
                  </a:lnTo>
                  <a:lnTo>
                    <a:pt x="74890" y="1478343"/>
                  </a:lnTo>
                  <a:lnTo>
                    <a:pt x="74890" y="1534765"/>
                  </a:lnTo>
                  <a:lnTo>
                    <a:pt x="74890" y="1595905"/>
                  </a:lnTo>
                  <a:lnTo>
                    <a:pt x="74890" y="1652772"/>
                  </a:lnTo>
                  <a:lnTo>
                    <a:pt x="73965" y="1708521"/>
                  </a:lnTo>
                  <a:lnTo>
                    <a:pt x="68303" y="1764049"/>
                  </a:lnTo>
                  <a:lnTo>
                    <a:pt x="66911" y="1815116"/>
                  </a:lnTo>
                  <a:lnTo>
                    <a:pt x="66636" y="1867459"/>
                  </a:lnTo>
                  <a:lnTo>
                    <a:pt x="64116" y="1922315"/>
                  </a:lnTo>
                  <a:lnTo>
                    <a:pt x="59020" y="1985806"/>
                  </a:lnTo>
                  <a:lnTo>
                    <a:pt x="58400" y="2039175"/>
                  </a:lnTo>
                  <a:lnTo>
                    <a:pt x="58267" y="2102348"/>
                  </a:lnTo>
                  <a:lnTo>
                    <a:pt x="53833" y="2164954"/>
                  </a:lnTo>
                  <a:lnTo>
                    <a:pt x="50442" y="2221550"/>
                  </a:lnTo>
                  <a:lnTo>
                    <a:pt x="49995" y="2282890"/>
                  </a:lnTo>
                  <a:lnTo>
                    <a:pt x="45519" y="2340642"/>
                  </a:lnTo>
                  <a:lnTo>
                    <a:pt x="42121" y="2398882"/>
                  </a:lnTo>
                  <a:lnTo>
                    <a:pt x="41674" y="2459480"/>
                  </a:lnTo>
                  <a:lnTo>
                    <a:pt x="37197" y="2515628"/>
                  </a:lnTo>
                  <a:lnTo>
                    <a:pt x="33800" y="2571191"/>
                  </a:lnTo>
                  <a:lnTo>
                    <a:pt x="33353" y="2626676"/>
                  </a:lnTo>
                  <a:lnTo>
                    <a:pt x="33294" y="2682151"/>
                  </a:lnTo>
                  <a:lnTo>
                    <a:pt x="30820" y="2737625"/>
                  </a:lnTo>
                  <a:lnTo>
                    <a:pt x="26121" y="2795256"/>
                  </a:lnTo>
                  <a:lnTo>
                    <a:pt x="25192" y="2851806"/>
                  </a:lnTo>
                  <a:lnTo>
                    <a:pt x="25008" y="2915026"/>
                  </a:lnTo>
                  <a:lnTo>
                    <a:pt x="24969" y="2978190"/>
                  </a:lnTo>
                  <a:lnTo>
                    <a:pt x="24965" y="3029154"/>
                  </a:lnTo>
                  <a:lnTo>
                    <a:pt x="24964" y="3084319"/>
                  </a:lnTo>
                  <a:lnTo>
                    <a:pt x="24964" y="3134359"/>
                  </a:lnTo>
                  <a:lnTo>
                    <a:pt x="24963" y="3190268"/>
                  </a:lnTo>
                  <a:lnTo>
                    <a:pt x="24963" y="3245349"/>
                  </a:lnTo>
                  <a:lnTo>
                    <a:pt x="24963" y="3305128"/>
                  </a:lnTo>
                  <a:lnTo>
                    <a:pt x="25888" y="3353878"/>
                  </a:lnTo>
                  <a:lnTo>
                    <a:pt x="30682" y="3403456"/>
                  </a:lnTo>
                  <a:lnTo>
                    <a:pt x="32513" y="3453279"/>
                  </a:lnTo>
                  <a:lnTo>
                    <a:pt x="30667" y="3512416"/>
                  </a:lnTo>
                  <a:lnTo>
                    <a:pt x="26090" y="3564880"/>
                  </a:lnTo>
                  <a:lnTo>
                    <a:pt x="27810" y="3626821"/>
                  </a:lnTo>
                  <a:lnTo>
                    <a:pt x="25338" y="3689999"/>
                  </a:lnTo>
                  <a:lnTo>
                    <a:pt x="25038" y="3749121"/>
                  </a:lnTo>
                  <a:lnTo>
                    <a:pt x="29094" y="3806071"/>
                  </a:lnTo>
                  <a:lnTo>
                    <a:pt x="25780" y="3858855"/>
                  </a:lnTo>
                  <a:lnTo>
                    <a:pt x="22605" y="3921036"/>
                  </a:lnTo>
                  <a:lnTo>
                    <a:pt x="17427" y="3983077"/>
                  </a:lnTo>
                  <a:lnTo>
                    <a:pt x="16745" y="4045534"/>
                  </a:lnTo>
                  <a:lnTo>
                    <a:pt x="16656" y="4102110"/>
                  </a:lnTo>
                  <a:lnTo>
                    <a:pt x="16644" y="4164371"/>
                  </a:lnTo>
                  <a:lnTo>
                    <a:pt x="16643" y="4216518"/>
                  </a:lnTo>
                  <a:lnTo>
                    <a:pt x="15717" y="4279667"/>
                  </a:lnTo>
                  <a:lnTo>
                    <a:pt x="3374" y="4339464"/>
                  </a:lnTo>
                  <a:lnTo>
                    <a:pt x="0" y="435190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9862138" y="1588821"/>
              <a:ext cx="130671" cy="4376872"/>
            </a:xfrm>
            <a:custGeom>
              <a:avLst/>
              <a:gdLst/>
              <a:ahLst/>
              <a:cxnLst/>
              <a:rect l="0" t="0" r="0" b="0"/>
              <a:pathLst>
                <a:path w="130671" h="4376872">
                  <a:moveTo>
                    <a:pt x="56552" y="0"/>
                  </a:moveTo>
                  <a:lnTo>
                    <a:pt x="73410" y="59627"/>
                  </a:lnTo>
                  <a:lnTo>
                    <a:pt x="81372" y="120546"/>
                  </a:lnTo>
                  <a:lnTo>
                    <a:pt x="87890" y="177460"/>
                  </a:lnTo>
                  <a:lnTo>
                    <a:pt x="89259" y="227939"/>
                  </a:lnTo>
                  <a:lnTo>
                    <a:pt x="89665" y="283885"/>
                  </a:lnTo>
                  <a:lnTo>
                    <a:pt x="89786" y="334053"/>
                  </a:lnTo>
                  <a:lnTo>
                    <a:pt x="89830" y="395700"/>
                  </a:lnTo>
                  <a:lnTo>
                    <a:pt x="89835" y="456404"/>
                  </a:lnTo>
                  <a:lnTo>
                    <a:pt x="95555" y="510658"/>
                  </a:lnTo>
                  <a:lnTo>
                    <a:pt x="100109" y="565891"/>
                  </a:lnTo>
                  <a:lnTo>
                    <a:pt x="105219" y="621317"/>
                  </a:lnTo>
                  <a:lnTo>
                    <a:pt x="111948" y="676781"/>
                  </a:lnTo>
                  <a:lnTo>
                    <a:pt x="114236" y="732253"/>
                  </a:lnTo>
                  <a:lnTo>
                    <a:pt x="119105" y="792143"/>
                  </a:lnTo>
                  <a:lnTo>
                    <a:pt x="122327" y="851674"/>
                  </a:lnTo>
                  <a:lnTo>
                    <a:pt x="122885" y="899540"/>
                  </a:lnTo>
                  <a:lnTo>
                    <a:pt x="123050" y="948856"/>
                  </a:lnTo>
                  <a:lnTo>
                    <a:pt x="123099" y="998602"/>
                  </a:lnTo>
                  <a:lnTo>
                    <a:pt x="123114" y="1048475"/>
                  </a:lnTo>
                  <a:lnTo>
                    <a:pt x="124042" y="1098385"/>
                  </a:lnTo>
                  <a:lnTo>
                    <a:pt x="128838" y="1148307"/>
                  </a:lnTo>
                  <a:lnTo>
                    <a:pt x="130670" y="1199156"/>
                  </a:lnTo>
                  <a:lnTo>
                    <a:pt x="130288" y="1253876"/>
                  </a:lnTo>
                  <a:lnTo>
                    <a:pt x="126579" y="1305634"/>
                  </a:lnTo>
                  <a:lnTo>
                    <a:pt x="129589" y="1356103"/>
                  </a:lnTo>
                  <a:lnTo>
                    <a:pt x="129968" y="1407114"/>
                  </a:lnTo>
                  <a:lnTo>
                    <a:pt x="125560" y="1461882"/>
                  </a:lnTo>
                  <a:lnTo>
                    <a:pt x="123843" y="1513654"/>
                  </a:lnTo>
                  <a:lnTo>
                    <a:pt x="123334" y="1565051"/>
                  </a:lnTo>
                  <a:lnTo>
                    <a:pt x="122259" y="1619934"/>
                  </a:lnTo>
                  <a:lnTo>
                    <a:pt x="117420" y="1671740"/>
                  </a:lnTo>
                  <a:lnTo>
                    <a:pt x="115575" y="1723147"/>
                  </a:lnTo>
                  <a:lnTo>
                    <a:pt x="115028" y="1778032"/>
                  </a:lnTo>
                  <a:lnTo>
                    <a:pt x="113942" y="1829839"/>
                  </a:lnTo>
                  <a:lnTo>
                    <a:pt x="109100" y="1880322"/>
                  </a:lnTo>
                  <a:lnTo>
                    <a:pt x="106330" y="1930413"/>
                  </a:lnTo>
                  <a:lnTo>
                    <a:pt x="100065" y="1980389"/>
                  </a:lnTo>
                  <a:lnTo>
                    <a:pt x="93278" y="2030330"/>
                  </a:lnTo>
                  <a:lnTo>
                    <a:pt x="89931" y="2080260"/>
                  </a:lnTo>
                  <a:lnTo>
                    <a:pt x="84419" y="2130188"/>
                  </a:lnTo>
                  <a:lnTo>
                    <a:pt x="81450" y="2180114"/>
                  </a:lnTo>
                  <a:lnTo>
                    <a:pt x="76051" y="2229116"/>
                  </a:lnTo>
                  <a:lnTo>
                    <a:pt x="73758" y="2290023"/>
                  </a:lnTo>
                  <a:lnTo>
                    <a:pt x="70895" y="2338728"/>
                  </a:lnTo>
                  <a:lnTo>
                    <a:pt x="66657" y="2388293"/>
                  </a:lnTo>
                  <a:lnTo>
                    <a:pt x="60807" y="2450322"/>
                  </a:lnTo>
                  <a:lnTo>
                    <a:pt x="56467" y="2508015"/>
                  </a:lnTo>
                  <a:lnTo>
                    <a:pt x="50131" y="2569406"/>
                  </a:lnTo>
                  <a:lnTo>
                    <a:pt x="44188" y="2626322"/>
                  </a:lnTo>
                  <a:lnTo>
                    <a:pt x="39830" y="2682081"/>
                  </a:lnTo>
                  <a:lnTo>
                    <a:pt x="33491" y="2737611"/>
                  </a:lnTo>
                  <a:lnTo>
                    <a:pt x="31964" y="2793096"/>
                  </a:lnTo>
                  <a:lnTo>
                    <a:pt x="25052" y="2855854"/>
                  </a:lnTo>
                  <a:lnTo>
                    <a:pt x="23620" y="2909936"/>
                  </a:lnTo>
                  <a:lnTo>
                    <a:pt x="16728" y="2969929"/>
                  </a:lnTo>
                  <a:lnTo>
                    <a:pt x="15182" y="3025998"/>
                  </a:lnTo>
                  <a:lnTo>
                    <a:pt x="10560" y="3081550"/>
                  </a:lnTo>
                  <a:lnTo>
                    <a:pt x="7143" y="3137034"/>
                  </a:lnTo>
                  <a:lnTo>
                    <a:pt x="6694" y="3192508"/>
                  </a:lnTo>
                  <a:lnTo>
                    <a:pt x="6639" y="3244284"/>
                  </a:lnTo>
                  <a:lnTo>
                    <a:pt x="6629" y="3297326"/>
                  </a:lnTo>
                  <a:lnTo>
                    <a:pt x="6627" y="3351566"/>
                  </a:lnTo>
                  <a:lnTo>
                    <a:pt x="2208" y="3406340"/>
                  </a:lnTo>
                  <a:lnTo>
                    <a:pt x="0" y="3461025"/>
                  </a:lnTo>
                  <a:lnTo>
                    <a:pt x="5571" y="3523568"/>
                  </a:lnTo>
                  <a:lnTo>
                    <a:pt x="6417" y="3580472"/>
                  </a:lnTo>
                  <a:lnTo>
                    <a:pt x="6584" y="3636229"/>
                  </a:lnTo>
                  <a:lnTo>
                    <a:pt x="12339" y="3693269"/>
                  </a:lnTo>
                  <a:lnTo>
                    <a:pt x="14603" y="3751860"/>
                  </a:lnTo>
                  <a:lnTo>
                    <a:pt x="21487" y="3813018"/>
                  </a:lnTo>
                  <a:lnTo>
                    <a:pt x="23032" y="3874000"/>
                  </a:lnTo>
                  <a:lnTo>
                    <a:pt x="23236" y="3934616"/>
                  </a:lnTo>
                  <a:lnTo>
                    <a:pt x="29850" y="3996040"/>
                  </a:lnTo>
                  <a:lnTo>
                    <a:pt x="31360" y="4057057"/>
                  </a:lnTo>
                  <a:lnTo>
                    <a:pt x="31558" y="4117678"/>
                  </a:lnTo>
                  <a:lnTo>
                    <a:pt x="31584" y="4176637"/>
                  </a:lnTo>
                  <a:lnTo>
                    <a:pt x="31588" y="4238289"/>
                  </a:lnTo>
                  <a:lnTo>
                    <a:pt x="37307" y="4301576"/>
                  </a:lnTo>
                  <a:lnTo>
                    <a:pt x="39682" y="4362287"/>
                  </a:lnTo>
                  <a:lnTo>
                    <a:pt x="39910" y="437687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9436069" y="5699419"/>
              <a:ext cx="557511" cy="559314"/>
            </a:xfrm>
            <a:custGeom>
              <a:avLst/>
              <a:gdLst/>
              <a:ahLst/>
              <a:cxnLst/>
              <a:rect l="0" t="0" r="0" b="0"/>
              <a:pathLst>
                <a:path w="557511" h="559314">
                  <a:moveTo>
                    <a:pt x="557510" y="0"/>
                  </a:moveTo>
                  <a:lnTo>
                    <a:pt x="544241" y="56772"/>
                  </a:lnTo>
                  <a:lnTo>
                    <a:pt x="541312" y="111118"/>
                  </a:lnTo>
                  <a:lnTo>
                    <a:pt x="529325" y="170366"/>
                  </a:lnTo>
                  <a:lnTo>
                    <a:pt x="524309" y="220448"/>
                  </a:lnTo>
                  <a:lnTo>
                    <a:pt x="515373" y="274856"/>
                  </a:lnTo>
                  <a:lnTo>
                    <a:pt x="509122" y="330120"/>
                  </a:lnTo>
                  <a:lnTo>
                    <a:pt x="501200" y="386244"/>
                  </a:lnTo>
                  <a:lnTo>
                    <a:pt x="495228" y="438928"/>
                  </a:lnTo>
                  <a:lnTo>
                    <a:pt x="484221" y="492002"/>
                  </a:lnTo>
                  <a:lnTo>
                    <a:pt x="459911" y="539912"/>
                  </a:lnTo>
                  <a:lnTo>
                    <a:pt x="446640" y="552154"/>
                  </a:lnTo>
                  <a:lnTo>
                    <a:pt x="439217" y="556713"/>
                  </a:lnTo>
                  <a:lnTo>
                    <a:pt x="421109" y="559313"/>
                  </a:lnTo>
                  <a:lnTo>
                    <a:pt x="400733" y="556462"/>
                  </a:lnTo>
                  <a:lnTo>
                    <a:pt x="368470" y="543536"/>
                  </a:lnTo>
                  <a:lnTo>
                    <a:pt x="309861" y="505410"/>
                  </a:lnTo>
                  <a:lnTo>
                    <a:pt x="246828" y="454900"/>
                  </a:lnTo>
                  <a:lnTo>
                    <a:pt x="191220" y="416053"/>
                  </a:lnTo>
                  <a:lnTo>
                    <a:pt x="168838" y="396945"/>
                  </a:lnTo>
                  <a:lnTo>
                    <a:pt x="111732" y="343765"/>
                  </a:lnTo>
                  <a:lnTo>
                    <a:pt x="58559" y="284301"/>
                  </a:lnTo>
                  <a:lnTo>
                    <a:pt x="5673" y="223798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9320093" y="4498906"/>
              <a:ext cx="278494" cy="117667"/>
            </a:xfrm>
            <a:custGeom>
              <a:avLst/>
              <a:gdLst/>
              <a:ahLst/>
              <a:cxnLst/>
              <a:rect l="0" t="0" r="0" b="0"/>
              <a:pathLst>
                <a:path w="278494" h="117667">
                  <a:moveTo>
                    <a:pt x="274076" y="68850"/>
                  </a:moveTo>
                  <a:lnTo>
                    <a:pt x="278493" y="55598"/>
                  </a:lnTo>
                  <a:lnTo>
                    <a:pt x="277020" y="49845"/>
                  </a:lnTo>
                  <a:lnTo>
                    <a:pt x="251726" y="21752"/>
                  </a:lnTo>
                  <a:lnTo>
                    <a:pt x="223022" y="6162"/>
                  </a:lnTo>
                  <a:lnTo>
                    <a:pt x="207006" y="0"/>
                  </a:lnTo>
                  <a:lnTo>
                    <a:pt x="177978" y="168"/>
                  </a:lnTo>
                  <a:lnTo>
                    <a:pt x="161715" y="6273"/>
                  </a:lnTo>
                  <a:lnTo>
                    <a:pt x="154790" y="10490"/>
                  </a:lnTo>
                  <a:lnTo>
                    <a:pt x="144629" y="22572"/>
                  </a:lnTo>
                  <a:lnTo>
                    <a:pt x="121739" y="84549"/>
                  </a:lnTo>
                  <a:lnTo>
                    <a:pt x="113266" y="110176"/>
                  </a:lnTo>
                  <a:lnTo>
                    <a:pt x="107697" y="114892"/>
                  </a:lnTo>
                  <a:lnTo>
                    <a:pt x="100287" y="117111"/>
                  </a:lnTo>
                  <a:lnTo>
                    <a:pt x="91648" y="117666"/>
                  </a:lnTo>
                  <a:lnTo>
                    <a:pt x="74653" y="110887"/>
                  </a:lnTo>
                  <a:lnTo>
                    <a:pt x="16140" y="60067"/>
                  </a:lnTo>
                  <a:lnTo>
                    <a:pt x="0" y="35429"/>
                  </a:lnTo>
                  <a:lnTo>
                    <a:pt x="751" y="29928"/>
                  </a:lnTo>
                  <a:lnTo>
                    <a:pt x="4951" y="26260"/>
                  </a:lnTo>
                  <a:lnTo>
                    <a:pt x="24444" y="1892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9398540" y="4634325"/>
              <a:ext cx="94475" cy="99853"/>
            </a:xfrm>
            <a:custGeom>
              <a:avLst/>
              <a:gdLst/>
              <a:ahLst/>
              <a:cxnLst/>
              <a:rect l="0" t="0" r="0" b="0"/>
              <a:pathLst>
                <a:path w="94475" h="99853">
                  <a:moveTo>
                    <a:pt x="4244" y="0"/>
                  </a:moveTo>
                  <a:lnTo>
                    <a:pt x="18455" y="19005"/>
                  </a:lnTo>
                  <a:lnTo>
                    <a:pt x="59364" y="47098"/>
                  </a:lnTo>
                  <a:lnTo>
                    <a:pt x="86528" y="59361"/>
                  </a:lnTo>
                  <a:lnTo>
                    <a:pt x="91460" y="58065"/>
                  </a:lnTo>
                  <a:lnTo>
                    <a:pt x="93823" y="53503"/>
                  </a:lnTo>
                  <a:lnTo>
                    <a:pt x="94474" y="46763"/>
                  </a:lnTo>
                  <a:lnTo>
                    <a:pt x="92134" y="40421"/>
                  </a:lnTo>
                  <a:lnTo>
                    <a:pt x="82138" y="28443"/>
                  </a:lnTo>
                  <a:lnTo>
                    <a:pt x="60917" y="11304"/>
                  </a:lnTo>
                  <a:lnTo>
                    <a:pt x="42684" y="5024"/>
                  </a:lnTo>
                  <a:lnTo>
                    <a:pt x="32645" y="3349"/>
                  </a:lnTo>
                  <a:lnTo>
                    <a:pt x="16559" y="6419"/>
                  </a:lnTo>
                  <a:lnTo>
                    <a:pt x="9680" y="9826"/>
                  </a:lnTo>
                  <a:lnTo>
                    <a:pt x="5095" y="16721"/>
                  </a:lnTo>
                  <a:lnTo>
                    <a:pt x="0" y="36709"/>
                  </a:lnTo>
                  <a:lnTo>
                    <a:pt x="4244" y="998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9410523" y="4759141"/>
              <a:ext cx="122244" cy="357805"/>
            </a:xfrm>
            <a:custGeom>
              <a:avLst/>
              <a:gdLst/>
              <a:ahLst/>
              <a:cxnLst/>
              <a:rect l="0" t="0" r="0" b="0"/>
              <a:pathLst>
                <a:path w="122244" h="357805">
                  <a:moveTo>
                    <a:pt x="75472" y="0"/>
                  </a:moveTo>
                  <a:lnTo>
                    <a:pt x="50749" y="7567"/>
                  </a:lnTo>
                  <a:lnTo>
                    <a:pt x="9080" y="41885"/>
                  </a:lnTo>
                  <a:lnTo>
                    <a:pt x="3474" y="47339"/>
                  </a:lnTo>
                  <a:lnTo>
                    <a:pt x="661" y="54673"/>
                  </a:lnTo>
                  <a:lnTo>
                    <a:pt x="0" y="72684"/>
                  </a:lnTo>
                  <a:lnTo>
                    <a:pt x="3893" y="79891"/>
                  </a:lnTo>
                  <a:lnTo>
                    <a:pt x="18080" y="90364"/>
                  </a:lnTo>
                  <a:lnTo>
                    <a:pt x="69973" y="107853"/>
                  </a:lnTo>
                  <a:lnTo>
                    <a:pt x="80116" y="120050"/>
                  </a:lnTo>
                  <a:lnTo>
                    <a:pt x="98579" y="146063"/>
                  </a:lnTo>
                  <a:lnTo>
                    <a:pt x="118992" y="163368"/>
                  </a:lnTo>
                  <a:lnTo>
                    <a:pt x="122053" y="163461"/>
                  </a:lnTo>
                  <a:lnTo>
                    <a:pt x="122243" y="159825"/>
                  </a:lnTo>
                  <a:lnTo>
                    <a:pt x="120521" y="153702"/>
                  </a:lnTo>
                  <a:lnTo>
                    <a:pt x="116599" y="148696"/>
                  </a:lnTo>
                  <a:lnTo>
                    <a:pt x="104846" y="140668"/>
                  </a:lnTo>
                  <a:lnTo>
                    <a:pt x="90376" y="138949"/>
                  </a:lnTo>
                  <a:lnTo>
                    <a:pt x="82635" y="139785"/>
                  </a:lnTo>
                  <a:lnTo>
                    <a:pt x="76549" y="143116"/>
                  </a:lnTo>
                  <a:lnTo>
                    <a:pt x="67321" y="154214"/>
                  </a:lnTo>
                  <a:lnTo>
                    <a:pt x="65416" y="161056"/>
                  </a:lnTo>
                  <a:lnTo>
                    <a:pt x="67150" y="183939"/>
                  </a:lnTo>
                  <a:lnTo>
                    <a:pt x="78611" y="224783"/>
                  </a:lnTo>
                  <a:lnTo>
                    <a:pt x="78489" y="232141"/>
                  </a:lnTo>
                  <a:lnTo>
                    <a:pt x="73423" y="245248"/>
                  </a:lnTo>
                  <a:lnTo>
                    <a:pt x="68559" y="248558"/>
                  </a:lnTo>
                  <a:lnTo>
                    <a:pt x="55757" y="249770"/>
                  </a:lnTo>
                  <a:lnTo>
                    <a:pt x="54933" y="251573"/>
                  </a:lnTo>
                  <a:lnTo>
                    <a:pt x="91262" y="284668"/>
                  </a:lnTo>
                  <a:lnTo>
                    <a:pt x="100365" y="300336"/>
                  </a:lnTo>
                  <a:lnTo>
                    <a:pt x="102561" y="319011"/>
                  </a:lnTo>
                  <a:lnTo>
                    <a:pt x="101853" y="329169"/>
                  </a:lnTo>
                  <a:lnTo>
                    <a:pt x="98607" y="336865"/>
                  </a:lnTo>
                  <a:lnTo>
                    <a:pt x="87603" y="347881"/>
                  </a:lnTo>
                  <a:lnTo>
                    <a:pt x="71002" y="353395"/>
                  </a:lnTo>
                  <a:lnTo>
                    <a:pt x="42188" y="35780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9585847" y="5083661"/>
              <a:ext cx="16644" cy="16643"/>
            </a:xfrm>
            <a:custGeom>
              <a:avLst/>
              <a:gdLst/>
              <a:ahLst/>
              <a:cxnLst/>
              <a:rect l="0" t="0" r="0" b="0"/>
              <a:pathLst>
                <a:path w="16644" h="16643">
                  <a:moveTo>
                    <a:pt x="0" y="0"/>
                  </a:moveTo>
                  <a:lnTo>
                    <a:pt x="16643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9461032" y="5191835"/>
              <a:ext cx="166422" cy="24964"/>
            </a:xfrm>
            <a:custGeom>
              <a:avLst/>
              <a:gdLst/>
              <a:ahLst/>
              <a:cxnLst/>
              <a:rect l="0" t="0" r="0" b="0"/>
              <a:pathLst>
                <a:path w="166422" h="24964">
                  <a:moveTo>
                    <a:pt x="166421" y="0"/>
                  </a:moveTo>
                  <a:lnTo>
                    <a:pt x="157586" y="13252"/>
                  </a:lnTo>
                  <a:lnTo>
                    <a:pt x="151286" y="17156"/>
                  </a:lnTo>
                  <a:lnTo>
                    <a:pt x="124748" y="22649"/>
                  </a:lnTo>
                  <a:lnTo>
                    <a:pt x="71742" y="24658"/>
                  </a:lnTo>
                  <a:lnTo>
                    <a:pt x="21524" y="24923"/>
                  </a:lnTo>
                  <a:lnTo>
                    <a:pt x="0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9519279" y="5166871"/>
              <a:ext cx="16643" cy="74891"/>
            </a:xfrm>
            <a:custGeom>
              <a:avLst/>
              <a:gdLst/>
              <a:ahLst/>
              <a:cxnLst/>
              <a:rect l="0" t="0" r="0" b="0"/>
              <a:pathLst>
                <a:path w="16643" h="74891">
                  <a:moveTo>
                    <a:pt x="0" y="0"/>
                  </a:moveTo>
                  <a:lnTo>
                    <a:pt x="10273" y="60038"/>
                  </a:lnTo>
                  <a:lnTo>
                    <a:pt x="16642" y="748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9340031" y="5271208"/>
              <a:ext cx="212533" cy="153617"/>
            </a:xfrm>
            <a:custGeom>
              <a:avLst/>
              <a:gdLst/>
              <a:ahLst/>
              <a:cxnLst/>
              <a:rect l="0" t="0" r="0" b="0"/>
              <a:pathLst>
                <a:path w="212533" h="153617">
                  <a:moveTo>
                    <a:pt x="212532" y="45442"/>
                  </a:moveTo>
                  <a:lnTo>
                    <a:pt x="178792" y="47907"/>
                  </a:lnTo>
                  <a:lnTo>
                    <a:pt x="170623" y="49859"/>
                  </a:lnTo>
                  <a:lnTo>
                    <a:pt x="164252" y="53934"/>
                  </a:lnTo>
                  <a:lnTo>
                    <a:pt x="154709" y="65858"/>
                  </a:lnTo>
                  <a:lnTo>
                    <a:pt x="153643" y="72921"/>
                  </a:lnTo>
                  <a:lnTo>
                    <a:pt x="157390" y="88166"/>
                  </a:lnTo>
                  <a:lnTo>
                    <a:pt x="174863" y="113909"/>
                  </a:lnTo>
                  <a:lnTo>
                    <a:pt x="185312" y="125490"/>
                  </a:lnTo>
                  <a:lnTo>
                    <a:pt x="185140" y="131167"/>
                  </a:lnTo>
                  <a:lnTo>
                    <a:pt x="181327" y="136801"/>
                  </a:lnTo>
                  <a:lnTo>
                    <a:pt x="175087" y="142406"/>
                  </a:lnTo>
                  <a:lnTo>
                    <a:pt x="158291" y="148634"/>
                  </a:lnTo>
                  <a:lnTo>
                    <a:pt x="117375" y="152632"/>
                  </a:lnTo>
                  <a:lnTo>
                    <a:pt x="56001" y="141948"/>
                  </a:lnTo>
                  <a:lnTo>
                    <a:pt x="29934" y="129613"/>
                  </a:lnTo>
                  <a:lnTo>
                    <a:pt x="15499" y="114595"/>
                  </a:lnTo>
                  <a:lnTo>
                    <a:pt x="9061" y="105412"/>
                  </a:lnTo>
                  <a:lnTo>
                    <a:pt x="0" y="65985"/>
                  </a:lnTo>
                  <a:lnTo>
                    <a:pt x="2812" y="42553"/>
                  </a:lnTo>
                  <a:lnTo>
                    <a:pt x="19683" y="4910"/>
                  </a:lnTo>
                  <a:lnTo>
                    <a:pt x="25719" y="854"/>
                  </a:lnTo>
                  <a:lnTo>
                    <a:pt x="32516" y="0"/>
                  </a:lnTo>
                  <a:lnTo>
                    <a:pt x="39822" y="1279"/>
                  </a:lnTo>
                  <a:lnTo>
                    <a:pt x="72191" y="20748"/>
                  </a:lnTo>
                  <a:lnTo>
                    <a:pt x="128747" y="79667"/>
                  </a:lnTo>
                  <a:lnTo>
                    <a:pt x="163237" y="139149"/>
                  </a:lnTo>
                  <a:lnTo>
                    <a:pt x="170927" y="1536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1095210" y="1942708"/>
            <a:ext cx="1426069" cy="444129"/>
            <a:chOff x="1095210" y="1942708"/>
            <a:chExt cx="1426069" cy="444129"/>
          </a:xfrm>
        </p:grpSpPr>
        <p:sp>
          <p:nvSpPr>
            <p:cNvPr id="233" name="Freeform 232"/>
            <p:cNvSpPr/>
            <p:nvPr/>
          </p:nvSpPr>
          <p:spPr>
            <a:xfrm>
              <a:off x="1095210" y="1942708"/>
              <a:ext cx="319369" cy="355871"/>
            </a:xfrm>
            <a:custGeom>
              <a:avLst/>
              <a:gdLst/>
              <a:ahLst/>
              <a:cxnLst/>
              <a:rect l="0" t="0" r="0" b="0"/>
              <a:pathLst>
                <a:path w="319369" h="355871">
                  <a:moveTo>
                    <a:pt x="319368" y="4417"/>
                  </a:moveTo>
                  <a:lnTo>
                    <a:pt x="306116" y="0"/>
                  </a:lnTo>
                  <a:lnTo>
                    <a:pt x="280206" y="1670"/>
                  </a:lnTo>
                  <a:lnTo>
                    <a:pt x="253524" y="8021"/>
                  </a:lnTo>
                  <a:lnTo>
                    <a:pt x="195773" y="42652"/>
                  </a:lnTo>
                  <a:lnTo>
                    <a:pt x="141171" y="82970"/>
                  </a:lnTo>
                  <a:lnTo>
                    <a:pt x="85010" y="131182"/>
                  </a:lnTo>
                  <a:lnTo>
                    <a:pt x="28312" y="193901"/>
                  </a:lnTo>
                  <a:lnTo>
                    <a:pt x="18042" y="206976"/>
                  </a:lnTo>
                  <a:lnTo>
                    <a:pt x="892" y="250521"/>
                  </a:lnTo>
                  <a:lnTo>
                    <a:pt x="0" y="269123"/>
                  </a:lnTo>
                  <a:lnTo>
                    <a:pt x="6960" y="303665"/>
                  </a:lnTo>
                  <a:lnTo>
                    <a:pt x="23399" y="328847"/>
                  </a:lnTo>
                  <a:lnTo>
                    <a:pt x="40513" y="340608"/>
                  </a:lnTo>
                  <a:lnTo>
                    <a:pt x="77216" y="355693"/>
                  </a:lnTo>
                  <a:lnTo>
                    <a:pt x="111606" y="355870"/>
                  </a:lnTo>
                  <a:lnTo>
                    <a:pt x="174665" y="340748"/>
                  </a:lnTo>
                  <a:lnTo>
                    <a:pt x="186231" y="33725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1326394" y="2180115"/>
              <a:ext cx="168869" cy="171959"/>
            </a:xfrm>
            <a:custGeom>
              <a:avLst/>
              <a:gdLst/>
              <a:ahLst/>
              <a:cxnLst/>
              <a:rect l="0" t="0" r="0" b="0"/>
              <a:pathLst>
                <a:path w="168869" h="171959">
                  <a:moveTo>
                    <a:pt x="79863" y="0"/>
                  </a:moveTo>
                  <a:lnTo>
                    <a:pt x="49535" y="23163"/>
                  </a:lnTo>
                  <a:lnTo>
                    <a:pt x="21481" y="58782"/>
                  </a:lnTo>
                  <a:lnTo>
                    <a:pt x="4831" y="95182"/>
                  </a:lnTo>
                  <a:lnTo>
                    <a:pt x="0" y="128876"/>
                  </a:lnTo>
                  <a:lnTo>
                    <a:pt x="2147" y="147885"/>
                  </a:lnTo>
                  <a:lnTo>
                    <a:pt x="5863" y="154988"/>
                  </a:lnTo>
                  <a:lnTo>
                    <a:pt x="17388" y="165346"/>
                  </a:lnTo>
                  <a:lnTo>
                    <a:pt x="34222" y="170566"/>
                  </a:lnTo>
                  <a:lnTo>
                    <a:pt x="43888" y="171958"/>
                  </a:lnTo>
                  <a:lnTo>
                    <a:pt x="64491" y="168573"/>
                  </a:lnTo>
                  <a:lnTo>
                    <a:pt x="111294" y="151911"/>
                  </a:lnTo>
                  <a:lnTo>
                    <a:pt x="132117" y="135823"/>
                  </a:lnTo>
                  <a:lnTo>
                    <a:pt x="153593" y="108456"/>
                  </a:lnTo>
                  <a:lnTo>
                    <a:pt x="165709" y="76925"/>
                  </a:lnTo>
                  <a:lnTo>
                    <a:pt x="168868" y="55145"/>
                  </a:lnTo>
                  <a:lnTo>
                    <a:pt x="166936" y="46934"/>
                  </a:lnTo>
                  <a:lnTo>
                    <a:pt x="162875" y="40535"/>
                  </a:lnTo>
                  <a:lnTo>
                    <a:pt x="157394" y="35344"/>
                  </a:lnTo>
                  <a:lnTo>
                    <a:pt x="150042" y="32808"/>
                  </a:lnTo>
                  <a:lnTo>
                    <a:pt x="132010" y="32456"/>
                  </a:lnTo>
                  <a:lnTo>
                    <a:pt x="105484" y="41873"/>
                  </a:lnTo>
                  <a:lnTo>
                    <a:pt x="80058" y="56375"/>
                  </a:lnTo>
                  <a:lnTo>
                    <a:pt x="76295" y="61622"/>
                  </a:lnTo>
                  <a:lnTo>
                    <a:pt x="75635" y="66969"/>
                  </a:lnTo>
                  <a:lnTo>
                    <a:pt x="79863" y="832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1577738" y="2213284"/>
              <a:ext cx="128078" cy="173553"/>
            </a:xfrm>
            <a:custGeom>
              <a:avLst/>
              <a:gdLst/>
              <a:ahLst/>
              <a:cxnLst/>
              <a:rect l="0" t="0" r="0" b="0"/>
              <a:pathLst>
                <a:path w="128078" h="173553">
                  <a:moveTo>
                    <a:pt x="11582" y="16757"/>
                  </a:moveTo>
                  <a:lnTo>
                    <a:pt x="0" y="70248"/>
                  </a:lnTo>
                  <a:lnTo>
                    <a:pt x="163" y="74607"/>
                  </a:lnTo>
                  <a:lnTo>
                    <a:pt x="2120" y="74740"/>
                  </a:lnTo>
                  <a:lnTo>
                    <a:pt x="5274" y="72054"/>
                  </a:lnTo>
                  <a:lnTo>
                    <a:pt x="45053" y="10976"/>
                  </a:lnTo>
                  <a:lnTo>
                    <a:pt x="50538" y="4582"/>
                  </a:lnTo>
                  <a:lnTo>
                    <a:pt x="56969" y="1244"/>
                  </a:lnTo>
                  <a:lnTo>
                    <a:pt x="71510" y="0"/>
                  </a:lnTo>
                  <a:lnTo>
                    <a:pt x="95291" y="8916"/>
                  </a:lnTo>
                  <a:lnTo>
                    <a:pt x="106725" y="25599"/>
                  </a:lnTo>
                  <a:lnTo>
                    <a:pt x="123759" y="81545"/>
                  </a:lnTo>
                  <a:lnTo>
                    <a:pt x="124758" y="129065"/>
                  </a:lnTo>
                  <a:lnTo>
                    <a:pt x="120415" y="173552"/>
                  </a:lnTo>
                  <a:lnTo>
                    <a:pt x="120049" y="167497"/>
                  </a:lnTo>
                  <a:lnTo>
                    <a:pt x="128077" y="1332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1790292" y="2038657"/>
              <a:ext cx="273329" cy="281379"/>
            </a:xfrm>
            <a:custGeom>
              <a:avLst/>
              <a:gdLst/>
              <a:ahLst/>
              <a:cxnLst/>
              <a:rect l="0" t="0" r="0" b="0"/>
              <a:pathLst>
                <a:path w="273329" h="281379">
                  <a:moveTo>
                    <a:pt x="7054" y="0"/>
                  </a:moveTo>
                  <a:lnTo>
                    <a:pt x="13641" y="29620"/>
                  </a:lnTo>
                  <a:lnTo>
                    <a:pt x="19450" y="79096"/>
                  </a:lnTo>
                  <a:lnTo>
                    <a:pt x="22438" y="130480"/>
                  </a:lnTo>
                  <a:lnTo>
                    <a:pt x="17729" y="182025"/>
                  </a:lnTo>
                  <a:lnTo>
                    <a:pt x="13375" y="235352"/>
                  </a:lnTo>
                  <a:lnTo>
                    <a:pt x="6962" y="281378"/>
                  </a:lnTo>
                  <a:lnTo>
                    <a:pt x="5144" y="280041"/>
                  </a:lnTo>
                  <a:lnTo>
                    <a:pt x="3007" y="275452"/>
                  </a:lnTo>
                  <a:lnTo>
                    <a:pt x="0" y="251324"/>
                  </a:lnTo>
                  <a:lnTo>
                    <a:pt x="2351" y="244288"/>
                  </a:lnTo>
                  <a:lnTo>
                    <a:pt x="12361" y="234004"/>
                  </a:lnTo>
                  <a:lnTo>
                    <a:pt x="28520" y="231283"/>
                  </a:lnTo>
                  <a:lnTo>
                    <a:pt x="58410" y="230018"/>
                  </a:lnTo>
                  <a:lnTo>
                    <a:pt x="117088" y="216086"/>
                  </a:lnTo>
                  <a:lnTo>
                    <a:pt x="146598" y="205483"/>
                  </a:lnTo>
                  <a:lnTo>
                    <a:pt x="155557" y="200783"/>
                  </a:lnTo>
                  <a:lnTo>
                    <a:pt x="159681" y="200424"/>
                  </a:lnTo>
                  <a:lnTo>
                    <a:pt x="160581" y="202958"/>
                  </a:lnTo>
                  <a:lnTo>
                    <a:pt x="159331" y="207421"/>
                  </a:lnTo>
                  <a:lnTo>
                    <a:pt x="161991" y="231372"/>
                  </a:lnTo>
                  <a:lnTo>
                    <a:pt x="168679" y="246447"/>
                  </a:lnTo>
                  <a:lnTo>
                    <a:pt x="173052" y="253056"/>
                  </a:lnTo>
                  <a:lnTo>
                    <a:pt x="179665" y="257462"/>
                  </a:lnTo>
                  <a:lnTo>
                    <a:pt x="196875" y="262357"/>
                  </a:lnTo>
                  <a:lnTo>
                    <a:pt x="214386" y="259602"/>
                  </a:lnTo>
                  <a:lnTo>
                    <a:pt x="273328" y="2329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2071941" y="2171794"/>
              <a:ext cx="199706" cy="170574"/>
            </a:xfrm>
            <a:custGeom>
              <a:avLst/>
              <a:gdLst/>
              <a:ahLst/>
              <a:cxnLst/>
              <a:rect l="0" t="0" r="0" b="0"/>
              <a:pathLst>
                <a:path w="199706" h="170574">
                  <a:moveTo>
                    <a:pt x="0" y="33284"/>
                  </a:moveTo>
                  <a:lnTo>
                    <a:pt x="11517" y="73611"/>
                  </a:lnTo>
                  <a:lnTo>
                    <a:pt x="39420" y="131289"/>
                  </a:lnTo>
                  <a:lnTo>
                    <a:pt x="52268" y="166056"/>
                  </a:lnTo>
                  <a:lnTo>
                    <a:pt x="52412" y="169875"/>
                  </a:lnTo>
                  <a:lnTo>
                    <a:pt x="50659" y="170573"/>
                  </a:lnTo>
                  <a:lnTo>
                    <a:pt x="7390" y="143500"/>
                  </a:lnTo>
                  <a:lnTo>
                    <a:pt x="4002" y="138196"/>
                  </a:lnTo>
                  <a:lnTo>
                    <a:pt x="3593" y="132811"/>
                  </a:lnTo>
                  <a:lnTo>
                    <a:pt x="8069" y="121897"/>
                  </a:lnTo>
                  <a:lnTo>
                    <a:pt x="16222" y="110883"/>
                  </a:lnTo>
                  <a:lnTo>
                    <a:pt x="69070" y="83201"/>
                  </a:lnTo>
                  <a:lnTo>
                    <a:pt x="128672" y="55472"/>
                  </a:lnTo>
                  <a:lnTo>
                    <a:pt x="180822" y="22189"/>
                  </a:lnTo>
                  <a:lnTo>
                    <a:pt x="19970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2298655" y="2046978"/>
              <a:ext cx="139413" cy="296003"/>
            </a:xfrm>
            <a:custGeom>
              <a:avLst/>
              <a:gdLst/>
              <a:ahLst/>
              <a:cxnLst/>
              <a:rect l="0" t="0" r="0" b="0"/>
              <a:pathLst>
                <a:path w="139413" h="296003">
                  <a:moveTo>
                    <a:pt x="81165" y="0"/>
                  </a:moveTo>
                  <a:lnTo>
                    <a:pt x="64306" y="57162"/>
                  </a:lnTo>
                  <a:lnTo>
                    <a:pt x="39189" y="111147"/>
                  </a:lnTo>
                  <a:lnTo>
                    <a:pt x="12106" y="173519"/>
                  </a:lnTo>
                  <a:lnTo>
                    <a:pt x="0" y="234689"/>
                  </a:lnTo>
                  <a:lnTo>
                    <a:pt x="2978" y="264312"/>
                  </a:lnTo>
                  <a:lnTo>
                    <a:pt x="12206" y="279578"/>
                  </a:lnTo>
                  <a:lnTo>
                    <a:pt x="18550" y="286238"/>
                  </a:lnTo>
                  <a:lnTo>
                    <a:pt x="35461" y="293638"/>
                  </a:lnTo>
                  <a:lnTo>
                    <a:pt x="56229" y="296002"/>
                  </a:lnTo>
                  <a:lnTo>
                    <a:pt x="92987" y="291210"/>
                  </a:lnTo>
                  <a:lnTo>
                    <a:pt x="139412" y="2745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2271646" y="2130188"/>
              <a:ext cx="249633" cy="41607"/>
            </a:xfrm>
            <a:custGeom>
              <a:avLst/>
              <a:gdLst/>
              <a:ahLst/>
              <a:cxnLst/>
              <a:rect l="0" t="0" r="0" b="0"/>
              <a:pathLst>
                <a:path w="249633" h="41607">
                  <a:moveTo>
                    <a:pt x="0" y="0"/>
                  </a:moveTo>
                  <a:lnTo>
                    <a:pt x="54310" y="0"/>
                  </a:lnTo>
                  <a:lnTo>
                    <a:pt x="108526" y="4418"/>
                  </a:lnTo>
                  <a:lnTo>
                    <a:pt x="166285" y="14194"/>
                  </a:lnTo>
                  <a:lnTo>
                    <a:pt x="226694" y="32197"/>
                  </a:lnTo>
                  <a:lnTo>
                    <a:pt x="249632" y="4160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1083542" y="2646093"/>
            <a:ext cx="1296279" cy="408898"/>
            <a:chOff x="1083542" y="2646093"/>
            <a:chExt cx="1296279" cy="408898"/>
          </a:xfrm>
        </p:grpSpPr>
        <p:sp>
          <p:nvSpPr>
            <p:cNvPr id="241" name="Freeform 240"/>
            <p:cNvSpPr/>
            <p:nvPr/>
          </p:nvSpPr>
          <p:spPr>
            <a:xfrm>
              <a:off x="1083542" y="2646093"/>
              <a:ext cx="139653" cy="295744"/>
            </a:xfrm>
            <a:custGeom>
              <a:avLst/>
              <a:gdLst/>
              <a:ahLst/>
              <a:cxnLst/>
              <a:rect l="0" t="0" r="0" b="0"/>
              <a:pathLst>
                <a:path w="139653" h="295744">
                  <a:moveTo>
                    <a:pt x="106368" y="0"/>
                  </a:moveTo>
                  <a:lnTo>
                    <a:pt x="67205" y="16000"/>
                  </a:lnTo>
                  <a:lnTo>
                    <a:pt x="51672" y="30841"/>
                  </a:lnTo>
                  <a:lnTo>
                    <a:pt x="26633" y="74921"/>
                  </a:lnTo>
                  <a:lnTo>
                    <a:pt x="7338" y="136896"/>
                  </a:lnTo>
                  <a:lnTo>
                    <a:pt x="0" y="178259"/>
                  </a:lnTo>
                  <a:lnTo>
                    <a:pt x="3147" y="211020"/>
                  </a:lnTo>
                  <a:lnTo>
                    <a:pt x="19136" y="248579"/>
                  </a:lnTo>
                  <a:lnTo>
                    <a:pt x="29383" y="265806"/>
                  </a:lnTo>
                  <a:lnTo>
                    <a:pt x="54383" y="286681"/>
                  </a:lnTo>
                  <a:lnTo>
                    <a:pt x="74634" y="293835"/>
                  </a:lnTo>
                  <a:lnTo>
                    <a:pt x="85212" y="295743"/>
                  </a:lnTo>
                  <a:lnTo>
                    <a:pt x="106827" y="292931"/>
                  </a:lnTo>
                  <a:lnTo>
                    <a:pt x="139652" y="2829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1250513" y="2834271"/>
              <a:ext cx="89778" cy="129809"/>
            </a:xfrm>
            <a:custGeom>
              <a:avLst/>
              <a:gdLst/>
              <a:ahLst/>
              <a:cxnLst/>
              <a:rect l="0" t="0" r="0" b="0"/>
              <a:pathLst>
                <a:path w="89778" h="129809">
                  <a:moveTo>
                    <a:pt x="47571" y="3206"/>
                  </a:moveTo>
                  <a:lnTo>
                    <a:pt x="28566" y="17417"/>
                  </a:lnTo>
                  <a:lnTo>
                    <a:pt x="12559" y="38236"/>
                  </a:lnTo>
                  <a:lnTo>
                    <a:pt x="2474" y="62895"/>
                  </a:lnTo>
                  <a:lnTo>
                    <a:pt x="0" y="92289"/>
                  </a:lnTo>
                  <a:lnTo>
                    <a:pt x="2698" y="110292"/>
                  </a:lnTo>
                  <a:lnTo>
                    <a:pt x="6561" y="117126"/>
                  </a:lnTo>
                  <a:lnTo>
                    <a:pt x="18249" y="127186"/>
                  </a:lnTo>
                  <a:lnTo>
                    <a:pt x="35155" y="129808"/>
                  </a:lnTo>
                  <a:lnTo>
                    <a:pt x="53147" y="126967"/>
                  </a:lnTo>
                  <a:lnTo>
                    <a:pt x="67308" y="119540"/>
                  </a:lnTo>
                  <a:lnTo>
                    <a:pt x="85675" y="100546"/>
                  </a:lnTo>
                  <a:lnTo>
                    <a:pt x="89777" y="80369"/>
                  </a:lnTo>
                  <a:lnTo>
                    <a:pt x="87594" y="57841"/>
                  </a:lnTo>
                  <a:lnTo>
                    <a:pt x="66048" y="12148"/>
                  </a:lnTo>
                  <a:lnTo>
                    <a:pt x="58039" y="6393"/>
                  </a:lnTo>
                  <a:lnTo>
                    <a:pt x="36814" y="0"/>
                  </a:lnTo>
                  <a:lnTo>
                    <a:pt x="16902" y="2090"/>
                  </a:lnTo>
                  <a:lnTo>
                    <a:pt x="7709" y="5236"/>
                  </a:lnTo>
                  <a:lnTo>
                    <a:pt x="3430" y="10107"/>
                  </a:lnTo>
                  <a:lnTo>
                    <a:pt x="2426" y="16128"/>
                  </a:lnTo>
                  <a:lnTo>
                    <a:pt x="5317" y="27440"/>
                  </a:lnTo>
                  <a:lnTo>
                    <a:pt x="7382" y="30457"/>
                  </a:lnTo>
                  <a:lnTo>
                    <a:pt x="14286" y="3649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1436281" y="2835336"/>
              <a:ext cx="170408" cy="193527"/>
            </a:xfrm>
            <a:custGeom>
              <a:avLst/>
              <a:gdLst/>
              <a:ahLst/>
              <a:cxnLst/>
              <a:rect l="0" t="0" r="0" b="0"/>
              <a:pathLst>
                <a:path w="170408" h="193527">
                  <a:moveTo>
                    <a:pt x="11581" y="27105"/>
                  </a:moveTo>
                  <a:lnTo>
                    <a:pt x="7164" y="85013"/>
                  </a:lnTo>
                  <a:lnTo>
                    <a:pt x="0" y="116070"/>
                  </a:lnTo>
                  <a:lnTo>
                    <a:pt x="162" y="118775"/>
                  </a:lnTo>
                  <a:lnTo>
                    <a:pt x="2119" y="116879"/>
                  </a:lnTo>
                  <a:lnTo>
                    <a:pt x="50537" y="55154"/>
                  </a:lnTo>
                  <a:lnTo>
                    <a:pt x="95895" y="11234"/>
                  </a:lnTo>
                  <a:lnTo>
                    <a:pt x="111924" y="2176"/>
                  </a:lnTo>
                  <a:lnTo>
                    <a:pt x="128294" y="0"/>
                  </a:lnTo>
                  <a:lnTo>
                    <a:pt x="136542" y="714"/>
                  </a:lnTo>
                  <a:lnTo>
                    <a:pt x="143890" y="4888"/>
                  </a:lnTo>
                  <a:lnTo>
                    <a:pt x="156986" y="19388"/>
                  </a:lnTo>
                  <a:lnTo>
                    <a:pt x="170337" y="48343"/>
                  </a:lnTo>
                  <a:lnTo>
                    <a:pt x="170407" y="111285"/>
                  </a:lnTo>
                  <a:lnTo>
                    <a:pt x="163134" y="166499"/>
                  </a:lnTo>
                  <a:lnTo>
                    <a:pt x="157366" y="189216"/>
                  </a:lnTo>
                  <a:lnTo>
                    <a:pt x="157773" y="191577"/>
                  </a:lnTo>
                  <a:lnTo>
                    <a:pt x="161360" y="1935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1690416" y="2720983"/>
              <a:ext cx="240068" cy="269367"/>
            </a:xfrm>
            <a:custGeom>
              <a:avLst/>
              <a:gdLst/>
              <a:ahLst/>
              <a:cxnLst/>
              <a:rect l="0" t="0" r="0" b="0"/>
              <a:pathLst>
                <a:path w="240068" h="269367">
                  <a:moveTo>
                    <a:pt x="57004" y="0"/>
                  </a:moveTo>
                  <a:lnTo>
                    <a:pt x="49840" y="55162"/>
                  </a:lnTo>
                  <a:lnTo>
                    <a:pt x="39784" y="114068"/>
                  </a:lnTo>
                  <a:lnTo>
                    <a:pt x="26417" y="175004"/>
                  </a:lnTo>
                  <a:lnTo>
                    <a:pt x="12918" y="227288"/>
                  </a:lnTo>
                  <a:lnTo>
                    <a:pt x="8198" y="237510"/>
                  </a:lnTo>
                  <a:lnTo>
                    <a:pt x="5051" y="240626"/>
                  </a:lnTo>
                  <a:lnTo>
                    <a:pt x="2953" y="239005"/>
                  </a:lnTo>
                  <a:lnTo>
                    <a:pt x="0" y="219054"/>
                  </a:lnTo>
                  <a:lnTo>
                    <a:pt x="1591" y="192186"/>
                  </a:lnTo>
                  <a:lnTo>
                    <a:pt x="3420" y="183598"/>
                  </a:lnTo>
                  <a:lnTo>
                    <a:pt x="8337" y="178797"/>
                  </a:lnTo>
                  <a:lnTo>
                    <a:pt x="15314" y="176520"/>
                  </a:lnTo>
                  <a:lnTo>
                    <a:pt x="74369" y="172432"/>
                  </a:lnTo>
                  <a:lnTo>
                    <a:pt x="137813" y="157897"/>
                  </a:lnTo>
                  <a:lnTo>
                    <a:pt x="146934" y="155191"/>
                  </a:lnTo>
                  <a:lnTo>
                    <a:pt x="151166" y="156161"/>
                  </a:lnTo>
                  <a:lnTo>
                    <a:pt x="152139" y="159581"/>
                  </a:lnTo>
                  <a:lnTo>
                    <a:pt x="150937" y="164634"/>
                  </a:lnTo>
                  <a:lnTo>
                    <a:pt x="130000" y="201435"/>
                  </a:lnTo>
                  <a:lnTo>
                    <a:pt x="128895" y="219582"/>
                  </a:lnTo>
                  <a:lnTo>
                    <a:pt x="129894" y="229598"/>
                  </a:lnTo>
                  <a:lnTo>
                    <a:pt x="138402" y="248124"/>
                  </a:lnTo>
                  <a:lnTo>
                    <a:pt x="144553" y="256947"/>
                  </a:lnTo>
                  <a:lnTo>
                    <a:pt x="152353" y="262830"/>
                  </a:lnTo>
                  <a:lnTo>
                    <a:pt x="170881" y="269366"/>
                  </a:lnTo>
                  <a:lnTo>
                    <a:pt x="197686" y="268628"/>
                  </a:lnTo>
                  <a:lnTo>
                    <a:pt x="214759" y="259923"/>
                  </a:lnTo>
                  <a:lnTo>
                    <a:pt x="240067" y="2413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1955446" y="2895725"/>
              <a:ext cx="133138" cy="148828"/>
            </a:xfrm>
            <a:custGeom>
              <a:avLst/>
              <a:gdLst/>
              <a:ahLst/>
              <a:cxnLst/>
              <a:rect l="0" t="0" r="0" b="0"/>
              <a:pathLst>
                <a:path w="133138" h="148828">
                  <a:moveTo>
                    <a:pt x="0" y="0"/>
                  </a:moveTo>
                  <a:lnTo>
                    <a:pt x="0" y="53491"/>
                  </a:lnTo>
                  <a:lnTo>
                    <a:pt x="2774" y="59699"/>
                  </a:lnTo>
                  <a:lnTo>
                    <a:pt x="7397" y="62914"/>
                  </a:lnTo>
                  <a:lnTo>
                    <a:pt x="13252" y="64132"/>
                  </a:lnTo>
                  <a:lnTo>
                    <a:pt x="19930" y="62170"/>
                  </a:lnTo>
                  <a:lnTo>
                    <a:pt x="62063" y="32339"/>
                  </a:lnTo>
                  <a:lnTo>
                    <a:pt x="80592" y="28241"/>
                  </a:lnTo>
                  <a:lnTo>
                    <a:pt x="88862" y="29922"/>
                  </a:lnTo>
                  <a:lnTo>
                    <a:pt x="102981" y="39186"/>
                  </a:lnTo>
                  <a:lnTo>
                    <a:pt x="116908" y="59996"/>
                  </a:lnTo>
                  <a:lnTo>
                    <a:pt x="126890" y="88146"/>
                  </a:lnTo>
                  <a:lnTo>
                    <a:pt x="127895" y="106669"/>
                  </a:lnTo>
                  <a:lnTo>
                    <a:pt x="125424" y="145578"/>
                  </a:lnTo>
                  <a:lnTo>
                    <a:pt x="126146" y="148827"/>
                  </a:lnTo>
                  <a:lnTo>
                    <a:pt x="127552" y="147295"/>
                  </a:lnTo>
                  <a:lnTo>
                    <a:pt x="133137" y="1331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2226338" y="2745946"/>
              <a:ext cx="86914" cy="309045"/>
            </a:xfrm>
            <a:custGeom>
              <a:avLst/>
              <a:gdLst/>
              <a:ahLst/>
              <a:cxnLst/>
              <a:rect l="0" t="0" r="0" b="0"/>
              <a:pathLst>
                <a:path w="86914" h="309045">
                  <a:moveTo>
                    <a:pt x="36987" y="0"/>
                  </a:moveTo>
                  <a:lnTo>
                    <a:pt x="41781" y="26573"/>
                  </a:lnTo>
                  <a:lnTo>
                    <a:pt x="33384" y="82658"/>
                  </a:lnTo>
                  <a:lnTo>
                    <a:pt x="20236" y="145140"/>
                  </a:lnTo>
                  <a:lnTo>
                    <a:pt x="6462" y="203135"/>
                  </a:lnTo>
                  <a:lnTo>
                    <a:pt x="0" y="237909"/>
                  </a:lnTo>
                  <a:lnTo>
                    <a:pt x="7450" y="289510"/>
                  </a:lnTo>
                  <a:lnTo>
                    <a:pt x="11748" y="296558"/>
                  </a:lnTo>
                  <a:lnTo>
                    <a:pt x="23921" y="306854"/>
                  </a:lnTo>
                  <a:lnTo>
                    <a:pt x="31050" y="309044"/>
                  </a:lnTo>
                  <a:lnTo>
                    <a:pt x="46368" y="309013"/>
                  </a:lnTo>
                  <a:lnTo>
                    <a:pt x="70585" y="299380"/>
                  </a:lnTo>
                  <a:lnTo>
                    <a:pt x="79657" y="292390"/>
                  </a:lnTo>
                  <a:lnTo>
                    <a:pt x="86913" y="2829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2196757" y="2829156"/>
              <a:ext cx="183064" cy="24965"/>
            </a:xfrm>
            <a:custGeom>
              <a:avLst/>
              <a:gdLst/>
              <a:ahLst/>
              <a:cxnLst/>
              <a:rect l="0" t="0" r="0" b="0"/>
              <a:pathLst>
                <a:path w="183064" h="24965">
                  <a:moveTo>
                    <a:pt x="0" y="0"/>
                  </a:moveTo>
                  <a:lnTo>
                    <a:pt x="63415" y="8475"/>
                  </a:lnTo>
                  <a:lnTo>
                    <a:pt x="126261" y="19802"/>
                  </a:lnTo>
                  <a:lnTo>
                    <a:pt x="183063" y="2496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2729304" y="2862441"/>
            <a:ext cx="149780" cy="74890"/>
            <a:chOff x="2729304" y="2862441"/>
            <a:chExt cx="149780" cy="74890"/>
          </a:xfrm>
        </p:grpSpPr>
        <p:sp>
          <p:nvSpPr>
            <p:cNvPr id="249" name="Freeform 248"/>
            <p:cNvSpPr/>
            <p:nvPr/>
          </p:nvSpPr>
          <p:spPr>
            <a:xfrm>
              <a:off x="2729304" y="2862441"/>
              <a:ext cx="149780" cy="33285"/>
            </a:xfrm>
            <a:custGeom>
              <a:avLst/>
              <a:gdLst/>
              <a:ahLst/>
              <a:cxnLst/>
              <a:rect l="0" t="0" r="0" b="0"/>
              <a:pathLst>
                <a:path w="149780" h="33285">
                  <a:moveTo>
                    <a:pt x="0" y="0"/>
                  </a:moveTo>
                  <a:lnTo>
                    <a:pt x="33741" y="2465"/>
                  </a:lnTo>
                  <a:lnTo>
                    <a:pt x="87311" y="14193"/>
                  </a:lnTo>
                  <a:lnTo>
                    <a:pt x="149779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2729304" y="2920688"/>
              <a:ext cx="133138" cy="16643"/>
            </a:xfrm>
            <a:custGeom>
              <a:avLst/>
              <a:gdLst/>
              <a:ahLst/>
              <a:cxnLst/>
              <a:rect l="0" t="0" r="0" b="0"/>
              <a:pathLst>
                <a:path w="133138" h="16643">
                  <a:moveTo>
                    <a:pt x="0" y="0"/>
                  </a:moveTo>
                  <a:lnTo>
                    <a:pt x="63415" y="7550"/>
                  </a:lnTo>
                  <a:lnTo>
                    <a:pt x="109571" y="10634"/>
                  </a:lnTo>
                  <a:lnTo>
                    <a:pt x="133137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2629451" y="1830631"/>
            <a:ext cx="1749357" cy="640721"/>
            <a:chOff x="2629451" y="1830631"/>
            <a:chExt cx="1749357" cy="640721"/>
          </a:xfrm>
        </p:grpSpPr>
        <p:sp>
          <p:nvSpPr>
            <p:cNvPr id="252" name="Freeform 251"/>
            <p:cNvSpPr/>
            <p:nvPr/>
          </p:nvSpPr>
          <p:spPr>
            <a:xfrm>
              <a:off x="2629451" y="2188436"/>
              <a:ext cx="158101" cy="16643"/>
            </a:xfrm>
            <a:custGeom>
              <a:avLst/>
              <a:gdLst/>
              <a:ahLst/>
              <a:cxnLst/>
              <a:rect l="0" t="0" r="0" b="0"/>
              <a:pathLst>
                <a:path w="158101" h="16643">
                  <a:moveTo>
                    <a:pt x="0" y="0"/>
                  </a:moveTo>
                  <a:lnTo>
                    <a:pt x="21779" y="5718"/>
                  </a:lnTo>
                  <a:lnTo>
                    <a:pt x="81844" y="7978"/>
                  </a:lnTo>
                  <a:lnTo>
                    <a:pt x="131861" y="14862"/>
                  </a:lnTo>
                  <a:lnTo>
                    <a:pt x="158100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2662736" y="2238362"/>
              <a:ext cx="124816" cy="16643"/>
            </a:xfrm>
            <a:custGeom>
              <a:avLst/>
              <a:gdLst/>
              <a:ahLst/>
              <a:cxnLst/>
              <a:rect l="0" t="0" r="0" b="0"/>
              <a:pathLst>
                <a:path w="124816" h="16643">
                  <a:moveTo>
                    <a:pt x="0" y="0"/>
                  </a:moveTo>
                  <a:lnTo>
                    <a:pt x="13251" y="4417"/>
                  </a:lnTo>
                  <a:lnTo>
                    <a:pt x="75331" y="6261"/>
                  </a:lnTo>
                  <a:lnTo>
                    <a:pt x="109733" y="10380"/>
                  </a:lnTo>
                  <a:lnTo>
                    <a:pt x="124815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2696020" y="2046978"/>
              <a:ext cx="274595" cy="158101"/>
            </a:xfrm>
            <a:custGeom>
              <a:avLst/>
              <a:gdLst/>
              <a:ahLst/>
              <a:cxnLst/>
              <a:rect l="0" t="0" r="0" b="0"/>
              <a:pathLst>
                <a:path w="274595" h="158101">
                  <a:moveTo>
                    <a:pt x="0" y="158100"/>
                  </a:moveTo>
                  <a:lnTo>
                    <a:pt x="29620" y="133411"/>
                  </a:lnTo>
                  <a:lnTo>
                    <a:pt x="87820" y="99876"/>
                  </a:lnTo>
                  <a:lnTo>
                    <a:pt x="144601" y="66570"/>
                  </a:lnTo>
                  <a:lnTo>
                    <a:pt x="204976" y="27737"/>
                  </a:lnTo>
                  <a:lnTo>
                    <a:pt x="253350" y="9052"/>
                  </a:lnTo>
                  <a:lnTo>
                    <a:pt x="27459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3136855" y="1830631"/>
              <a:ext cx="119136" cy="233144"/>
            </a:xfrm>
            <a:custGeom>
              <a:avLst/>
              <a:gdLst/>
              <a:ahLst/>
              <a:cxnLst/>
              <a:rect l="0" t="0" r="0" b="0"/>
              <a:pathLst>
                <a:path w="119136" h="233144">
                  <a:moveTo>
                    <a:pt x="41785" y="0"/>
                  </a:moveTo>
                  <a:lnTo>
                    <a:pt x="39320" y="51843"/>
                  </a:lnTo>
                  <a:lnTo>
                    <a:pt x="30204" y="105778"/>
                  </a:lnTo>
                  <a:lnTo>
                    <a:pt x="16758" y="159154"/>
                  </a:lnTo>
                  <a:lnTo>
                    <a:pt x="6017" y="189231"/>
                  </a:lnTo>
                  <a:lnTo>
                    <a:pt x="0" y="202446"/>
                  </a:lnTo>
                  <a:lnTo>
                    <a:pt x="985" y="203381"/>
                  </a:lnTo>
                  <a:lnTo>
                    <a:pt x="3490" y="202156"/>
                  </a:lnTo>
                  <a:lnTo>
                    <a:pt x="59887" y="152670"/>
                  </a:lnTo>
                  <a:lnTo>
                    <a:pt x="83823" y="140362"/>
                  </a:lnTo>
                  <a:lnTo>
                    <a:pt x="91075" y="139803"/>
                  </a:lnTo>
                  <a:lnTo>
                    <a:pt x="104064" y="144112"/>
                  </a:lnTo>
                  <a:lnTo>
                    <a:pt x="113536" y="154657"/>
                  </a:lnTo>
                  <a:lnTo>
                    <a:pt x="117356" y="161351"/>
                  </a:lnTo>
                  <a:lnTo>
                    <a:pt x="119135" y="176187"/>
                  </a:lnTo>
                  <a:lnTo>
                    <a:pt x="115919" y="192026"/>
                  </a:lnTo>
                  <a:lnTo>
                    <a:pt x="103713" y="215613"/>
                  </a:lnTo>
                  <a:lnTo>
                    <a:pt x="93655" y="228656"/>
                  </a:lnTo>
                  <a:lnTo>
                    <a:pt x="87460" y="231950"/>
                  </a:lnTo>
                  <a:lnTo>
                    <a:pt x="73180" y="233143"/>
                  </a:lnTo>
                  <a:lnTo>
                    <a:pt x="69187" y="230318"/>
                  </a:lnTo>
                  <a:lnTo>
                    <a:pt x="67450" y="225661"/>
                  </a:lnTo>
                  <a:lnTo>
                    <a:pt x="66749" y="1997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3317006" y="1978850"/>
              <a:ext cx="72262" cy="88048"/>
            </a:xfrm>
            <a:custGeom>
              <a:avLst/>
              <a:gdLst/>
              <a:ahLst/>
              <a:cxnLst/>
              <a:rect l="0" t="0" r="0" b="0"/>
              <a:pathLst>
                <a:path w="72262" h="88048">
                  <a:moveTo>
                    <a:pt x="19735" y="18202"/>
                  </a:moveTo>
                  <a:lnTo>
                    <a:pt x="10900" y="27036"/>
                  </a:lnTo>
                  <a:lnTo>
                    <a:pt x="988" y="50200"/>
                  </a:lnTo>
                  <a:lnTo>
                    <a:pt x="0" y="67556"/>
                  </a:lnTo>
                  <a:lnTo>
                    <a:pt x="1031" y="76068"/>
                  </a:lnTo>
                  <a:lnTo>
                    <a:pt x="5416" y="81742"/>
                  </a:lnTo>
                  <a:lnTo>
                    <a:pt x="20151" y="88047"/>
                  </a:lnTo>
                  <a:lnTo>
                    <a:pt x="27408" y="87879"/>
                  </a:lnTo>
                  <a:lnTo>
                    <a:pt x="40403" y="82762"/>
                  </a:lnTo>
                  <a:lnTo>
                    <a:pt x="58116" y="65067"/>
                  </a:lnTo>
                  <a:lnTo>
                    <a:pt x="70657" y="42258"/>
                  </a:lnTo>
                  <a:lnTo>
                    <a:pt x="72261" y="26120"/>
                  </a:lnTo>
                  <a:lnTo>
                    <a:pt x="71394" y="17933"/>
                  </a:lnTo>
                  <a:lnTo>
                    <a:pt x="68042" y="11551"/>
                  </a:lnTo>
                  <a:lnTo>
                    <a:pt x="56922" y="1994"/>
                  </a:lnTo>
                  <a:lnTo>
                    <a:pt x="50074" y="0"/>
                  </a:lnTo>
                  <a:lnTo>
                    <a:pt x="35068" y="250"/>
                  </a:lnTo>
                  <a:lnTo>
                    <a:pt x="21618" y="5909"/>
                  </a:lnTo>
                  <a:lnTo>
                    <a:pt x="15443" y="10006"/>
                  </a:lnTo>
                  <a:lnTo>
                    <a:pt x="12250" y="13662"/>
                  </a:lnTo>
                  <a:lnTo>
                    <a:pt x="11047" y="17024"/>
                  </a:lnTo>
                  <a:lnTo>
                    <a:pt x="11413" y="2652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3430360" y="1887723"/>
              <a:ext cx="254786" cy="324541"/>
            </a:xfrm>
            <a:custGeom>
              <a:avLst/>
              <a:gdLst/>
              <a:ahLst/>
              <a:cxnLst/>
              <a:rect l="0" t="0" r="0" b="0"/>
              <a:pathLst>
                <a:path w="254786" h="324541">
                  <a:moveTo>
                    <a:pt x="72801" y="117650"/>
                  </a:moveTo>
                  <a:lnTo>
                    <a:pt x="38056" y="129231"/>
                  </a:lnTo>
                  <a:lnTo>
                    <a:pt x="24691" y="139439"/>
                  </a:lnTo>
                  <a:lnTo>
                    <a:pt x="1045" y="164175"/>
                  </a:lnTo>
                  <a:lnTo>
                    <a:pt x="0" y="169932"/>
                  </a:lnTo>
                  <a:lnTo>
                    <a:pt x="2078" y="175618"/>
                  </a:lnTo>
                  <a:lnTo>
                    <a:pt x="6237" y="181259"/>
                  </a:lnTo>
                  <a:lnTo>
                    <a:pt x="11783" y="183170"/>
                  </a:lnTo>
                  <a:lnTo>
                    <a:pt x="25342" y="180362"/>
                  </a:lnTo>
                  <a:lnTo>
                    <a:pt x="52986" y="159550"/>
                  </a:lnTo>
                  <a:lnTo>
                    <a:pt x="87892" y="112743"/>
                  </a:lnTo>
                  <a:lnTo>
                    <a:pt x="105728" y="72639"/>
                  </a:lnTo>
                  <a:lnTo>
                    <a:pt x="112692" y="20138"/>
                  </a:lnTo>
                  <a:lnTo>
                    <a:pt x="113264" y="8263"/>
                  </a:lnTo>
                  <a:lnTo>
                    <a:pt x="111795" y="2195"/>
                  </a:lnTo>
                  <a:lnTo>
                    <a:pt x="108968" y="0"/>
                  </a:lnTo>
                  <a:lnTo>
                    <a:pt x="105233" y="385"/>
                  </a:lnTo>
                  <a:lnTo>
                    <a:pt x="101819" y="4340"/>
                  </a:lnTo>
                  <a:lnTo>
                    <a:pt x="86838" y="47414"/>
                  </a:lnTo>
                  <a:lnTo>
                    <a:pt x="83176" y="90284"/>
                  </a:lnTo>
                  <a:lnTo>
                    <a:pt x="89024" y="122382"/>
                  </a:lnTo>
                  <a:lnTo>
                    <a:pt x="97270" y="141018"/>
                  </a:lnTo>
                  <a:lnTo>
                    <a:pt x="104831" y="146172"/>
                  </a:lnTo>
                  <a:lnTo>
                    <a:pt x="125560" y="149434"/>
                  </a:lnTo>
                  <a:lnTo>
                    <a:pt x="142786" y="145336"/>
                  </a:lnTo>
                  <a:lnTo>
                    <a:pt x="168911" y="127638"/>
                  </a:lnTo>
                  <a:lnTo>
                    <a:pt x="171084" y="128007"/>
                  </a:lnTo>
                  <a:lnTo>
                    <a:pt x="161170" y="160436"/>
                  </a:lnTo>
                  <a:lnTo>
                    <a:pt x="162224" y="166514"/>
                  </a:lnTo>
                  <a:lnTo>
                    <a:pt x="165701" y="171491"/>
                  </a:lnTo>
                  <a:lnTo>
                    <a:pt x="170792" y="175733"/>
                  </a:lnTo>
                  <a:lnTo>
                    <a:pt x="186311" y="177982"/>
                  </a:lnTo>
                  <a:lnTo>
                    <a:pt x="238960" y="167028"/>
                  </a:lnTo>
                  <a:lnTo>
                    <a:pt x="247369" y="164437"/>
                  </a:lnTo>
                  <a:lnTo>
                    <a:pt x="252050" y="166408"/>
                  </a:lnTo>
                  <a:lnTo>
                    <a:pt x="254246" y="171420"/>
                  </a:lnTo>
                  <a:lnTo>
                    <a:pt x="254785" y="178460"/>
                  </a:lnTo>
                  <a:lnTo>
                    <a:pt x="237024" y="233213"/>
                  </a:lnTo>
                  <a:lnTo>
                    <a:pt x="215440" y="291153"/>
                  </a:lnTo>
                  <a:lnTo>
                    <a:pt x="199919" y="316988"/>
                  </a:lnTo>
                  <a:lnTo>
                    <a:pt x="192680" y="321733"/>
                  </a:lnTo>
                  <a:lnTo>
                    <a:pt x="174774" y="324540"/>
                  </a:lnTo>
                  <a:lnTo>
                    <a:pt x="159420" y="320240"/>
                  </a:lnTo>
                  <a:lnTo>
                    <a:pt x="146432" y="311241"/>
                  </a:lnTo>
                  <a:lnTo>
                    <a:pt x="129648" y="290580"/>
                  </a:lnTo>
                  <a:lnTo>
                    <a:pt x="112179" y="250548"/>
                  </a:lnTo>
                  <a:lnTo>
                    <a:pt x="111997" y="243231"/>
                  </a:lnTo>
                  <a:lnTo>
                    <a:pt x="116726" y="230170"/>
                  </a:lnTo>
                  <a:lnTo>
                    <a:pt x="127457" y="220667"/>
                  </a:lnTo>
                  <a:lnTo>
                    <a:pt x="161363" y="207033"/>
                  </a:lnTo>
                  <a:lnTo>
                    <a:pt x="222580" y="19253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3849427" y="1888878"/>
              <a:ext cx="402630" cy="265608"/>
            </a:xfrm>
            <a:custGeom>
              <a:avLst/>
              <a:gdLst/>
              <a:ahLst/>
              <a:cxnLst/>
              <a:rect l="0" t="0" r="0" b="0"/>
              <a:pathLst>
                <a:path w="402630" h="265608">
                  <a:moveTo>
                    <a:pt x="53144" y="0"/>
                  </a:moveTo>
                  <a:lnTo>
                    <a:pt x="53144" y="55162"/>
                  </a:lnTo>
                  <a:lnTo>
                    <a:pt x="44093" y="116534"/>
                  </a:lnTo>
                  <a:lnTo>
                    <a:pt x="36286" y="166432"/>
                  </a:lnTo>
                  <a:lnTo>
                    <a:pt x="25365" y="228574"/>
                  </a:lnTo>
                  <a:lnTo>
                    <a:pt x="17074" y="262500"/>
                  </a:lnTo>
                  <a:lnTo>
                    <a:pt x="15229" y="265607"/>
                  </a:lnTo>
                  <a:lnTo>
                    <a:pt x="13999" y="263980"/>
                  </a:lnTo>
                  <a:lnTo>
                    <a:pt x="9290" y="212219"/>
                  </a:lnTo>
                  <a:lnTo>
                    <a:pt x="0" y="168893"/>
                  </a:lnTo>
                  <a:lnTo>
                    <a:pt x="1073" y="163446"/>
                  </a:lnTo>
                  <a:lnTo>
                    <a:pt x="4562" y="160740"/>
                  </a:lnTo>
                  <a:lnTo>
                    <a:pt x="16759" y="160198"/>
                  </a:lnTo>
                  <a:lnTo>
                    <a:pt x="70317" y="171471"/>
                  </a:lnTo>
                  <a:lnTo>
                    <a:pt x="112044" y="171631"/>
                  </a:lnTo>
                  <a:lnTo>
                    <a:pt x="122922" y="169894"/>
                  </a:lnTo>
                  <a:lnTo>
                    <a:pt x="125551" y="168736"/>
                  </a:lnTo>
                  <a:lnTo>
                    <a:pt x="116143" y="167450"/>
                  </a:lnTo>
                  <a:lnTo>
                    <a:pt x="103950" y="171809"/>
                  </a:lnTo>
                  <a:lnTo>
                    <a:pt x="81055" y="189675"/>
                  </a:lnTo>
                  <a:lnTo>
                    <a:pt x="78224" y="195792"/>
                  </a:lnTo>
                  <a:lnTo>
                    <a:pt x="77543" y="209985"/>
                  </a:lnTo>
                  <a:lnTo>
                    <a:pt x="80505" y="215804"/>
                  </a:lnTo>
                  <a:lnTo>
                    <a:pt x="91192" y="224735"/>
                  </a:lnTo>
                  <a:lnTo>
                    <a:pt x="121638" y="230544"/>
                  </a:lnTo>
                  <a:lnTo>
                    <a:pt x="175383" y="217030"/>
                  </a:lnTo>
                  <a:lnTo>
                    <a:pt x="184564" y="214029"/>
                  </a:lnTo>
                  <a:lnTo>
                    <a:pt x="188834" y="213877"/>
                  </a:lnTo>
                  <a:lnTo>
                    <a:pt x="189832" y="215625"/>
                  </a:lnTo>
                  <a:lnTo>
                    <a:pt x="182566" y="236134"/>
                  </a:lnTo>
                  <a:lnTo>
                    <a:pt x="184729" y="240633"/>
                  </a:lnTo>
                  <a:lnTo>
                    <a:pt x="189869" y="243633"/>
                  </a:lnTo>
                  <a:lnTo>
                    <a:pt x="204518" y="246041"/>
                  </a:lnTo>
                  <a:lnTo>
                    <a:pt x="220274" y="244029"/>
                  </a:lnTo>
                  <a:lnTo>
                    <a:pt x="273971" y="227220"/>
                  </a:lnTo>
                  <a:lnTo>
                    <a:pt x="279875" y="230068"/>
                  </a:lnTo>
                  <a:lnTo>
                    <a:pt x="282886" y="235664"/>
                  </a:lnTo>
                  <a:lnTo>
                    <a:pt x="283969" y="243094"/>
                  </a:lnTo>
                  <a:lnTo>
                    <a:pt x="288389" y="247122"/>
                  </a:lnTo>
                  <a:lnTo>
                    <a:pt x="295034" y="248883"/>
                  </a:lnTo>
                  <a:lnTo>
                    <a:pt x="319589" y="246944"/>
                  </a:lnTo>
                  <a:lnTo>
                    <a:pt x="327853" y="245066"/>
                  </a:lnTo>
                  <a:lnTo>
                    <a:pt x="333363" y="247513"/>
                  </a:lnTo>
                  <a:lnTo>
                    <a:pt x="337036" y="252842"/>
                  </a:lnTo>
                  <a:lnTo>
                    <a:pt x="339484" y="260093"/>
                  </a:lnTo>
                  <a:lnTo>
                    <a:pt x="344815" y="263077"/>
                  </a:lnTo>
                  <a:lnTo>
                    <a:pt x="360600" y="261463"/>
                  </a:lnTo>
                  <a:lnTo>
                    <a:pt x="381443" y="250158"/>
                  </a:lnTo>
                  <a:lnTo>
                    <a:pt x="402629" y="2329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4229880" y="2086527"/>
              <a:ext cx="148928" cy="166743"/>
            </a:xfrm>
            <a:custGeom>
              <a:avLst/>
              <a:gdLst/>
              <a:ahLst/>
              <a:cxnLst/>
              <a:rect l="0" t="0" r="0" b="0"/>
              <a:pathLst>
                <a:path w="148928" h="166743">
                  <a:moveTo>
                    <a:pt x="38818" y="51982"/>
                  </a:moveTo>
                  <a:lnTo>
                    <a:pt x="24625" y="108755"/>
                  </a:lnTo>
                  <a:lnTo>
                    <a:pt x="6621" y="163101"/>
                  </a:lnTo>
                  <a:lnTo>
                    <a:pt x="3484" y="166742"/>
                  </a:lnTo>
                  <a:lnTo>
                    <a:pt x="1394" y="165471"/>
                  </a:lnTo>
                  <a:lnTo>
                    <a:pt x="0" y="160926"/>
                  </a:lnTo>
                  <a:lnTo>
                    <a:pt x="4406" y="127983"/>
                  </a:lnTo>
                  <a:lnTo>
                    <a:pt x="16645" y="93807"/>
                  </a:lnTo>
                  <a:lnTo>
                    <a:pt x="49849" y="37095"/>
                  </a:lnTo>
                  <a:lnTo>
                    <a:pt x="64986" y="21327"/>
                  </a:lnTo>
                  <a:lnTo>
                    <a:pt x="97303" y="3671"/>
                  </a:lnTo>
                  <a:lnTo>
                    <a:pt x="105545" y="359"/>
                  </a:lnTo>
                  <a:lnTo>
                    <a:pt x="113813" y="0"/>
                  </a:lnTo>
                  <a:lnTo>
                    <a:pt x="130396" y="4533"/>
                  </a:lnTo>
                  <a:lnTo>
                    <a:pt x="142081" y="15176"/>
                  </a:lnTo>
                  <a:lnTo>
                    <a:pt x="146492" y="21898"/>
                  </a:lnTo>
                  <a:lnTo>
                    <a:pt x="148927" y="36762"/>
                  </a:lnTo>
                  <a:lnTo>
                    <a:pt x="148281" y="44609"/>
                  </a:lnTo>
                  <a:lnTo>
                    <a:pt x="140168" y="58259"/>
                  </a:lnTo>
                  <a:lnTo>
                    <a:pt x="127317" y="69565"/>
                  </a:lnTo>
                  <a:lnTo>
                    <a:pt x="112360" y="77672"/>
                  </a:lnTo>
                  <a:lnTo>
                    <a:pt x="96466" y="79425"/>
                  </a:lnTo>
                  <a:lnTo>
                    <a:pt x="72102" y="7694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3357388" y="2163473"/>
              <a:ext cx="403727" cy="199706"/>
            </a:xfrm>
            <a:custGeom>
              <a:avLst/>
              <a:gdLst/>
              <a:ahLst/>
              <a:cxnLst/>
              <a:rect l="0" t="0" r="0" b="0"/>
              <a:pathLst>
                <a:path w="403727" h="199706">
                  <a:moveTo>
                    <a:pt x="12637" y="0"/>
                  </a:moveTo>
                  <a:lnTo>
                    <a:pt x="5472" y="53491"/>
                  </a:lnTo>
                  <a:lnTo>
                    <a:pt x="2002" y="112398"/>
                  </a:lnTo>
                  <a:lnTo>
                    <a:pt x="0" y="122085"/>
                  </a:lnTo>
                  <a:lnTo>
                    <a:pt x="514" y="125768"/>
                  </a:lnTo>
                  <a:lnTo>
                    <a:pt x="2706" y="125451"/>
                  </a:lnTo>
                  <a:lnTo>
                    <a:pt x="6016" y="122465"/>
                  </a:lnTo>
                  <a:lnTo>
                    <a:pt x="40635" y="63958"/>
                  </a:lnTo>
                  <a:lnTo>
                    <a:pt x="58018" y="37236"/>
                  </a:lnTo>
                  <a:lnTo>
                    <a:pt x="72562" y="26411"/>
                  </a:lnTo>
                  <a:lnTo>
                    <a:pt x="78475" y="25928"/>
                  </a:lnTo>
                  <a:lnTo>
                    <a:pt x="83341" y="28380"/>
                  </a:lnTo>
                  <a:lnTo>
                    <a:pt x="87510" y="32788"/>
                  </a:lnTo>
                  <a:lnTo>
                    <a:pt x="89364" y="38501"/>
                  </a:lnTo>
                  <a:lnTo>
                    <a:pt x="87557" y="60717"/>
                  </a:lnTo>
                  <a:lnTo>
                    <a:pt x="80241" y="89387"/>
                  </a:lnTo>
                  <a:lnTo>
                    <a:pt x="71653" y="107220"/>
                  </a:lnTo>
                  <a:lnTo>
                    <a:pt x="71397" y="111236"/>
                  </a:lnTo>
                  <a:lnTo>
                    <a:pt x="73999" y="112064"/>
                  </a:lnTo>
                  <a:lnTo>
                    <a:pt x="84288" y="108053"/>
                  </a:lnTo>
                  <a:lnTo>
                    <a:pt x="138808" y="73538"/>
                  </a:lnTo>
                  <a:lnTo>
                    <a:pt x="157162" y="72131"/>
                  </a:lnTo>
                  <a:lnTo>
                    <a:pt x="167234" y="73051"/>
                  </a:lnTo>
                  <a:lnTo>
                    <a:pt x="174874" y="76437"/>
                  </a:lnTo>
                  <a:lnTo>
                    <a:pt x="185828" y="87596"/>
                  </a:lnTo>
                  <a:lnTo>
                    <a:pt x="197192" y="109473"/>
                  </a:lnTo>
                  <a:lnTo>
                    <a:pt x="198520" y="125393"/>
                  </a:lnTo>
                  <a:lnTo>
                    <a:pt x="197580" y="133521"/>
                  </a:lnTo>
                  <a:lnTo>
                    <a:pt x="201466" y="147484"/>
                  </a:lnTo>
                  <a:lnTo>
                    <a:pt x="205091" y="153796"/>
                  </a:lnTo>
                  <a:lnTo>
                    <a:pt x="209357" y="156155"/>
                  </a:lnTo>
                  <a:lnTo>
                    <a:pt x="214051" y="155879"/>
                  </a:lnTo>
                  <a:lnTo>
                    <a:pt x="224196" y="150640"/>
                  </a:lnTo>
                  <a:lnTo>
                    <a:pt x="240304" y="136371"/>
                  </a:lnTo>
                  <a:lnTo>
                    <a:pt x="251274" y="122555"/>
                  </a:lnTo>
                  <a:lnTo>
                    <a:pt x="252165" y="118685"/>
                  </a:lnTo>
                  <a:lnTo>
                    <a:pt x="249985" y="117030"/>
                  </a:lnTo>
                  <a:lnTo>
                    <a:pt x="245758" y="116852"/>
                  </a:lnTo>
                  <a:lnTo>
                    <a:pt x="242016" y="119506"/>
                  </a:lnTo>
                  <a:lnTo>
                    <a:pt x="235392" y="129852"/>
                  </a:lnTo>
                  <a:lnTo>
                    <a:pt x="234298" y="143696"/>
                  </a:lnTo>
                  <a:lnTo>
                    <a:pt x="235300" y="151271"/>
                  </a:lnTo>
                  <a:lnTo>
                    <a:pt x="239666" y="157245"/>
                  </a:lnTo>
                  <a:lnTo>
                    <a:pt x="254380" y="166349"/>
                  </a:lnTo>
                  <a:lnTo>
                    <a:pt x="283456" y="172255"/>
                  </a:lnTo>
                  <a:lnTo>
                    <a:pt x="315493" y="169587"/>
                  </a:lnTo>
                  <a:lnTo>
                    <a:pt x="343991" y="158524"/>
                  </a:lnTo>
                  <a:lnTo>
                    <a:pt x="365584" y="143535"/>
                  </a:lnTo>
                  <a:lnTo>
                    <a:pt x="368127" y="138220"/>
                  </a:lnTo>
                  <a:lnTo>
                    <a:pt x="367974" y="132827"/>
                  </a:lnTo>
                  <a:lnTo>
                    <a:pt x="366023" y="127383"/>
                  </a:lnTo>
                  <a:lnTo>
                    <a:pt x="361949" y="124678"/>
                  </a:lnTo>
                  <a:lnTo>
                    <a:pt x="350025" y="124138"/>
                  </a:lnTo>
                  <a:lnTo>
                    <a:pt x="337945" y="129445"/>
                  </a:lnTo>
                  <a:lnTo>
                    <a:pt x="332135" y="133449"/>
                  </a:lnTo>
                  <a:lnTo>
                    <a:pt x="323214" y="145295"/>
                  </a:lnTo>
                  <a:lnTo>
                    <a:pt x="319541" y="152337"/>
                  </a:lnTo>
                  <a:lnTo>
                    <a:pt x="317925" y="167558"/>
                  </a:lnTo>
                  <a:lnTo>
                    <a:pt x="318788" y="175500"/>
                  </a:lnTo>
                  <a:lnTo>
                    <a:pt x="323987" y="180794"/>
                  </a:lnTo>
                  <a:lnTo>
                    <a:pt x="342090" y="186677"/>
                  </a:lnTo>
                  <a:lnTo>
                    <a:pt x="360615" y="184361"/>
                  </a:lnTo>
                  <a:lnTo>
                    <a:pt x="384172" y="172661"/>
                  </a:lnTo>
                  <a:lnTo>
                    <a:pt x="390690" y="167807"/>
                  </a:lnTo>
                  <a:lnTo>
                    <a:pt x="394111" y="167345"/>
                  </a:lnTo>
                  <a:lnTo>
                    <a:pt x="395467" y="169810"/>
                  </a:lnTo>
                  <a:lnTo>
                    <a:pt x="396357" y="179022"/>
                  </a:lnTo>
                  <a:lnTo>
                    <a:pt x="403726" y="1997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3823196" y="2271646"/>
              <a:ext cx="71056" cy="140538"/>
            </a:xfrm>
            <a:custGeom>
              <a:avLst/>
              <a:gdLst/>
              <a:ahLst/>
              <a:cxnLst/>
              <a:rect l="0" t="0" r="0" b="0"/>
              <a:pathLst>
                <a:path w="71056" h="140538">
                  <a:moveTo>
                    <a:pt x="71055" y="0"/>
                  </a:moveTo>
                  <a:lnTo>
                    <a:pt x="40727" y="23164"/>
                  </a:lnTo>
                  <a:lnTo>
                    <a:pt x="28374" y="43538"/>
                  </a:lnTo>
                  <a:lnTo>
                    <a:pt x="27807" y="51215"/>
                  </a:lnTo>
                  <a:lnTo>
                    <a:pt x="32110" y="67141"/>
                  </a:lnTo>
                  <a:lnTo>
                    <a:pt x="56020" y="109381"/>
                  </a:lnTo>
                  <a:lnTo>
                    <a:pt x="56408" y="117299"/>
                  </a:lnTo>
                  <a:lnTo>
                    <a:pt x="51909" y="133494"/>
                  </a:lnTo>
                  <a:lnTo>
                    <a:pt x="46272" y="137998"/>
                  </a:lnTo>
                  <a:lnTo>
                    <a:pt x="30146" y="140537"/>
                  </a:lnTo>
                  <a:lnTo>
                    <a:pt x="15582" y="136117"/>
                  </a:lnTo>
                  <a:lnTo>
                    <a:pt x="9110" y="132350"/>
                  </a:lnTo>
                  <a:lnTo>
                    <a:pt x="4795" y="126141"/>
                  </a:lnTo>
                  <a:lnTo>
                    <a:pt x="0" y="109379"/>
                  </a:lnTo>
                  <a:lnTo>
                    <a:pt x="335" y="94533"/>
                  </a:lnTo>
                  <a:lnTo>
                    <a:pt x="4486" y="748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3921496" y="2313251"/>
              <a:ext cx="72608" cy="116496"/>
            </a:xfrm>
            <a:custGeom>
              <a:avLst/>
              <a:gdLst/>
              <a:ahLst/>
              <a:cxnLst/>
              <a:rect l="0" t="0" r="0" b="0"/>
              <a:pathLst>
                <a:path w="72608" h="116496">
                  <a:moveTo>
                    <a:pt x="22681" y="0"/>
                  </a:moveTo>
                  <a:lnTo>
                    <a:pt x="31516" y="8835"/>
                  </a:lnTo>
                  <a:lnTo>
                    <a:pt x="32269" y="13287"/>
                  </a:lnTo>
                  <a:lnTo>
                    <a:pt x="30922" y="18104"/>
                  </a:lnTo>
                  <a:lnTo>
                    <a:pt x="0" y="62724"/>
                  </a:lnTo>
                  <a:lnTo>
                    <a:pt x="164" y="66779"/>
                  </a:lnTo>
                  <a:lnTo>
                    <a:pt x="3971" y="69483"/>
                  </a:lnTo>
                  <a:lnTo>
                    <a:pt x="10208" y="71285"/>
                  </a:lnTo>
                  <a:lnTo>
                    <a:pt x="32237" y="69405"/>
                  </a:lnTo>
                  <a:lnTo>
                    <a:pt x="45727" y="62898"/>
                  </a:lnTo>
                  <a:lnTo>
                    <a:pt x="51914" y="58574"/>
                  </a:lnTo>
                  <a:lnTo>
                    <a:pt x="55113" y="59390"/>
                  </a:lnTo>
                  <a:lnTo>
                    <a:pt x="56322" y="63632"/>
                  </a:lnTo>
                  <a:lnTo>
                    <a:pt x="53606" y="84806"/>
                  </a:lnTo>
                  <a:lnTo>
                    <a:pt x="51618" y="92596"/>
                  </a:lnTo>
                  <a:lnTo>
                    <a:pt x="53067" y="98713"/>
                  </a:lnTo>
                  <a:lnTo>
                    <a:pt x="56807" y="103716"/>
                  </a:lnTo>
                  <a:lnTo>
                    <a:pt x="72607" y="1164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4057753" y="2321572"/>
              <a:ext cx="194304" cy="149780"/>
            </a:xfrm>
            <a:custGeom>
              <a:avLst/>
              <a:gdLst/>
              <a:ahLst/>
              <a:cxnLst/>
              <a:rect l="0" t="0" r="0" b="0"/>
              <a:pathLst>
                <a:path w="194304" h="149780">
                  <a:moveTo>
                    <a:pt x="19561" y="0"/>
                  </a:moveTo>
                  <a:lnTo>
                    <a:pt x="0" y="58681"/>
                  </a:lnTo>
                  <a:lnTo>
                    <a:pt x="973" y="63159"/>
                  </a:lnTo>
                  <a:lnTo>
                    <a:pt x="4395" y="65220"/>
                  </a:lnTo>
                  <a:lnTo>
                    <a:pt x="9450" y="65670"/>
                  </a:lnTo>
                  <a:lnTo>
                    <a:pt x="14670" y="63196"/>
                  </a:lnTo>
                  <a:lnTo>
                    <a:pt x="25400" y="53050"/>
                  </a:lnTo>
                  <a:lnTo>
                    <a:pt x="31775" y="50160"/>
                  </a:lnTo>
                  <a:lnTo>
                    <a:pt x="46253" y="49414"/>
                  </a:lnTo>
                  <a:lnTo>
                    <a:pt x="108591" y="64090"/>
                  </a:lnTo>
                  <a:lnTo>
                    <a:pt x="156785" y="73285"/>
                  </a:lnTo>
                  <a:lnTo>
                    <a:pt x="184727" y="69997"/>
                  </a:lnTo>
                  <a:lnTo>
                    <a:pt x="187919" y="67005"/>
                  </a:lnTo>
                  <a:lnTo>
                    <a:pt x="187273" y="63162"/>
                  </a:lnTo>
                  <a:lnTo>
                    <a:pt x="184069" y="58750"/>
                  </a:lnTo>
                  <a:lnTo>
                    <a:pt x="168181" y="53848"/>
                  </a:lnTo>
                  <a:lnTo>
                    <a:pt x="146635" y="53519"/>
                  </a:lnTo>
                  <a:lnTo>
                    <a:pt x="124732" y="59536"/>
                  </a:lnTo>
                  <a:lnTo>
                    <a:pt x="118336" y="65579"/>
                  </a:lnTo>
                  <a:lnTo>
                    <a:pt x="114997" y="73305"/>
                  </a:lnTo>
                  <a:lnTo>
                    <a:pt x="113695" y="82154"/>
                  </a:lnTo>
                  <a:lnTo>
                    <a:pt x="117180" y="99383"/>
                  </a:lnTo>
                  <a:lnTo>
                    <a:pt x="120698" y="107861"/>
                  </a:lnTo>
                  <a:lnTo>
                    <a:pt x="134469" y="122212"/>
                  </a:lnTo>
                  <a:lnTo>
                    <a:pt x="163014" y="138221"/>
                  </a:lnTo>
                  <a:lnTo>
                    <a:pt x="194303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65" name="Freeform 264"/>
          <p:cNvSpPr/>
          <p:nvPr/>
        </p:nvSpPr>
        <p:spPr>
          <a:xfrm>
            <a:off x="2479672" y="2879083"/>
            <a:ext cx="391091" cy="8322"/>
          </a:xfrm>
          <a:custGeom>
            <a:avLst/>
            <a:gdLst/>
            <a:ahLst/>
            <a:cxnLst/>
            <a:rect l="0" t="0" r="0" b="0"/>
            <a:pathLst>
              <a:path w="391091" h="8322">
                <a:moveTo>
                  <a:pt x="0" y="0"/>
                </a:moveTo>
                <a:lnTo>
                  <a:pt x="50745" y="0"/>
                </a:lnTo>
                <a:lnTo>
                  <a:pt x="109979" y="0"/>
                </a:lnTo>
                <a:lnTo>
                  <a:pt x="172634" y="0"/>
                </a:lnTo>
                <a:lnTo>
                  <a:pt x="225382" y="0"/>
                </a:lnTo>
                <a:lnTo>
                  <a:pt x="277133" y="0"/>
                </a:lnTo>
                <a:lnTo>
                  <a:pt x="335220" y="0"/>
                </a:lnTo>
                <a:lnTo>
                  <a:pt x="391090" y="8321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75" name="Group 274"/>
          <p:cNvGrpSpPr/>
          <p:nvPr/>
        </p:nvGrpSpPr>
        <p:grpSpPr>
          <a:xfrm>
            <a:off x="1148407" y="3344285"/>
            <a:ext cx="1757942" cy="461855"/>
            <a:chOff x="1148407" y="3344285"/>
            <a:chExt cx="1757942" cy="461855"/>
          </a:xfrm>
        </p:grpSpPr>
        <p:sp>
          <p:nvSpPr>
            <p:cNvPr id="266" name="Freeform 265"/>
            <p:cNvSpPr/>
            <p:nvPr/>
          </p:nvSpPr>
          <p:spPr>
            <a:xfrm>
              <a:off x="1148407" y="3344285"/>
              <a:ext cx="138857" cy="306888"/>
            </a:xfrm>
            <a:custGeom>
              <a:avLst/>
              <a:gdLst/>
              <a:ahLst/>
              <a:cxnLst/>
              <a:rect l="0" t="0" r="0" b="0"/>
              <a:pathLst>
                <a:path w="138857" h="306888">
                  <a:moveTo>
                    <a:pt x="16540" y="158876"/>
                  </a:moveTo>
                  <a:lnTo>
                    <a:pt x="10821" y="217480"/>
                  </a:lnTo>
                  <a:lnTo>
                    <a:pt x="8561" y="270236"/>
                  </a:lnTo>
                  <a:lnTo>
                    <a:pt x="8320" y="303230"/>
                  </a:lnTo>
                  <a:lnTo>
                    <a:pt x="7362" y="306887"/>
                  </a:lnTo>
                  <a:lnTo>
                    <a:pt x="5798" y="305627"/>
                  </a:lnTo>
                  <a:lnTo>
                    <a:pt x="3831" y="301089"/>
                  </a:lnTo>
                  <a:lnTo>
                    <a:pt x="416" y="247950"/>
                  </a:lnTo>
                  <a:lnTo>
                    <a:pt x="0" y="190031"/>
                  </a:lnTo>
                  <a:lnTo>
                    <a:pt x="6561" y="131815"/>
                  </a:lnTo>
                  <a:lnTo>
                    <a:pt x="16760" y="78265"/>
                  </a:lnTo>
                  <a:lnTo>
                    <a:pt x="23110" y="56481"/>
                  </a:lnTo>
                  <a:lnTo>
                    <a:pt x="42253" y="27429"/>
                  </a:lnTo>
                  <a:lnTo>
                    <a:pt x="68258" y="3883"/>
                  </a:lnTo>
                  <a:lnTo>
                    <a:pt x="86370" y="0"/>
                  </a:lnTo>
                  <a:lnTo>
                    <a:pt x="104898" y="2280"/>
                  </a:lnTo>
                  <a:lnTo>
                    <a:pt x="119297" y="9458"/>
                  </a:lnTo>
                  <a:lnTo>
                    <a:pt x="129394" y="23742"/>
                  </a:lnTo>
                  <a:lnTo>
                    <a:pt x="136039" y="42418"/>
                  </a:lnTo>
                  <a:lnTo>
                    <a:pt x="138856" y="72800"/>
                  </a:lnTo>
                  <a:lnTo>
                    <a:pt x="136238" y="91034"/>
                  </a:lnTo>
                  <a:lnTo>
                    <a:pt x="120732" y="121311"/>
                  </a:lnTo>
                  <a:lnTo>
                    <a:pt x="74787" y="17551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1300466" y="3498350"/>
              <a:ext cx="64187" cy="106469"/>
            </a:xfrm>
            <a:custGeom>
              <a:avLst/>
              <a:gdLst/>
              <a:ahLst/>
              <a:cxnLst/>
              <a:rect l="0" t="0" r="0" b="0"/>
              <a:pathLst>
                <a:path w="64187" h="106469">
                  <a:moveTo>
                    <a:pt x="22581" y="46417"/>
                  </a:moveTo>
                  <a:lnTo>
                    <a:pt x="40250" y="41999"/>
                  </a:lnTo>
                  <a:lnTo>
                    <a:pt x="46380" y="37924"/>
                  </a:lnTo>
                  <a:lnTo>
                    <a:pt x="55656" y="26000"/>
                  </a:lnTo>
                  <a:lnTo>
                    <a:pt x="56650" y="18937"/>
                  </a:lnTo>
                  <a:lnTo>
                    <a:pt x="52824" y="3693"/>
                  </a:lnTo>
                  <a:lnTo>
                    <a:pt x="48290" y="367"/>
                  </a:lnTo>
                  <a:lnTo>
                    <a:pt x="42494" y="0"/>
                  </a:lnTo>
                  <a:lnTo>
                    <a:pt x="29582" y="4522"/>
                  </a:lnTo>
                  <a:lnTo>
                    <a:pt x="17680" y="12695"/>
                  </a:lnTo>
                  <a:lnTo>
                    <a:pt x="8691" y="24957"/>
                  </a:lnTo>
                  <a:lnTo>
                    <a:pt x="2539" y="40577"/>
                  </a:lnTo>
                  <a:lnTo>
                    <a:pt x="0" y="69238"/>
                  </a:lnTo>
                  <a:lnTo>
                    <a:pt x="2683" y="87070"/>
                  </a:lnTo>
                  <a:lnTo>
                    <a:pt x="6542" y="93859"/>
                  </a:lnTo>
                  <a:lnTo>
                    <a:pt x="18226" y="103868"/>
                  </a:lnTo>
                  <a:lnTo>
                    <a:pt x="35130" y="106468"/>
                  </a:lnTo>
                  <a:lnTo>
                    <a:pt x="51272" y="104541"/>
                  </a:lnTo>
                  <a:lnTo>
                    <a:pt x="55577" y="102733"/>
                  </a:lnTo>
                  <a:lnTo>
                    <a:pt x="64186" y="9634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1383286" y="3529838"/>
              <a:ext cx="207341" cy="150654"/>
            </a:xfrm>
            <a:custGeom>
              <a:avLst/>
              <a:gdLst/>
              <a:ahLst/>
              <a:cxnLst/>
              <a:rect l="0" t="0" r="0" b="0"/>
              <a:pathLst>
                <a:path w="207341" h="150654">
                  <a:moveTo>
                    <a:pt x="22971" y="6607"/>
                  </a:moveTo>
                  <a:lnTo>
                    <a:pt x="6113" y="63769"/>
                  </a:lnTo>
                  <a:lnTo>
                    <a:pt x="409" y="91962"/>
                  </a:lnTo>
                  <a:lnTo>
                    <a:pt x="0" y="105564"/>
                  </a:lnTo>
                  <a:lnTo>
                    <a:pt x="1185" y="104013"/>
                  </a:lnTo>
                  <a:lnTo>
                    <a:pt x="28796" y="48717"/>
                  </a:lnTo>
                  <a:lnTo>
                    <a:pt x="53883" y="18134"/>
                  </a:lnTo>
                  <a:lnTo>
                    <a:pt x="69686" y="11730"/>
                  </a:lnTo>
                  <a:lnTo>
                    <a:pt x="131593" y="7057"/>
                  </a:lnTo>
                  <a:lnTo>
                    <a:pt x="191167" y="61"/>
                  </a:lnTo>
                  <a:lnTo>
                    <a:pt x="205898" y="0"/>
                  </a:lnTo>
                  <a:lnTo>
                    <a:pt x="205944" y="1278"/>
                  </a:lnTo>
                  <a:lnTo>
                    <a:pt x="167867" y="29459"/>
                  </a:lnTo>
                  <a:lnTo>
                    <a:pt x="165796" y="35710"/>
                  </a:lnTo>
                  <a:lnTo>
                    <a:pt x="168427" y="50053"/>
                  </a:lnTo>
                  <a:lnTo>
                    <a:pt x="203833" y="107046"/>
                  </a:lnTo>
                  <a:lnTo>
                    <a:pt x="207340" y="115172"/>
                  </a:lnTo>
                  <a:lnTo>
                    <a:pt x="206905" y="121514"/>
                  </a:lnTo>
                  <a:lnTo>
                    <a:pt x="203841" y="126666"/>
                  </a:lnTo>
                  <a:lnTo>
                    <a:pt x="193040" y="134856"/>
                  </a:lnTo>
                  <a:lnTo>
                    <a:pt x="155493" y="150561"/>
                  </a:lnTo>
                  <a:lnTo>
                    <a:pt x="148301" y="150653"/>
                  </a:lnTo>
                  <a:lnTo>
                    <a:pt x="122824" y="13974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1689173" y="3686224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1965062" y="3544416"/>
              <a:ext cx="134200" cy="224833"/>
            </a:xfrm>
            <a:custGeom>
              <a:avLst/>
              <a:gdLst/>
              <a:ahLst/>
              <a:cxnLst/>
              <a:rect l="0" t="0" r="0" b="0"/>
              <a:pathLst>
                <a:path w="134200" h="224833">
                  <a:moveTo>
                    <a:pt x="56953" y="16993"/>
                  </a:moveTo>
                  <a:lnTo>
                    <a:pt x="33789" y="56155"/>
                  </a:lnTo>
                  <a:lnTo>
                    <a:pt x="22536" y="115520"/>
                  </a:lnTo>
                  <a:lnTo>
                    <a:pt x="10576" y="172144"/>
                  </a:lnTo>
                  <a:lnTo>
                    <a:pt x="3076" y="223352"/>
                  </a:lnTo>
                  <a:lnTo>
                    <a:pt x="1619" y="224832"/>
                  </a:lnTo>
                  <a:lnTo>
                    <a:pt x="0" y="214150"/>
                  </a:lnTo>
                  <a:lnTo>
                    <a:pt x="7928" y="154999"/>
                  </a:lnTo>
                  <a:lnTo>
                    <a:pt x="21014" y="97728"/>
                  </a:lnTo>
                  <a:lnTo>
                    <a:pt x="39196" y="46630"/>
                  </a:lnTo>
                  <a:lnTo>
                    <a:pt x="65492" y="10017"/>
                  </a:lnTo>
                  <a:lnTo>
                    <a:pt x="70967" y="4021"/>
                  </a:lnTo>
                  <a:lnTo>
                    <a:pt x="78315" y="949"/>
                  </a:lnTo>
                  <a:lnTo>
                    <a:pt x="96341" y="0"/>
                  </a:lnTo>
                  <a:lnTo>
                    <a:pt x="104477" y="2891"/>
                  </a:lnTo>
                  <a:lnTo>
                    <a:pt x="118447" y="13499"/>
                  </a:lnTo>
                  <a:lnTo>
                    <a:pt x="132291" y="39482"/>
                  </a:lnTo>
                  <a:lnTo>
                    <a:pt x="134199" y="57499"/>
                  </a:lnTo>
                  <a:lnTo>
                    <a:pt x="133413" y="66186"/>
                  </a:lnTo>
                  <a:lnTo>
                    <a:pt x="125144" y="83235"/>
                  </a:lnTo>
                  <a:lnTo>
                    <a:pt x="112223" y="98209"/>
                  </a:lnTo>
                  <a:lnTo>
                    <a:pt x="97235" y="107946"/>
                  </a:lnTo>
                  <a:lnTo>
                    <a:pt x="89355" y="109063"/>
                  </a:lnTo>
                  <a:lnTo>
                    <a:pt x="73203" y="105374"/>
                  </a:lnTo>
                  <a:lnTo>
                    <a:pt x="64175" y="100036"/>
                  </a:lnTo>
                  <a:lnTo>
                    <a:pt x="56953" y="9188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2146830" y="3544767"/>
              <a:ext cx="199707" cy="110744"/>
            </a:xfrm>
            <a:custGeom>
              <a:avLst/>
              <a:gdLst/>
              <a:ahLst/>
              <a:cxnLst/>
              <a:rect l="0" t="0" r="0" b="0"/>
              <a:pathLst>
                <a:path w="199707" h="110744">
                  <a:moveTo>
                    <a:pt x="0" y="0"/>
                  </a:moveTo>
                  <a:lnTo>
                    <a:pt x="12362" y="14210"/>
                  </a:lnTo>
                  <a:lnTo>
                    <a:pt x="18747" y="27580"/>
                  </a:lnTo>
                  <a:lnTo>
                    <a:pt x="23121" y="59536"/>
                  </a:lnTo>
                  <a:lnTo>
                    <a:pt x="20000" y="89448"/>
                  </a:lnTo>
                  <a:lnTo>
                    <a:pt x="18881" y="91991"/>
                  </a:lnTo>
                  <a:lnTo>
                    <a:pt x="18135" y="89989"/>
                  </a:lnTo>
                  <a:lnTo>
                    <a:pt x="17637" y="84956"/>
                  </a:lnTo>
                  <a:lnTo>
                    <a:pt x="22016" y="74432"/>
                  </a:lnTo>
                  <a:lnTo>
                    <a:pt x="25772" y="69037"/>
                  </a:lnTo>
                  <a:lnTo>
                    <a:pt x="37342" y="60577"/>
                  </a:lnTo>
                  <a:lnTo>
                    <a:pt x="53579" y="54660"/>
                  </a:lnTo>
                  <a:lnTo>
                    <a:pt x="110516" y="50549"/>
                  </a:lnTo>
                  <a:lnTo>
                    <a:pt x="114358" y="51266"/>
                  </a:lnTo>
                  <a:lnTo>
                    <a:pt x="113221" y="52668"/>
                  </a:lnTo>
                  <a:lnTo>
                    <a:pt x="108765" y="54528"/>
                  </a:lnTo>
                  <a:lnTo>
                    <a:pt x="93659" y="70397"/>
                  </a:lnTo>
                  <a:lnTo>
                    <a:pt x="91101" y="78366"/>
                  </a:lnTo>
                  <a:lnTo>
                    <a:pt x="90724" y="97083"/>
                  </a:lnTo>
                  <a:lnTo>
                    <a:pt x="94692" y="103554"/>
                  </a:lnTo>
                  <a:lnTo>
                    <a:pt x="101035" y="107867"/>
                  </a:lnTo>
                  <a:lnTo>
                    <a:pt x="108962" y="110743"/>
                  </a:lnTo>
                  <a:lnTo>
                    <a:pt x="127632" y="109007"/>
                  </a:lnTo>
                  <a:lnTo>
                    <a:pt x="173093" y="93490"/>
                  </a:lnTo>
                  <a:lnTo>
                    <a:pt x="199706" y="748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2289297" y="3486519"/>
              <a:ext cx="423366" cy="280212"/>
            </a:xfrm>
            <a:custGeom>
              <a:avLst/>
              <a:gdLst/>
              <a:ahLst/>
              <a:cxnLst/>
              <a:rect l="0" t="0" r="0" b="0"/>
              <a:pathLst>
                <a:path w="423366" h="280212">
                  <a:moveTo>
                    <a:pt x="148770" y="0"/>
                  </a:moveTo>
                  <a:lnTo>
                    <a:pt x="135518" y="8835"/>
                  </a:lnTo>
                  <a:lnTo>
                    <a:pt x="126546" y="23034"/>
                  </a:lnTo>
                  <a:lnTo>
                    <a:pt x="113253" y="66701"/>
                  </a:lnTo>
                  <a:lnTo>
                    <a:pt x="107443" y="125561"/>
                  </a:lnTo>
                  <a:lnTo>
                    <a:pt x="98351" y="182662"/>
                  </a:lnTo>
                  <a:lnTo>
                    <a:pt x="87911" y="219619"/>
                  </a:lnTo>
                  <a:lnTo>
                    <a:pt x="67817" y="256955"/>
                  </a:lnTo>
                  <a:lnTo>
                    <a:pt x="54544" y="269220"/>
                  </a:lnTo>
                  <a:lnTo>
                    <a:pt x="38474" y="276829"/>
                  </a:lnTo>
                  <a:lnTo>
                    <a:pt x="19005" y="280211"/>
                  </a:lnTo>
                  <a:lnTo>
                    <a:pt x="11409" y="278339"/>
                  </a:lnTo>
                  <a:lnTo>
                    <a:pt x="5421" y="274317"/>
                  </a:lnTo>
                  <a:lnTo>
                    <a:pt x="504" y="268862"/>
                  </a:lnTo>
                  <a:lnTo>
                    <a:pt x="0" y="263377"/>
                  </a:lnTo>
                  <a:lnTo>
                    <a:pt x="2437" y="257871"/>
                  </a:lnTo>
                  <a:lnTo>
                    <a:pt x="19120" y="241286"/>
                  </a:lnTo>
                  <a:lnTo>
                    <a:pt x="81249" y="202478"/>
                  </a:lnTo>
                  <a:lnTo>
                    <a:pt x="141300" y="163647"/>
                  </a:lnTo>
                  <a:lnTo>
                    <a:pt x="158371" y="146081"/>
                  </a:lnTo>
                  <a:lnTo>
                    <a:pt x="166289" y="131493"/>
                  </a:lnTo>
                  <a:lnTo>
                    <a:pt x="170620" y="129267"/>
                  </a:lnTo>
                  <a:lnTo>
                    <a:pt x="175356" y="130558"/>
                  </a:lnTo>
                  <a:lnTo>
                    <a:pt x="212660" y="163984"/>
                  </a:lnTo>
                  <a:lnTo>
                    <a:pt x="224818" y="189224"/>
                  </a:lnTo>
                  <a:lnTo>
                    <a:pt x="229858" y="220125"/>
                  </a:lnTo>
                  <a:lnTo>
                    <a:pt x="228717" y="225337"/>
                  </a:lnTo>
                  <a:lnTo>
                    <a:pt x="226106" y="226964"/>
                  </a:lnTo>
                  <a:lnTo>
                    <a:pt x="222517" y="226199"/>
                  </a:lnTo>
                  <a:lnTo>
                    <a:pt x="221973" y="222915"/>
                  </a:lnTo>
                  <a:lnTo>
                    <a:pt x="226300" y="211870"/>
                  </a:lnTo>
                  <a:lnTo>
                    <a:pt x="239132" y="194475"/>
                  </a:lnTo>
                  <a:lnTo>
                    <a:pt x="259063" y="182027"/>
                  </a:lnTo>
                  <a:lnTo>
                    <a:pt x="297290" y="176181"/>
                  </a:lnTo>
                  <a:lnTo>
                    <a:pt x="327659" y="173320"/>
                  </a:lnTo>
                  <a:lnTo>
                    <a:pt x="342614" y="166097"/>
                  </a:lnTo>
                  <a:lnTo>
                    <a:pt x="346417" y="160658"/>
                  </a:lnTo>
                  <a:lnTo>
                    <a:pt x="348027" y="154258"/>
                  </a:lnTo>
                  <a:lnTo>
                    <a:pt x="348177" y="147218"/>
                  </a:lnTo>
                  <a:lnTo>
                    <a:pt x="344578" y="142524"/>
                  </a:lnTo>
                  <a:lnTo>
                    <a:pt x="330717" y="137309"/>
                  </a:lnTo>
                  <a:lnTo>
                    <a:pt x="324617" y="138692"/>
                  </a:lnTo>
                  <a:lnTo>
                    <a:pt x="319626" y="142388"/>
                  </a:lnTo>
                  <a:lnTo>
                    <a:pt x="315374" y="147625"/>
                  </a:lnTo>
                  <a:lnTo>
                    <a:pt x="314389" y="153891"/>
                  </a:lnTo>
                  <a:lnTo>
                    <a:pt x="318224" y="168248"/>
                  </a:lnTo>
                  <a:lnTo>
                    <a:pt x="328559" y="178944"/>
                  </a:lnTo>
                  <a:lnTo>
                    <a:pt x="389353" y="213566"/>
                  </a:lnTo>
                  <a:lnTo>
                    <a:pt x="402393" y="223124"/>
                  </a:lnTo>
                  <a:lnTo>
                    <a:pt x="407534" y="224564"/>
                  </a:lnTo>
                  <a:lnTo>
                    <a:pt x="411887" y="223674"/>
                  </a:lnTo>
                  <a:lnTo>
                    <a:pt x="423365" y="2163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2710994" y="3661261"/>
              <a:ext cx="115218" cy="80803"/>
            </a:xfrm>
            <a:custGeom>
              <a:avLst/>
              <a:gdLst/>
              <a:ahLst/>
              <a:cxnLst/>
              <a:rect l="0" t="0" r="0" b="0"/>
              <a:pathLst>
                <a:path w="115218" h="80803">
                  <a:moveTo>
                    <a:pt x="59915" y="0"/>
                  </a:moveTo>
                  <a:lnTo>
                    <a:pt x="40910" y="7568"/>
                  </a:lnTo>
                  <a:lnTo>
                    <a:pt x="12816" y="31142"/>
                  </a:lnTo>
                  <a:lnTo>
                    <a:pt x="553" y="51757"/>
                  </a:lnTo>
                  <a:lnTo>
                    <a:pt x="0" y="58543"/>
                  </a:lnTo>
                  <a:lnTo>
                    <a:pt x="4317" y="71015"/>
                  </a:lnTo>
                  <a:lnTo>
                    <a:pt x="9905" y="75080"/>
                  </a:lnTo>
                  <a:lnTo>
                    <a:pt x="35441" y="80802"/>
                  </a:lnTo>
                  <a:lnTo>
                    <a:pt x="77202" y="80270"/>
                  </a:lnTo>
                  <a:lnTo>
                    <a:pt x="97184" y="75431"/>
                  </a:lnTo>
                  <a:lnTo>
                    <a:pt x="112228" y="67118"/>
                  </a:lnTo>
                  <a:lnTo>
                    <a:pt x="115131" y="62312"/>
                  </a:lnTo>
                  <a:lnTo>
                    <a:pt x="115217" y="57259"/>
                  </a:lnTo>
                  <a:lnTo>
                    <a:pt x="113425" y="52041"/>
                  </a:lnTo>
                  <a:lnTo>
                    <a:pt x="108532" y="48563"/>
                  </a:lnTo>
                  <a:lnTo>
                    <a:pt x="93234" y="44698"/>
                  </a:lnTo>
                  <a:lnTo>
                    <a:pt x="85826" y="45516"/>
                  </a:lnTo>
                  <a:lnTo>
                    <a:pt x="72664" y="51356"/>
                  </a:lnTo>
                  <a:lnTo>
                    <a:pt x="70263" y="55502"/>
                  </a:lnTo>
                  <a:lnTo>
                    <a:pt x="70512" y="60116"/>
                  </a:lnTo>
                  <a:lnTo>
                    <a:pt x="72527" y="65041"/>
                  </a:lnTo>
                  <a:lnTo>
                    <a:pt x="76644" y="68323"/>
                  </a:lnTo>
                  <a:lnTo>
                    <a:pt x="101520" y="748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2812514" y="3702867"/>
              <a:ext cx="93835" cy="103273"/>
            </a:xfrm>
            <a:custGeom>
              <a:avLst/>
              <a:gdLst/>
              <a:ahLst/>
              <a:cxnLst/>
              <a:rect l="0" t="0" r="0" b="0"/>
              <a:pathLst>
                <a:path w="93835" h="103273">
                  <a:moveTo>
                    <a:pt x="91532" y="0"/>
                  </a:moveTo>
                  <a:lnTo>
                    <a:pt x="78280" y="4417"/>
                  </a:lnTo>
                  <a:lnTo>
                    <a:pt x="75301" y="8492"/>
                  </a:lnTo>
                  <a:lnTo>
                    <a:pt x="74239" y="13982"/>
                  </a:lnTo>
                  <a:lnTo>
                    <a:pt x="74456" y="20416"/>
                  </a:lnTo>
                  <a:lnTo>
                    <a:pt x="93598" y="66899"/>
                  </a:lnTo>
                  <a:lnTo>
                    <a:pt x="93834" y="75110"/>
                  </a:lnTo>
                  <a:lnTo>
                    <a:pt x="89165" y="91629"/>
                  </a:lnTo>
                  <a:lnTo>
                    <a:pt x="82557" y="97144"/>
                  </a:lnTo>
                  <a:lnTo>
                    <a:pt x="62888" y="103272"/>
                  </a:lnTo>
                  <a:lnTo>
                    <a:pt x="34659" y="102303"/>
                  </a:lnTo>
                  <a:lnTo>
                    <a:pt x="0" y="915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3161998" y="2789865"/>
            <a:ext cx="449626" cy="263961"/>
            <a:chOff x="3161998" y="2789865"/>
            <a:chExt cx="449626" cy="263961"/>
          </a:xfrm>
        </p:grpSpPr>
        <p:sp>
          <p:nvSpPr>
            <p:cNvPr id="276" name="Freeform 275"/>
            <p:cNvSpPr/>
            <p:nvPr/>
          </p:nvSpPr>
          <p:spPr>
            <a:xfrm>
              <a:off x="3161998" y="2789865"/>
              <a:ext cx="107790" cy="218942"/>
            </a:xfrm>
            <a:custGeom>
              <a:avLst/>
              <a:gdLst/>
              <a:ahLst/>
              <a:cxnLst/>
              <a:rect l="0" t="0" r="0" b="0"/>
              <a:pathLst>
                <a:path w="107790" h="218942">
                  <a:moveTo>
                    <a:pt x="0" y="14328"/>
                  </a:moveTo>
                  <a:lnTo>
                    <a:pt x="13252" y="5494"/>
                  </a:lnTo>
                  <a:lnTo>
                    <a:pt x="39163" y="0"/>
                  </a:lnTo>
                  <a:lnTo>
                    <a:pt x="65845" y="2789"/>
                  </a:lnTo>
                  <a:lnTo>
                    <a:pt x="91317" y="13888"/>
                  </a:lnTo>
                  <a:lnTo>
                    <a:pt x="103148" y="26152"/>
                  </a:lnTo>
                  <a:lnTo>
                    <a:pt x="107597" y="33306"/>
                  </a:lnTo>
                  <a:lnTo>
                    <a:pt x="107789" y="39924"/>
                  </a:lnTo>
                  <a:lnTo>
                    <a:pt x="105144" y="46185"/>
                  </a:lnTo>
                  <a:lnTo>
                    <a:pt x="94808" y="57148"/>
                  </a:lnTo>
                  <a:lnTo>
                    <a:pt x="37505" y="87919"/>
                  </a:lnTo>
                  <a:lnTo>
                    <a:pt x="35174" y="93899"/>
                  </a:lnTo>
                  <a:lnTo>
                    <a:pt x="35468" y="100660"/>
                  </a:lnTo>
                  <a:lnTo>
                    <a:pt x="40727" y="114643"/>
                  </a:lnTo>
                  <a:lnTo>
                    <a:pt x="80619" y="165661"/>
                  </a:lnTo>
                  <a:lnTo>
                    <a:pt x="83332" y="173464"/>
                  </a:lnTo>
                  <a:lnTo>
                    <a:pt x="83881" y="189530"/>
                  </a:lnTo>
                  <a:lnTo>
                    <a:pt x="79960" y="196774"/>
                  </a:lnTo>
                  <a:lnTo>
                    <a:pt x="65740" y="209752"/>
                  </a:lnTo>
                  <a:lnTo>
                    <a:pt x="47093" y="216754"/>
                  </a:lnTo>
                  <a:lnTo>
                    <a:pt x="27402" y="218941"/>
                  </a:lnTo>
                  <a:lnTo>
                    <a:pt x="9405" y="216831"/>
                  </a:lnTo>
                  <a:lnTo>
                    <a:pt x="6270" y="214049"/>
                  </a:lnTo>
                  <a:lnTo>
                    <a:pt x="6954" y="210346"/>
                  </a:lnTo>
                  <a:lnTo>
                    <a:pt x="16642" y="19739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3337262" y="2833125"/>
              <a:ext cx="104756" cy="220701"/>
            </a:xfrm>
            <a:custGeom>
              <a:avLst/>
              <a:gdLst/>
              <a:ahLst/>
              <a:cxnLst/>
              <a:rect l="0" t="0" r="0" b="0"/>
              <a:pathLst>
                <a:path w="104756" h="220701">
                  <a:moveTo>
                    <a:pt x="57726" y="87563"/>
                  </a:moveTo>
                  <a:lnTo>
                    <a:pt x="88054" y="64399"/>
                  </a:lnTo>
                  <a:lnTo>
                    <a:pt x="100407" y="44025"/>
                  </a:lnTo>
                  <a:lnTo>
                    <a:pt x="100973" y="37273"/>
                  </a:lnTo>
                  <a:lnTo>
                    <a:pt x="96671" y="24839"/>
                  </a:lnTo>
                  <a:lnTo>
                    <a:pt x="83852" y="7443"/>
                  </a:lnTo>
                  <a:lnTo>
                    <a:pt x="66256" y="1103"/>
                  </a:lnTo>
                  <a:lnTo>
                    <a:pt x="32825" y="0"/>
                  </a:lnTo>
                  <a:lnTo>
                    <a:pt x="21709" y="1451"/>
                  </a:lnTo>
                  <a:lnTo>
                    <a:pt x="13374" y="5192"/>
                  </a:lnTo>
                  <a:lnTo>
                    <a:pt x="1648" y="16745"/>
                  </a:lnTo>
                  <a:lnTo>
                    <a:pt x="0" y="22784"/>
                  </a:lnTo>
                  <a:lnTo>
                    <a:pt x="751" y="28659"/>
                  </a:lnTo>
                  <a:lnTo>
                    <a:pt x="3100" y="34426"/>
                  </a:lnTo>
                  <a:lnTo>
                    <a:pt x="13108" y="43298"/>
                  </a:lnTo>
                  <a:lnTo>
                    <a:pt x="46550" y="56527"/>
                  </a:lnTo>
                  <a:lnTo>
                    <a:pt x="94754" y="66731"/>
                  </a:lnTo>
                  <a:lnTo>
                    <a:pt x="101827" y="70901"/>
                  </a:lnTo>
                  <a:lnTo>
                    <a:pt x="104693" y="76455"/>
                  </a:lnTo>
                  <a:lnTo>
                    <a:pt x="104755" y="82932"/>
                  </a:lnTo>
                  <a:lnTo>
                    <a:pt x="96007" y="105298"/>
                  </a:lnTo>
                  <a:lnTo>
                    <a:pt x="55747" y="163266"/>
                  </a:lnTo>
                  <a:lnTo>
                    <a:pt x="38780" y="204165"/>
                  </a:lnTo>
                  <a:lnTo>
                    <a:pt x="38623" y="209676"/>
                  </a:lnTo>
                  <a:lnTo>
                    <a:pt x="40368" y="213351"/>
                  </a:lnTo>
                  <a:lnTo>
                    <a:pt x="49405" y="220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3511483" y="2797634"/>
              <a:ext cx="100141" cy="58967"/>
            </a:xfrm>
            <a:custGeom>
              <a:avLst/>
              <a:gdLst/>
              <a:ahLst/>
              <a:cxnLst/>
              <a:rect l="0" t="0" r="0" b="0"/>
              <a:pathLst>
                <a:path w="100141" h="58967">
                  <a:moveTo>
                    <a:pt x="49926" y="31522"/>
                  </a:moveTo>
                  <a:lnTo>
                    <a:pt x="45508" y="44774"/>
                  </a:lnTo>
                  <a:lnTo>
                    <a:pt x="46981" y="49603"/>
                  </a:lnTo>
                  <a:lnTo>
                    <a:pt x="50736" y="53746"/>
                  </a:lnTo>
                  <a:lnTo>
                    <a:pt x="56013" y="57433"/>
                  </a:lnTo>
                  <a:lnTo>
                    <a:pt x="62305" y="58966"/>
                  </a:lnTo>
                  <a:lnTo>
                    <a:pt x="76693" y="58204"/>
                  </a:lnTo>
                  <a:lnTo>
                    <a:pt x="89867" y="49853"/>
                  </a:lnTo>
                  <a:lnTo>
                    <a:pt x="95969" y="43743"/>
                  </a:lnTo>
                  <a:lnTo>
                    <a:pt x="99113" y="36896"/>
                  </a:lnTo>
                  <a:lnTo>
                    <a:pt x="100140" y="21891"/>
                  </a:lnTo>
                  <a:lnTo>
                    <a:pt x="96346" y="14932"/>
                  </a:lnTo>
                  <a:lnTo>
                    <a:pt x="82268" y="2267"/>
                  </a:lnTo>
                  <a:lnTo>
                    <a:pt x="73336" y="0"/>
                  </a:lnTo>
                  <a:lnTo>
                    <a:pt x="53550" y="2411"/>
                  </a:lnTo>
                  <a:lnTo>
                    <a:pt x="0" y="3152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82" name="Group 281"/>
          <p:cNvGrpSpPr/>
          <p:nvPr/>
        </p:nvGrpSpPr>
        <p:grpSpPr>
          <a:xfrm>
            <a:off x="1672017" y="1170450"/>
            <a:ext cx="674520" cy="710108"/>
            <a:chOff x="1672017" y="1170450"/>
            <a:chExt cx="674520" cy="710108"/>
          </a:xfrm>
        </p:grpSpPr>
        <p:sp>
          <p:nvSpPr>
            <p:cNvPr id="280" name="Freeform 279"/>
            <p:cNvSpPr/>
            <p:nvPr/>
          </p:nvSpPr>
          <p:spPr>
            <a:xfrm>
              <a:off x="1680852" y="1214873"/>
              <a:ext cx="665685" cy="665685"/>
            </a:xfrm>
            <a:custGeom>
              <a:avLst/>
              <a:gdLst/>
              <a:ahLst/>
              <a:cxnLst/>
              <a:rect l="0" t="0" r="0" b="0"/>
              <a:pathLst>
                <a:path w="665685" h="665685">
                  <a:moveTo>
                    <a:pt x="665684" y="665684"/>
                  </a:moveTo>
                  <a:lnTo>
                    <a:pt x="644847" y="608912"/>
                  </a:lnTo>
                  <a:lnTo>
                    <a:pt x="609819" y="548109"/>
                  </a:lnTo>
                  <a:lnTo>
                    <a:pt x="592395" y="515692"/>
                  </a:lnTo>
                  <a:lnTo>
                    <a:pt x="538380" y="453406"/>
                  </a:lnTo>
                  <a:lnTo>
                    <a:pt x="484475" y="390923"/>
                  </a:lnTo>
                  <a:lnTo>
                    <a:pt x="448485" y="350387"/>
                  </a:lnTo>
                  <a:lnTo>
                    <a:pt x="387152" y="288146"/>
                  </a:lnTo>
                  <a:lnTo>
                    <a:pt x="326893" y="232809"/>
                  </a:lnTo>
                  <a:lnTo>
                    <a:pt x="266412" y="177197"/>
                  </a:lnTo>
                  <a:lnTo>
                    <a:pt x="208034" y="128890"/>
                  </a:lnTo>
                  <a:lnTo>
                    <a:pt x="150704" y="88834"/>
                  </a:lnTo>
                  <a:lnTo>
                    <a:pt x="100994" y="49931"/>
                  </a:lnTo>
                  <a:lnTo>
                    <a:pt x="42436" y="16643"/>
                  </a:lnTo>
                  <a:lnTo>
                    <a:pt x="26257" y="7397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1672017" y="1170450"/>
              <a:ext cx="179174" cy="185882"/>
            </a:xfrm>
            <a:custGeom>
              <a:avLst/>
              <a:gdLst/>
              <a:ahLst/>
              <a:cxnLst/>
              <a:rect l="0" t="0" r="0" b="0"/>
              <a:pathLst>
                <a:path w="179174" h="185882">
                  <a:moveTo>
                    <a:pt x="8835" y="36102"/>
                  </a:moveTo>
                  <a:lnTo>
                    <a:pt x="0" y="49354"/>
                  </a:lnTo>
                  <a:lnTo>
                    <a:pt x="171" y="52333"/>
                  </a:lnTo>
                  <a:lnTo>
                    <a:pt x="3059" y="53395"/>
                  </a:lnTo>
                  <a:lnTo>
                    <a:pt x="7758" y="53178"/>
                  </a:lnTo>
                  <a:lnTo>
                    <a:pt x="17910" y="45540"/>
                  </a:lnTo>
                  <a:lnTo>
                    <a:pt x="29510" y="34749"/>
                  </a:lnTo>
                  <a:lnTo>
                    <a:pt x="43912" y="26872"/>
                  </a:lnTo>
                  <a:lnTo>
                    <a:pt x="46088" y="22552"/>
                  </a:lnTo>
                  <a:lnTo>
                    <a:pt x="44765" y="17823"/>
                  </a:lnTo>
                  <a:lnTo>
                    <a:pt x="41109" y="12821"/>
                  </a:lnTo>
                  <a:lnTo>
                    <a:pt x="27185" y="4798"/>
                  </a:lnTo>
                  <a:lnTo>
                    <a:pt x="15141" y="0"/>
                  </a:lnTo>
                  <a:lnTo>
                    <a:pt x="15813" y="15"/>
                  </a:lnTo>
                  <a:lnTo>
                    <a:pt x="75656" y="14236"/>
                  </a:lnTo>
                  <a:lnTo>
                    <a:pt x="137439" y="34409"/>
                  </a:lnTo>
                  <a:lnTo>
                    <a:pt x="174360" y="46862"/>
                  </a:lnTo>
                  <a:lnTo>
                    <a:pt x="178357" y="51597"/>
                  </a:lnTo>
                  <a:lnTo>
                    <a:pt x="179173" y="57527"/>
                  </a:lnTo>
                  <a:lnTo>
                    <a:pt x="177867" y="64253"/>
                  </a:lnTo>
                  <a:lnTo>
                    <a:pt x="171449" y="68738"/>
                  </a:lnTo>
                  <a:lnTo>
                    <a:pt x="126221" y="75936"/>
                  </a:lnTo>
                  <a:lnTo>
                    <a:pt x="94775" y="74717"/>
                  </a:lnTo>
                  <a:lnTo>
                    <a:pt x="54883" y="70439"/>
                  </a:lnTo>
                  <a:lnTo>
                    <a:pt x="38238" y="74785"/>
                  </a:lnTo>
                  <a:lnTo>
                    <a:pt x="31211" y="78533"/>
                  </a:lnTo>
                  <a:lnTo>
                    <a:pt x="28375" y="82880"/>
                  </a:lnTo>
                  <a:lnTo>
                    <a:pt x="28333" y="87628"/>
                  </a:lnTo>
                  <a:lnTo>
                    <a:pt x="30155" y="92642"/>
                  </a:lnTo>
                  <a:lnTo>
                    <a:pt x="45971" y="108534"/>
                  </a:lnTo>
                  <a:lnTo>
                    <a:pt x="106712" y="148694"/>
                  </a:lnTo>
                  <a:lnTo>
                    <a:pt x="167782" y="181420"/>
                  </a:lnTo>
                  <a:lnTo>
                    <a:pt x="175256" y="18588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87" name="Group 286"/>
          <p:cNvGrpSpPr/>
          <p:nvPr/>
        </p:nvGrpSpPr>
        <p:grpSpPr>
          <a:xfrm>
            <a:off x="1239836" y="748894"/>
            <a:ext cx="382769" cy="316201"/>
            <a:chOff x="1239836" y="748894"/>
            <a:chExt cx="382769" cy="316201"/>
          </a:xfrm>
        </p:grpSpPr>
        <p:sp>
          <p:nvSpPr>
            <p:cNvPr id="283" name="Freeform 282"/>
            <p:cNvSpPr/>
            <p:nvPr/>
          </p:nvSpPr>
          <p:spPr>
            <a:xfrm>
              <a:off x="1239836" y="890352"/>
              <a:ext cx="8322" cy="174743"/>
            </a:xfrm>
            <a:custGeom>
              <a:avLst/>
              <a:gdLst/>
              <a:ahLst/>
              <a:cxnLst/>
              <a:rect l="0" t="0" r="0" b="0"/>
              <a:pathLst>
                <a:path w="8322" h="174743">
                  <a:moveTo>
                    <a:pt x="0" y="0"/>
                  </a:moveTo>
                  <a:lnTo>
                    <a:pt x="0" y="53492"/>
                  </a:lnTo>
                  <a:lnTo>
                    <a:pt x="5719" y="103879"/>
                  </a:lnTo>
                  <a:lnTo>
                    <a:pt x="7807" y="150951"/>
                  </a:lnTo>
                  <a:lnTo>
                    <a:pt x="8321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1239836" y="807142"/>
              <a:ext cx="33285" cy="33285"/>
            </a:xfrm>
            <a:custGeom>
              <a:avLst/>
              <a:gdLst/>
              <a:ahLst/>
              <a:cxnLst/>
              <a:rect l="0" t="0" r="0" b="0"/>
              <a:pathLst>
                <a:path w="33285" h="33285">
                  <a:moveTo>
                    <a:pt x="0" y="33284"/>
                  </a:moveTo>
                  <a:lnTo>
                    <a:pt x="13286" y="15204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1365481" y="765536"/>
              <a:ext cx="82382" cy="299174"/>
            </a:xfrm>
            <a:custGeom>
              <a:avLst/>
              <a:gdLst/>
              <a:ahLst/>
              <a:cxnLst/>
              <a:rect l="0" t="0" r="0" b="0"/>
              <a:pathLst>
                <a:path w="82382" h="299174">
                  <a:moveTo>
                    <a:pt x="49097" y="0"/>
                  </a:moveTo>
                  <a:lnTo>
                    <a:pt x="53515" y="13252"/>
                  </a:lnTo>
                  <a:lnTo>
                    <a:pt x="51844" y="39163"/>
                  </a:lnTo>
                  <a:lnTo>
                    <a:pt x="37757" y="100152"/>
                  </a:lnTo>
                  <a:lnTo>
                    <a:pt x="21339" y="161813"/>
                  </a:lnTo>
                  <a:lnTo>
                    <a:pt x="3368" y="223058"/>
                  </a:lnTo>
                  <a:lnTo>
                    <a:pt x="0" y="268729"/>
                  </a:lnTo>
                  <a:lnTo>
                    <a:pt x="4470" y="286165"/>
                  </a:lnTo>
                  <a:lnTo>
                    <a:pt x="8251" y="293403"/>
                  </a:lnTo>
                  <a:lnTo>
                    <a:pt x="14470" y="297304"/>
                  </a:lnTo>
                  <a:lnTo>
                    <a:pt x="31242" y="299173"/>
                  </a:lnTo>
                  <a:lnTo>
                    <a:pt x="82381" y="2829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1507752" y="748894"/>
              <a:ext cx="114853" cy="307880"/>
            </a:xfrm>
            <a:custGeom>
              <a:avLst/>
              <a:gdLst/>
              <a:ahLst/>
              <a:cxnLst/>
              <a:rect l="0" t="0" r="0" b="0"/>
              <a:pathLst>
                <a:path w="114853" h="307880">
                  <a:moveTo>
                    <a:pt x="48284" y="0"/>
                  </a:moveTo>
                  <a:lnTo>
                    <a:pt x="34091" y="51072"/>
                  </a:lnTo>
                  <a:lnTo>
                    <a:pt x="23257" y="107578"/>
                  </a:lnTo>
                  <a:lnTo>
                    <a:pt x="12214" y="167947"/>
                  </a:lnTo>
                  <a:lnTo>
                    <a:pt x="2054" y="220005"/>
                  </a:lnTo>
                  <a:lnTo>
                    <a:pt x="0" y="243244"/>
                  </a:lnTo>
                  <a:lnTo>
                    <a:pt x="4019" y="260970"/>
                  </a:lnTo>
                  <a:lnTo>
                    <a:pt x="21665" y="287416"/>
                  </a:lnTo>
                  <a:lnTo>
                    <a:pt x="41938" y="300378"/>
                  </a:lnTo>
                  <a:lnTo>
                    <a:pt x="92535" y="306891"/>
                  </a:lnTo>
                  <a:lnTo>
                    <a:pt x="114852" y="3078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12" name="Group 311"/>
          <p:cNvGrpSpPr/>
          <p:nvPr/>
        </p:nvGrpSpPr>
        <p:grpSpPr>
          <a:xfrm>
            <a:off x="1029611" y="790500"/>
            <a:ext cx="3763313" cy="1090058"/>
            <a:chOff x="1029611" y="790500"/>
            <a:chExt cx="3763313" cy="1090058"/>
          </a:xfrm>
        </p:grpSpPr>
        <p:sp>
          <p:nvSpPr>
            <p:cNvPr id="288" name="Freeform 287"/>
            <p:cNvSpPr/>
            <p:nvPr/>
          </p:nvSpPr>
          <p:spPr>
            <a:xfrm>
              <a:off x="2571204" y="1148305"/>
              <a:ext cx="249632" cy="732253"/>
            </a:xfrm>
            <a:custGeom>
              <a:avLst/>
              <a:gdLst/>
              <a:ahLst/>
              <a:cxnLst/>
              <a:rect l="0" t="0" r="0" b="0"/>
              <a:pathLst>
                <a:path w="249632" h="732253">
                  <a:moveTo>
                    <a:pt x="249631" y="0"/>
                  </a:moveTo>
                  <a:lnTo>
                    <a:pt x="205985" y="53046"/>
                  </a:lnTo>
                  <a:lnTo>
                    <a:pt x="173262" y="113869"/>
                  </a:lnTo>
                  <a:lnTo>
                    <a:pt x="138435" y="175513"/>
                  </a:lnTo>
                  <a:lnTo>
                    <a:pt x="106303" y="237923"/>
                  </a:lnTo>
                  <a:lnTo>
                    <a:pt x="80588" y="297582"/>
                  </a:lnTo>
                  <a:lnTo>
                    <a:pt x="61278" y="357704"/>
                  </a:lnTo>
                  <a:lnTo>
                    <a:pt x="47186" y="410857"/>
                  </a:lnTo>
                  <a:lnTo>
                    <a:pt x="33289" y="473421"/>
                  </a:lnTo>
                  <a:lnTo>
                    <a:pt x="22190" y="531859"/>
                  </a:lnTo>
                  <a:lnTo>
                    <a:pt x="16813" y="589528"/>
                  </a:lnTo>
                  <a:lnTo>
                    <a:pt x="9622" y="648293"/>
                  </a:lnTo>
                  <a:lnTo>
                    <a:pt x="1906" y="704359"/>
                  </a:lnTo>
                  <a:lnTo>
                    <a:pt x="0" y="7322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2696020" y="1115947"/>
              <a:ext cx="155909" cy="157174"/>
            </a:xfrm>
            <a:custGeom>
              <a:avLst/>
              <a:gdLst/>
              <a:ahLst/>
              <a:cxnLst/>
              <a:rect l="0" t="0" r="0" b="0"/>
              <a:pathLst>
                <a:path w="155909" h="157174">
                  <a:moveTo>
                    <a:pt x="0" y="123889"/>
                  </a:moveTo>
                  <a:lnTo>
                    <a:pt x="7567" y="99166"/>
                  </a:lnTo>
                  <a:lnTo>
                    <a:pt x="31141" y="68812"/>
                  </a:lnTo>
                  <a:lnTo>
                    <a:pt x="86328" y="29607"/>
                  </a:lnTo>
                  <a:lnTo>
                    <a:pt x="132269" y="1850"/>
                  </a:lnTo>
                  <a:lnTo>
                    <a:pt x="139954" y="0"/>
                  </a:lnTo>
                  <a:lnTo>
                    <a:pt x="146927" y="616"/>
                  </a:lnTo>
                  <a:lnTo>
                    <a:pt x="153425" y="2875"/>
                  </a:lnTo>
                  <a:lnTo>
                    <a:pt x="155908" y="8080"/>
                  </a:lnTo>
                  <a:lnTo>
                    <a:pt x="153736" y="23725"/>
                  </a:lnTo>
                  <a:lnTo>
                    <a:pt x="119798" y="85517"/>
                  </a:lnTo>
                  <a:lnTo>
                    <a:pt x="88035" y="145781"/>
                  </a:lnTo>
                  <a:lnTo>
                    <a:pt x="83210" y="1571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2506278" y="790500"/>
              <a:ext cx="48285" cy="241311"/>
            </a:xfrm>
            <a:custGeom>
              <a:avLst/>
              <a:gdLst/>
              <a:ahLst/>
              <a:cxnLst/>
              <a:rect l="0" t="0" r="0" b="0"/>
              <a:pathLst>
                <a:path w="48285" h="241311">
                  <a:moveTo>
                    <a:pt x="48284" y="0"/>
                  </a:moveTo>
                  <a:lnTo>
                    <a:pt x="31425" y="62092"/>
                  </a:lnTo>
                  <a:lnTo>
                    <a:pt x="20504" y="114480"/>
                  </a:lnTo>
                  <a:lnTo>
                    <a:pt x="6673" y="174111"/>
                  </a:lnTo>
                  <a:lnTo>
                    <a:pt x="0" y="218996"/>
                  </a:lnTo>
                  <a:lnTo>
                    <a:pt x="1553" y="231393"/>
                  </a:lnTo>
                  <a:lnTo>
                    <a:pt x="6678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2463030" y="902681"/>
              <a:ext cx="357806" cy="120809"/>
            </a:xfrm>
            <a:custGeom>
              <a:avLst/>
              <a:gdLst/>
              <a:ahLst/>
              <a:cxnLst/>
              <a:rect l="0" t="0" r="0" b="0"/>
              <a:pathLst>
                <a:path w="357806" h="120809">
                  <a:moveTo>
                    <a:pt x="0" y="20955"/>
                  </a:moveTo>
                  <a:lnTo>
                    <a:pt x="13252" y="7703"/>
                  </a:lnTo>
                  <a:lnTo>
                    <a:pt x="32086" y="1197"/>
                  </a:lnTo>
                  <a:lnTo>
                    <a:pt x="68679" y="0"/>
                  </a:lnTo>
                  <a:lnTo>
                    <a:pt x="93394" y="4245"/>
                  </a:lnTo>
                  <a:lnTo>
                    <a:pt x="113625" y="12296"/>
                  </a:lnTo>
                  <a:lnTo>
                    <a:pt x="126930" y="24503"/>
                  </a:lnTo>
                  <a:lnTo>
                    <a:pt x="143006" y="54940"/>
                  </a:lnTo>
                  <a:lnTo>
                    <a:pt x="147772" y="83828"/>
                  </a:lnTo>
                  <a:lnTo>
                    <a:pt x="151215" y="87833"/>
                  </a:lnTo>
                  <a:lnTo>
                    <a:pt x="156284" y="87730"/>
                  </a:lnTo>
                  <a:lnTo>
                    <a:pt x="162436" y="84888"/>
                  </a:lnTo>
                  <a:lnTo>
                    <a:pt x="179931" y="67635"/>
                  </a:lnTo>
                  <a:lnTo>
                    <a:pt x="203333" y="38805"/>
                  </a:lnTo>
                  <a:lnTo>
                    <a:pt x="217960" y="29505"/>
                  </a:lnTo>
                  <a:lnTo>
                    <a:pt x="246206" y="23489"/>
                  </a:lnTo>
                  <a:lnTo>
                    <a:pt x="306422" y="23925"/>
                  </a:lnTo>
                  <a:lnTo>
                    <a:pt x="309681" y="24784"/>
                  </a:lnTo>
                  <a:lnTo>
                    <a:pt x="309080" y="27206"/>
                  </a:lnTo>
                  <a:lnTo>
                    <a:pt x="260747" y="81317"/>
                  </a:lnTo>
                  <a:lnTo>
                    <a:pt x="257042" y="88933"/>
                  </a:lnTo>
                  <a:lnTo>
                    <a:pt x="257346" y="95860"/>
                  </a:lnTo>
                  <a:lnTo>
                    <a:pt x="260322" y="102327"/>
                  </a:lnTo>
                  <a:lnTo>
                    <a:pt x="265079" y="108487"/>
                  </a:lnTo>
                  <a:lnTo>
                    <a:pt x="271025" y="111669"/>
                  </a:lnTo>
                  <a:lnTo>
                    <a:pt x="285028" y="112740"/>
                  </a:lnTo>
                  <a:lnTo>
                    <a:pt x="308505" y="103727"/>
                  </a:lnTo>
                  <a:lnTo>
                    <a:pt x="346279" y="73373"/>
                  </a:lnTo>
                  <a:lnTo>
                    <a:pt x="349196" y="73467"/>
                  </a:lnTo>
                  <a:lnTo>
                    <a:pt x="350217" y="77228"/>
                  </a:lnTo>
                  <a:lnTo>
                    <a:pt x="345711" y="110549"/>
                  </a:lnTo>
                  <a:lnTo>
                    <a:pt x="347894" y="113969"/>
                  </a:lnTo>
                  <a:lnTo>
                    <a:pt x="357805" y="12080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2879083" y="965242"/>
              <a:ext cx="1" cy="58248"/>
            </a:xfrm>
            <a:custGeom>
              <a:avLst/>
              <a:gdLst/>
              <a:ahLst/>
              <a:cxnLst/>
              <a:rect l="0" t="0" r="0" b="0"/>
              <a:pathLst>
                <a:path w="1" h="58248">
                  <a:moveTo>
                    <a:pt x="0" y="0"/>
                  </a:moveTo>
                  <a:lnTo>
                    <a:pt x="0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2887404" y="100684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2912367" y="889702"/>
              <a:ext cx="24964" cy="17293"/>
            </a:xfrm>
            <a:custGeom>
              <a:avLst/>
              <a:gdLst/>
              <a:ahLst/>
              <a:cxnLst/>
              <a:rect l="0" t="0" r="0" b="0"/>
              <a:pathLst>
                <a:path w="24964" h="17293">
                  <a:moveTo>
                    <a:pt x="0" y="17292"/>
                  </a:moveTo>
                  <a:lnTo>
                    <a:pt x="4417" y="4040"/>
                  </a:lnTo>
                  <a:lnTo>
                    <a:pt x="7568" y="1061"/>
                  </a:lnTo>
                  <a:lnTo>
                    <a:pt x="11517" y="0"/>
                  </a:lnTo>
                  <a:lnTo>
                    <a:pt x="24963" y="65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2945651" y="90699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2945651" y="931957"/>
              <a:ext cx="91533" cy="66570"/>
            </a:xfrm>
            <a:custGeom>
              <a:avLst/>
              <a:gdLst/>
              <a:ahLst/>
              <a:cxnLst/>
              <a:rect l="0" t="0" r="0" b="0"/>
              <a:pathLst>
                <a:path w="91533" h="66570">
                  <a:moveTo>
                    <a:pt x="0" y="0"/>
                  </a:moveTo>
                  <a:lnTo>
                    <a:pt x="0" y="46327"/>
                  </a:lnTo>
                  <a:lnTo>
                    <a:pt x="3698" y="52150"/>
                  </a:lnTo>
                  <a:lnTo>
                    <a:pt x="9862" y="55107"/>
                  </a:lnTo>
                  <a:lnTo>
                    <a:pt x="17669" y="56154"/>
                  </a:lnTo>
                  <a:lnTo>
                    <a:pt x="31275" y="52386"/>
                  </a:lnTo>
                  <a:lnTo>
                    <a:pt x="59494" y="34900"/>
                  </a:lnTo>
                  <a:lnTo>
                    <a:pt x="66475" y="33437"/>
                  </a:lnTo>
                  <a:lnTo>
                    <a:pt x="72978" y="34311"/>
                  </a:lnTo>
                  <a:lnTo>
                    <a:pt x="79163" y="36742"/>
                  </a:lnTo>
                  <a:lnTo>
                    <a:pt x="82361" y="41137"/>
                  </a:lnTo>
                  <a:lnTo>
                    <a:pt x="83569" y="46841"/>
                  </a:lnTo>
                  <a:lnTo>
                    <a:pt x="84295" y="57801"/>
                  </a:lnTo>
                  <a:lnTo>
                    <a:pt x="85783" y="60723"/>
                  </a:lnTo>
                  <a:lnTo>
                    <a:pt x="91532" y="665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3078788" y="929000"/>
              <a:ext cx="66569" cy="70672"/>
            </a:xfrm>
            <a:custGeom>
              <a:avLst/>
              <a:gdLst/>
              <a:ahLst/>
              <a:cxnLst/>
              <a:rect l="0" t="0" r="0" b="0"/>
              <a:pathLst>
                <a:path w="66569" h="70672">
                  <a:moveTo>
                    <a:pt x="0" y="27921"/>
                  </a:moveTo>
                  <a:lnTo>
                    <a:pt x="4417" y="41173"/>
                  </a:lnTo>
                  <a:lnTo>
                    <a:pt x="3680" y="70671"/>
                  </a:lnTo>
                  <a:lnTo>
                    <a:pt x="6152" y="70289"/>
                  </a:lnTo>
                  <a:lnTo>
                    <a:pt x="9648" y="67261"/>
                  </a:lnTo>
                  <a:lnTo>
                    <a:pt x="21904" y="42472"/>
                  </a:lnTo>
                  <a:lnTo>
                    <a:pt x="36020" y="2682"/>
                  </a:lnTo>
                  <a:lnTo>
                    <a:pt x="39731" y="0"/>
                  </a:lnTo>
                  <a:lnTo>
                    <a:pt x="44054" y="986"/>
                  </a:lnTo>
                  <a:lnTo>
                    <a:pt x="52864" y="6704"/>
                  </a:lnTo>
                  <a:lnTo>
                    <a:pt x="66568" y="112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3161998" y="960112"/>
              <a:ext cx="206639" cy="193086"/>
            </a:xfrm>
            <a:custGeom>
              <a:avLst/>
              <a:gdLst/>
              <a:ahLst/>
              <a:cxnLst/>
              <a:rect l="0" t="0" r="0" b="0"/>
              <a:pathLst>
                <a:path w="206639" h="193086">
                  <a:moveTo>
                    <a:pt x="0" y="5130"/>
                  </a:moveTo>
                  <a:lnTo>
                    <a:pt x="0" y="22799"/>
                  </a:lnTo>
                  <a:lnTo>
                    <a:pt x="2774" y="28929"/>
                  </a:lnTo>
                  <a:lnTo>
                    <a:pt x="13252" y="38205"/>
                  </a:lnTo>
                  <a:lnTo>
                    <a:pt x="19005" y="39199"/>
                  </a:lnTo>
                  <a:lnTo>
                    <a:pt x="24689" y="38013"/>
                  </a:lnTo>
                  <a:lnTo>
                    <a:pt x="51516" y="27240"/>
                  </a:lnTo>
                  <a:lnTo>
                    <a:pt x="58383" y="27266"/>
                  </a:lnTo>
                  <a:lnTo>
                    <a:pt x="70943" y="32227"/>
                  </a:lnTo>
                  <a:lnTo>
                    <a:pt x="74108" y="37063"/>
                  </a:lnTo>
                  <a:lnTo>
                    <a:pt x="75159" y="49833"/>
                  </a:lnTo>
                  <a:lnTo>
                    <a:pt x="77843" y="52498"/>
                  </a:lnTo>
                  <a:lnTo>
                    <a:pt x="82406" y="52426"/>
                  </a:lnTo>
                  <a:lnTo>
                    <a:pt x="93948" y="47415"/>
                  </a:lnTo>
                  <a:lnTo>
                    <a:pt x="121995" y="23904"/>
                  </a:lnTo>
                  <a:lnTo>
                    <a:pt x="140524" y="209"/>
                  </a:lnTo>
                  <a:lnTo>
                    <a:pt x="139911" y="0"/>
                  </a:lnTo>
                  <a:lnTo>
                    <a:pt x="125640" y="12951"/>
                  </a:lnTo>
                  <a:lnTo>
                    <a:pt x="114787" y="32410"/>
                  </a:lnTo>
                  <a:lnTo>
                    <a:pt x="114432" y="39034"/>
                  </a:lnTo>
                  <a:lnTo>
                    <a:pt x="118968" y="51325"/>
                  </a:lnTo>
                  <a:lnTo>
                    <a:pt x="124616" y="55342"/>
                  </a:lnTo>
                  <a:lnTo>
                    <a:pt x="150234" y="60996"/>
                  </a:lnTo>
                  <a:lnTo>
                    <a:pt x="170630" y="62319"/>
                  </a:lnTo>
                  <a:lnTo>
                    <a:pt x="189557" y="70303"/>
                  </a:lnTo>
                  <a:lnTo>
                    <a:pt x="198487" y="76316"/>
                  </a:lnTo>
                  <a:lnTo>
                    <a:pt x="203516" y="83097"/>
                  </a:lnTo>
                  <a:lnTo>
                    <a:pt x="205944" y="90392"/>
                  </a:lnTo>
                  <a:lnTo>
                    <a:pt x="206638" y="98029"/>
                  </a:lnTo>
                  <a:lnTo>
                    <a:pt x="202478" y="113911"/>
                  </a:lnTo>
                  <a:lnTo>
                    <a:pt x="187275" y="138447"/>
                  </a:lnTo>
                  <a:lnTo>
                    <a:pt x="154032" y="173252"/>
                  </a:lnTo>
                  <a:lnTo>
                    <a:pt x="135643" y="184943"/>
                  </a:lnTo>
                  <a:lnTo>
                    <a:pt x="104500" y="193085"/>
                  </a:lnTo>
                  <a:lnTo>
                    <a:pt x="87742" y="190059"/>
                  </a:lnTo>
                  <a:lnTo>
                    <a:pt x="80684" y="186663"/>
                  </a:lnTo>
                  <a:lnTo>
                    <a:pt x="76904" y="181626"/>
                  </a:lnTo>
                  <a:lnTo>
                    <a:pt x="75307" y="175494"/>
                  </a:lnTo>
                  <a:lnTo>
                    <a:pt x="75168" y="168632"/>
                  </a:lnTo>
                  <a:lnTo>
                    <a:pt x="79944" y="156077"/>
                  </a:lnTo>
                  <a:lnTo>
                    <a:pt x="88231" y="145258"/>
                  </a:lnTo>
                  <a:lnTo>
                    <a:pt x="108174" y="12994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2787551" y="1323047"/>
              <a:ext cx="715611" cy="474300"/>
            </a:xfrm>
            <a:custGeom>
              <a:avLst/>
              <a:gdLst/>
              <a:ahLst/>
              <a:cxnLst/>
              <a:rect l="0" t="0" r="0" b="0"/>
              <a:pathLst>
                <a:path w="715611" h="474300">
                  <a:moveTo>
                    <a:pt x="0" y="474299"/>
                  </a:moveTo>
                  <a:lnTo>
                    <a:pt x="19930" y="459164"/>
                  </a:lnTo>
                  <a:lnTo>
                    <a:pt x="72616" y="402045"/>
                  </a:lnTo>
                  <a:lnTo>
                    <a:pt x="127654" y="340016"/>
                  </a:lnTo>
                  <a:lnTo>
                    <a:pt x="175916" y="283667"/>
                  </a:lnTo>
                  <a:lnTo>
                    <a:pt x="233165" y="232130"/>
                  </a:lnTo>
                  <a:lnTo>
                    <a:pt x="286078" y="188646"/>
                  </a:lnTo>
                  <a:lnTo>
                    <a:pt x="341214" y="149418"/>
                  </a:lnTo>
                  <a:lnTo>
                    <a:pt x="389970" y="120840"/>
                  </a:lnTo>
                  <a:lnTo>
                    <a:pt x="451289" y="98324"/>
                  </a:lnTo>
                  <a:lnTo>
                    <a:pt x="513217" y="72839"/>
                  </a:lnTo>
                  <a:lnTo>
                    <a:pt x="571242" y="55934"/>
                  </a:lnTo>
                  <a:lnTo>
                    <a:pt x="632229" y="28535"/>
                  </a:lnTo>
                  <a:lnTo>
                    <a:pt x="694758" y="8367"/>
                  </a:lnTo>
                  <a:lnTo>
                    <a:pt x="71561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3378346" y="1273120"/>
              <a:ext cx="162065" cy="149780"/>
            </a:xfrm>
            <a:custGeom>
              <a:avLst/>
              <a:gdLst/>
              <a:ahLst/>
              <a:cxnLst/>
              <a:rect l="0" t="0" r="0" b="0"/>
              <a:pathLst>
                <a:path w="162065" h="149780">
                  <a:moveTo>
                    <a:pt x="0" y="0"/>
                  </a:moveTo>
                  <a:lnTo>
                    <a:pt x="53491" y="0"/>
                  </a:lnTo>
                  <a:lnTo>
                    <a:pt x="102954" y="7568"/>
                  </a:lnTo>
                  <a:lnTo>
                    <a:pt x="136110" y="20837"/>
                  </a:lnTo>
                  <a:lnTo>
                    <a:pt x="151716" y="31142"/>
                  </a:lnTo>
                  <a:lnTo>
                    <a:pt x="156618" y="39253"/>
                  </a:lnTo>
                  <a:lnTo>
                    <a:pt x="162064" y="60592"/>
                  </a:lnTo>
                  <a:lnTo>
                    <a:pt x="159554" y="80555"/>
                  </a:lnTo>
                  <a:lnTo>
                    <a:pt x="142875" y="115970"/>
                  </a:lnTo>
                  <a:lnTo>
                    <a:pt x="116494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1" name="Freeform 300"/>
            <p:cNvSpPr/>
            <p:nvPr/>
          </p:nvSpPr>
          <p:spPr>
            <a:xfrm>
              <a:off x="3835505" y="1102282"/>
              <a:ext cx="67678" cy="168261"/>
            </a:xfrm>
            <a:custGeom>
              <a:avLst/>
              <a:gdLst/>
              <a:ahLst/>
              <a:cxnLst/>
              <a:rect l="0" t="0" r="0" b="0"/>
              <a:pathLst>
                <a:path w="67678" h="168261">
                  <a:moveTo>
                    <a:pt x="58746" y="4417"/>
                  </a:moveTo>
                  <a:lnTo>
                    <a:pt x="41076" y="0"/>
                  </a:lnTo>
                  <a:lnTo>
                    <a:pt x="34022" y="548"/>
                  </a:lnTo>
                  <a:lnTo>
                    <a:pt x="21253" y="6088"/>
                  </a:lnTo>
                  <a:lnTo>
                    <a:pt x="3669" y="19603"/>
                  </a:lnTo>
                  <a:lnTo>
                    <a:pt x="763" y="25636"/>
                  </a:lnTo>
                  <a:lnTo>
                    <a:pt x="0" y="39735"/>
                  </a:lnTo>
                  <a:lnTo>
                    <a:pt x="7673" y="55248"/>
                  </a:lnTo>
                  <a:lnTo>
                    <a:pt x="58716" y="114864"/>
                  </a:lnTo>
                  <a:lnTo>
                    <a:pt x="64273" y="122427"/>
                  </a:lnTo>
                  <a:lnTo>
                    <a:pt x="67053" y="130243"/>
                  </a:lnTo>
                  <a:lnTo>
                    <a:pt x="67677" y="146324"/>
                  </a:lnTo>
                  <a:lnTo>
                    <a:pt x="64700" y="152646"/>
                  </a:lnTo>
                  <a:lnTo>
                    <a:pt x="53996" y="162137"/>
                  </a:lnTo>
                  <a:lnTo>
                    <a:pt x="37527" y="166971"/>
                  </a:lnTo>
                  <a:lnTo>
                    <a:pt x="27958" y="168260"/>
                  </a:lnTo>
                  <a:lnTo>
                    <a:pt x="20653" y="167270"/>
                  </a:lnTo>
                  <a:lnTo>
                    <a:pt x="14860" y="164761"/>
                  </a:lnTo>
                  <a:lnTo>
                    <a:pt x="498" y="15419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2" name="Freeform 301"/>
            <p:cNvSpPr/>
            <p:nvPr/>
          </p:nvSpPr>
          <p:spPr>
            <a:xfrm>
              <a:off x="4024711" y="1006847"/>
              <a:ext cx="102164" cy="241311"/>
            </a:xfrm>
            <a:custGeom>
              <a:avLst/>
              <a:gdLst/>
              <a:ahLst/>
              <a:cxnLst/>
              <a:rect l="0" t="0" r="0" b="0"/>
              <a:pathLst>
                <a:path w="102164" h="241311">
                  <a:moveTo>
                    <a:pt x="52603" y="0"/>
                  </a:moveTo>
                  <a:lnTo>
                    <a:pt x="37485" y="54923"/>
                  </a:lnTo>
                  <a:lnTo>
                    <a:pt x="11492" y="115133"/>
                  </a:lnTo>
                  <a:lnTo>
                    <a:pt x="0" y="149510"/>
                  </a:lnTo>
                  <a:lnTo>
                    <a:pt x="893" y="156071"/>
                  </a:lnTo>
                  <a:lnTo>
                    <a:pt x="4261" y="161370"/>
                  </a:lnTo>
                  <a:lnTo>
                    <a:pt x="9280" y="165828"/>
                  </a:lnTo>
                  <a:lnTo>
                    <a:pt x="27184" y="170780"/>
                  </a:lnTo>
                  <a:lnTo>
                    <a:pt x="71928" y="178377"/>
                  </a:lnTo>
                  <a:lnTo>
                    <a:pt x="96441" y="190509"/>
                  </a:lnTo>
                  <a:lnTo>
                    <a:pt x="100320" y="196348"/>
                  </a:lnTo>
                  <a:lnTo>
                    <a:pt x="102163" y="210232"/>
                  </a:lnTo>
                  <a:lnTo>
                    <a:pt x="96738" y="238048"/>
                  </a:lnTo>
                  <a:lnTo>
                    <a:pt x="95895" y="240060"/>
                  </a:lnTo>
                  <a:lnTo>
                    <a:pt x="94208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4174839" y="1164947"/>
              <a:ext cx="91673" cy="57451"/>
            </a:xfrm>
            <a:custGeom>
              <a:avLst/>
              <a:gdLst/>
              <a:ahLst/>
              <a:cxnLst/>
              <a:rect l="0" t="0" r="0" b="0"/>
              <a:pathLst>
                <a:path w="91673" h="57451">
                  <a:moveTo>
                    <a:pt x="18969" y="0"/>
                  </a:moveTo>
                  <a:lnTo>
                    <a:pt x="6608" y="14211"/>
                  </a:lnTo>
                  <a:lnTo>
                    <a:pt x="223" y="27581"/>
                  </a:lnTo>
                  <a:lnTo>
                    <a:pt x="0" y="35029"/>
                  </a:lnTo>
                  <a:lnTo>
                    <a:pt x="4683" y="50702"/>
                  </a:lnTo>
                  <a:lnTo>
                    <a:pt x="10369" y="55066"/>
                  </a:lnTo>
                  <a:lnTo>
                    <a:pt x="26550" y="57450"/>
                  </a:lnTo>
                  <a:lnTo>
                    <a:pt x="52034" y="53593"/>
                  </a:lnTo>
                  <a:lnTo>
                    <a:pt x="66333" y="44160"/>
                  </a:lnTo>
                  <a:lnTo>
                    <a:pt x="90579" y="19920"/>
                  </a:lnTo>
                  <a:lnTo>
                    <a:pt x="91672" y="15129"/>
                  </a:lnTo>
                  <a:lnTo>
                    <a:pt x="89627" y="11011"/>
                  </a:lnTo>
                  <a:lnTo>
                    <a:pt x="83657" y="4893"/>
                  </a:lnTo>
                  <a:lnTo>
                    <a:pt x="83359" y="3262"/>
                  </a:lnTo>
                  <a:lnTo>
                    <a:pt x="8553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4315706" y="1156626"/>
              <a:ext cx="152697" cy="83379"/>
            </a:xfrm>
            <a:custGeom>
              <a:avLst/>
              <a:gdLst/>
              <a:ahLst/>
              <a:cxnLst/>
              <a:rect l="0" t="0" r="0" b="0"/>
              <a:pathLst>
                <a:path w="152697" h="83379">
                  <a:moveTo>
                    <a:pt x="19560" y="0"/>
                  </a:moveTo>
                  <a:lnTo>
                    <a:pt x="0" y="58680"/>
                  </a:lnTo>
                  <a:lnTo>
                    <a:pt x="972" y="65932"/>
                  </a:lnTo>
                  <a:lnTo>
                    <a:pt x="9449" y="78921"/>
                  </a:lnTo>
                  <a:lnTo>
                    <a:pt x="16518" y="82200"/>
                  </a:lnTo>
                  <a:lnTo>
                    <a:pt x="34234" y="83378"/>
                  </a:lnTo>
                  <a:lnTo>
                    <a:pt x="64475" y="73655"/>
                  </a:lnTo>
                  <a:lnTo>
                    <a:pt x="65220" y="74991"/>
                  </a:lnTo>
                  <a:lnTo>
                    <a:pt x="63869" y="77731"/>
                  </a:lnTo>
                  <a:lnTo>
                    <a:pt x="66666" y="79557"/>
                  </a:lnTo>
                  <a:lnTo>
                    <a:pt x="79635" y="81587"/>
                  </a:lnTo>
                  <a:lnTo>
                    <a:pt x="92796" y="77558"/>
                  </a:lnTo>
                  <a:lnTo>
                    <a:pt x="104809" y="68679"/>
                  </a:lnTo>
                  <a:lnTo>
                    <a:pt x="135990" y="29965"/>
                  </a:lnTo>
                  <a:lnTo>
                    <a:pt x="136936" y="31071"/>
                  </a:lnTo>
                  <a:lnTo>
                    <a:pt x="136642" y="34582"/>
                  </a:lnTo>
                  <a:lnTo>
                    <a:pt x="141246" y="43415"/>
                  </a:lnTo>
                  <a:lnTo>
                    <a:pt x="152696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4510008" y="1173964"/>
              <a:ext cx="282916" cy="67315"/>
            </a:xfrm>
            <a:custGeom>
              <a:avLst/>
              <a:gdLst/>
              <a:ahLst/>
              <a:cxnLst/>
              <a:rect l="0" t="0" r="0" b="0"/>
              <a:pathLst>
                <a:path w="282916" h="67315">
                  <a:moveTo>
                    <a:pt x="0" y="49230"/>
                  </a:moveTo>
                  <a:lnTo>
                    <a:pt x="17669" y="44813"/>
                  </a:lnTo>
                  <a:lnTo>
                    <a:pt x="23799" y="40738"/>
                  </a:lnTo>
                  <a:lnTo>
                    <a:pt x="33075" y="28814"/>
                  </a:lnTo>
                  <a:lnTo>
                    <a:pt x="35348" y="14269"/>
                  </a:lnTo>
                  <a:lnTo>
                    <a:pt x="34660" y="6507"/>
                  </a:lnTo>
                  <a:lnTo>
                    <a:pt x="31428" y="2257"/>
                  </a:lnTo>
                  <a:lnTo>
                    <a:pt x="26499" y="348"/>
                  </a:lnTo>
                  <a:lnTo>
                    <a:pt x="20440" y="0"/>
                  </a:lnTo>
                  <a:lnTo>
                    <a:pt x="15475" y="2541"/>
                  </a:lnTo>
                  <a:lnTo>
                    <a:pt x="7494" y="12762"/>
                  </a:lnTo>
                  <a:lnTo>
                    <a:pt x="5796" y="26550"/>
                  </a:lnTo>
                  <a:lnTo>
                    <a:pt x="6638" y="34110"/>
                  </a:lnTo>
                  <a:lnTo>
                    <a:pt x="12504" y="47441"/>
                  </a:lnTo>
                  <a:lnTo>
                    <a:pt x="16657" y="53585"/>
                  </a:lnTo>
                  <a:lnTo>
                    <a:pt x="28668" y="62877"/>
                  </a:lnTo>
                  <a:lnTo>
                    <a:pt x="35754" y="66649"/>
                  </a:lnTo>
                  <a:lnTo>
                    <a:pt x="44176" y="67314"/>
                  </a:lnTo>
                  <a:lnTo>
                    <a:pt x="63396" y="63123"/>
                  </a:lnTo>
                  <a:lnTo>
                    <a:pt x="86174" y="50367"/>
                  </a:lnTo>
                  <a:lnTo>
                    <a:pt x="96239" y="37716"/>
                  </a:lnTo>
                  <a:lnTo>
                    <a:pt x="101944" y="28395"/>
                  </a:lnTo>
                  <a:lnTo>
                    <a:pt x="102172" y="29793"/>
                  </a:lnTo>
                  <a:lnTo>
                    <a:pt x="100311" y="56383"/>
                  </a:lnTo>
                  <a:lnTo>
                    <a:pt x="102932" y="61395"/>
                  </a:lnTo>
                  <a:lnTo>
                    <a:pt x="107453" y="63812"/>
                  </a:lnTo>
                  <a:lnTo>
                    <a:pt x="113240" y="64499"/>
                  </a:lnTo>
                  <a:lnTo>
                    <a:pt x="124602" y="60331"/>
                  </a:lnTo>
                  <a:lnTo>
                    <a:pt x="155797" y="42588"/>
                  </a:lnTo>
                  <a:lnTo>
                    <a:pt x="195633" y="35551"/>
                  </a:lnTo>
                  <a:lnTo>
                    <a:pt x="250465" y="42030"/>
                  </a:lnTo>
                  <a:lnTo>
                    <a:pt x="282915" y="4923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6" name="Freeform 305"/>
            <p:cNvSpPr/>
            <p:nvPr/>
          </p:nvSpPr>
          <p:spPr>
            <a:xfrm>
              <a:off x="3935856" y="1289762"/>
              <a:ext cx="108175" cy="134796"/>
            </a:xfrm>
            <a:custGeom>
              <a:avLst/>
              <a:gdLst/>
              <a:ahLst/>
              <a:cxnLst/>
              <a:rect l="0" t="0" r="0" b="0"/>
              <a:pathLst>
                <a:path w="108175" h="134796">
                  <a:moveTo>
                    <a:pt x="108174" y="0"/>
                  </a:moveTo>
                  <a:lnTo>
                    <a:pt x="61846" y="16000"/>
                  </a:lnTo>
                  <a:lnTo>
                    <a:pt x="19582" y="41886"/>
                  </a:lnTo>
                  <a:lnTo>
                    <a:pt x="13054" y="47340"/>
                  </a:lnTo>
                  <a:lnTo>
                    <a:pt x="9627" y="53750"/>
                  </a:lnTo>
                  <a:lnTo>
                    <a:pt x="8285" y="68268"/>
                  </a:lnTo>
                  <a:lnTo>
                    <a:pt x="11071" y="75098"/>
                  </a:lnTo>
                  <a:lnTo>
                    <a:pt x="38646" y="105063"/>
                  </a:lnTo>
                  <a:lnTo>
                    <a:pt x="39632" y="110723"/>
                  </a:lnTo>
                  <a:lnTo>
                    <a:pt x="37516" y="116345"/>
                  </a:lnTo>
                  <a:lnTo>
                    <a:pt x="33332" y="121942"/>
                  </a:lnTo>
                  <a:lnTo>
                    <a:pt x="21286" y="130627"/>
                  </a:lnTo>
                  <a:lnTo>
                    <a:pt x="14191" y="134238"/>
                  </a:lnTo>
                  <a:lnTo>
                    <a:pt x="9461" y="134795"/>
                  </a:lnTo>
                  <a:lnTo>
                    <a:pt x="6307" y="133318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4068462" y="1383607"/>
              <a:ext cx="291768" cy="105862"/>
            </a:xfrm>
            <a:custGeom>
              <a:avLst/>
              <a:gdLst/>
              <a:ahLst/>
              <a:cxnLst/>
              <a:rect l="0" t="0" r="0" b="0"/>
              <a:pathLst>
                <a:path w="291768" h="105862">
                  <a:moveTo>
                    <a:pt x="67099" y="14329"/>
                  </a:moveTo>
                  <a:lnTo>
                    <a:pt x="58264" y="5494"/>
                  </a:lnTo>
                  <a:lnTo>
                    <a:pt x="44065" y="1157"/>
                  </a:lnTo>
                  <a:lnTo>
                    <a:pt x="35101" y="0"/>
                  </a:lnTo>
                  <a:lnTo>
                    <a:pt x="27276" y="2003"/>
                  </a:lnTo>
                  <a:lnTo>
                    <a:pt x="13650" y="11625"/>
                  </a:lnTo>
                  <a:lnTo>
                    <a:pt x="0" y="32635"/>
                  </a:lnTo>
                  <a:lnTo>
                    <a:pt x="177" y="38553"/>
                  </a:lnTo>
                  <a:lnTo>
                    <a:pt x="3069" y="43422"/>
                  </a:lnTo>
                  <a:lnTo>
                    <a:pt x="7770" y="47593"/>
                  </a:lnTo>
                  <a:lnTo>
                    <a:pt x="22856" y="52227"/>
                  </a:lnTo>
                  <a:lnTo>
                    <a:pt x="40963" y="53362"/>
                  </a:lnTo>
                  <a:lnTo>
                    <a:pt x="58257" y="50785"/>
                  </a:lnTo>
                  <a:lnTo>
                    <a:pt x="72723" y="44092"/>
                  </a:lnTo>
                  <a:lnTo>
                    <a:pt x="99103" y="23111"/>
                  </a:lnTo>
                  <a:lnTo>
                    <a:pt x="84520" y="42823"/>
                  </a:lnTo>
                  <a:lnTo>
                    <a:pt x="83336" y="49967"/>
                  </a:lnTo>
                  <a:lnTo>
                    <a:pt x="86951" y="65302"/>
                  </a:lnTo>
                  <a:lnTo>
                    <a:pt x="92353" y="70500"/>
                  </a:lnTo>
                  <a:lnTo>
                    <a:pt x="108217" y="76277"/>
                  </a:lnTo>
                  <a:lnTo>
                    <a:pt x="115776" y="75968"/>
                  </a:lnTo>
                  <a:lnTo>
                    <a:pt x="129106" y="70694"/>
                  </a:lnTo>
                  <a:lnTo>
                    <a:pt x="147006" y="57328"/>
                  </a:lnTo>
                  <a:lnTo>
                    <a:pt x="168696" y="29603"/>
                  </a:lnTo>
                  <a:lnTo>
                    <a:pt x="177844" y="11150"/>
                  </a:lnTo>
                  <a:lnTo>
                    <a:pt x="177912" y="12210"/>
                  </a:lnTo>
                  <a:lnTo>
                    <a:pt x="175794" y="38257"/>
                  </a:lnTo>
                  <a:lnTo>
                    <a:pt x="179845" y="68366"/>
                  </a:lnTo>
                  <a:lnTo>
                    <a:pt x="183868" y="76241"/>
                  </a:lnTo>
                  <a:lnTo>
                    <a:pt x="195735" y="87457"/>
                  </a:lnTo>
                  <a:lnTo>
                    <a:pt x="202783" y="89894"/>
                  </a:lnTo>
                  <a:lnTo>
                    <a:pt x="218010" y="90135"/>
                  </a:lnTo>
                  <a:lnTo>
                    <a:pt x="242176" y="85073"/>
                  </a:lnTo>
                  <a:lnTo>
                    <a:pt x="262486" y="73300"/>
                  </a:lnTo>
                  <a:lnTo>
                    <a:pt x="264850" y="73059"/>
                  </a:lnTo>
                  <a:lnTo>
                    <a:pt x="264577" y="75672"/>
                  </a:lnTo>
                  <a:lnTo>
                    <a:pt x="262546" y="80187"/>
                  </a:lnTo>
                  <a:lnTo>
                    <a:pt x="262754" y="92601"/>
                  </a:lnTo>
                  <a:lnTo>
                    <a:pt x="264104" y="99795"/>
                  </a:lnTo>
                  <a:lnTo>
                    <a:pt x="267778" y="103666"/>
                  </a:lnTo>
                  <a:lnTo>
                    <a:pt x="273001" y="105322"/>
                  </a:lnTo>
                  <a:lnTo>
                    <a:pt x="291767" y="10586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8" name="Freeform 307"/>
            <p:cNvSpPr/>
            <p:nvPr/>
          </p:nvSpPr>
          <p:spPr>
            <a:xfrm>
              <a:off x="4401834" y="1414578"/>
              <a:ext cx="116496" cy="66570"/>
            </a:xfrm>
            <a:custGeom>
              <a:avLst/>
              <a:gdLst/>
              <a:ahLst/>
              <a:cxnLst/>
              <a:rect l="0" t="0" r="0" b="0"/>
              <a:pathLst>
                <a:path w="116496" h="66570">
                  <a:moveTo>
                    <a:pt x="0" y="0"/>
                  </a:moveTo>
                  <a:lnTo>
                    <a:pt x="7165" y="53491"/>
                  </a:lnTo>
                  <a:lnTo>
                    <a:pt x="9399" y="57851"/>
                  </a:lnTo>
                  <a:lnTo>
                    <a:pt x="12738" y="57983"/>
                  </a:lnTo>
                  <a:lnTo>
                    <a:pt x="51829" y="27234"/>
                  </a:lnTo>
                  <a:lnTo>
                    <a:pt x="59516" y="24628"/>
                  </a:lnTo>
                  <a:lnTo>
                    <a:pt x="75454" y="24198"/>
                  </a:lnTo>
                  <a:lnTo>
                    <a:pt x="89317" y="29554"/>
                  </a:lnTo>
                  <a:lnTo>
                    <a:pt x="95603" y="33571"/>
                  </a:lnTo>
                  <a:lnTo>
                    <a:pt x="105052" y="45431"/>
                  </a:lnTo>
                  <a:lnTo>
                    <a:pt x="116495" y="665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4560973" y="1423984"/>
              <a:ext cx="82172" cy="115411"/>
            </a:xfrm>
            <a:custGeom>
              <a:avLst/>
              <a:gdLst/>
              <a:ahLst/>
              <a:cxnLst/>
              <a:rect l="0" t="0" r="0" b="0"/>
              <a:pathLst>
                <a:path w="82172" h="115411">
                  <a:moveTo>
                    <a:pt x="57208" y="23878"/>
                  </a:moveTo>
                  <a:lnTo>
                    <a:pt x="52791" y="6209"/>
                  </a:lnTo>
                  <a:lnTo>
                    <a:pt x="47791" y="1929"/>
                  </a:lnTo>
                  <a:lnTo>
                    <a:pt x="40760" y="0"/>
                  </a:lnTo>
                  <a:lnTo>
                    <a:pt x="15660" y="1702"/>
                  </a:lnTo>
                  <a:lnTo>
                    <a:pt x="7320" y="3547"/>
                  </a:lnTo>
                  <a:lnTo>
                    <a:pt x="2685" y="7550"/>
                  </a:lnTo>
                  <a:lnTo>
                    <a:pt x="519" y="12993"/>
                  </a:lnTo>
                  <a:lnTo>
                    <a:pt x="0" y="19395"/>
                  </a:lnTo>
                  <a:lnTo>
                    <a:pt x="3352" y="23663"/>
                  </a:lnTo>
                  <a:lnTo>
                    <a:pt x="61505" y="43217"/>
                  </a:lnTo>
                  <a:lnTo>
                    <a:pt x="68394" y="47866"/>
                  </a:lnTo>
                  <a:lnTo>
                    <a:pt x="72986" y="54663"/>
                  </a:lnTo>
                  <a:lnTo>
                    <a:pt x="79450" y="80974"/>
                  </a:lnTo>
                  <a:lnTo>
                    <a:pt x="82171" y="1154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1073415" y="1223194"/>
              <a:ext cx="640722" cy="449338"/>
            </a:xfrm>
            <a:custGeom>
              <a:avLst/>
              <a:gdLst/>
              <a:ahLst/>
              <a:cxnLst/>
              <a:rect l="0" t="0" r="0" b="0"/>
              <a:pathLst>
                <a:path w="640722" h="449338">
                  <a:moveTo>
                    <a:pt x="640721" y="449337"/>
                  </a:moveTo>
                  <a:lnTo>
                    <a:pt x="604538" y="393830"/>
                  </a:lnTo>
                  <a:lnTo>
                    <a:pt x="556184" y="332333"/>
                  </a:lnTo>
                  <a:lnTo>
                    <a:pt x="495011" y="276526"/>
                  </a:lnTo>
                  <a:lnTo>
                    <a:pt x="438908" y="234894"/>
                  </a:lnTo>
                  <a:lnTo>
                    <a:pt x="385264" y="199785"/>
                  </a:lnTo>
                  <a:lnTo>
                    <a:pt x="324668" y="163898"/>
                  </a:lnTo>
                  <a:lnTo>
                    <a:pt x="267058" y="135944"/>
                  </a:lnTo>
                  <a:lnTo>
                    <a:pt x="208495" y="108178"/>
                  </a:lnTo>
                  <a:lnTo>
                    <a:pt x="153539" y="81362"/>
                  </a:lnTo>
                  <a:lnTo>
                    <a:pt x="94217" y="55998"/>
                  </a:lnTo>
                  <a:lnTo>
                    <a:pt x="73220" y="43404"/>
                  </a:lnTo>
                  <a:lnTo>
                    <a:pt x="20696" y="1607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1029611" y="1159769"/>
              <a:ext cx="135337" cy="87343"/>
            </a:xfrm>
            <a:custGeom>
              <a:avLst/>
              <a:gdLst/>
              <a:ahLst/>
              <a:cxnLst/>
              <a:rect l="0" t="0" r="0" b="0"/>
              <a:pathLst>
                <a:path w="135337" h="87343">
                  <a:moveTo>
                    <a:pt x="10520" y="55104"/>
                  </a:moveTo>
                  <a:lnTo>
                    <a:pt x="35208" y="87342"/>
                  </a:lnTo>
                  <a:lnTo>
                    <a:pt x="15335" y="72556"/>
                  </a:lnTo>
                  <a:lnTo>
                    <a:pt x="5572" y="57621"/>
                  </a:lnTo>
                  <a:lnTo>
                    <a:pt x="0" y="39581"/>
                  </a:lnTo>
                  <a:lnTo>
                    <a:pt x="605" y="22317"/>
                  </a:lnTo>
                  <a:lnTo>
                    <a:pt x="4835" y="17529"/>
                  </a:lnTo>
                  <a:lnTo>
                    <a:pt x="11353" y="15261"/>
                  </a:lnTo>
                  <a:lnTo>
                    <a:pt x="19396" y="14673"/>
                  </a:lnTo>
                  <a:lnTo>
                    <a:pt x="35730" y="18952"/>
                  </a:lnTo>
                  <a:lnTo>
                    <a:pt x="58054" y="31757"/>
                  </a:lnTo>
                  <a:lnTo>
                    <a:pt x="102572" y="61102"/>
                  </a:lnTo>
                  <a:lnTo>
                    <a:pt x="110720" y="64650"/>
                  </a:lnTo>
                  <a:lnTo>
                    <a:pt x="114302" y="65166"/>
                  </a:lnTo>
                  <a:lnTo>
                    <a:pt x="114841" y="63661"/>
                  </a:lnTo>
                  <a:lnTo>
                    <a:pt x="113352" y="60809"/>
                  </a:lnTo>
                  <a:lnTo>
                    <a:pt x="104300" y="55174"/>
                  </a:lnTo>
                  <a:lnTo>
                    <a:pt x="44492" y="31993"/>
                  </a:lnTo>
                  <a:lnTo>
                    <a:pt x="31474" y="22951"/>
                  </a:lnTo>
                  <a:lnTo>
                    <a:pt x="29112" y="17951"/>
                  </a:lnTo>
                  <a:lnTo>
                    <a:pt x="29387" y="12769"/>
                  </a:lnTo>
                  <a:lnTo>
                    <a:pt x="31419" y="7465"/>
                  </a:lnTo>
                  <a:lnTo>
                    <a:pt x="36472" y="3929"/>
                  </a:lnTo>
                  <a:lnTo>
                    <a:pt x="51948" y="0"/>
                  </a:lnTo>
                  <a:lnTo>
                    <a:pt x="71154" y="3185"/>
                  </a:lnTo>
                  <a:lnTo>
                    <a:pt x="121563" y="21645"/>
                  </a:lnTo>
                  <a:lnTo>
                    <a:pt x="135336" y="301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20" name="Group 319"/>
          <p:cNvGrpSpPr/>
          <p:nvPr/>
        </p:nvGrpSpPr>
        <p:grpSpPr>
          <a:xfrm>
            <a:off x="4568256" y="751527"/>
            <a:ext cx="1314726" cy="645791"/>
            <a:chOff x="4568256" y="751527"/>
            <a:chExt cx="1314726" cy="645791"/>
          </a:xfrm>
        </p:grpSpPr>
        <p:sp>
          <p:nvSpPr>
            <p:cNvPr id="313" name="Freeform 312"/>
            <p:cNvSpPr/>
            <p:nvPr/>
          </p:nvSpPr>
          <p:spPr>
            <a:xfrm>
              <a:off x="4568256" y="965242"/>
              <a:ext cx="890353" cy="166422"/>
            </a:xfrm>
            <a:custGeom>
              <a:avLst/>
              <a:gdLst/>
              <a:ahLst/>
              <a:cxnLst/>
              <a:rect l="0" t="0" r="0" b="0"/>
              <a:pathLst>
                <a:path w="890353" h="166422">
                  <a:moveTo>
                    <a:pt x="0" y="33284"/>
                  </a:moveTo>
                  <a:lnTo>
                    <a:pt x="8834" y="24449"/>
                  </a:lnTo>
                  <a:lnTo>
                    <a:pt x="36415" y="14538"/>
                  </a:lnTo>
                  <a:lnTo>
                    <a:pt x="95699" y="6674"/>
                  </a:lnTo>
                  <a:lnTo>
                    <a:pt x="158991" y="878"/>
                  </a:lnTo>
                  <a:lnTo>
                    <a:pt x="218507" y="115"/>
                  </a:lnTo>
                  <a:lnTo>
                    <a:pt x="274514" y="15"/>
                  </a:lnTo>
                  <a:lnTo>
                    <a:pt x="330057" y="2"/>
                  </a:lnTo>
                  <a:lnTo>
                    <a:pt x="385540" y="0"/>
                  </a:lnTo>
                  <a:lnTo>
                    <a:pt x="441015" y="6586"/>
                  </a:lnTo>
                  <a:lnTo>
                    <a:pt x="496489" y="14735"/>
                  </a:lnTo>
                  <a:lnTo>
                    <a:pt x="556380" y="27851"/>
                  </a:lnTo>
                  <a:lnTo>
                    <a:pt x="619345" y="51553"/>
                  </a:lnTo>
                  <a:lnTo>
                    <a:pt x="680753" y="69241"/>
                  </a:lnTo>
                  <a:lnTo>
                    <a:pt x="740481" y="96301"/>
                  </a:lnTo>
                  <a:lnTo>
                    <a:pt x="764584" y="106094"/>
                  </a:lnTo>
                  <a:lnTo>
                    <a:pt x="825026" y="139195"/>
                  </a:lnTo>
                  <a:lnTo>
                    <a:pt x="876478" y="162021"/>
                  </a:lnTo>
                  <a:lnTo>
                    <a:pt x="890352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4" name="Freeform 313"/>
            <p:cNvSpPr/>
            <p:nvPr/>
          </p:nvSpPr>
          <p:spPr>
            <a:xfrm>
              <a:off x="4851171" y="1123342"/>
              <a:ext cx="539572" cy="224669"/>
            </a:xfrm>
            <a:custGeom>
              <a:avLst/>
              <a:gdLst/>
              <a:ahLst/>
              <a:cxnLst/>
              <a:rect l="0" t="0" r="0" b="0"/>
              <a:pathLst>
                <a:path w="539572" h="224669">
                  <a:moveTo>
                    <a:pt x="0" y="0"/>
                  </a:moveTo>
                  <a:lnTo>
                    <a:pt x="21778" y="5718"/>
                  </a:lnTo>
                  <a:lnTo>
                    <a:pt x="73610" y="7806"/>
                  </a:lnTo>
                  <a:lnTo>
                    <a:pt x="132371" y="12636"/>
                  </a:lnTo>
                  <a:lnTo>
                    <a:pt x="190918" y="22700"/>
                  </a:lnTo>
                  <a:lnTo>
                    <a:pt x="252515" y="31308"/>
                  </a:lnTo>
                  <a:lnTo>
                    <a:pt x="310302" y="48901"/>
                  </a:lnTo>
                  <a:lnTo>
                    <a:pt x="372773" y="73425"/>
                  </a:lnTo>
                  <a:lnTo>
                    <a:pt x="431672" y="103474"/>
                  </a:lnTo>
                  <a:lnTo>
                    <a:pt x="489715" y="150559"/>
                  </a:lnTo>
                  <a:lnTo>
                    <a:pt x="537536" y="208071"/>
                  </a:lnTo>
                  <a:lnTo>
                    <a:pt x="539571" y="213604"/>
                  </a:lnTo>
                  <a:lnTo>
                    <a:pt x="539079" y="217292"/>
                  </a:lnTo>
                  <a:lnTo>
                    <a:pt x="532547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5250581" y="965242"/>
              <a:ext cx="253351" cy="432076"/>
            </a:xfrm>
            <a:custGeom>
              <a:avLst/>
              <a:gdLst/>
              <a:ahLst/>
              <a:cxnLst/>
              <a:rect l="0" t="0" r="0" b="0"/>
              <a:pathLst>
                <a:path w="253351" h="432076">
                  <a:moveTo>
                    <a:pt x="108174" y="0"/>
                  </a:moveTo>
                  <a:lnTo>
                    <a:pt x="125844" y="0"/>
                  </a:lnTo>
                  <a:lnTo>
                    <a:pt x="139449" y="4931"/>
                  </a:lnTo>
                  <a:lnTo>
                    <a:pt x="187337" y="46284"/>
                  </a:lnTo>
                  <a:lnTo>
                    <a:pt x="220301" y="96998"/>
                  </a:lnTo>
                  <a:lnTo>
                    <a:pt x="242756" y="155293"/>
                  </a:lnTo>
                  <a:lnTo>
                    <a:pt x="250739" y="214971"/>
                  </a:lnTo>
                  <a:lnTo>
                    <a:pt x="253350" y="257544"/>
                  </a:lnTo>
                  <a:lnTo>
                    <a:pt x="245949" y="313345"/>
                  </a:lnTo>
                  <a:lnTo>
                    <a:pt x="229433" y="350590"/>
                  </a:lnTo>
                  <a:lnTo>
                    <a:pt x="202556" y="380630"/>
                  </a:lnTo>
                  <a:lnTo>
                    <a:pt x="145612" y="413760"/>
                  </a:lnTo>
                  <a:lnTo>
                    <a:pt x="96633" y="427995"/>
                  </a:lnTo>
                  <a:lnTo>
                    <a:pt x="39138" y="432075"/>
                  </a:lnTo>
                  <a:lnTo>
                    <a:pt x="21710" y="427488"/>
                  </a:lnTo>
                  <a:lnTo>
                    <a:pt x="0" y="4160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5042555" y="757215"/>
              <a:ext cx="257954" cy="126313"/>
            </a:xfrm>
            <a:custGeom>
              <a:avLst/>
              <a:gdLst/>
              <a:ahLst/>
              <a:cxnLst/>
              <a:rect l="0" t="0" r="0" b="0"/>
              <a:pathLst>
                <a:path w="257954" h="126313">
                  <a:moveTo>
                    <a:pt x="0" y="0"/>
                  </a:moveTo>
                  <a:lnTo>
                    <a:pt x="0" y="57909"/>
                  </a:lnTo>
                  <a:lnTo>
                    <a:pt x="2466" y="113620"/>
                  </a:lnTo>
                  <a:lnTo>
                    <a:pt x="4418" y="122899"/>
                  </a:lnTo>
                  <a:lnTo>
                    <a:pt x="8493" y="126312"/>
                  </a:lnTo>
                  <a:lnTo>
                    <a:pt x="13982" y="125813"/>
                  </a:lnTo>
                  <a:lnTo>
                    <a:pt x="20417" y="122707"/>
                  </a:lnTo>
                  <a:lnTo>
                    <a:pt x="32496" y="109394"/>
                  </a:lnTo>
                  <a:lnTo>
                    <a:pt x="67652" y="57163"/>
                  </a:lnTo>
                  <a:lnTo>
                    <a:pt x="73763" y="51977"/>
                  </a:lnTo>
                  <a:lnTo>
                    <a:pt x="90415" y="46215"/>
                  </a:lnTo>
                  <a:lnTo>
                    <a:pt x="152942" y="44757"/>
                  </a:lnTo>
                  <a:lnTo>
                    <a:pt x="181535" y="33705"/>
                  </a:lnTo>
                  <a:lnTo>
                    <a:pt x="184818" y="29866"/>
                  </a:lnTo>
                  <a:lnTo>
                    <a:pt x="184233" y="26383"/>
                  </a:lnTo>
                  <a:lnTo>
                    <a:pt x="181070" y="23136"/>
                  </a:lnTo>
                  <a:lnTo>
                    <a:pt x="176187" y="22821"/>
                  </a:lnTo>
                  <a:lnTo>
                    <a:pt x="163365" y="27401"/>
                  </a:lnTo>
                  <a:lnTo>
                    <a:pt x="144970" y="40376"/>
                  </a:lnTo>
                  <a:lnTo>
                    <a:pt x="132226" y="60349"/>
                  </a:lnTo>
                  <a:lnTo>
                    <a:pt x="132530" y="67970"/>
                  </a:lnTo>
                  <a:lnTo>
                    <a:pt x="140264" y="83833"/>
                  </a:lnTo>
                  <a:lnTo>
                    <a:pt x="147134" y="89173"/>
                  </a:lnTo>
                  <a:lnTo>
                    <a:pt x="164629" y="95106"/>
                  </a:lnTo>
                  <a:lnTo>
                    <a:pt x="205995" y="97991"/>
                  </a:lnTo>
                  <a:lnTo>
                    <a:pt x="235983" y="92932"/>
                  </a:lnTo>
                  <a:lnTo>
                    <a:pt x="257953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7" name="Freeform 316"/>
            <p:cNvSpPr/>
            <p:nvPr/>
          </p:nvSpPr>
          <p:spPr>
            <a:xfrm>
              <a:off x="5277791" y="779600"/>
              <a:ext cx="106003" cy="235569"/>
            </a:xfrm>
            <a:custGeom>
              <a:avLst/>
              <a:gdLst/>
              <a:ahLst/>
              <a:cxnLst/>
              <a:rect l="0" t="0" r="0" b="0"/>
              <a:pathLst>
                <a:path w="106003" h="235569">
                  <a:moveTo>
                    <a:pt x="80964" y="27542"/>
                  </a:moveTo>
                  <a:lnTo>
                    <a:pt x="76547" y="14290"/>
                  </a:lnTo>
                  <a:lnTo>
                    <a:pt x="66982" y="5318"/>
                  </a:lnTo>
                  <a:lnTo>
                    <a:pt x="60547" y="1631"/>
                  </a:lnTo>
                  <a:lnTo>
                    <a:pt x="46003" y="0"/>
                  </a:lnTo>
                  <a:lnTo>
                    <a:pt x="31217" y="3282"/>
                  </a:lnTo>
                  <a:lnTo>
                    <a:pt x="18482" y="10904"/>
                  </a:lnTo>
                  <a:lnTo>
                    <a:pt x="9124" y="22921"/>
                  </a:lnTo>
                  <a:lnTo>
                    <a:pt x="2807" y="38432"/>
                  </a:lnTo>
                  <a:lnTo>
                    <a:pt x="0" y="57653"/>
                  </a:lnTo>
                  <a:lnTo>
                    <a:pt x="3683" y="73592"/>
                  </a:lnTo>
                  <a:lnTo>
                    <a:pt x="7253" y="80432"/>
                  </a:lnTo>
                  <a:lnTo>
                    <a:pt x="18618" y="90496"/>
                  </a:lnTo>
                  <a:lnTo>
                    <a:pt x="25531" y="94475"/>
                  </a:lnTo>
                  <a:lnTo>
                    <a:pt x="43075" y="96429"/>
                  </a:lnTo>
                  <a:lnTo>
                    <a:pt x="62275" y="93292"/>
                  </a:lnTo>
                  <a:lnTo>
                    <a:pt x="87754" y="81129"/>
                  </a:lnTo>
                  <a:lnTo>
                    <a:pt x="101240" y="71082"/>
                  </a:lnTo>
                  <a:lnTo>
                    <a:pt x="104652" y="71362"/>
                  </a:lnTo>
                  <a:lnTo>
                    <a:pt x="106002" y="75246"/>
                  </a:lnTo>
                  <a:lnTo>
                    <a:pt x="103484" y="95917"/>
                  </a:lnTo>
                  <a:lnTo>
                    <a:pt x="86368" y="156881"/>
                  </a:lnTo>
                  <a:lnTo>
                    <a:pt x="68937" y="216854"/>
                  </a:lnTo>
                  <a:lnTo>
                    <a:pt x="72643" y="235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8" name="Freeform 317"/>
            <p:cNvSpPr/>
            <p:nvPr/>
          </p:nvSpPr>
          <p:spPr>
            <a:xfrm>
              <a:off x="5441966" y="773858"/>
              <a:ext cx="141459" cy="104027"/>
            </a:xfrm>
            <a:custGeom>
              <a:avLst/>
              <a:gdLst/>
              <a:ahLst/>
              <a:cxnLst/>
              <a:rect l="0" t="0" r="0" b="0"/>
              <a:pathLst>
                <a:path w="141459" h="104027">
                  <a:moveTo>
                    <a:pt x="0" y="0"/>
                  </a:moveTo>
                  <a:lnTo>
                    <a:pt x="0" y="56772"/>
                  </a:lnTo>
                  <a:lnTo>
                    <a:pt x="0" y="78240"/>
                  </a:lnTo>
                  <a:lnTo>
                    <a:pt x="3698" y="85444"/>
                  </a:lnTo>
                  <a:lnTo>
                    <a:pt x="9861" y="90247"/>
                  </a:lnTo>
                  <a:lnTo>
                    <a:pt x="17669" y="93448"/>
                  </a:lnTo>
                  <a:lnTo>
                    <a:pt x="25648" y="93734"/>
                  </a:lnTo>
                  <a:lnTo>
                    <a:pt x="41909" y="89120"/>
                  </a:lnTo>
                  <a:lnTo>
                    <a:pt x="66658" y="71709"/>
                  </a:lnTo>
                  <a:lnTo>
                    <a:pt x="90453" y="46524"/>
                  </a:lnTo>
                  <a:lnTo>
                    <a:pt x="91737" y="47658"/>
                  </a:lnTo>
                  <a:lnTo>
                    <a:pt x="91572" y="73825"/>
                  </a:lnTo>
                  <a:lnTo>
                    <a:pt x="100378" y="99537"/>
                  </a:lnTo>
                  <a:lnTo>
                    <a:pt x="105750" y="103340"/>
                  </a:lnTo>
                  <a:lnTo>
                    <a:pt x="112105" y="104026"/>
                  </a:lnTo>
                  <a:lnTo>
                    <a:pt x="119115" y="102635"/>
                  </a:lnTo>
                  <a:lnTo>
                    <a:pt x="124714" y="98934"/>
                  </a:lnTo>
                  <a:lnTo>
                    <a:pt x="141458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9" name="Freeform 318"/>
            <p:cNvSpPr/>
            <p:nvPr/>
          </p:nvSpPr>
          <p:spPr>
            <a:xfrm>
              <a:off x="5600836" y="751527"/>
              <a:ext cx="282146" cy="155468"/>
            </a:xfrm>
            <a:custGeom>
              <a:avLst/>
              <a:gdLst/>
              <a:ahLst/>
              <a:cxnLst/>
              <a:rect l="0" t="0" r="0" b="0"/>
              <a:pathLst>
                <a:path w="282146" h="155468">
                  <a:moveTo>
                    <a:pt x="7551" y="47294"/>
                  </a:moveTo>
                  <a:lnTo>
                    <a:pt x="0" y="104066"/>
                  </a:lnTo>
                  <a:lnTo>
                    <a:pt x="383" y="129964"/>
                  </a:lnTo>
                  <a:lnTo>
                    <a:pt x="1847" y="130144"/>
                  </a:lnTo>
                  <a:lnTo>
                    <a:pt x="15259" y="106086"/>
                  </a:lnTo>
                  <a:lnTo>
                    <a:pt x="27825" y="44081"/>
                  </a:lnTo>
                  <a:lnTo>
                    <a:pt x="31124" y="11106"/>
                  </a:lnTo>
                  <a:lnTo>
                    <a:pt x="34361" y="4677"/>
                  </a:lnTo>
                  <a:lnTo>
                    <a:pt x="39293" y="1316"/>
                  </a:lnTo>
                  <a:lnTo>
                    <a:pt x="45354" y="0"/>
                  </a:lnTo>
                  <a:lnTo>
                    <a:pt x="50319" y="1896"/>
                  </a:lnTo>
                  <a:lnTo>
                    <a:pt x="58302" y="11399"/>
                  </a:lnTo>
                  <a:lnTo>
                    <a:pt x="69557" y="67698"/>
                  </a:lnTo>
                  <a:lnTo>
                    <a:pt x="73518" y="122313"/>
                  </a:lnTo>
                  <a:lnTo>
                    <a:pt x="73718" y="133365"/>
                  </a:lnTo>
                  <a:lnTo>
                    <a:pt x="74776" y="137034"/>
                  </a:lnTo>
                  <a:lnTo>
                    <a:pt x="76407" y="135782"/>
                  </a:lnTo>
                  <a:lnTo>
                    <a:pt x="93428" y="98688"/>
                  </a:lnTo>
                  <a:lnTo>
                    <a:pt x="103966" y="87702"/>
                  </a:lnTo>
                  <a:lnTo>
                    <a:pt x="117895" y="79738"/>
                  </a:lnTo>
                  <a:lnTo>
                    <a:pt x="156080" y="73735"/>
                  </a:lnTo>
                  <a:lnTo>
                    <a:pt x="205813" y="68034"/>
                  </a:lnTo>
                  <a:lnTo>
                    <a:pt x="208143" y="66668"/>
                  </a:lnTo>
                  <a:lnTo>
                    <a:pt x="205998" y="65757"/>
                  </a:lnTo>
                  <a:lnTo>
                    <a:pt x="200870" y="65150"/>
                  </a:lnTo>
                  <a:lnTo>
                    <a:pt x="190241" y="69406"/>
                  </a:lnTo>
                  <a:lnTo>
                    <a:pt x="184817" y="73130"/>
                  </a:lnTo>
                  <a:lnTo>
                    <a:pt x="176326" y="84664"/>
                  </a:lnTo>
                  <a:lnTo>
                    <a:pt x="172768" y="91623"/>
                  </a:lnTo>
                  <a:lnTo>
                    <a:pt x="172245" y="98112"/>
                  </a:lnTo>
                  <a:lnTo>
                    <a:pt x="176594" y="110252"/>
                  </a:lnTo>
                  <a:lnTo>
                    <a:pt x="193856" y="127483"/>
                  </a:lnTo>
                  <a:lnTo>
                    <a:pt x="247989" y="149411"/>
                  </a:lnTo>
                  <a:lnTo>
                    <a:pt x="282145" y="15546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31" name="Group 330"/>
          <p:cNvGrpSpPr/>
          <p:nvPr/>
        </p:nvGrpSpPr>
        <p:grpSpPr>
          <a:xfrm>
            <a:off x="7647043" y="868780"/>
            <a:ext cx="1698843" cy="520836"/>
            <a:chOff x="7647043" y="868780"/>
            <a:chExt cx="1698843" cy="520836"/>
          </a:xfrm>
        </p:grpSpPr>
        <p:sp>
          <p:nvSpPr>
            <p:cNvPr id="321" name="Freeform 320"/>
            <p:cNvSpPr/>
            <p:nvPr/>
          </p:nvSpPr>
          <p:spPr>
            <a:xfrm>
              <a:off x="8555880" y="1081736"/>
              <a:ext cx="228973" cy="189662"/>
            </a:xfrm>
            <a:custGeom>
              <a:avLst/>
              <a:gdLst/>
              <a:ahLst/>
              <a:cxnLst/>
              <a:rect l="0" t="0" r="0" b="0"/>
              <a:pathLst>
                <a:path w="228973" h="189662">
                  <a:moveTo>
                    <a:pt x="6479" y="0"/>
                  </a:moveTo>
                  <a:lnTo>
                    <a:pt x="10896" y="13252"/>
                  </a:lnTo>
                  <a:lnTo>
                    <a:pt x="7293" y="70262"/>
                  </a:lnTo>
                  <a:lnTo>
                    <a:pt x="0" y="131523"/>
                  </a:lnTo>
                  <a:lnTo>
                    <a:pt x="826" y="153685"/>
                  </a:lnTo>
                  <a:lnTo>
                    <a:pt x="7356" y="172780"/>
                  </a:lnTo>
                  <a:lnTo>
                    <a:pt x="13536" y="177132"/>
                  </a:lnTo>
                  <a:lnTo>
                    <a:pt x="21354" y="178185"/>
                  </a:lnTo>
                  <a:lnTo>
                    <a:pt x="38978" y="174423"/>
                  </a:lnTo>
                  <a:lnTo>
                    <a:pt x="56056" y="166588"/>
                  </a:lnTo>
                  <a:lnTo>
                    <a:pt x="76847" y="147363"/>
                  </a:lnTo>
                  <a:lnTo>
                    <a:pt x="81128" y="146319"/>
                  </a:lnTo>
                  <a:lnTo>
                    <a:pt x="83981" y="149322"/>
                  </a:lnTo>
                  <a:lnTo>
                    <a:pt x="92979" y="180713"/>
                  </a:lnTo>
                  <a:lnTo>
                    <a:pt x="98355" y="186119"/>
                  </a:lnTo>
                  <a:lnTo>
                    <a:pt x="105636" y="188799"/>
                  </a:lnTo>
                  <a:lnTo>
                    <a:pt x="114189" y="189661"/>
                  </a:lnTo>
                  <a:lnTo>
                    <a:pt x="131088" y="185687"/>
                  </a:lnTo>
                  <a:lnTo>
                    <a:pt x="147845" y="176833"/>
                  </a:lnTo>
                  <a:lnTo>
                    <a:pt x="210084" y="120669"/>
                  </a:lnTo>
                  <a:lnTo>
                    <a:pt x="227885" y="103042"/>
                  </a:lnTo>
                  <a:lnTo>
                    <a:pt x="228972" y="99205"/>
                  </a:lnTo>
                  <a:lnTo>
                    <a:pt x="226923" y="96647"/>
                  </a:lnTo>
                  <a:lnTo>
                    <a:pt x="214505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2" name="Freeform 321"/>
            <p:cNvSpPr/>
            <p:nvPr/>
          </p:nvSpPr>
          <p:spPr>
            <a:xfrm>
              <a:off x="8818694" y="981884"/>
              <a:ext cx="101471" cy="341164"/>
            </a:xfrm>
            <a:custGeom>
              <a:avLst/>
              <a:gdLst/>
              <a:ahLst/>
              <a:cxnLst/>
              <a:rect l="0" t="0" r="0" b="0"/>
              <a:pathLst>
                <a:path w="101471" h="341164">
                  <a:moveTo>
                    <a:pt x="76506" y="0"/>
                  </a:moveTo>
                  <a:lnTo>
                    <a:pt x="69863" y="61566"/>
                  </a:lnTo>
                  <a:lnTo>
                    <a:pt x="54221" y="121774"/>
                  </a:lnTo>
                  <a:lnTo>
                    <a:pt x="34896" y="182885"/>
                  </a:lnTo>
                  <a:lnTo>
                    <a:pt x="11069" y="245717"/>
                  </a:lnTo>
                  <a:lnTo>
                    <a:pt x="0" y="273435"/>
                  </a:lnTo>
                  <a:lnTo>
                    <a:pt x="539" y="276595"/>
                  </a:lnTo>
                  <a:lnTo>
                    <a:pt x="3673" y="275928"/>
                  </a:lnTo>
                  <a:lnTo>
                    <a:pt x="61869" y="227466"/>
                  </a:lnTo>
                  <a:lnTo>
                    <a:pt x="69522" y="223759"/>
                  </a:lnTo>
                  <a:lnTo>
                    <a:pt x="76473" y="223138"/>
                  </a:lnTo>
                  <a:lnTo>
                    <a:pt x="89127" y="227378"/>
                  </a:lnTo>
                  <a:lnTo>
                    <a:pt x="93241" y="233871"/>
                  </a:lnTo>
                  <a:lnTo>
                    <a:pt x="97813" y="253413"/>
                  </a:lnTo>
                  <a:lnTo>
                    <a:pt x="98402" y="311897"/>
                  </a:lnTo>
                  <a:lnTo>
                    <a:pt x="101470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3" name="Freeform 322"/>
            <p:cNvSpPr/>
            <p:nvPr/>
          </p:nvSpPr>
          <p:spPr>
            <a:xfrm>
              <a:off x="9023010" y="1199078"/>
              <a:ext cx="99309" cy="115344"/>
            </a:xfrm>
            <a:custGeom>
              <a:avLst/>
              <a:gdLst/>
              <a:ahLst/>
              <a:cxnLst/>
              <a:rect l="0" t="0" r="0" b="0"/>
              <a:pathLst>
                <a:path w="99309" h="115344">
                  <a:moveTo>
                    <a:pt x="46933" y="15795"/>
                  </a:moveTo>
                  <a:lnTo>
                    <a:pt x="13216" y="54443"/>
                  </a:lnTo>
                  <a:lnTo>
                    <a:pt x="4210" y="73653"/>
                  </a:lnTo>
                  <a:lnTo>
                    <a:pt x="208" y="94518"/>
                  </a:lnTo>
                  <a:lnTo>
                    <a:pt x="2839" y="102486"/>
                  </a:lnTo>
                  <a:lnTo>
                    <a:pt x="8291" y="108722"/>
                  </a:lnTo>
                  <a:lnTo>
                    <a:pt x="15624" y="113804"/>
                  </a:lnTo>
                  <a:lnTo>
                    <a:pt x="23287" y="115343"/>
                  </a:lnTo>
                  <a:lnTo>
                    <a:pt x="39197" y="112122"/>
                  </a:lnTo>
                  <a:lnTo>
                    <a:pt x="63748" y="99913"/>
                  </a:lnTo>
                  <a:lnTo>
                    <a:pt x="84172" y="75749"/>
                  </a:lnTo>
                  <a:lnTo>
                    <a:pt x="97517" y="49585"/>
                  </a:lnTo>
                  <a:lnTo>
                    <a:pt x="99308" y="32662"/>
                  </a:lnTo>
                  <a:lnTo>
                    <a:pt x="96098" y="16820"/>
                  </a:lnTo>
                  <a:lnTo>
                    <a:pt x="88508" y="3615"/>
                  </a:lnTo>
                  <a:lnTo>
                    <a:pt x="81122" y="278"/>
                  </a:lnTo>
                  <a:lnTo>
                    <a:pt x="49563" y="0"/>
                  </a:lnTo>
                  <a:lnTo>
                    <a:pt x="27453" y="3536"/>
                  </a:lnTo>
                  <a:lnTo>
                    <a:pt x="10230" y="13120"/>
                  </a:lnTo>
                  <a:lnTo>
                    <a:pt x="3049" y="19559"/>
                  </a:lnTo>
                  <a:lnTo>
                    <a:pt x="111" y="25701"/>
                  </a:lnTo>
                  <a:lnTo>
                    <a:pt x="0" y="31645"/>
                  </a:lnTo>
                  <a:lnTo>
                    <a:pt x="3884" y="41330"/>
                  </a:lnTo>
                  <a:lnTo>
                    <a:pt x="6215" y="43913"/>
                  </a:lnTo>
                  <a:lnTo>
                    <a:pt x="13648" y="490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4" name="Freeform 323"/>
            <p:cNvSpPr/>
            <p:nvPr/>
          </p:nvSpPr>
          <p:spPr>
            <a:xfrm>
              <a:off x="9153810" y="1239836"/>
              <a:ext cx="192076" cy="149780"/>
            </a:xfrm>
            <a:custGeom>
              <a:avLst/>
              <a:gdLst/>
              <a:ahLst/>
              <a:cxnLst/>
              <a:rect l="0" t="0" r="0" b="0"/>
              <a:pathLst>
                <a:path w="192076" h="149780">
                  <a:moveTo>
                    <a:pt x="24307" y="0"/>
                  </a:moveTo>
                  <a:lnTo>
                    <a:pt x="12725" y="49074"/>
                  </a:lnTo>
                  <a:lnTo>
                    <a:pt x="329" y="70220"/>
                  </a:lnTo>
                  <a:lnTo>
                    <a:pt x="0" y="72701"/>
                  </a:lnTo>
                  <a:lnTo>
                    <a:pt x="2555" y="72506"/>
                  </a:lnTo>
                  <a:lnTo>
                    <a:pt x="7032" y="70527"/>
                  </a:lnTo>
                  <a:lnTo>
                    <a:pt x="42780" y="25006"/>
                  </a:lnTo>
                  <a:lnTo>
                    <a:pt x="48641" y="22218"/>
                  </a:lnTo>
                  <a:lnTo>
                    <a:pt x="53474" y="23133"/>
                  </a:lnTo>
                  <a:lnTo>
                    <a:pt x="57620" y="26517"/>
                  </a:lnTo>
                  <a:lnTo>
                    <a:pt x="58535" y="31547"/>
                  </a:lnTo>
                  <a:lnTo>
                    <a:pt x="46437" y="67435"/>
                  </a:lnTo>
                  <a:lnTo>
                    <a:pt x="48306" y="71769"/>
                  </a:lnTo>
                  <a:lnTo>
                    <a:pt x="53250" y="73734"/>
                  </a:lnTo>
                  <a:lnTo>
                    <a:pt x="60244" y="74119"/>
                  </a:lnTo>
                  <a:lnTo>
                    <a:pt x="75412" y="69616"/>
                  </a:lnTo>
                  <a:lnTo>
                    <a:pt x="130848" y="37022"/>
                  </a:lnTo>
                  <a:lnTo>
                    <a:pt x="139713" y="33002"/>
                  </a:lnTo>
                  <a:lnTo>
                    <a:pt x="146548" y="33096"/>
                  </a:lnTo>
                  <a:lnTo>
                    <a:pt x="152029" y="35933"/>
                  </a:lnTo>
                  <a:lnTo>
                    <a:pt x="156607" y="40597"/>
                  </a:lnTo>
                  <a:lnTo>
                    <a:pt x="158735" y="46481"/>
                  </a:lnTo>
                  <a:lnTo>
                    <a:pt x="162213" y="83853"/>
                  </a:lnTo>
                  <a:lnTo>
                    <a:pt x="166171" y="88262"/>
                  </a:lnTo>
                  <a:lnTo>
                    <a:pt x="171583" y="90276"/>
                  </a:lnTo>
                  <a:lnTo>
                    <a:pt x="177965" y="90695"/>
                  </a:lnTo>
                  <a:lnTo>
                    <a:pt x="183143" y="93747"/>
                  </a:lnTo>
                  <a:lnTo>
                    <a:pt x="191363" y="104536"/>
                  </a:lnTo>
                  <a:lnTo>
                    <a:pt x="192075" y="111296"/>
                  </a:lnTo>
                  <a:lnTo>
                    <a:pt x="187936" y="126203"/>
                  </a:lnTo>
                  <a:lnTo>
                    <a:pt x="174085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5" name="Freeform 324"/>
            <p:cNvSpPr/>
            <p:nvPr/>
          </p:nvSpPr>
          <p:spPr>
            <a:xfrm>
              <a:off x="7647043" y="868780"/>
              <a:ext cx="208027" cy="456276"/>
            </a:xfrm>
            <a:custGeom>
              <a:avLst/>
              <a:gdLst/>
              <a:ahLst/>
              <a:cxnLst/>
              <a:rect l="0" t="0" r="0" b="0"/>
              <a:pathLst>
                <a:path w="208027" h="456276">
                  <a:moveTo>
                    <a:pt x="208026" y="13251"/>
                  </a:moveTo>
                  <a:lnTo>
                    <a:pt x="199192" y="4417"/>
                  </a:lnTo>
                  <a:lnTo>
                    <a:pt x="182527" y="79"/>
                  </a:lnTo>
                  <a:lnTo>
                    <a:pt x="161560" y="0"/>
                  </a:lnTo>
                  <a:lnTo>
                    <a:pt x="142996" y="6129"/>
                  </a:lnTo>
                  <a:lnTo>
                    <a:pt x="114196" y="26055"/>
                  </a:lnTo>
                  <a:lnTo>
                    <a:pt x="92700" y="47864"/>
                  </a:lnTo>
                  <a:lnTo>
                    <a:pt x="63289" y="103221"/>
                  </a:lnTo>
                  <a:lnTo>
                    <a:pt x="40409" y="157642"/>
                  </a:lnTo>
                  <a:lnTo>
                    <a:pt x="31757" y="212977"/>
                  </a:lnTo>
                  <a:lnTo>
                    <a:pt x="26306" y="270591"/>
                  </a:lnTo>
                  <a:lnTo>
                    <a:pt x="25362" y="320949"/>
                  </a:lnTo>
                  <a:lnTo>
                    <a:pt x="34067" y="377162"/>
                  </a:lnTo>
                  <a:lnTo>
                    <a:pt x="40116" y="416641"/>
                  </a:lnTo>
                  <a:lnTo>
                    <a:pt x="41164" y="449077"/>
                  </a:lnTo>
                  <a:lnTo>
                    <a:pt x="38537" y="454505"/>
                  </a:lnTo>
                  <a:lnTo>
                    <a:pt x="34013" y="456275"/>
                  </a:lnTo>
                  <a:lnTo>
                    <a:pt x="28223" y="455605"/>
                  </a:lnTo>
                  <a:lnTo>
                    <a:pt x="22514" y="450536"/>
                  </a:lnTo>
                  <a:lnTo>
                    <a:pt x="11239" y="432577"/>
                  </a:lnTo>
                  <a:lnTo>
                    <a:pt x="0" y="38769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6" name="Freeform 325"/>
            <p:cNvSpPr/>
            <p:nvPr/>
          </p:nvSpPr>
          <p:spPr>
            <a:xfrm>
              <a:off x="7705291" y="1048452"/>
              <a:ext cx="200381" cy="117463"/>
            </a:xfrm>
            <a:custGeom>
              <a:avLst/>
              <a:gdLst/>
              <a:ahLst/>
              <a:cxnLst/>
              <a:rect l="0" t="0" r="0" b="0"/>
              <a:pathLst>
                <a:path w="200381" h="117463">
                  <a:moveTo>
                    <a:pt x="0" y="0"/>
                  </a:moveTo>
                  <a:lnTo>
                    <a:pt x="34745" y="15999"/>
                  </a:lnTo>
                  <a:lnTo>
                    <a:pt x="54262" y="35559"/>
                  </a:lnTo>
                  <a:lnTo>
                    <a:pt x="61099" y="53403"/>
                  </a:lnTo>
                  <a:lnTo>
                    <a:pt x="63213" y="72736"/>
                  </a:lnTo>
                  <a:lnTo>
                    <a:pt x="61054" y="92743"/>
                  </a:lnTo>
                  <a:lnTo>
                    <a:pt x="82298" y="33893"/>
                  </a:lnTo>
                  <a:lnTo>
                    <a:pt x="89998" y="28143"/>
                  </a:lnTo>
                  <a:lnTo>
                    <a:pt x="110882" y="21754"/>
                  </a:lnTo>
                  <a:lnTo>
                    <a:pt x="128177" y="23845"/>
                  </a:lnTo>
                  <a:lnTo>
                    <a:pt x="135377" y="26991"/>
                  </a:lnTo>
                  <a:lnTo>
                    <a:pt x="138329" y="31863"/>
                  </a:lnTo>
                  <a:lnTo>
                    <a:pt x="138447" y="37884"/>
                  </a:lnTo>
                  <a:lnTo>
                    <a:pt x="126284" y="96218"/>
                  </a:lnTo>
                  <a:lnTo>
                    <a:pt x="128568" y="103902"/>
                  </a:lnTo>
                  <a:lnTo>
                    <a:pt x="132864" y="109948"/>
                  </a:lnTo>
                  <a:lnTo>
                    <a:pt x="138502" y="114904"/>
                  </a:lnTo>
                  <a:lnTo>
                    <a:pt x="145034" y="117284"/>
                  </a:lnTo>
                  <a:lnTo>
                    <a:pt x="159689" y="117462"/>
                  </a:lnTo>
                  <a:lnTo>
                    <a:pt x="175448" y="109528"/>
                  </a:lnTo>
                  <a:lnTo>
                    <a:pt x="183534" y="103529"/>
                  </a:lnTo>
                  <a:lnTo>
                    <a:pt x="194983" y="87002"/>
                  </a:lnTo>
                  <a:lnTo>
                    <a:pt x="199331" y="77417"/>
                  </a:lnTo>
                  <a:lnTo>
                    <a:pt x="200380" y="68253"/>
                  </a:lnTo>
                  <a:lnTo>
                    <a:pt x="196615" y="50675"/>
                  </a:lnTo>
                  <a:lnTo>
                    <a:pt x="191173" y="44878"/>
                  </a:lnTo>
                  <a:lnTo>
                    <a:pt x="175264" y="38437"/>
                  </a:lnTo>
                  <a:lnTo>
                    <a:pt x="167694" y="39493"/>
                  </a:lnTo>
                  <a:lnTo>
                    <a:pt x="154350" y="48063"/>
                  </a:lnTo>
                  <a:lnTo>
                    <a:pt x="147188" y="61118"/>
                  </a:lnTo>
                  <a:lnTo>
                    <a:pt x="141457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7" name="Freeform 326"/>
            <p:cNvSpPr/>
            <p:nvPr/>
          </p:nvSpPr>
          <p:spPr>
            <a:xfrm>
              <a:off x="7939436" y="1090057"/>
              <a:ext cx="122345" cy="99854"/>
            </a:xfrm>
            <a:custGeom>
              <a:avLst/>
              <a:gdLst/>
              <a:ahLst/>
              <a:cxnLst/>
              <a:rect l="0" t="0" r="0" b="0"/>
              <a:pathLst>
                <a:path w="122345" h="99854">
                  <a:moveTo>
                    <a:pt x="7165" y="0"/>
                  </a:moveTo>
                  <a:lnTo>
                    <a:pt x="0" y="46327"/>
                  </a:lnTo>
                  <a:lnTo>
                    <a:pt x="1465" y="50301"/>
                  </a:lnTo>
                  <a:lnTo>
                    <a:pt x="4289" y="50176"/>
                  </a:lnTo>
                  <a:lnTo>
                    <a:pt x="8022" y="47319"/>
                  </a:lnTo>
                  <a:lnTo>
                    <a:pt x="30830" y="11779"/>
                  </a:lnTo>
                  <a:lnTo>
                    <a:pt x="35886" y="9702"/>
                  </a:lnTo>
                  <a:lnTo>
                    <a:pt x="41105" y="10166"/>
                  </a:lnTo>
                  <a:lnTo>
                    <a:pt x="46434" y="12325"/>
                  </a:lnTo>
                  <a:lnTo>
                    <a:pt x="49062" y="16538"/>
                  </a:lnTo>
                  <a:lnTo>
                    <a:pt x="49516" y="28615"/>
                  </a:lnTo>
                  <a:lnTo>
                    <a:pt x="44574" y="55426"/>
                  </a:lnTo>
                  <a:lnTo>
                    <a:pt x="45973" y="60989"/>
                  </a:lnTo>
                  <a:lnTo>
                    <a:pt x="49679" y="63774"/>
                  </a:lnTo>
                  <a:lnTo>
                    <a:pt x="54923" y="64705"/>
                  </a:lnTo>
                  <a:lnTo>
                    <a:pt x="60269" y="61628"/>
                  </a:lnTo>
                  <a:lnTo>
                    <a:pt x="101186" y="13044"/>
                  </a:lnTo>
                  <a:lnTo>
                    <a:pt x="108677" y="8696"/>
                  </a:lnTo>
                  <a:lnTo>
                    <a:pt x="113671" y="10420"/>
                  </a:lnTo>
                  <a:lnTo>
                    <a:pt x="117000" y="16193"/>
                  </a:lnTo>
                  <a:lnTo>
                    <a:pt x="122344" y="58672"/>
                  </a:lnTo>
                  <a:lnTo>
                    <a:pt x="118853" y="89192"/>
                  </a:lnTo>
                  <a:lnTo>
                    <a:pt x="116757" y="94595"/>
                  </a:lnTo>
                  <a:lnTo>
                    <a:pt x="114435" y="97272"/>
                  </a:lnTo>
                  <a:lnTo>
                    <a:pt x="107018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8" name="Freeform 327"/>
            <p:cNvSpPr/>
            <p:nvPr/>
          </p:nvSpPr>
          <p:spPr>
            <a:xfrm>
              <a:off x="8046454" y="117326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9" name="Freeform 328"/>
            <p:cNvSpPr/>
            <p:nvPr/>
          </p:nvSpPr>
          <p:spPr>
            <a:xfrm>
              <a:off x="8121343" y="1106699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0" name="Freeform 329"/>
            <p:cNvSpPr/>
            <p:nvPr/>
          </p:nvSpPr>
          <p:spPr>
            <a:xfrm>
              <a:off x="8104701" y="118158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59" name="Group 358"/>
          <p:cNvGrpSpPr/>
          <p:nvPr/>
        </p:nvGrpSpPr>
        <p:grpSpPr>
          <a:xfrm>
            <a:off x="6566464" y="6183319"/>
            <a:ext cx="2694862" cy="654850"/>
            <a:chOff x="6566464" y="6183319"/>
            <a:chExt cx="2694862" cy="654850"/>
          </a:xfrm>
        </p:grpSpPr>
        <p:sp>
          <p:nvSpPr>
            <p:cNvPr id="332" name="Freeform 331"/>
            <p:cNvSpPr/>
            <p:nvPr/>
          </p:nvSpPr>
          <p:spPr>
            <a:xfrm>
              <a:off x="6566464" y="6183319"/>
              <a:ext cx="115338" cy="116496"/>
            </a:xfrm>
            <a:custGeom>
              <a:avLst/>
              <a:gdLst/>
              <a:ahLst/>
              <a:cxnLst/>
              <a:rect l="0" t="0" r="0" b="0"/>
              <a:pathLst>
                <a:path w="115338" h="116496">
                  <a:moveTo>
                    <a:pt x="7164" y="0"/>
                  </a:moveTo>
                  <a:lnTo>
                    <a:pt x="0" y="46327"/>
                  </a:lnTo>
                  <a:lnTo>
                    <a:pt x="3602" y="78240"/>
                  </a:lnTo>
                  <a:lnTo>
                    <a:pt x="10513" y="95178"/>
                  </a:lnTo>
                  <a:lnTo>
                    <a:pt x="14944" y="102283"/>
                  </a:lnTo>
                  <a:lnTo>
                    <a:pt x="21597" y="107020"/>
                  </a:lnTo>
                  <a:lnTo>
                    <a:pt x="38850" y="112284"/>
                  </a:lnTo>
                  <a:lnTo>
                    <a:pt x="88429" y="115940"/>
                  </a:lnTo>
                  <a:lnTo>
                    <a:pt x="115337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3" name="Freeform 332"/>
            <p:cNvSpPr/>
            <p:nvPr/>
          </p:nvSpPr>
          <p:spPr>
            <a:xfrm>
              <a:off x="6846476" y="6183319"/>
              <a:ext cx="93279" cy="187169"/>
            </a:xfrm>
            <a:custGeom>
              <a:avLst/>
              <a:gdLst/>
              <a:ahLst/>
              <a:cxnLst/>
              <a:rect l="0" t="0" r="0" b="0"/>
              <a:pathLst>
                <a:path w="93279" h="187169">
                  <a:moveTo>
                    <a:pt x="93278" y="0"/>
                  </a:moveTo>
                  <a:lnTo>
                    <a:pt x="54158" y="63097"/>
                  </a:lnTo>
                  <a:lnTo>
                    <a:pt x="33258" y="116768"/>
                  </a:lnTo>
                  <a:lnTo>
                    <a:pt x="4057" y="174036"/>
                  </a:lnTo>
                  <a:lnTo>
                    <a:pt x="514" y="182592"/>
                  </a:lnTo>
                  <a:lnTo>
                    <a:pt x="0" y="186448"/>
                  </a:lnTo>
                  <a:lnTo>
                    <a:pt x="1507" y="187168"/>
                  </a:lnTo>
                  <a:lnTo>
                    <a:pt x="10067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4" name="Freeform 333"/>
            <p:cNvSpPr/>
            <p:nvPr/>
          </p:nvSpPr>
          <p:spPr>
            <a:xfrm>
              <a:off x="6973039" y="6183319"/>
              <a:ext cx="75143" cy="197472"/>
            </a:xfrm>
            <a:custGeom>
              <a:avLst/>
              <a:gdLst/>
              <a:ahLst/>
              <a:cxnLst/>
              <a:rect l="0" t="0" r="0" b="0"/>
              <a:pathLst>
                <a:path w="75143" h="197472">
                  <a:moveTo>
                    <a:pt x="58247" y="0"/>
                  </a:moveTo>
                  <a:lnTo>
                    <a:pt x="19126" y="50702"/>
                  </a:lnTo>
                  <a:lnTo>
                    <a:pt x="15589" y="69379"/>
                  </a:lnTo>
                  <a:lnTo>
                    <a:pt x="15940" y="79537"/>
                  </a:lnTo>
                  <a:lnTo>
                    <a:pt x="18947" y="88158"/>
                  </a:lnTo>
                  <a:lnTo>
                    <a:pt x="29685" y="102667"/>
                  </a:lnTo>
                  <a:lnTo>
                    <a:pt x="70887" y="138444"/>
                  </a:lnTo>
                  <a:lnTo>
                    <a:pt x="74070" y="144996"/>
                  </a:lnTo>
                  <a:lnTo>
                    <a:pt x="75142" y="159673"/>
                  </a:lnTo>
                  <a:lnTo>
                    <a:pt x="72284" y="166545"/>
                  </a:lnTo>
                  <a:lnTo>
                    <a:pt x="61712" y="179112"/>
                  </a:lnTo>
                  <a:lnTo>
                    <a:pt x="40166" y="192165"/>
                  </a:lnTo>
                  <a:lnTo>
                    <a:pt x="11798" y="197471"/>
                  </a:lnTo>
                  <a:lnTo>
                    <a:pt x="6016" y="193593"/>
                  </a:lnTo>
                  <a:lnTo>
                    <a:pt x="3086" y="186385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5" name="Freeform 334"/>
            <p:cNvSpPr/>
            <p:nvPr/>
          </p:nvSpPr>
          <p:spPr>
            <a:xfrm>
              <a:off x="7022965" y="6191640"/>
              <a:ext cx="174742" cy="33285"/>
            </a:xfrm>
            <a:custGeom>
              <a:avLst/>
              <a:gdLst/>
              <a:ahLst/>
              <a:cxnLst/>
              <a:rect l="0" t="0" r="0" b="0"/>
              <a:pathLst>
                <a:path w="174742" h="33285">
                  <a:moveTo>
                    <a:pt x="0" y="0"/>
                  </a:moveTo>
                  <a:lnTo>
                    <a:pt x="63398" y="925"/>
                  </a:lnTo>
                  <a:lnTo>
                    <a:pt x="121935" y="8475"/>
                  </a:lnTo>
                  <a:lnTo>
                    <a:pt x="148000" y="15661"/>
                  </a:lnTo>
                  <a:lnTo>
                    <a:pt x="174741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6" name="Freeform 335"/>
            <p:cNvSpPr/>
            <p:nvPr/>
          </p:nvSpPr>
          <p:spPr>
            <a:xfrm>
              <a:off x="7357780" y="6249888"/>
              <a:ext cx="222696" cy="177117"/>
            </a:xfrm>
            <a:custGeom>
              <a:avLst/>
              <a:gdLst/>
              <a:ahLst/>
              <a:cxnLst/>
              <a:rect l="0" t="0" r="0" b="0"/>
              <a:pathLst>
                <a:path w="222696" h="177117">
                  <a:moveTo>
                    <a:pt x="39632" y="0"/>
                  </a:moveTo>
                  <a:lnTo>
                    <a:pt x="20308" y="54695"/>
                  </a:lnTo>
                  <a:lnTo>
                    <a:pt x="11628" y="70537"/>
                  </a:lnTo>
                  <a:lnTo>
                    <a:pt x="987" y="115908"/>
                  </a:lnTo>
                  <a:lnTo>
                    <a:pt x="0" y="127198"/>
                  </a:lnTo>
                  <a:lnTo>
                    <a:pt x="1192" y="132876"/>
                  </a:lnTo>
                  <a:lnTo>
                    <a:pt x="3835" y="134812"/>
                  </a:lnTo>
                  <a:lnTo>
                    <a:pt x="7446" y="134254"/>
                  </a:lnTo>
                  <a:lnTo>
                    <a:pt x="49275" y="107589"/>
                  </a:lnTo>
                  <a:lnTo>
                    <a:pt x="65183" y="107297"/>
                  </a:lnTo>
                  <a:lnTo>
                    <a:pt x="71459" y="110363"/>
                  </a:lnTo>
                  <a:lnTo>
                    <a:pt x="80899" y="121166"/>
                  </a:lnTo>
                  <a:lnTo>
                    <a:pt x="85710" y="137678"/>
                  </a:lnTo>
                  <a:lnTo>
                    <a:pt x="86993" y="147259"/>
                  </a:lnTo>
                  <a:lnTo>
                    <a:pt x="90622" y="154571"/>
                  </a:lnTo>
                  <a:lnTo>
                    <a:pt x="102050" y="165160"/>
                  </a:lnTo>
                  <a:lnTo>
                    <a:pt x="108981" y="166505"/>
                  </a:lnTo>
                  <a:lnTo>
                    <a:pt x="124079" y="163068"/>
                  </a:lnTo>
                  <a:lnTo>
                    <a:pt x="155447" y="145794"/>
                  </a:lnTo>
                  <a:lnTo>
                    <a:pt x="180407" y="122111"/>
                  </a:lnTo>
                  <a:lnTo>
                    <a:pt x="186182" y="114691"/>
                  </a:lnTo>
                  <a:lnTo>
                    <a:pt x="187259" y="108820"/>
                  </a:lnTo>
                  <a:lnTo>
                    <a:pt x="185202" y="103982"/>
                  </a:lnTo>
                  <a:lnTo>
                    <a:pt x="181058" y="99831"/>
                  </a:lnTo>
                  <a:lnTo>
                    <a:pt x="176445" y="98914"/>
                  </a:lnTo>
                  <a:lnTo>
                    <a:pt x="171522" y="100151"/>
                  </a:lnTo>
                  <a:lnTo>
                    <a:pt x="155757" y="110727"/>
                  </a:lnTo>
                  <a:lnTo>
                    <a:pt x="150333" y="115423"/>
                  </a:lnTo>
                  <a:lnTo>
                    <a:pt x="147642" y="122252"/>
                  </a:lnTo>
                  <a:lnTo>
                    <a:pt x="147116" y="139702"/>
                  </a:lnTo>
                  <a:lnTo>
                    <a:pt x="152431" y="154854"/>
                  </a:lnTo>
                  <a:lnTo>
                    <a:pt x="156436" y="161483"/>
                  </a:lnTo>
                  <a:lnTo>
                    <a:pt x="168283" y="171315"/>
                  </a:lnTo>
                  <a:lnTo>
                    <a:pt x="175326" y="175230"/>
                  </a:lnTo>
                  <a:lnTo>
                    <a:pt x="190547" y="177116"/>
                  </a:lnTo>
                  <a:lnTo>
                    <a:pt x="222695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7" name="Freeform 336"/>
            <p:cNvSpPr/>
            <p:nvPr/>
          </p:nvSpPr>
          <p:spPr>
            <a:xfrm>
              <a:off x="7587377" y="6308135"/>
              <a:ext cx="192804" cy="114542"/>
            </a:xfrm>
            <a:custGeom>
              <a:avLst/>
              <a:gdLst/>
              <a:ahLst/>
              <a:cxnLst/>
              <a:rect l="0" t="0" r="0" b="0"/>
              <a:pathLst>
                <a:path w="192804" h="114542">
                  <a:moveTo>
                    <a:pt x="34703" y="49926"/>
                  </a:moveTo>
                  <a:lnTo>
                    <a:pt x="11540" y="77507"/>
                  </a:lnTo>
                  <a:lnTo>
                    <a:pt x="0" y="105046"/>
                  </a:lnTo>
                  <a:lnTo>
                    <a:pt x="1398" y="110711"/>
                  </a:lnTo>
                  <a:lnTo>
                    <a:pt x="6028" y="113564"/>
                  </a:lnTo>
                  <a:lnTo>
                    <a:pt x="12813" y="114541"/>
                  </a:lnTo>
                  <a:lnTo>
                    <a:pt x="25282" y="110695"/>
                  </a:lnTo>
                  <a:lnTo>
                    <a:pt x="31196" y="107081"/>
                  </a:lnTo>
                  <a:lnTo>
                    <a:pt x="40233" y="95668"/>
                  </a:lnTo>
                  <a:lnTo>
                    <a:pt x="43937" y="88742"/>
                  </a:lnTo>
                  <a:lnTo>
                    <a:pt x="47331" y="86898"/>
                  </a:lnTo>
                  <a:lnTo>
                    <a:pt x="50518" y="88443"/>
                  </a:lnTo>
                  <a:lnTo>
                    <a:pt x="53567" y="92246"/>
                  </a:lnTo>
                  <a:lnTo>
                    <a:pt x="71111" y="102016"/>
                  </a:lnTo>
                  <a:lnTo>
                    <a:pt x="86018" y="102971"/>
                  </a:lnTo>
                  <a:lnTo>
                    <a:pt x="100965" y="99389"/>
                  </a:lnTo>
                  <a:lnTo>
                    <a:pt x="125626" y="82023"/>
                  </a:lnTo>
                  <a:lnTo>
                    <a:pt x="131377" y="76871"/>
                  </a:lnTo>
                  <a:lnTo>
                    <a:pt x="136135" y="76211"/>
                  </a:lnTo>
                  <a:lnTo>
                    <a:pt x="140231" y="78544"/>
                  </a:lnTo>
                  <a:lnTo>
                    <a:pt x="143887" y="82873"/>
                  </a:lnTo>
                  <a:lnTo>
                    <a:pt x="147249" y="82986"/>
                  </a:lnTo>
                  <a:lnTo>
                    <a:pt x="150414" y="80287"/>
                  </a:lnTo>
                  <a:lnTo>
                    <a:pt x="182726" y="18814"/>
                  </a:lnTo>
                  <a:lnTo>
                    <a:pt x="19280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8" name="Freeform 337"/>
            <p:cNvSpPr/>
            <p:nvPr/>
          </p:nvSpPr>
          <p:spPr>
            <a:xfrm>
              <a:off x="7795313" y="6249888"/>
              <a:ext cx="93042" cy="163224"/>
            </a:xfrm>
            <a:custGeom>
              <a:avLst/>
              <a:gdLst/>
              <a:ahLst/>
              <a:cxnLst/>
              <a:rect l="0" t="0" r="0" b="0"/>
              <a:pathLst>
                <a:path w="93042" h="163224">
                  <a:moveTo>
                    <a:pt x="51435" y="0"/>
                  </a:moveTo>
                  <a:lnTo>
                    <a:pt x="44792" y="63397"/>
                  </a:lnTo>
                  <a:lnTo>
                    <a:pt x="23431" y="121935"/>
                  </a:lnTo>
                  <a:lnTo>
                    <a:pt x="7860" y="155065"/>
                  </a:lnTo>
                  <a:lnTo>
                    <a:pt x="2969" y="161624"/>
                  </a:lnTo>
                  <a:lnTo>
                    <a:pt x="633" y="163223"/>
                  </a:lnTo>
                  <a:lnTo>
                    <a:pt x="0" y="161515"/>
                  </a:lnTo>
                  <a:lnTo>
                    <a:pt x="5838" y="108556"/>
                  </a:lnTo>
                  <a:lnTo>
                    <a:pt x="9942" y="103805"/>
                  </a:lnTo>
                  <a:lnTo>
                    <a:pt x="15452" y="101563"/>
                  </a:lnTo>
                  <a:lnTo>
                    <a:pt x="62689" y="101002"/>
                  </a:lnTo>
                  <a:lnTo>
                    <a:pt x="93041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9" name="Freeform 338"/>
            <p:cNvSpPr/>
            <p:nvPr/>
          </p:nvSpPr>
          <p:spPr>
            <a:xfrm>
              <a:off x="8077489" y="6366382"/>
              <a:ext cx="93781" cy="108175"/>
            </a:xfrm>
            <a:custGeom>
              <a:avLst/>
              <a:gdLst/>
              <a:ahLst/>
              <a:cxnLst/>
              <a:rect l="0" t="0" r="0" b="0"/>
              <a:pathLst>
                <a:path w="93781" h="108175">
                  <a:moveTo>
                    <a:pt x="93780" y="0"/>
                  </a:moveTo>
                  <a:lnTo>
                    <a:pt x="76111" y="0"/>
                  </a:lnTo>
                  <a:lnTo>
                    <a:pt x="62506" y="4931"/>
                  </a:lnTo>
                  <a:lnTo>
                    <a:pt x="3036" y="46285"/>
                  </a:lnTo>
                  <a:lnTo>
                    <a:pt x="0" y="52122"/>
                  </a:lnTo>
                  <a:lnTo>
                    <a:pt x="750" y="57862"/>
                  </a:lnTo>
                  <a:lnTo>
                    <a:pt x="4023" y="63538"/>
                  </a:lnTo>
                  <a:lnTo>
                    <a:pt x="8979" y="66397"/>
                  </a:lnTo>
                  <a:lnTo>
                    <a:pt x="21883" y="67109"/>
                  </a:lnTo>
                  <a:lnTo>
                    <a:pt x="49158" y="62311"/>
                  </a:lnTo>
                  <a:lnTo>
                    <a:pt x="56635" y="64655"/>
                  </a:lnTo>
                  <a:lnTo>
                    <a:pt x="62545" y="69915"/>
                  </a:lnTo>
                  <a:lnTo>
                    <a:pt x="67410" y="77121"/>
                  </a:lnTo>
                  <a:lnTo>
                    <a:pt x="70349" y="92523"/>
                  </a:lnTo>
                  <a:lnTo>
                    <a:pt x="69839" y="100514"/>
                  </a:lnTo>
                  <a:lnTo>
                    <a:pt x="71348" y="104916"/>
                  </a:lnTo>
                  <a:lnTo>
                    <a:pt x="74203" y="106926"/>
                  </a:lnTo>
                  <a:lnTo>
                    <a:pt x="85459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0" name="Freeform 339"/>
            <p:cNvSpPr/>
            <p:nvPr/>
          </p:nvSpPr>
          <p:spPr>
            <a:xfrm>
              <a:off x="8212875" y="6258208"/>
              <a:ext cx="58248" cy="183065"/>
            </a:xfrm>
            <a:custGeom>
              <a:avLst/>
              <a:gdLst/>
              <a:ahLst/>
              <a:cxnLst/>
              <a:rect l="0" t="0" r="0" b="0"/>
              <a:pathLst>
                <a:path w="58248" h="183065">
                  <a:moveTo>
                    <a:pt x="58247" y="0"/>
                  </a:moveTo>
                  <a:lnTo>
                    <a:pt x="51604" y="61567"/>
                  </a:lnTo>
                  <a:lnTo>
                    <a:pt x="35961" y="122699"/>
                  </a:lnTo>
                  <a:lnTo>
                    <a:pt x="22177" y="173185"/>
                  </a:lnTo>
                  <a:lnTo>
                    <a:pt x="18482" y="178327"/>
                  </a:lnTo>
                  <a:lnTo>
                    <a:pt x="14171" y="180830"/>
                  </a:lnTo>
                  <a:lnTo>
                    <a:pt x="0" y="1830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1" name="Freeform 340"/>
            <p:cNvSpPr/>
            <p:nvPr/>
          </p:nvSpPr>
          <p:spPr>
            <a:xfrm>
              <a:off x="8204553" y="6349740"/>
              <a:ext cx="66570" cy="16643"/>
            </a:xfrm>
            <a:custGeom>
              <a:avLst/>
              <a:gdLst/>
              <a:ahLst/>
              <a:cxnLst/>
              <a:rect l="0" t="0" r="0" b="0"/>
              <a:pathLst>
                <a:path w="66570" h="16643">
                  <a:moveTo>
                    <a:pt x="0" y="16642"/>
                  </a:moveTo>
                  <a:lnTo>
                    <a:pt x="8836" y="7808"/>
                  </a:lnTo>
                  <a:lnTo>
                    <a:pt x="25500" y="3470"/>
                  </a:lnTo>
                  <a:lnTo>
                    <a:pt x="6656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2" name="Freeform 341"/>
            <p:cNvSpPr/>
            <p:nvPr/>
          </p:nvSpPr>
          <p:spPr>
            <a:xfrm>
              <a:off x="8300928" y="6258208"/>
              <a:ext cx="161579" cy="192014"/>
            </a:xfrm>
            <a:custGeom>
              <a:avLst/>
              <a:gdLst/>
              <a:ahLst/>
              <a:cxnLst/>
              <a:rect l="0" t="0" r="0" b="0"/>
              <a:pathLst>
                <a:path w="161579" h="192014">
                  <a:moveTo>
                    <a:pt x="45083" y="0"/>
                  </a:moveTo>
                  <a:lnTo>
                    <a:pt x="38440" y="58622"/>
                  </a:lnTo>
                  <a:lnTo>
                    <a:pt x="25760" y="113282"/>
                  </a:lnTo>
                  <a:lnTo>
                    <a:pt x="6994" y="170621"/>
                  </a:lnTo>
                  <a:lnTo>
                    <a:pt x="0" y="192013"/>
                  </a:lnTo>
                  <a:lnTo>
                    <a:pt x="10453" y="129306"/>
                  </a:lnTo>
                  <a:lnTo>
                    <a:pt x="15525" y="122262"/>
                  </a:lnTo>
                  <a:lnTo>
                    <a:pt x="23528" y="117566"/>
                  </a:lnTo>
                  <a:lnTo>
                    <a:pt x="43825" y="113273"/>
                  </a:lnTo>
                  <a:lnTo>
                    <a:pt x="97983" y="115889"/>
                  </a:lnTo>
                  <a:lnTo>
                    <a:pt x="102539" y="118864"/>
                  </a:lnTo>
                  <a:lnTo>
                    <a:pt x="102803" y="123622"/>
                  </a:lnTo>
                  <a:lnTo>
                    <a:pt x="100206" y="129568"/>
                  </a:lnTo>
                  <a:lnTo>
                    <a:pt x="89923" y="138639"/>
                  </a:lnTo>
                  <a:lnTo>
                    <a:pt x="65138" y="156414"/>
                  </a:lnTo>
                  <a:lnTo>
                    <a:pt x="63076" y="162523"/>
                  </a:lnTo>
                  <a:lnTo>
                    <a:pt x="65716" y="176708"/>
                  </a:lnTo>
                  <a:lnTo>
                    <a:pt x="70858" y="181600"/>
                  </a:lnTo>
                  <a:lnTo>
                    <a:pt x="86433" y="187035"/>
                  </a:lnTo>
                  <a:lnTo>
                    <a:pt x="115994" y="185679"/>
                  </a:lnTo>
                  <a:lnTo>
                    <a:pt x="143757" y="175004"/>
                  </a:lnTo>
                  <a:lnTo>
                    <a:pt x="149697" y="168445"/>
                  </a:lnTo>
                  <a:lnTo>
                    <a:pt x="161578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3" name="Freeform 342"/>
            <p:cNvSpPr/>
            <p:nvPr/>
          </p:nvSpPr>
          <p:spPr>
            <a:xfrm>
              <a:off x="8439856" y="6383024"/>
              <a:ext cx="64256" cy="65429"/>
            </a:xfrm>
            <a:custGeom>
              <a:avLst/>
              <a:gdLst/>
              <a:ahLst/>
              <a:cxnLst/>
              <a:rect l="0" t="0" r="0" b="0"/>
              <a:pathLst>
                <a:path w="64256" h="65429">
                  <a:moveTo>
                    <a:pt x="14329" y="0"/>
                  </a:moveTo>
                  <a:lnTo>
                    <a:pt x="5494" y="8835"/>
                  </a:lnTo>
                  <a:lnTo>
                    <a:pt x="1157" y="23035"/>
                  </a:lnTo>
                  <a:lnTo>
                    <a:pt x="0" y="31998"/>
                  </a:lnTo>
                  <a:lnTo>
                    <a:pt x="3646" y="49355"/>
                  </a:lnTo>
                  <a:lnTo>
                    <a:pt x="7207" y="57867"/>
                  </a:lnTo>
                  <a:lnTo>
                    <a:pt x="13279" y="62616"/>
                  </a:lnTo>
                  <a:lnTo>
                    <a:pt x="29888" y="65428"/>
                  </a:lnTo>
                  <a:lnTo>
                    <a:pt x="64255" y="582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4" name="Freeform 343"/>
            <p:cNvSpPr/>
            <p:nvPr/>
          </p:nvSpPr>
          <p:spPr>
            <a:xfrm>
              <a:off x="8527445" y="6299814"/>
              <a:ext cx="84841" cy="137258"/>
            </a:xfrm>
            <a:custGeom>
              <a:avLst/>
              <a:gdLst/>
              <a:ahLst/>
              <a:cxnLst/>
              <a:rect l="0" t="0" r="0" b="0"/>
              <a:pathLst>
                <a:path w="84841" h="137258">
                  <a:moveTo>
                    <a:pt x="43235" y="0"/>
                  </a:moveTo>
                  <a:lnTo>
                    <a:pt x="29042" y="56772"/>
                  </a:lnTo>
                  <a:lnTo>
                    <a:pt x="15742" y="97644"/>
                  </a:lnTo>
                  <a:lnTo>
                    <a:pt x="0" y="132700"/>
                  </a:lnTo>
                  <a:lnTo>
                    <a:pt x="543" y="136544"/>
                  </a:lnTo>
                  <a:lnTo>
                    <a:pt x="3678" y="137257"/>
                  </a:lnTo>
                  <a:lnTo>
                    <a:pt x="36280" y="128885"/>
                  </a:lnTo>
                  <a:lnTo>
                    <a:pt x="66002" y="129558"/>
                  </a:lnTo>
                  <a:lnTo>
                    <a:pt x="84840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5" name="Freeform 344"/>
            <p:cNvSpPr/>
            <p:nvPr/>
          </p:nvSpPr>
          <p:spPr>
            <a:xfrm>
              <a:off x="8562359" y="6399666"/>
              <a:ext cx="83211" cy="94068"/>
            </a:xfrm>
            <a:custGeom>
              <a:avLst/>
              <a:gdLst/>
              <a:ahLst/>
              <a:cxnLst/>
              <a:rect l="0" t="0" r="0" b="0"/>
              <a:pathLst>
                <a:path w="83211" h="94068">
                  <a:moveTo>
                    <a:pt x="83210" y="0"/>
                  </a:moveTo>
                  <a:lnTo>
                    <a:pt x="69958" y="8835"/>
                  </a:lnTo>
                  <a:lnTo>
                    <a:pt x="66055" y="16060"/>
                  </a:lnTo>
                  <a:lnTo>
                    <a:pt x="61718" y="36416"/>
                  </a:lnTo>
                  <a:lnTo>
                    <a:pt x="64721" y="53475"/>
                  </a:lnTo>
                  <a:lnTo>
                    <a:pt x="76807" y="73475"/>
                  </a:lnTo>
                  <a:lnTo>
                    <a:pt x="81715" y="79494"/>
                  </a:lnTo>
                  <a:lnTo>
                    <a:pt x="82213" y="84431"/>
                  </a:lnTo>
                  <a:lnTo>
                    <a:pt x="79772" y="88647"/>
                  </a:lnTo>
                  <a:lnTo>
                    <a:pt x="75370" y="92382"/>
                  </a:lnTo>
                  <a:lnTo>
                    <a:pt x="60618" y="94067"/>
                  </a:lnTo>
                  <a:lnTo>
                    <a:pt x="25432" y="87615"/>
                  </a:lnTo>
                  <a:lnTo>
                    <a:pt x="18803" y="83374"/>
                  </a:lnTo>
                  <a:lnTo>
                    <a:pt x="8974" y="71263"/>
                  </a:lnTo>
                  <a:lnTo>
                    <a:pt x="0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6" name="Freeform 345"/>
            <p:cNvSpPr/>
            <p:nvPr/>
          </p:nvSpPr>
          <p:spPr>
            <a:xfrm>
              <a:off x="8662212" y="6274851"/>
              <a:ext cx="191384" cy="299558"/>
            </a:xfrm>
            <a:custGeom>
              <a:avLst/>
              <a:gdLst/>
              <a:ahLst/>
              <a:cxnLst/>
              <a:rect l="0" t="0" r="0" b="0"/>
              <a:pathLst>
                <a:path w="191384" h="299558">
                  <a:moveTo>
                    <a:pt x="191383" y="0"/>
                  </a:moveTo>
                  <a:lnTo>
                    <a:pt x="175384" y="34744"/>
                  </a:lnTo>
                  <a:lnTo>
                    <a:pt x="133053" y="92102"/>
                  </a:lnTo>
                  <a:lnTo>
                    <a:pt x="94300" y="149812"/>
                  </a:lnTo>
                  <a:lnTo>
                    <a:pt x="49925" y="209762"/>
                  </a:lnTo>
                  <a:lnTo>
                    <a:pt x="7396" y="267112"/>
                  </a:lnTo>
                  <a:lnTo>
                    <a:pt x="0" y="2995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7" name="Freeform 346"/>
            <p:cNvSpPr/>
            <p:nvPr/>
          </p:nvSpPr>
          <p:spPr>
            <a:xfrm>
              <a:off x="8861775" y="6356036"/>
              <a:ext cx="166563" cy="178666"/>
            </a:xfrm>
            <a:custGeom>
              <a:avLst/>
              <a:gdLst/>
              <a:ahLst/>
              <a:cxnLst/>
              <a:rect l="0" t="0" r="0" b="0"/>
              <a:pathLst>
                <a:path w="166563" h="178666">
                  <a:moveTo>
                    <a:pt x="99994" y="126841"/>
                  </a:moveTo>
                  <a:lnTo>
                    <a:pt x="108829" y="113588"/>
                  </a:lnTo>
                  <a:lnTo>
                    <a:pt x="109582" y="106911"/>
                  </a:lnTo>
                  <a:lnTo>
                    <a:pt x="105489" y="92095"/>
                  </a:lnTo>
                  <a:lnTo>
                    <a:pt x="99035" y="87035"/>
                  </a:lnTo>
                  <a:lnTo>
                    <a:pt x="79535" y="81412"/>
                  </a:lnTo>
                  <a:lnTo>
                    <a:pt x="51402" y="82665"/>
                  </a:lnTo>
                  <a:lnTo>
                    <a:pt x="34019" y="93955"/>
                  </a:lnTo>
                  <a:lnTo>
                    <a:pt x="11104" y="121103"/>
                  </a:lnTo>
                  <a:lnTo>
                    <a:pt x="4676" y="131337"/>
                  </a:lnTo>
                  <a:lnTo>
                    <a:pt x="0" y="152569"/>
                  </a:lnTo>
                  <a:lnTo>
                    <a:pt x="47" y="163409"/>
                  </a:lnTo>
                  <a:lnTo>
                    <a:pt x="3776" y="170635"/>
                  </a:lnTo>
                  <a:lnTo>
                    <a:pt x="9961" y="175453"/>
                  </a:lnTo>
                  <a:lnTo>
                    <a:pt x="17783" y="178665"/>
                  </a:lnTo>
                  <a:lnTo>
                    <a:pt x="36335" y="177302"/>
                  </a:lnTo>
                  <a:lnTo>
                    <a:pt x="55059" y="170533"/>
                  </a:lnTo>
                  <a:lnTo>
                    <a:pt x="92513" y="145801"/>
                  </a:lnTo>
                  <a:lnTo>
                    <a:pt x="103757" y="132494"/>
                  </a:lnTo>
                  <a:lnTo>
                    <a:pt x="138801" y="76040"/>
                  </a:lnTo>
                  <a:lnTo>
                    <a:pt x="159733" y="30777"/>
                  </a:lnTo>
                  <a:lnTo>
                    <a:pt x="161062" y="12030"/>
                  </a:lnTo>
                  <a:lnTo>
                    <a:pt x="160122" y="3148"/>
                  </a:lnTo>
                  <a:lnTo>
                    <a:pt x="158570" y="0"/>
                  </a:lnTo>
                  <a:lnTo>
                    <a:pt x="156611" y="675"/>
                  </a:lnTo>
                  <a:lnTo>
                    <a:pt x="151970" y="9746"/>
                  </a:lnTo>
                  <a:lnTo>
                    <a:pt x="135701" y="70943"/>
                  </a:lnTo>
                  <a:lnTo>
                    <a:pt x="136462" y="102573"/>
                  </a:lnTo>
                  <a:lnTo>
                    <a:pt x="141165" y="123452"/>
                  </a:lnTo>
                  <a:lnTo>
                    <a:pt x="153284" y="148026"/>
                  </a:lnTo>
                  <a:lnTo>
                    <a:pt x="166562" y="1601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8" name="Freeform 347"/>
            <p:cNvSpPr/>
            <p:nvPr/>
          </p:nvSpPr>
          <p:spPr>
            <a:xfrm>
              <a:off x="9089583" y="6441272"/>
              <a:ext cx="171743" cy="204126"/>
            </a:xfrm>
            <a:custGeom>
              <a:avLst/>
              <a:gdLst/>
              <a:ahLst/>
              <a:cxnLst/>
              <a:rect l="0" t="0" r="0" b="0"/>
              <a:pathLst>
                <a:path w="171743" h="204126">
                  <a:moveTo>
                    <a:pt x="30286" y="0"/>
                  </a:moveTo>
                  <a:lnTo>
                    <a:pt x="7122" y="27580"/>
                  </a:lnTo>
                  <a:lnTo>
                    <a:pt x="1499" y="45234"/>
                  </a:lnTo>
                  <a:lnTo>
                    <a:pt x="0" y="55119"/>
                  </a:lnTo>
                  <a:lnTo>
                    <a:pt x="1774" y="62633"/>
                  </a:lnTo>
                  <a:lnTo>
                    <a:pt x="5731" y="68567"/>
                  </a:lnTo>
                  <a:lnTo>
                    <a:pt x="11142" y="73448"/>
                  </a:lnTo>
                  <a:lnTo>
                    <a:pt x="27017" y="78872"/>
                  </a:lnTo>
                  <a:lnTo>
                    <a:pt x="45475" y="80357"/>
                  </a:lnTo>
                  <a:lnTo>
                    <a:pt x="62924" y="77936"/>
                  </a:lnTo>
                  <a:lnTo>
                    <a:pt x="64989" y="78769"/>
                  </a:lnTo>
                  <a:lnTo>
                    <a:pt x="41202" y="98320"/>
                  </a:lnTo>
                  <a:lnTo>
                    <a:pt x="42187" y="100680"/>
                  </a:lnTo>
                  <a:lnTo>
                    <a:pt x="55608" y="100836"/>
                  </a:lnTo>
                  <a:lnTo>
                    <a:pt x="116788" y="76775"/>
                  </a:lnTo>
                  <a:lnTo>
                    <a:pt x="145291" y="60758"/>
                  </a:lnTo>
                  <a:lnTo>
                    <a:pt x="153184" y="59921"/>
                  </a:lnTo>
                  <a:lnTo>
                    <a:pt x="160295" y="62136"/>
                  </a:lnTo>
                  <a:lnTo>
                    <a:pt x="166885" y="66387"/>
                  </a:lnTo>
                  <a:lnTo>
                    <a:pt x="170354" y="71995"/>
                  </a:lnTo>
                  <a:lnTo>
                    <a:pt x="171742" y="85622"/>
                  </a:lnTo>
                  <a:lnTo>
                    <a:pt x="164579" y="144930"/>
                  </a:lnTo>
                  <a:lnTo>
                    <a:pt x="154930" y="173305"/>
                  </a:lnTo>
                  <a:lnTo>
                    <a:pt x="140361" y="194862"/>
                  </a:lnTo>
                  <a:lnTo>
                    <a:pt x="124820" y="202175"/>
                  </a:lnTo>
                  <a:lnTo>
                    <a:pt x="115498" y="204125"/>
                  </a:lnTo>
                  <a:lnTo>
                    <a:pt x="107434" y="203577"/>
                  </a:lnTo>
                  <a:lnTo>
                    <a:pt x="93543" y="198035"/>
                  </a:lnTo>
                  <a:lnTo>
                    <a:pt x="75327" y="180103"/>
                  </a:lnTo>
                  <a:lnTo>
                    <a:pt x="62637" y="157222"/>
                  </a:lnTo>
                  <a:lnTo>
                    <a:pt x="60998" y="141067"/>
                  </a:lnTo>
                  <a:lnTo>
                    <a:pt x="61855" y="132876"/>
                  </a:lnTo>
                  <a:lnTo>
                    <a:pt x="65201" y="126491"/>
                  </a:lnTo>
                  <a:lnTo>
                    <a:pt x="76314" y="116930"/>
                  </a:lnTo>
                  <a:lnTo>
                    <a:pt x="92965" y="112065"/>
                  </a:lnTo>
                  <a:lnTo>
                    <a:pt x="121818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9" name="Freeform 348"/>
            <p:cNvSpPr/>
            <p:nvPr/>
          </p:nvSpPr>
          <p:spPr>
            <a:xfrm>
              <a:off x="6864865" y="6592192"/>
              <a:ext cx="154330" cy="173601"/>
            </a:xfrm>
            <a:custGeom>
              <a:avLst/>
              <a:gdLst/>
              <a:ahLst/>
              <a:cxnLst/>
              <a:rect l="0" t="0" r="0" b="0"/>
              <a:pathLst>
                <a:path w="154330" h="173601">
                  <a:moveTo>
                    <a:pt x="0" y="90390"/>
                  </a:moveTo>
                  <a:lnTo>
                    <a:pt x="19005" y="82822"/>
                  </a:lnTo>
                  <a:lnTo>
                    <a:pt x="75360" y="38633"/>
                  </a:lnTo>
                  <a:lnTo>
                    <a:pt x="124856" y="1958"/>
                  </a:lnTo>
                  <a:lnTo>
                    <a:pt x="132240" y="0"/>
                  </a:lnTo>
                  <a:lnTo>
                    <a:pt x="139011" y="544"/>
                  </a:lnTo>
                  <a:lnTo>
                    <a:pt x="145374" y="2756"/>
                  </a:lnTo>
                  <a:lnTo>
                    <a:pt x="149616" y="7928"/>
                  </a:lnTo>
                  <a:lnTo>
                    <a:pt x="154329" y="23538"/>
                  </a:lnTo>
                  <a:lnTo>
                    <a:pt x="150711" y="68487"/>
                  </a:lnTo>
                  <a:lnTo>
                    <a:pt x="135749" y="124137"/>
                  </a:lnTo>
                  <a:lnTo>
                    <a:pt x="124815" y="1736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0" name="Freeform 349"/>
            <p:cNvSpPr/>
            <p:nvPr/>
          </p:nvSpPr>
          <p:spPr>
            <a:xfrm>
              <a:off x="7289859" y="6674261"/>
              <a:ext cx="65949" cy="143253"/>
            </a:xfrm>
            <a:custGeom>
              <a:avLst/>
              <a:gdLst/>
              <a:ahLst/>
              <a:cxnLst/>
              <a:rect l="0" t="0" r="0" b="0"/>
              <a:pathLst>
                <a:path w="65949" h="143253">
                  <a:moveTo>
                    <a:pt x="65948" y="0"/>
                  </a:moveTo>
                  <a:lnTo>
                    <a:pt x="48278" y="0"/>
                  </a:lnTo>
                  <a:lnTo>
                    <a:pt x="41225" y="2773"/>
                  </a:lnTo>
                  <a:lnTo>
                    <a:pt x="28456" y="13252"/>
                  </a:lnTo>
                  <a:lnTo>
                    <a:pt x="21547" y="29620"/>
                  </a:lnTo>
                  <a:lnTo>
                    <a:pt x="19705" y="39163"/>
                  </a:lnTo>
                  <a:lnTo>
                    <a:pt x="22590" y="57161"/>
                  </a:lnTo>
                  <a:lnTo>
                    <a:pt x="41849" y="99709"/>
                  </a:lnTo>
                  <a:lnTo>
                    <a:pt x="41986" y="116431"/>
                  </a:lnTo>
                  <a:lnTo>
                    <a:pt x="38878" y="122924"/>
                  </a:lnTo>
                  <a:lnTo>
                    <a:pt x="28029" y="132604"/>
                  </a:lnTo>
                  <a:lnTo>
                    <a:pt x="6327" y="143252"/>
                  </a:lnTo>
                  <a:lnTo>
                    <a:pt x="2163" y="141729"/>
                  </a:lnTo>
                  <a:lnTo>
                    <a:pt x="310" y="137016"/>
                  </a:lnTo>
                  <a:lnTo>
                    <a:pt x="0" y="130176"/>
                  </a:lnTo>
                  <a:lnTo>
                    <a:pt x="1642" y="124691"/>
                  </a:lnTo>
                  <a:lnTo>
                    <a:pt x="16021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1" name="Freeform 350"/>
            <p:cNvSpPr/>
            <p:nvPr/>
          </p:nvSpPr>
          <p:spPr>
            <a:xfrm>
              <a:off x="7399255" y="6707545"/>
              <a:ext cx="73047" cy="108175"/>
            </a:xfrm>
            <a:custGeom>
              <a:avLst/>
              <a:gdLst/>
              <a:ahLst/>
              <a:cxnLst/>
              <a:rect l="0" t="0" r="0" b="0"/>
              <a:pathLst>
                <a:path w="73047" h="108175">
                  <a:moveTo>
                    <a:pt x="23120" y="0"/>
                  </a:moveTo>
                  <a:lnTo>
                    <a:pt x="10759" y="20854"/>
                  </a:lnTo>
                  <a:lnTo>
                    <a:pt x="2302" y="49222"/>
                  </a:lnTo>
                  <a:lnTo>
                    <a:pt x="0" y="70262"/>
                  </a:lnTo>
                  <a:lnTo>
                    <a:pt x="2159" y="78276"/>
                  </a:lnTo>
                  <a:lnTo>
                    <a:pt x="6373" y="84544"/>
                  </a:lnTo>
                  <a:lnTo>
                    <a:pt x="11955" y="89647"/>
                  </a:lnTo>
                  <a:lnTo>
                    <a:pt x="18450" y="92124"/>
                  </a:lnTo>
                  <a:lnTo>
                    <a:pt x="33064" y="92411"/>
                  </a:lnTo>
                  <a:lnTo>
                    <a:pt x="46339" y="84526"/>
                  </a:lnTo>
                  <a:lnTo>
                    <a:pt x="52468" y="78540"/>
                  </a:lnTo>
                  <a:lnTo>
                    <a:pt x="55629" y="77323"/>
                  </a:lnTo>
                  <a:lnTo>
                    <a:pt x="56812" y="79286"/>
                  </a:lnTo>
                  <a:lnTo>
                    <a:pt x="57510" y="88863"/>
                  </a:lnTo>
                  <a:lnTo>
                    <a:pt x="60902" y="102365"/>
                  </a:lnTo>
                  <a:lnTo>
                    <a:pt x="63100" y="106150"/>
                  </a:lnTo>
                  <a:lnTo>
                    <a:pt x="65491" y="107750"/>
                  </a:lnTo>
                  <a:lnTo>
                    <a:pt x="73046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2" name="Freeform 351"/>
            <p:cNvSpPr/>
            <p:nvPr/>
          </p:nvSpPr>
          <p:spPr>
            <a:xfrm>
              <a:off x="7522228" y="6724187"/>
              <a:ext cx="83211" cy="28000"/>
            </a:xfrm>
            <a:custGeom>
              <a:avLst/>
              <a:gdLst/>
              <a:ahLst/>
              <a:cxnLst/>
              <a:rect l="0" t="0" r="0" b="0"/>
              <a:pathLst>
                <a:path w="83211" h="28000">
                  <a:moveTo>
                    <a:pt x="0" y="0"/>
                  </a:moveTo>
                  <a:lnTo>
                    <a:pt x="0" y="22087"/>
                  </a:lnTo>
                  <a:lnTo>
                    <a:pt x="1848" y="26744"/>
                  </a:lnTo>
                  <a:lnTo>
                    <a:pt x="4931" y="27999"/>
                  </a:lnTo>
                  <a:lnTo>
                    <a:pt x="8835" y="26988"/>
                  </a:lnTo>
                  <a:lnTo>
                    <a:pt x="43537" y="6395"/>
                  </a:lnTo>
                  <a:lnTo>
                    <a:pt x="8321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3" name="Freeform 352"/>
            <p:cNvSpPr/>
            <p:nvPr/>
          </p:nvSpPr>
          <p:spPr>
            <a:xfrm>
              <a:off x="7622080" y="672418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4" name="Freeform 353"/>
            <p:cNvSpPr/>
            <p:nvPr/>
          </p:nvSpPr>
          <p:spPr>
            <a:xfrm>
              <a:off x="7630401" y="6715866"/>
              <a:ext cx="83212" cy="116496"/>
            </a:xfrm>
            <a:custGeom>
              <a:avLst/>
              <a:gdLst/>
              <a:ahLst/>
              <a:cxnLst/>
              <a:rect l="0" t="0" r="0" b="0"/>
              <a:pathLst>
                <a:path w="83212" h="116496">
                  <a:moveTo>
                    <a:pt x="0" y="0"/>
                  </a:moveTo>
                  <a:lnTo>
                    <a:pt x="16859" y="57162"/>
                  </a:lnTo>
                  <a:lnTo>
                    <a:pt x="19560" y="65844"/>
                  </a:lnTo>
                  <a:lnTo>
                    <a:pt x="24135" y="72558"/>
                  </a:lnTo>
                  <a:lnTo>
                    <a:pt x="36614" y="82483"/>
                  </a:lnTo>
                  <a:lnTo>
                    <a:pt x="42900" y="83650"/>
                  </a:lnTo>
                  <a:lnTo>
                    <a:pt x="48941" y="82579"/>
                  </a:lnTo>
                  <a:lnTo>
                    <a:pt x="60583" y="76458"/>
                  </a:lnTo>
                  <a:lnTo>
                    <a:pt x="71921" y="67574"/>
                  </a:lnTo>
                  <a:lnTo>
                    <a:pt x="75684" y="69088"/>
                  </a:lnTo>
                  <a:lnTo>
                    <a:pt x="79866" y="83098"/>
                  </a:lnTo>
                  <a:lnTo>
                    <a:pt x="83211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5" name="Freeform 354"/>
            <p:cNvSpPr/>
            <p:nvPr/>
          </p:nvSpPr>
          <p:spPr>
            <a:xfrm>
              <a:off x="7738575" y="6674261"/>
              <a:ext cx="24964" cy="8322"/>
            </a:xfrm>
            <a:custGeom>
              <a:avLst/>
              <a:gdLst/>
              <a:ahLst/>
              <a:cxnLst/>
              <a:rect l="0" t="0" r="0" b="0"/>
              <a:pathLst>
                <a:path w="24964" h="8322">
                  <a:moveTo>
                    <a:pt x="0" y="0"/>
                  </a:moveTo>
                  <a:lnTo>
                    <a:pt x="24963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6" name="Freeform 355"/>
            <p:cNvSpPr/>
            <p:nvPr/>
          </p:nvSpPr>
          <p:spPr>
            <a:xfrm>
              <a:off x="7788501" y="670754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7" name="Freeform 356"/>
            <p:cNvSpPr/>
            <p:nvPr/>
          </p:nvSpPr>
          <p:spPr>
            <a:xfrm>
              <a:off x="7788501" y="6724187"/>
              <a:ext cx="141459" cy="108175"/>
            </a:xfrm>
            <a:custGeom>
              <a:avLst/>
              <a:gdLst/>
              <a:ahLst/>
              <a:cxnLst/>
              <a:rect l="0" t="0" r="0" b="0"/>
              <a:pathLst>
                <a:path w="141459" h="108175">
                  <a:moveTo>
                    <a:pt x="0" y="0"/>
                  </a:moveTo>
                  <a:lnTo>
                    <a:pt x="16858" y="57162"/>
                  </a:lnTo>
                  <a:lnTo>
                    <a:pt x="19560" y="65845"/>
                  </a:lnTo>
                  <a:lnTo>
                    <a:pt x="23210" y="69784"/>
                  </a:lnTo>
                  <a:lnTo>
                    <a:pt x="27492" y="70562"/>
                  </a:lnTo>
                  <a:lnTo>
                    <a:pt x="32197" y="69231"/>
                  </a:lnTo>
                  <a:lnTo>
                    <a:pt x="36258" y="65570"/>
                  </a:lnTo>
                  <a:lnTo>
                    <a:pt x="43235" y="54105"/>
                  </a:lnTo>
                  <a:lnTo>
                    <a:pt x="49164" y="49939"/>
                  </a:lnTo>
                  <a:lnTo>
                    <a:pt x="99835" y="37543"/>
                  </a:lnTo>
                  <a:lnTo>
                    <a:pt x="99841" y="37972"/>
                  </a:lnTo>
                  <a:lnTo>
                    <a:pt x="93376" y="41840"/>
                  </a:lnTo>
                  <a:lnTo>
                    <a:pt x="84339" y="49722"/>
                  </a:lnTo>
                  <a:lnTo>
                    <a:pt x="79089" y="64320"/>
                  </a:lnTo>
                  <a:lnTo>
                    <a:pt x="77689" y="73391"/>
                  </a:lnTo>
                  <a:lnTo>
                    <a:pt x="80454" y="81288"/>
                  </a:lnTo>
                  <a:lnTo>
                    <a:pt x="93388" y="94992"/>
                  </a:lnTo>
                  <a:lnTo>
                    <a:pt x="111465" y="102316"/>
                  </a:lnTo>
                  <a:lnTo>
                    <a:pt x="141458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8" name="Freeform 357"/>
            <p:cNvSpPr/>
            <p:nvPr/>
          </p:nvSpPr>
          <p:spPr>
            <a:xfrm>
              <a:off x="7938280" y="6732508"/>
              <a:ext cx="100758" cy="105661"/>
            </a:xfrm>
            <a:custGeom>
              <a:avLst/>
              <a:gdLst/>
              <a:ahLst/>
              <a:cxnLst/>
              <a:rect l="0" t="0" r="0" b="0"/>
              <a:pathLst>
                <a:path w="100758" h="105661">
                  <a:moveTo>
                    <a:pt x="74890" y="0"/>
                  </a:moveTo>
                  <a:lnTo>
                    <a:pt x="74890" y="17670"/>
                  </a:lnTo>
                  <a:lnTo>
                    <a:pt x="83724" y="41910"/>
                  </a:lnTo>
                  <a:lnTo>
                    <a:pt x="100502" y="69231"/>
                  </a:lnTo>
                  <a:lnTo>
                    <a:pt x="100757" y="84395"/>
                  </a:lnTo>
                  <a:lnTo>
                    <a:pt x="97682" y="90472"/>
                  </a:lnTo>
                  <a:lnTo>
                    <a:pt x="86869" y="99690"/>
                  </a:lnTo>
                  <a:lnTo>
                    <a:pt x="60770" y="105660"/>
                  </a:lnTo>
                  <a:lnTo>
                    <a:pt x="0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546208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63105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552252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Josef Noll</dc:creator>
  <cp:lastModifiedBy>Josef Noll</cp:lastModifiedBy>
  <cp:revision>1</cp:revision>
  <dcterms:created xsi:type="dcterms:W3CDTF">2014-02-24T09:55:44Z</dcterms:created>
  <dcterms:modified xsi:type="dcterms:W3CDTF">2014-02-24T09:55:45Z</dcterms:modified>
</cp:coreProperties>
</file>