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7620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059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69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96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065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8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98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99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37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7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591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9E62-740C-406C-B7A0-20EBA045478A}" type="datetimeFigureOut">
              <a:rPr lang="nb-NO" smtClean="0"/>
              <a:t>06.02.2015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41B2-460E-4DFC-8E75-6E61690896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15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611332" y="686230"/>
            <a:ext cx="2632404" cy="2348584"/>
            <a:chOff x="1611332" y="686230"/>
            <a:chExt cx="2632404" cy="2348584"/>
          </a:xfrm>
        </p:grpSpPr>
        <p:sp>
          <p:nvSpPr>
            <p:cNvPr id="2" name="Freeform 1"/>
            <p:cNvSpPr/>
            <p:nvPr/>
          </p:nvSpPr>
          <p:spPr>
            <a:xfrm>
              <a:off x="1611332" y="686230"/>
              <a:ext cx="319152" cy="758524"/>
            </a:xfrm>
            <a:custGeom>
              <a:avLst/>
              <a:gdLst/>
              <a:ahLst/>
              <a:cxnLst/>
              <a:rect l="0" t="0" r="0" b="0"/>
              <a:pathLst>
                <a:path w="319152" h="758524">
                  <a:moveTo>
                    <a:pt x="319151" y="4417"/>
                  </a:moveTo>
                  <a:lnTo>
                    <a:pt x="305899" y="0"/>
                  </a:lnTo>
                  <a:lnTo>
                    <a:pt x="291997" y="296"/>
                  </a:lnTo>
                  <a:lnTo>
                    <a:pt x="277497" y="4435"/>
                  </a:lnTo>
                  <a:lnTo>
                    <a:pt x="217997" y="42958"/>
                  </a:lnTo>
                  <a:lnTo>
                    <a:pt x="163654" y="89073"/>
                  </a:lnTo>
                  <a:lnTo>
                    <a:pt x="108329" y="147926"/>
                  </a:lnTo>
                  <a:lnTo>
                    <a:pt x="61926" y="210613"/>
                  </a:lnTo>
                  <a:lnTo>
                    <a:pt x="21538" y="266751"/>
                  </a:lnTo>
                  <a:lnTo>
                    <a:pt x="1164" y="311777"/>
                  </a:lnTo>
                  <a:lnTo>
                    <a:pt x="0" y="331173"/>
                  </a:lnTo>
                  <a:lnTo>
                    <a:pt x="984" y="341523"/>
                  </a:lnTo>
                  <a:lnTo>
                    <a:pt x="9473" y="357953"/>
                  </a:lnTo>
                  <a:lnTo>
                    <a:pt x="24341" y="371420"/>
                  </a:lnTo>
                  <a:lnTo>
                    <a:pt x="86723" y="400716"/>
                  </a:lnTo>
                  <a:lnTo>
                    <a:pt x="150150" y="426059"/>
                  </a:lnTo>
                  <a:lnTo>
                    <a:pt x="171484" y="442569"/>
                  </a:lnTo>
                  <a:lnTo>
                    <a:pt x="186953" y="460185"/>
                  </a:lnTo>
                  <a:lnTo>
                    <a:pt x="202421" y="499730"/>
                  </a:lnTo>
                  <a:lnTo>
                    <a:pt x="204025" y="537746"/>
                  </a:lnTo>
                  <a:lnTo>
                    <a:pt x="198645" y="572432"/>
                  </a:lnTo>
                  <a:lnTo>
                    <a:pt x="170214" y="628418"/>
                  </a:lnTo>
                  <a:lnTo>
                    <a:pt x="141746" y="688753"/>
                  </a:lnTo>
                  <a:lnTo>
                    <a:pt x="109496" y="735838"/>
                  </a:lnTo>
                  <a:lnTo>
                    <a:pt x="90097" y="756969"/>
                  </a:lnTo>
                  <a:lnTo>
                    <a:pt x="86011" y="758523"/>
                  </a:lnTo>
                  <a:lnTo>
                    <a:pt x="83288" y="756786"/>
                  </a:lnTo>
                  <a:lnTo>
                    <a:pt x="77841" y="744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015226" y="748894"/>
              <a:ext cx="164890" cy="700468"/>
            </a:xfrm>
            <a:custGeom>
              <a:avLst/>
              <a:gdLst/>
              <a:ahLst/>
              <a:cxnLst/>
              <a:rect l="0" t="0" r="0" b="0"/>
              <a:pathLst>
                <a:path w="164890" h="700468">
                  <a:moveTo>
                    <a:pt x="98320" y="0"/>
                  </a:moveTo>
                  <a:lnTo>
                    <a:pt x="86739" y="57909"/>
                  </a:lnTo>
                  <a:lnTo>
                    <a:pt x="76035" y="113278"/>
                  </a:lnTo>
                  <a:lnTo>
                    <a:pt x="67781" y="165982"/>
                  </a:lnTo>
                  <a:lnTo>
                    <a:pt x="59480" y="223511"/>
                  </a:lnTo>
                  <a:lnTo>
                    <a:pt x="51165" y="286066"/>
                  </a:lnTo>
                  <a:lnTo>
                    <a:pt x="43771" y="346000"/>
                  </a:lnTo>
                  <a:lnTo>
                    <a:pt x="40244" y="403823"/>
                  </a:lnTo>
                  <a:lnTo>
                    <a:pt x="34679" y="457425"/>
                  </a:lnTo>
                  <a:lnTo>
                    <a:pt x="31695" y="512035"/>
                  </a:lnTo>
                  <a:lnTo>
                    <a:pt x="25337" y="575306"/>
                  </a:lnTo>
                  <a:lnTo>
                    <a:pt x="19390" y="632114"/>
                  </a:lnTo>
                  <a:lnTo>
                    <a:pt x="13208" y="687779"/>
                  </a:lnTo>
                  <a:lnTo>
                    <a:pt x="11068" y="697056"/>
                  </a:lnTo>
                  <a:lnTo>
                    <a:pt x="8717" y="700467"/>
                  </a:lnTo>
                  <a:lnTo>
                    <a:pt x="6225" y="699968"/>
                  </a:lnTo>
                  <a:lnTo>
                    <a:pt x="3640" y="696861"/>
                  </a:lnTo>
                  <a:lnTo>
                    <a:pt x="0" y="665984"/>
                  </a:lnTo>
                  <a:lnTo>
                    <a:pt x="5767" y="603776"/>
                  </a:lnTo>
                  <a:lnTo>
                    <a:pt x="18281" y="549599"/>
                  </a:lnTo>
                  <a:lnTo>
                    <a:pt x="38978" y="492135"/>
                  </a:lnTo>
                  <a:lnTo>
                    <a:pt x="60745" y="464537"/>
                  </a:lnTo>
                  <a:lnTo>
                    <a:pt x="120694" y="418878"/>
                  </a:lnTo>
                  <a:lnTo>
                    <a:pt x="164889" y="4077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73557" y="1098378"/>
              <a:ext cx="272685" cy="314332"/>
            </a:xfrm>
            <a:custGeom>
              <a:avLst/>
              <a:gdLst/>
              <a:ahLst/>
              <a:cxnLst/>
              <a:rect l="0" t="0" r="0" b="0"/>
              <a:pathLst>
                <a:path w="272685" h="314332">
                  <a:moveTo>
                    <a:pt x="181152" y="0"/>
                  </a:moveTo>
                  <a:lnTo>
                    <a:pt x="132078" y="23164"/>
                  </a:lnTo>
                  <a:lnTo>
                    <a:pt x="76957" y="71559"/>
                  </a:lnTo>
                  <a:lnTo>
                    <a:pt x="38483" y="125108"/>
                  </a:lnTo>
                  <a:lnTo>
                    <a:pt x="19303" y="158187"/>
                  </a:lnTo>
                  <a:lnTo>
                    <a:pt x="2390" y="213585"/>
                  </a:lnTo>
                  <a:lnTo>
                    <a:pt x="0" y="235768"/>
                  </a:lnTo>
                  <a:lnTo>
                    <a:pt x="3062" y="244088"/>
                  </a:lnTo>
                  <a:lnTo>
                    <a:pt x="8801" y="250559"/>
                  </a:lnTo>
                  <a:lnTo>
                    <a:pt x="16325" y="255797"/>
                  </a:lnTo>
                  <a:lnTo>
                    <a:pt x="23190" y="257440"/>
                  </a:lnTo>
                  <a:lnTo>
                    <a:pt x="29616" y="256686"/>
                  </a:lnTo>
                  <a:lnTo>
                    <a:pt x="42612" y="249994"/>
                  </a:lnTo>
                  <a:lnTo>
                    <a:pt x="71089" y="223096"/>
                  </a:lnTo>
                  <a:lnTo>
                    <a:pt x="124834" y="164682"/>
                  </a:lnTo>
                  <a:lnTo>
                    <a:pt x="136398" y="153013"/>
                  </a:lnTo>
                  <a:lnTo>
                    <a:pt x="142995" y="150086"/>
                  </a:lnTo>
                  <a:lnTo>
                    <a:pt x="157722" y="149299"/>
                  </a:lnTo>
                  <a:lnTo>
                    <a:pt x="162758" y="154082"/>
                  </a:lnTo>
                  <a:lnTo>
                    <a:pt x="168354" y="171724"/>
                  </a:lnTo>
                  <a:lnTo>
                    <a:pt x="171947" y="227360"/>
                  </a:lnTo>
                  <a:lnTo>
                    <a:pt x="175122" y="284372"/>
                  </a:lnTo>
                  <a:lnTo>
                    <a:pt x="177132" y="294982"/>
                  </a:lnTo>
                  <a:lnTo>
                    <a:pt x="181246" y="302979"/>
                  </a:lnTo>
                  <a:lnTo>
                    <a:pt x="193213" y="314331"/>
                  </a:lnTo>
                  <a:lnTo>
                    <a:pt x="200288" y="314029"/>
                  </a:lnTo>
                  <a:lnTo>
                    <a:pt x="215545" y="303832"/>
                  </a:lnTo>
                  <a:lnTo>
                    <a:pt x="253722" y="256689"/>
                  </a:lnTo>
                  <a:lnTo>
                    <a:pt x="272684" y="224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67000" y="857068"/>
              <a:ext cx="120552" cy="600072"/>
            </a:xfrm>
            <a:custGeom>
              <a:avLst/>
              <a:gdLst/>
              <a:ahLst/>
              <a:cxnLst/>
              <a:rect l="0" t="0" r="0" b="0"/>
              <a:pathLst>
                <a:path w="120552" h="600072">
                  <a:moveTo>
                    <a:pt x="62304" y="0"/>
                  </a:moveTo>
                  <a:lnTo>
                    <a:pt x="59838" y="51844"/>
                  </a:lnTo>
                  <a:lnTo>
                    <a:pt x="55139" y="110196"/>
                  </a:lnTo>
                  <a:lnTo>
                    <a:pt x="49908" y="163116"/>
                  </a:lnTo>
                  <a:lnTo>
                    <a:pt x="46920" y="224203"/>
                  </a:lnTo>
                  <a:lnTo>
                    <a:pt x="41617" y="284730"/>
                  </a:lnTo>
                  <a:lnTo>
                    <a:pt x="38608" y="343652"/>
                  </a:lnTo>
                  <a:lnTo>
                    <a:pt x="37716" y="402100"/>
                  </a:lnTo>
                  <a:lnTo>
                    <a:pt x="33035" y="455989"/>
                  </a:lnTo>
                  <a:lnTo>
                    <a:pt x="29813" y="517253"/>
                  </a:lnTo>
                  <a:lnTo>
                    <a:pt x="29176" y="576336"/>
                  </a:lnTo>
                  <a:lnTo>
                    <a:pt x="29124" y="592250"/>
                  </a:lnTo>
                  <a:lnTo>
                    <a:pt x="27240" y="599162"/>
                  </a:lnTo>
                  <a:lnTo>
                    <a:pt x="24135" y="600071"/>
                  </a:lnTo>
                  <a:lnTo>
                    <a:pt x="20216" y="596979"/>
                  </a:lnTo>
                  <a:lnTo>
                    <a:pt x="15861" y="583681"/>
                  </a:lnTo>
                  <a:lnTo>
                    <a:pt x="11912" y="528665"/>
                  </a:lnTo>
                  <a:lnTo>
                    <a:pt x="5274" y="471745"/>
                  </a:lnTo>
                  <a:lnTo>
                    <a:pt x="0" y="433890"/>
                  </a:lnTo>
                  <a:lnTo>
                    <a:pt x="1352" y="424246"/>
                  </a:lnTo>
                  <a:lnTo>
                    <a:pt x="5027" y="416892"/>
                  </a:lnTo>
                  <a:lnTo>
                    <a:pt x="10251" y="411065"/>
                  </a:lnTo>
                  <a:lnTo>
                    <a:pt x="17432" y="408104"/>
                  </a:lnTo>
                  <a:lnTo>
                    <a:pt x="47056" y="408356"/>
                  </a:lnTo>
                  <a:lnTo>
                    <a:pt x="95966" y="414258"/>
                  </a:lnTo>
                  <a:lnTo>
                    <a:pt x="120551" y="4160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71761" y="1256478"/>
              <a:ext cx="190386" cy="216349"/>
            </a:xfrm>
            <a:custGeom>
              <a:avLst/>
              <a:gdLst/>
              <a:ahLst/>
              <a:cxnLst/>
              <a:rect l="0" t="0" r="0" b="0"/>
              <a:pathLst>
                <a:path w="190386" h="216349">
                  <a:moveTo>
                    <a:pt x="15643" y="0"/>
                  </a:moveTo>
                  <a:lnTo>
                    <a:pt x="4061" y="57909"/>
                  </a:lnTo>
                  <a:lnTo>
                    <a:pt x="0" y="117147"/>
                  </a:lnTo>
                  <a:lnTo>
                    <a:pt x="1146" y="157472"/>
                  </a:lnTo>
                  <a:lnTo>
                    <a:pt x="7967" y="175079"/>
                  </a:lnTo>
                  <a:lnTo>
                    <a:pt x="13299" y="177741"/>
                  </a:lnTo>
                  <a:lnTo>
                    <a:pt x="19628" y="176741"/>
                  </a:lnTo>
                  <a:lnTo>
                    <a:pt x="49714" y="159625"/>
                  </a:lnTo>
                  <a:lnTo>
                    <a:pt x="99670" y="99302"/>
                  </a:lnTo>
                  <a:lnTo>
                    <a:pt x="142208" y="42409"/>
                  </a:lnTo>
                  <a:lnTo>
                    <a:pt x="153872" y="25321"/>
                  </a:lnTo>
                  <a:lnTo>
                    <a:pt x="157722" y="25202"/>
                  </a:lnTo>
                  <a:lnTo>
                    <a:pt x="160289" y="30670"/>
                  </a:lnTo>
                  <a:lnTo>
                    <a:pt x="162216" y="48764"/>
                  </a:lnTo>
                  <a:lnTo>
                    <a:pt x="157672" y="106394"/>
                  </a:lnTo>
                  <a:lnTo>
                    <a:pt x="157176" y="169839"/>
                  </a:lnTo>
                  <a:lnTo>
                    <a:pt x="164530" y="191363"/>
                  </a:lnTo>
                  <a:lnTo>
                    <a:pt x="175196" y="205243"/>
                  </a:lnTo>
                  <a:lnTo>
                    <a:pt x="190385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202615" y="1223194"/>
              <a:ext cx="192846" cy="399411"/>
            </a:xfrm>
            <a:custGeom>
              <a:avLst/>
              <a:gdLst/>
              <a:ahLst/>
              <a:cxnLst/>
              <a:rect l="0" t="0" r="0" b="0"/>
              <a:pathLst>
                <a:path w="192846" h="399411">
                  <a:moveTo>
                    <a:pt x="134126" y="0"/>
                  </a:moveTo>
                  <a:lnTo>
                    <a:pt x="75445" y="43538"/>
                  </a:lnTo>
                  <a:lnTo>
                    <a:pt x="24249" y="99966"/>
                  </a:lnTo>
                  <a:lnTo>
                    <a:pt x="3665" y="135625"/>
                  </a:lnTo>
                  <a:lnTo>
                    <a:pt x="0" y="145890"/>
                  </a:lnTo>
                  <a:lnTo>
                    <a:pt x="329" y="156432"/>
                  </a:lnTo>
                  <a:lnTo>
                    <a:pt x="8092" y="178007"/>
                  </a:lnTo>
                  <a:lnTo>
                    <a:pt x="28057" y="202111"/>
                  </a:lnTo>
                  <a:lnTo>
                    <a:pt x="59652" y="220178"/>
                  </a:lnTo>
                  <a:lnTo>
                    <a:pt x="117508" y="247796"/>
                  </a:lnTo>
                  <a:lnTo>
                    <a:pt x="164946" y="268578"/>
                  </a:lnTo>
                  <a:lnTo>
                    <a:pt x="189112" y="288918"/>
                  </a:lnTo>
                  <a:lnTo>
                    <a:pt x="192048" y="295239"/>
                  </a:lnTo>
                  <a:lnTo>
                    <a:pt x="192845" y="309657"/>
                  </a:lnTo>
                  <a:lnTo>
                    <a:pt x="187651" y="322846"/>
                  </a:lnTo>
                  <a:lnTo>
                    <a:pt x="178255" y="334871"/>
                  </a:lnTo>
                  <a:lnTo>
                    <a:pt x="156447" y="351113"/>
                  </a:lnTo>
                  <a:lnTo>
                    <a:pt x="101258" y="372801"/>
                  </a:lnTo>
                  <a:lnTo>
                    <a:pt x="46290" y="394628"/>
                  </a:lnTo>
                  <a:lnTo>
                    <a:pt x="34273" y="3994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99" y="1838952"/>
              <a:ext cx="49927" cy="807142"/>
            </a:xfrm>
            <a:custGeom>
              <a:avLst/>
              <a:gdLst/>
              <a:ahLst/>
              <a:cxnLst/>
              <a:rect l="0" t="0" r="0" b="0"/>
              <a:pathLst>
                <a:path w="49927" h="807142">
                  <a:moveTo>
                    <a:pt x="49926" y="0"/>
                  </a:moveTo>
                  <a:lnTo>
                    <a:pt x="40875" y="51843"/>
                  </a:lnTo>
                  <a:lnTo>
                    <a:pt x="30366" y="110196"/>
                  </a:lnTo>
                  <a:lnTo>
                    <a:pt x="26564" y="163116"/>
                  </a:lnTo>
                  <a:lnTo>
                    <a:pt x="21020" y="219785"/>
                  </a:lnTo>
                  <a:lnTo>
                    <a:pt x="17939" y="281982"/>
                  </a:lnTo>
                  <a:lnTo>
                    <a:pt x="17219" y="327804"/>
                  </a:lnTo>
                  <a:lnTo>
                    <a:pt x="16898" y="374982"/>
                  </a:lnTo>
                  <a:lnTo>
                    <a:pt x="16756" y="420604"/>
                  </a:lnTo>
                  <a:lnTo>
                    <a:pt x="16693" y="468002"/>
                  </a:lnTo>
                  <a:lnTo>
                    <a:pt x="15740" y="515879"/>
                  </a:lnTo>
                  <a:lnTo>
                    <a:pt x="12235" y="561813"/>
                  </a:lnTo>
                  <a:lnTo>
                    <a:pt x="9481" y="624840"/>
                  </a:lnTo>
                  <a:lnTo>
                    <a:pt x="8665" y="684503"/>
                  </a:lnTo>
                  <a:lnTo>
                    <a:pt x="8389" y="742715"/>
                  </a:lnTo>
                  <a:lnTo>
                    <a:pt x="5869" y="784896"/>
                  </a:lnTo>
                  <a:lnTo>
                    <a:pt x="0" y="8071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94961" y="1856904"/>
              <a:ext cx="310265" cy="98543"/>
            </a:xfrm>
            <a:custGeom>
              <a:avLst/>
              <a:gdLst/>
              <a:ahLst/>
              <a:cxnLst/>
              <a:rect l="0" t="0" r="0" b="0"/>
              <a:pathLst>
                <a:path w="310265" h="98543">
                  <a:moveTo>
                    <a:pt x="10706" y="98542"/>
                  </a:moveTo>
                  <a:lnTo>
                    <a:pt x="1872" y="85290"/>
                  </a:lnTo>
                  <a:lnTo>
                    <a:pt x="0" y="68922"/>
                  </a:lnTo>
                  <a:lnTo>
                    <a:pt x="795" y="59380"/>
                  </a:lnTo>
                  <a:lnTo>
                    <a:pt x="11541" y="41381"/>
                  </a:lnTo>
                  <a:lnTo>
                    <a:pt x="28644" y="25985"/>
                  </a:lnTo>
                  <a:lnTo>
                    <a:pt x="72223" y="8567"/>
                  </a:lnTo>
                  <a:lnTo>
                    <a:pt x="125073" y="641"/>
                  </a:lnTo>
                  <a:lnTo>
                    <a:pt x="180029" y="0"/>
                  </a:lnTo>
                  <a:lnTo>
                    <a:pt x="235400" y="5352"/>
                  </a:lnTo>
                  <a:lnTo>
                    <a:pt x="274522" y="11450"/>
                  </a:lnTo>
                  <a:lnTo>
                    <a:pt x="310264" y="236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56952" y="2290811"/>
              <a:ext cx="206227" cy="372243"/>
            </a:xfrm>
            <a:custGeom>
              <a:avLst/>
              <a:gdLst/>
              <a:ahLst/>
              <a:cxnLst/>
              <a:rect l="0" t="0" r="0" b="0"/>
              <a:pathLst>
                <a:path w="206227" h="372243">
                  <a:moveTo>
                    <a:pt x="48126" y="163898"/>
                  </a:moveTo>
                  <a:lnTo>
                    <a:pt x="75588" y="134587"/>
                  </a:lnTo>
                  <a:lnTo>
                    <a:pt x="119453" y="72197"/>
                  </a:lnTo>
                  <a:lnTo>
                    <a:pt x="153457" y="10844"/>
                  </a:lnTo>
                  <a:lnTo>
                    <a:pt x="154404" y="4539"/>
                  </a:lnTo>
                  <a:lnTo>
                    <a:pt x="152262" y="1261"/>
                  </a:lnTo>
                  <a:lnTo>
                    <a:pt x="148061" y="0"/>
                  </a:lnTo>
                  <a:lnTo>
                    <a:pt x="143410" y="1008"/>
                  </a:lnTo>
                  <a:lnTo>
                    <a:pt x="127106" y="12186"/>
                  </a:lnTo>
                  <a:lnTo>
                    <a:pt x="81039" y="63853"/>
                  </a:lnTo>
                  <a:lnTo>
                    <a:pt x="50518" y="115030"/>
                  </a:lnTo>
                  <a:lnTo>
                    <a:pt x="26409" y="174072"/>
                  </a:lnTo>
                  <a:lnTo>
                    <a:pt x="10483" y="226792"/>
                  </a:lnTo>
                  <a:lnTo>
                    <a:pt x="0" y="290091"/>
                  </a:lnTo>
                  <a:lnTo>
                    <a:pt x="3150" y="324358"/>
                  </a:lnTo>
                  <a:lnTo>
                    <a:pt x="9954" y="341846"/>
                  </a:lnTo>
                  <a:lnTo>
                    <a:pt x="29388" y="368140"/>
                  </a:lnTo>
                  <a:lnTo>
                    <a:pt x="38408" y="371251"/>
                  </a:lnTo>
                  <a:lnTo>
                    <a:pt x="63222" y="372242"/>
                  </a:lnTo>
                  <a:lnTo>
                    <a:pt x="95129" y="363184"/>
                  </a:lnTo>
                  <a:lnTo>
                    <a:pt x="148324" y="320117"/>
                  </a:lnTo>
                  <a:lnTo>
                    <a:pt x="178899" y="283225"/>
                  </a:lnTo>
                  <a:lnTo>
                    <a:pt x="206226" y="2387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92873" y="2096904"/>
              <a:ext cx="244884" cy="574154"/>
            </a:xfrm>
            <a:custGeom>
              <a:avLst/>
              <a:gdLst/>
              <a:ahLst/>
              <a:cxnLst/>
              <a:rect l="0" t="0" r="0" b="0"/>
              <a:pathLst>
                <a:path w="244884" h="574154">
                  <a:moveTo>
                    <a:pt x="128257" y="0"/>
                  </a:moveTo>
                  <a:lnTo>
                    <a:pt x="108933" y="55507"/>
                  </a:lnTo>
                  <a:lnTo>
                    <a:pt x="93313" y="106502"/>
                  </a:lnTo>
                  <a:lnTo>
                    <a:pt x="79791" y="156167"/>
                  </a:lnTo>
                  <a:lnTo>
                    <a:pt x="64073" y="207454"/>
                  </a:lnTo>
                  <a:lnTo>
                    <a:pt x="47705" y="262200"/>
                  </a:lnTo>
                  <a:lnTo>
                    <a:pt x="35561" y="319410"/>
                  </a:lnTo>
                  <a:lnTo>
                    <a:pt x="21690" y="372933"/>
                  </a:lnTo>
                  <a:lnTo>
                    <a:pt x="7080" y="427430"/>
                  </a:lnTo>
                  <a:lnTo>
                    <a:pt x="0" y="461543"/>
                  </a:lnTo>
                  <a:lnTo>
                    <a:pt x="1295" y="480649"/>
                  </a:lnTo>
                  <a:lnTo>
                    <a:pt x="5709" y="484080"/>
                  </a:lnTo>
                  <a:lnTo>
                    <a:pt x="12350" y="483594"/>
                  </a:lnTo>
                  <a:lnTo>
                    <a:pt x="28666" y="475657"/>
                  </a:lnTo>
                  <a:lnTo>
                    <a:pt x="61740" y="445496"/>
                  </a:lnTo>
                  <a:lnTo>
                    <a:pt x="109944" y="387639"/>
                  </a:lnTo>
                  <a:lnTo>
                    <a:pt x="164460" y="334762"/>
                  </a:lnTo>
                  <a:lnTo>
                    <a:pt x="210756" y="303007"/>
                  </a:lnTo>
                  <a:lnTo>
                    <a:pt x="219314" y="299083"/>
                  </a:lnTo>
                  <a:lnTo>
                    <a:pt x="226869" y="298317"/>
                  </a:lnTo>
                  <a:lnTo>
                    <a:pt x="240194" y="302396"/>
                  </a:lnTo>
                  <a:lnTo>
                    <a:pt x="243562" y="306998"/>
                  </a:lnTo>
                  <a:lnTo>
                    <a:pt x="244883" y="312839"/>
                  </a:lnTo>
                  <a:lnTo>
                    <a:pt x="240361" y="346560"/>
                  </a:lnTo>
                  <a:lnTo>
                    <a:pt x="218845" y="408807"/>
                  </a:lnTo>
                  <a:lnTo>
                    <a:pt x="197413" y="463418"/>
                  </a:lnTo>
                  <a:lnTo>
                    <a:pt x="172303" y="521058"/>
                  </a:lnTo>
                  <a:lnTo>
                    <a:pt x="164730" y="548251"/>
                  </a:lnTo>
                  <a:lnTo>
                    <a:pt x="161541" y="5741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35094" y="2496315"/>
              <a:ext cx="193769" cy="241311"/>
            </a:xfrm>
            <a:custGeom>
              <a:avLst/>
              <a:gdLst/>
              <a:ahLst/>
              <a:cxnLst/>
              <a:rect l="0" t="0" r="0" b="0"/>
              <a:pathLst>
                <a:path w="193769" h="241311">
                  <a:moveTo>
                    <a:pt x="60631" y="0"/>
                  </a:moveTo>
                  <a:lnTo>
                    <a:pt x="30413" y="58603"/>
                  </a:lnTo>
                  <a:lnTo>
                    <a:pt x="9248" y="111359"/>
                  </a:lnTo>
                  <a:lnTo>
                    <a:pt x="0" y="148771"/>
                  </a:lnTo>
                  <a:lnTo>
                    <a:pt x="795" y="156503"/>
                  </a:lnTo>
                  <a:lnTo>
                    <a:pt x="4098" y="160733"/>
                  </a:lnTo>
                  <a:lnTo>
                    <a:pt x="9074" y="162629"/>
                  </a:lnTo>
                  <a:lnTo>
                    <a:pt x="14240" y="162044"/>
                  </a:lnTo>
                  <a:lnTo>
                    <a:pt x="45733" y="142924"/>
                  </a:lnTo>
                  <a:lnTo>
                    <a:pt x="108160" y="85408"/>
                  </a:lnTo>
                  <a:lnTo>
                    <a:pt x="122435" y="74017"/>
                  </a:lnTo>
                  <a:lnTo>
                    <a:pt x="141108" y="65872"/>
                  </a:lnTo>
                  <a:lnTo>
                    <a:pt x="150340" y="65180"/>
                  </a:lnTo>
                  <a:lnTo>
                    <a:pt x="167994" y="69341"/>
                  </a:lnTo>
                  <a:lnTo>
                    <a:pt x="174736" y="74889"/>
                  </a:lnTo>
                  <a:lnTo>
                    <a:pt x="184693" y="90915"/>
                  </a:lnTo>
                  <a:lnTo>
                    <a:pt x="191079" y="120729"/>
                  </a:lnTo>
                  <a:lnTo>
                    <a:pt x="192312" y="174448"/>
                  </a:lnTo>
                  <a:lnTo>
                    <a:pt x="189542" y="214645"/>
                  </a:lnTo>
                  <a:lnTo>
                    <a:pt x="193768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59756" y="2537920"/>
              <a:ext cx="104756" cy="182783"/>
            </a:xfrm>
            <a:custGeom>
              <a:avLst/>
              <a:gdLst/>
              <a:ahLst/>
              <a:cxnLst/>
              <a:rect l="0" t="0" r="0" b="0"/>
              <a:pathLst>
                <a:path w="104756" h="182783">
                  <a:moveTo>
                    <a:pt x="85453" y="0"/>
                  </a:moveTo>
                  <a:lnTo>
                    <a:pt x="81036" y="13252"/>
                  </a:lnTo>
                  <a:lnTo>
                    <a:pt x="39982" y="70262"/>
                  </a:lnTo>
                  <a:lnTo>
                    <a:pt x="9581" y="131574"/>
                  </a:lnTo>
                  <a:lnTo>
                    <a:pt x="0" y="162054"/>
                  </a:lnTo>
                  <a:lnTo>
                    <a:pt x="747" y="169981"/>
                  </a:lnTo>
                  <a:lnTo>
                    <a:pt x="4019" y="176191"/>
                  </a:lnTo>
                  <a:lnTo>
                    <a:pt x="8974" y="181255"/>
                  </a:lnTo>
                  <a:lnTo>
                    <a:pt x="14127" y="182782"/>
                  </a:lnTo>
                  <a:lnTo>
                    <a:pt x="19411" y="181951"/>
                  </a:lnTo>
                  <a:lnTo>
                    <a:pt x="30213" y="176097"/>
                  </a:lnTo>
                  <a:lnTo>
                    <a:pt x="63284" y="145712"/>
                  </a:lnTo>
                  <a:lnTo>
                    <a:pt x="91003" y="103221"/>
                  </a:lnTo>
                  <a:lnTo>
                    <a:pt x="103226" y="71470"/>
                  </a:lnTo>
                  <a:lnTo>
                    <a:pt x="104755" y="52105"/>
                  </a:lnTo>
                  <a:lnTo>
                    <a:pt x="103868" y="43057"/>
                  </a:lnTo>
                  <a:lnTo>
                    <a:pt x="97730" y="37950"/>
                  </a:lnTo>
                  <a:lnTo>
                    <a:pt x="76116" y="34742"/>
                  </a:lnTo>
                  <a:lnTo>
                    <a:pt x="57881" y="38863"/>
                  </a:lnTo>
                  <a:lnTo>
                    <a:pt x="27206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37090" y="2230041"/>
              <a:ext cx="115999" cy="466150"/>
            </a:xfrm>
            <a:custGeom>
              <a:avLst/>
              <a:gdLst/>
              <a:ahLst/>
              <a:cxnLst/>
              <a:rect l="0" t="0" r="0" b="0"/>
              <a:pathLst>
                <a:path w="115999" h="466150">
                  <a:moveTo>
                    <a:pt x="74393" y="0"/>
                  </a:moveTo>
                  <a:lnTo>
                    <a:pt x="44175" y="59528"/>
                  </a:lnTo>
                  <a:lnTo>
                    <a:pt x="23009" y="122941"/>
                  </a:lnTo>
                  <a:lnTo>
                    <a:pt x="10858" y="177693"/>
                  </a:lnTo>
                  <a:lnTo>
                    <a:pt x="2020" y="233024"/>
                  </a:lnTo>
                  <a:lnTo>
                    <a:pt x="0" y="284052"/>
                  </a:lnTo>
                  <a:lnTo>
                    <a:pt x="2034" y="347533"/>
                  </a:lnTo>
                  <a:lnTo>
                    <a:pt x="16367" y="406830"/>
                  </a:lnTo>
                  <a:lnTo>
                    <a:pt x="27284" y="440837"/>
                  </a:lnTo>
                  <a:lnTo>
                    <a:pt x="40203" y="455113"/>
                  </a:lnTo>
                  <a:lnTo>
                    <a:pt x="48826" y="461508"/>
                  </a:lnTo>
                  <a:lnTo>
                    <a:pt x="73200" y="466149"/>
                  </a:lnTo>
                  <a:lnTo>
                    <a:pt x="115998" y="4659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91927" y="2596167"/>
              <a:ext cx="169382" cy="167839"/>
            </a:xfrm>
            <a:custGeom>
              <a:avLst/>
              <a:gdLst/>
              <a:ahLst/>
              <a:cxnLst/>
              <a:rect l="0" t="0" r="0" b="0"/>
              <a:pathLst>
                <a:path w="169382" h="167839">
                  <a:moveTo>
                    <a:pt x="94297" y="0"/>
                  </a:moveTo>
                  <a:lnTo>
                    <a:pt x="42782" y="43538"/>
                  </a:lnTo>
                  <a:lnTo>
                    <a:pt x="8699" y="99966"/>
                  </a:lnTo>
                  <a:lnTo>
                    <a:pt x="1396" y="116545"/>
                  </a:lnTo>
                  <a:lnTo>
                    <a:pt x="0" y="135625"/>
                  </a:lnTo>
                  <a:lnTo>
                    <a:pt x="922" y="145890"/>
                  </a:lnTo>
                  <a:lnTo>
                    <a:pt x="5235" y="153658"/>
                  </a:lnTo>
                  <a:lnTo>
                    <a:pt x="19889" y="164755"/>
                  </a:lnTo>
                  <a:lnTo>
                    <a:pt x="36264" y="167838"/>
                  </a:lnTo>
                  <a:lnTo>
                    <a:pt x="69377" y="162283"/>
                  </a:lnTo>
                  <a:lnTo>
                    <a:pt x="119264" y="135304"/>
                  </a:lnTo>
                  <a:lnTo>
                    <a:pt x="151621" y="100315"/>
                  </a:lnTo>
                  <a:lnTo>
                    <a:pt x="164770" y="79410"/>
                  </a:lnTo>
                  <a:lnTo>
                    <a:pt x="169381" y="60256"/>
                  </a:lnTo>
                  <a:lnTo>
                    <a:pt x="169316" y="51266"/>
                  </a:lnTo>
                  <a:lnTo>
                    <a:pt x="166499" y="43423"/>
                  </a:lnTo>
                  <a:lnTo>
                    <a:pt x="155973" y="29777"/>
                  </a:lnTo>
                  <a:lnTo>
                    <a:pt x="139584" y="22480"/>
                  </a:lnTo>
                  <a:lnTo>
                    <a:pt x="121821" y="20161"/>
                  </a:lnTo>
                  <a:lnTo>
                    <a:pt x="94297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794398" y="2571204"/>
              <a:ext cx="149780" cy="463610"/>
            </a:xfrm>
            <a:custGeom>
              <a:avLst/>
              <a:gdLst/>
              <a:ahLst/>
              <a:cxnLst/>
              <a:rect l="0" t="0" r="0" b="0"/>
              <a:pathLst>
                <a:path w="149780" h="463610">
                  <a:moveTo>
                    <a:pt x="149779" y="0"/>
                  </a:moveTo>
                  <a:lnTo>
                    <a:pt x="130219" y="63097"/>
                  </a:lnTo>
                  <a:lnTo>
                    <a:pt x="109889" y="119234"/>
                  </a:lnTo>
                  <a:lnTo>
                    <a:pt x="88813" y="180479"/>
                  </a:lnTo>
                  <a:lnTo>
                    <a:pt x="77913" y="233575"/>
                  </a:lnTo>
                  <a:lnTo>
                    <a:pt x="75288" y="295765"/>
                  </a:lnTo>
                  <a:lnTo>
                    <a:pt x="79359" y="347706"/>
                  </a:lnTo>
                  <a:lnTo>
                    <a:pt x="91755" y="410613"/>
                  </a:lnTo>
                  <a:lnTo>
                    <a:pt x="94454" y="420747"/>
                  </a:lnTo>
                  <a:lnTo>
                    <a:pt x="94405" y="429353"/>
                  </a:lnTo>
                  <a:lnTo>
                    <a:pt x="89418" y="443845"/>
                  </a:lnTo>
                  <a:lnTo>
                    <a:pt x="76108" y="453984"/>
                  </a:lnTo>
                  <a:lnTo>
                    <a:pt x="56939" y="460648"/>
                  </a:lnTo>
                  <a:lnTo>
                    <a:pt x="33011" y="463609"/>
                  </a:lnTo>
                  <a:lnTo>
                    <a:pt x="22932" y="461626"/>
                  </a:lnTo>
                  <a:lnTo>
                    <a:pt x="6802" y="452025"/>
                  </a:lnTo>
                  <a:lnTo>
                    <a:pt x="2685" y="446506"/>
                  </a:lnTo>
                  <a:lnTo>
                    <a:pt x="866" y="440977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052351" y="2687699"/>
              <a:ext cx="49927" cy="224669"/>
            </a:xfrm>
            <a:custGeom>
              <a:avLst/>
              <a:gdLst/>
              <a:ahLst/>
              <a:cxnLst/>
              <a:rect l="0" t="0" r="0" b="0"/>
              <a:pathLst>
                <a:path w="49927" h="224669">
                  <a:moveTo>
                    <a:pt x="49926" y="0"/>
                  </a:moveTo>
                  <a:lnTo>
                    <a:pt x="38344" y="56238"/>
                  </a:lnTo>
                  <a:lnTo>
                    <a:pt x="22146" y="119578"/>
                  </a:lnTo>
                  <a:lnTo>
                    <a:pt x="8315" y="174782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35414" y="2521278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33284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89374" y="3361703"/>
            <a:ext cx="3718765" cy="1597643"/>
            <a:chOff x="1889374" y="3361703"/>
            <a:chExt cx="3718765" cy="1597643"/>
          </a:xfrm>
        </p:grpSpPr>
        <p:sp>
          <p:nvSpPr>
            <p:cNvPr id="20" name="Freeform 19"/>
            <p:cNvSpPr/>
            <p:nvPr/>
          </p:nvSpPr>
          <p:spPr>
            <a:xfrm>
              <a:off x="1889374" y="3361703"/>
              <a:ext cx="673510" cy="773839"/>
            </a:xfrm>
            <a:custGeom>
              <a:avLst/>
              <a:gdLst/>
              <a:ahLst/>
              <a:cxnLst/>
              <a:rect l="0" t="0" r="0" b="0"/>
              <a:pathLst>
                <a:path w="673510" h="773839">
                  <a:moveTo>
                    <a:pt x="157604" y="0"/>
                  </a:moveTo>
                  <a:lnTo>
                    <a:pt x="138599" y="7568"/>
                  </a:lnTo>
                  <a:lnTo>
                    <a:pt x="127276" y="15999"/>
                  </a:lnTo>
                  <a:lnTo>
                    <a:pt x="99381" y="73162"/>
                  </a:lnTo>
                  <a:lnTo>
                    <a:pt x="81589" y="123345"/>
                  </a:lnTo>
                  <a:lnTo>
                    <a:pt x="63453" y="184417"/>
                  </a:lnTo>
                  <a:lnTo>
                    <a:pt x="53072" y="234315"/>
                  </a:lnTo>
                  <a:lnTo>
                    <a:pt x="43215" y="289678"/>
                  </a:lnTo>
                  <a:lnTo>
                    <a:pt x="29920" y="346146"/>
                  </a:lnTo>
                  <a:lnTo>
                    <a:pt x="19714" y="399346"/>
                  </a:lnTo>
                  <a:lnTo>
                    <a:pt x="10834" y="453838"/>
                  </a:lnTo>
                  <a:lnTo>
                    <a:pt x="2016" y="514603"/>
                  </a:lnTo>
                  <a:lnTo>
                    <a:pt x="0" y="575539"/>
                  </a:lnTo>
                  <a:lnTo>
                    <a:pt x="3533" y="586172"/>
                  </a:lnTo>
                  <a:lnTo>
                    <a:pt x="9586" y="593260"/>
                  </a:lnTo>
                  <a:lnTo>
                    <a:pt x="17320" y="597986"/>
                  </a:lnTo>
                  <a:lnTo>
                    <a:pt x="24325" y="599287"/>
                  </a:lnTo>
                  <a:lnTo>
                    <a:pt x="30844" y="598305"/>
                  </a:lnTo>
                  <a:lnTo>
                    <a:pt x="37040" y="595802"/>
                  </a:lnTo>
                  <a:lnTo>
                    <a:pt x="54594" y="579026"/>
                  </a:lnTo>
                  <a:lnTo>
                    <a:pt x="94711" y="517382"/>
                  </a:lnTo>
                  <a:lnTo>
                    <a:pt x="128707" y="463034"/>
                  </a:lnTo>
                  <a:lnTo>
                    <a:pt x="177105" y="400650"/>
                  </a:lnTo>
                  <a:lnTo>
                    <a:pt x="192159" y="387326"/>
                  </a:lnTo>
                  <a:lnTo>
                    <a:pt x="196358" y="387656"/>
                  </a:lnTo>
                  <a:lnTo>
                    <a:pt x="198233" y="392499"/>
                  </a:lnTo>
                  <a:lnTo>
                    <a:pt x="196926" y="410207"/>
                  </a:lnTo>
                  <a:lnTo>
                    <a:pt x="180406" y="472583"/>
                  </a:lnTo>
                  <a:lnTo>
                    <a:pt x="162177" y="533852"/>
                  </a:lnTo>
                  <a:lnTo>
                    <a:pt x="147145" y="582860"/>
                  </a:lnTo>
                  <a:lnTo>
                    <a:pt x="133314" y="644187"/>
                  </a:lnTo>
                  <a:lnTo>
                    <a:pt x="129242" y="669074"/>
                  </a:lnTo>
                  <a:lnTo>
                    <a:pt x="130514" y="692462"/>
                  </a:lnTo>
                  <a:lnTo>
                    <a:pt x="133996" y="697405"/>
                  </a:lnTo>
                  <a:lnTo>
                    <a:pt x="139092" y="697926"/>
                  </a:lnTo>
                  <a:lnTo>
                    <a:pt x="167199" y="683250"/>
                  </a:lnTo>
                  <a:lnTo>
                    <a:pt x="216697" y="623493"/>
                  </a:lnTo>
                  <a:lnTo>
                    <a:pt x="257568" y="570937"/>
                  </a:lnTo>
                  <a:lnTo>
                    <a:pt x="302975" y="509189"/>
                  </a:lnTo>
                  <a:lnTo>
                    <a:pt x="320767" y="487514"/>
                  </a:lnTo>
                  <a:lnTo>
                    <a:pt x="322778" y="486808"/>
                  </a:lnTo>
                  <a:lnTo>
                    <a:pt x="320080" y="495885"/>
                  </a:lnTo>
                  <a:lnTo>
                    <a:pt x="292924" y="552884"/>
                  </a:lnTo>
                  <a:lnTo>
                    <a:pt x="274751" y="607558"/>
                  </a:lnTo>
                  <a:lnTo>
                    <a:pt x="262165" y="658133"/>
                  </a:lnTo>
                  <a:lnTo>
                    <a:pt x="263556" y="682360"/>
                  </a:lnTo>
                  <a:lnTo>
                    <a:pt x="267070" y="691595"/>
                  </a:lnTo>
                  <a:lnTo>
                    <a:pt x="278371" y="704321"/>
                  </a:lnTo>
                  <a:lnTo>
                    <a:pt x="286193" y="706235"/>
                  </a:lnTo>
                  <a:lnTo>
                    <a:pt x="304745" y="703431"/>
                  </a:lnTo>
                  <a:lnTo>
                    <a:pt x="327147" y="691456"/>
                  </a:lnTo>
                  <a:lnTo>
                    <a:pt x="345496" y="676197"/>
                  </a:lnTo>
                  <a:lnTo>
                    <a:pt x="385004" y="615246"/>
                  </a:lnTo>
                  <a:lnTo>
                    <a:pt x="411683" y="552600"/>
                  </a:lnTo>
                  <a:lnTo>
                    <a:pt x="426506" y="503616"/>
                  </a:lnTo>
                  <a:lnTo>
                    <a:pt x="426095" y="471173"/>
                  </a:lnTo>
                  <a:lnTo>
                    <a:pt x="422582" y="462970"/>
                  </a:lnTo>
                  <a:lnTo>
                    <a:pt x="411282" y="451389"/>
                  </a:lnTo>
                  <a:lnTo>
                    <a:pt x="403461" y="449781"/>
                  </a:lnTo>
                  <a:lnTo>
                    <a:pt x="384909" y="452924"/>
                  </a:lnTo>
                  <a:lnTo>
                    <a:pt x="362508" y="465091"/>
                  </a:lnTo>
                  <a:lnTo>
                    <a:pt x="352531" y="477604"/>
                  </a:lnTo>
                  <a:lnTo>
                    <a:pt x="326071" y="529447"/>
                  </a:lnTo>
                  <a:lnTo>
                    <a:pt x="322615" y="541575"/>
                  </a:lnTo>
                  <a:lnTo>
                    <a:pt x="323707" y="564913"/>
                  </a:lnTo>
                  <a:lnTo>
                    <a:pt x="326586" y="576314"/>
                  </a:lnTo>
                  <a:lnTo>
                    <a:pt x="333129" y="583915"/>
                  </a:lnTo>
                  <a:lnTo>
                    <a:pt x="352726" y="592360"/>
                  </a:lnTo>
                  <a:lnTo>
                    <a:pt x="389749" y="592697"/>
                  </a:lnTo>
                  <a:lnTo>
                    <a:pt x="442750" y="577884"/>
                  </a:lnTo>
                  <a:lnTo>
                    <a:pt x="477444" y="565294"/>
                  </a:lnTo>
                  <a:lnTo>
                    <a:pt x="496686" y="564976"/>
                  </a:lnTo>
                  <a:lnTo>
                    <a:pt x="502927" y="568960"/>
                  </a:lnTo>
                  <a:lnTo>
                    <a:pt x="507088" y="575314"/>
                  </a:lnTo>
                  <a:lnTo>
                    <a:pt x="512944" y="601926"/>
                  </a:lnTo>
                  <a:lnTo>
                    <a:pt x="514922" y="644050"/>
                  </a:lnTo>
                  <a:lnTo>
                    <a:pt x="517858" y="652186"/>
                  </a:lnTo>
                  <a:lnTo>
                    <a:pt x="528517" y="663692"/>
                  </a:lnTo>
                  <a:lnTo>
                    <a:pt x="536167" y="665280"/>
                  </a:lnTo>
                  <a:lnTo>
                    <a:pt x="554529" y="662115"/>
                  </a:lnTo>
                  <a:lnTo>
                    <a:pt x="588883" y="645016"/>
                  </a:lnTo>
                  <a:lnTo>
                    <a:pt x="624675" y="622784"/>
                  </a:lnTo>
                  <a:lnTo>
                    <a:pt x="643175" y="621346"/>
                  </a:lnTo>
                  <a:lnTo>
                    <a:pt x="653286" y="622257"/>
                  </a:lnTo>
                  <a:lnTo>
                    <a:pt x="660027" y="626563"/>
                  </a:lnTo>
                  <a:lnTo>
                    <a:pt x="664521" y="633131"/>
                  </a:lnTo>
                  <a:lnTo>
                    <a:pt x="667517" y="641209"/>
                  </a:lnTo>
                  <a:lnTo>
                    <a:pt x="667316" y="679081"/>
                  </a:lnTo>
                  <a:lnTo>
                    <a:pt x="653793" y="739558"/>
                  </a:lnTo>
                  <a:lnTo>
                    <a:pt x="650100" y="769653"/>
                  </a:lnTo>
                  <a:lnTo>
                    <a:pt x="652356" y="773829"/>
                  </a:lnTo>
                  <a:lnTo>
                    <a:pt x="656633" y="773838"/>
                  </a:lnTo>
                  <a:lnTo>
                    <a:pt x="673509" y="7655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771640" y="3561409"/>
              <a:ext cx="465586" cy="665684"/>
            </a:xfrm>
            <a:custGeom>
              <a:avLst/>
              <a:gdLst/>
              <a:ahLst/>
              <a:cxnLst/>
              <a:rect l="0" t="0" r="0" b="0"/>
              <a:pathLst>
                <a:path w="465586" h="665684">
                  <a:moveTo>
                    <a:pt x="115764" y="0"/>
                  </a:moveTo>
                  <a:lnTo>
                    <a:pt x="101571" y="59528"/>
                  </a:lnTo>
                  <a:lnTo>
                    <a:pt x="88271" y="111987"/>
                  </a:lnTo>
                  <a:lnTo>
                    <a:pt x="75875" y="159230"/>
                  </a:lnTo>
                  <a:lnTo>
                    <a:pt x="63881" y="208361"/>
                  </a:lnTo>
                  <a:lnTo>
                    <a:pt x="51081" y="260517"/>
                  </a:lnTo>
                  <a:lnTo>
                    <a:pt x="41433" y="316960"/>
                  </a:lnTo>
                  <a:lnTo>
                    <a:pt x="32719" y="372207"/>
                  </a:lnTo>
                  <a:lnTo>
                    <a:pt x="24281" y="423709"/>
                  </a:lnTo>
                  <a:lnTo>
                    <a:pt x="15926" y="474103"/>
                  </a:lnTo>
                  <a:lnTo>
                    <a:pt x="4819" y="536412"/>
                  </a:lnTo>
                  <a:lnTo>
                    <a:pt x="0" y="598163"/>
                  </a:lnTo>
                  <a:lnTo>
                    <a:pt x="519" y="613485"/>
                  </a:lnTo>
                  <a:lnTo>
                    <a:pt x="1951" y="612394"/>
                  </a:lnTo>
                  <a:lnTo>
                    <a:pt x="3831" y="607968"/>
                  </a:lnTo>
                  <a:lnTo>
                    <a:pt x="6848" y="557135"/>
                  </a:lnTo>
                  <a:lnTo>
                    <a:pt x="7492" y="497170"/>
                  </a:lnTo>
                  <a:lnTo>
                    <a:pt x="14163" y="438639"/>
                  </a:lnTo>
                  <a:lnTo>
                    <a:pt x="16983" y="414072"/>
                  </a:lnTo>
                  <a:lnTo>
                    <a:pt x="28967" y="385571"/>
                  </a:lnTo>
                  <a:lnTo>
                    <a:pt x="38972" y="371378"/>
                  </a:lnTo>
                  <a:lnTo>
                    <a:pt x="52048" y="361372"/>
                  </a:lnTo>
                  <a:lnTo>
                    <a:pt x="87460" y="347414"/>
                  </a:lnTo>
                  <a:lnTo>
                    <a:pt x="128026" y="343015"/>
                  </a:lnTo>
                  <a:lnTo>
                    <a:pt x="149259" y="346917"/>
                  </a:lnTo>
                  <a:lnTo>
                    <a:pt x="171608" y="359510"/>
                  </a:lnTo>
                  <a:lnTo>
                    <a:pt x="189941" y="377418"/>
                  </a:lnTo>
                  <a:lnTo>
                    <a:pt x="195726" y="384749"/>
                  </a:lnTo>
                  <a:lnTo>
                    <a:pt x="208285" y="425987"/>
                  </a:lnTo>
                  <a:lnTo>
                    <a:pt x="209027" y="465943"/>
                  </a:lnTo>
                  <a:lnTo>
                    <a:pt x="198472" y="523856"/>
                  </a:lnTo>
                  <a:lnTo>
                    <a:pt x="187780" y="572949"/>
                  </a:lnTo>
                  <a:lnTo>
                    <a:pt x="187813" y="577973"/>
                  </a:lnTo>
                  <a:lnTo>
                    <a:pt x="189684" y="577624"/>
                  </a:lnTo>
                  <a:lnTo>
                    <a:pt x="227922" y="515238"/>
                  </a:lnTo>
                  <a:lnTo>
                    <a:pt x="273289" y="453657"/>
                  </a:lnTo>
                  <a:lnTo>
                    <a:pt x="308351" y="419760"/>
                  </a:lnTo>
                  <a:lnTo>
                    <a:pt x="332467" y="402460"/>
                  </a:lnTo>
                  <a:lnTo>
                    <a:pt x="366014" y="394458"/>
                  </a:lnTo>
                  <a:lnTo>
                    <a:pt x="386935" y="397517"/>
                  </a:lnTo>
                  <a:lnTo>
                    <a:pt x="411842" y="409636"/>
                  </a:lnTo>
                  <a:lnTo>
                    <a:pt x="430933" y="427403"/>
                  </a:lnTo>
                  <a:lnTo>
                    <a:pt x="453949" y="453839"/>
                  </a:lnTo>
                  <a:lnTo>
                    <a:pt x="456791" y="460659"/>
                  </a:lnTo>
                  <a:lnTo>
                    <a:pt x="457483" y="475634"/>
                  </a:lnTo>
                  <a:lnTo>
                    <a:pt x="453599" y="482585"/>
                  </a:lnTo>
                  <a:lnTo>
                    <a:pt x="418328" y="509494"/>
                  </a:lnTo>
                  <a:lnTo>
                    <a:pt x="380371" y="536828"/>
                  </a:lnTo>
                  <a:lnTo>
                    <a:pt x="346360" y="585326"/>
                  </a:lnTo>
                  <a:lnTo>
                    <a:pt x="339060" y="600383"/>
                  </a:lnTo>
                  <a:lnTo>
                    <a:pt x="339517" y="606432"/>
                  </a:lnTo>
                  <a:lnTo>
                    <a:pt x="342596" y="611390"/>
                  </a:lnTo>
                  <a:lnTo>
                    <a:pt x="347422" y="615619"/>
                  </a:lnTo>
                  <a:lnTo>
                    <a:pt x="355262" y="616590"/>
                  </a:lnTo>
                  <a:lnTo>
                    <a:pt x="376301" y="612737"/>
                  </a:lnTo>
                  <a:lnTo>
                    <a:pt x="424701" y="589478"/>
                  </a:lnTo>
                  <a:lnTo>
                    <a:pt x="461153" y="560475"/>
                  </a:lnTo>
                  <a:lnTo>
                    <a:pt x="464367" y="559487"/>
                  </a:lnTo>
                  <a:lnTo>
                    <a:pt x="465585" y="561602"/>
                  </a:lnTo>
                  <a:lnTo>
                    <a:pt x="459574" y="616228"/>
                  </a:lnTo>
                  <a:lnTo>
                    <a:pt x="458636" y="649386"/>
                  </a:lnTo>
                  <a:lnTo>
                    <a:pt x="459915" y="654819"/>
                  </a:lnTo>
                  <a:lnTo>
                    <a:pt x="465248" y="6656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83822" y="3794398"/>
              <a:ext cx="202551" cy="470179"/>
            </a:xfrm>
            <a:custGeom>
              <a:avLst/>
              <a:gdLst/>
              <a:ahLst/>
              <a:cxnLst/>
              <a:rect l="0" t="0" r="0" b="0"/>
              <a:pathLst>
                <a:path w="202551" h="470179">
                  <a:moveTo>
                    <a:pt x="102697" y="0"/>
                  </a:moveTo>
                  <a:lnTo>
                    <a:pt x="88504" y="57697"/>
                  </a:lnTo>
                  <a:lnTo>
                    <a:pt x="75204" y="111626"/>
                  </a:lnTo>
                  <a:lnTo>
                    <a:pt x="59462" y="171006"/>
                  </a:lnTo>
                  <a:lnTo>
                    <a:pt x="47450" y="233895"/>
                  </a:lnTo>
                  <a:lnTo>
                    <a:pt x="33708" y="294806"/>
                  </a:lnTo>
                  <a:lnTo>
                    <a:pt x="23701" y="333900"/>
                  </a:lnTo>
                  <a:lnTo>
                    <a:pt x="13399" y="394756"/>
                  </a:lnTo>
                  <a:lnTo>
                    <a:pt x="0" y="440402"/>
                  </a:lnTo>
                  <a:lnTo>
                    <a:pt x="23" y="444305"/>
                  </a:lnTo>
                  <a:lnTo>
                    <a:pt x="1888" y="445058"/>
                  </a:lnTo>
                  <a:lnTo>
                    <a:pt x="4981" y="443710"/>
                  </a:lnTo>
                  <a:lnTo>
                    <a:pt x="52459" y="383494"/>
                  </a:lnTo>
                  <a:lnTo>
                    <a:pt x="106967" y="320645"/>
                  </a:lnTo>
                  <a:lnTo>
                    <a:pt x="128926" y="302827"/>
                  </a:lnTo>
                  <a:lnTo>
                    <a:pt x="136825" y="300812"/>
                  </a:lnTo>
                  <a:lnTo>
                    <a:pt x="152999" y="303505"/>
                  </a:lnTo>
                  <a:lnTo>
                    <a:pt x="156572" y="309586"/>
                  </a:lnTo>
                  <a:lnTo>
                    <a:pt x="151486" y="357492"/>
                  </a:lnTo>
                  <a:lnTo>
                    <a:pt x="141304" y="415477"/>
                  </a:lnTo>
                  <a:lnTo>
                    <a:pt x="137558" y="455535"/>
                  </a:lnTo>
                  <a:lnTo>
                    <a:pt x="140731" y="463639"/>
                  </a:lnTo>
                  <a:lnTo>
                    <a:pt x="146544" y="468117"/>
                  </a:lnTo>
                  <a:lnTo>
                    <a:pt x="154118" y="470178"/>
                  </a:lnTo>
                  <a:lnTo>
                    <a:pt x="161017" y="468778"/>
                  </a:lnTo>
                  <a:lnTo>
                    <a:pt x="173612" y="459826"/>
                  </a:lnTo>
                  <a:lnTo>
                    <a:pt x="202550" y="4243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61261" y="3777756"/>
              <a:ext cx="158101" cy="520921"/>
            </a:xfrm>
            <a:custGeom>
              <a:avLst/>
              <a:gdLst/>
              <a:ahLst/>
              <a:cxnLst/>
              <a:rect l="0" t="0" r="0" b="0"/>
              <a:pathLst>
                <a:path w="158101" h="520921">
                  <a:moveTo>
                    <a:pt x="158100" y="0"/>
                  </a:moveTo>
                  <a:lnTo>
                    <a:pt x="138776" y="60848"/>
                  </a:lnTo>
                  <a:lnTo>
                    <a:pt x="120011" y="121631"/>
                  </a:lnTo>
                  <a:lnTo>
                    <a:pt x="105855" y="184078"/>
                  </a:lnTo>
                  <a:lnTo>
                    <a:pt x="90845" y="233290"/>
                  </a:lnTo>
                  <a:lnTo>
                    <a:pt x="77152" y="283005"/>
                  </a:lnTo>
                  <a:lnTo>
                    <a:pt x="67239" y="332868"/>
                  </a:lnTo>
                  <a:lnTo>
                    <a:pt x="51189" y="394998"/>
                  </a:lnTo>
                  <a:lnTo>
                    <a:pt x="36282" y="456711"/>
                  </a:lnTo>
                  <a:lnTo>
                    <a:pt x="29459" y="497432"/>
                  </a:lnTo>
                  <a:lnTo>
                    <a:pt x="17461" y="519266"/>
                  </a:lnTo>
                  <a:lnTo>
                    <a:pt x="13490" y="520920"/>
                  </a:lnTo>
                  <a:lnTo>
                    <a:pt x="9918" y="519248"/>
                  </a:lnTo>
                  <a:lnTo>
                    <a:pt x="0" y="5075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94545" y="4060672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0"/>
                  </a:moveTo>
                  <a:lnTo>
                    <a:pt x="26573" y="1849"/>
                  </a:lnTo>
                  <a:lnTo>
                    <a:pt x="74831" y="13172"/>
                  </a:lnTo>
                  <a:lnTo>
                    <a:pt x="117402" y="15614"/>
                  </a:lnTo>
                  <a:lnTo>
                    <a:pt x="149779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087325" y="3811040"/>
              <a:ext cx="281226" cy="719126"/>
            </a:xfrm>
            <a:custGeom>
              <a:avLst/>
              <a:gdLst/>
              <a:ahLst/>
              <a:cxnLst/>
              <a:rect l="0" t="0" r="0" b="0"/>
              <a:pathLst>
                <a:path w="281226" h="719126">
                  <a:moveTo>
                    <a:pt x="281225" y="0"/>
                  </a:moveTo>
                  <a:lnTo>
                    <a:pt x="218128" y="51516"/>
                  </a:lnTo>
                  <a:lnTo>
                    <a:pt x="157871" y="104409"/>
                  </a:lnTo>
                  <a:lnTo>
                    <a:pt x="108411" y="167387"/>
                  </a:lnTo>
                  <a:lnTo>
                    <a:pt x="73580" y="226503"/>
                  </a:lnTo>
                  <a:lnTo>
                    <a:pt x="52766" y="275138"/>
                  </a:lnTo>
                  <a:lnTo>
                    <a:pt x="34888" y="324682"/>
                  </a:lnTo>
                  <a:lnTo>
                    <a:pt x="22297" y="374495"/>
                  </a:lnTo>
                  <a:lnTo>
                    <a:pt x="12711" y="424388"/>
                  </a:lnTo>
                  <a:lnTo>
                    <a:pt x="4015" y="474304"/>
                  </a:lnTo>
                  <a:lnTo>
                    <a:pt x="0" y="524228"/>
                  </a:lnTo>
                  <a:lnTo>
                    <a:pt x="4362" y="584152"/>
                  </a:lnTo>
                  <a:lnTo>
                    <a:pt x="8648" y="638039"/>
                  </a:lnTo>
                  <a:lnTo>
                    <a:pt x="15971" y="694917"/>
                  </a:lnTo>
                  <a:lnTo>
                    <a:pt x="23417" y="713810"/>
                  </a:lnTo>
                  <a:lnTo>
                    <a:pt x="28917" y="718108"/>
                  </a:lnTo>
                  <a:lnTo>
                    <a:pt x="35356" y="719125"/>
                  </a:lnTo>
                  <a:lnTo>
                    <a:pt x="56557" y="7156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286984" y="4151559"/>
              <a:ext cx="304208" cy="293106"/>
            </a:xfrm>
            <a:custGeom>
              <a:avLst/>
              <a:gdLst/>
              <a:ahLst/>
              <a:cxnLst/>
              <a:rect l="0" t="0" r="0" b="0"/>
              <a:pathLst>
                <a:path w="304208" h="293106">
                  <a:moveTo>
                    <a:pt x="73245" y="644"/>
                  </a:moveTo>
                  <a:lnTo>
                    <a:pt x="48580" y="59027"/>
                  </a:lnTo>
                  <a:lnTo>
                    <a:pt x="28884" y="121564"/>
                  </a:lnTo>
                  <a:lnTo>
                    <a:pt x="15000" y="183000"/>
                  </a:lnTo>
                  <a:lnTo>
                    <a:pt x="3904" y="236884"/>
                  </a:lnTo>
                  <a:lnTo>
                    <a:pt x="0" y="269833"/>
                  </a:lnTo>
                  <a:lnTo>
                    <a:pt x="1301" y="275333"/>
                  </a:lnTo>
                  <a:lnTo>
                    <a:pt x="4018" y="277151"/>
                  </a:lnTo>
                  <a:lnTo>
                    <a:pt x="7678" y="276513"/>
                  </a:lnTo>
                  <a:lnTo>
                    <a:pt x="11042" y="273315"/>
                  </a:lnTo>
                  <a:lnTo>
                    <a:pt x="40623" y="219782"/>
                  </a:lnTo>
                  <a:lnTo>
                    <a:pt x="74428" y="161885"/>
                  </a:lnTo>
                  <a:lnTo>
                    <a:pt x="115007" y="106092"/>
                  </a:lnTo>
                  <a:lnTo>
                    <a:pt x="164790" y="43897"/>
                  </a:lnTo>
                  <a:lnTo>
                    <a:pt x="193270" y="15934"/>
                  </a:lnTo>
                  <a:lnTo>
                    <a:pt x="211957" y="4049"/>
                  </a:lnTo>
                  <a:lnTo>
                    <a:pt x="232590" y="0"/>
                  </a:lnTo>
                  <a:lnTo>
                    <a:pt x="243270" y="215"/>
                  </a:lnTo>
                  <a:lnTo>
                    <a:pt x="252239" y="4056"/>
                  </a:lnTo>
                  <a:lnTo>
                    <a:pt x="273697" y="26207"/>
                  </a:lnTo>
                  <a:lnTo>
                    <a:pt x="303194" y="62874"/>
                  </a:lnTo>
                  <a:lnTo>
                    <a:pt x="304207" y="68018"/>
                  </a:lnTo>
                  <a:lnTo>
                    <a:pt x="302110" y="72372"/>
                  </a:lnTo>
                  <a:lnTo>
                    <a:pt x="297937" y="76200"/>
                  </a:lnTo>
                  <a:lnTo>
                    <a:pt x="245434" y="96829"/>
                  </a:lnTo>
                  <a:lnTo>
                    <a:pt x="192009" y="121962"/>
                  </a:lnTo>
                  <a:lnTo>
                    <a:pt x="159594" y="143531"/>
                  </a:lnTo>
                  <a:lnTo>
                    <a:pt x="141257" y="167489"/>
                  </a:lnTo>
                  <a:lnTo>
                    <a:pt x="141701" y="172895"/>
                  </a:lnTo>
                  <a:lnTo>
                    <a:pt x="145695" y="176499"/>
                  </a:lnTo>
                  <a:lnTo>
                    <a:pt x="152055" y="178902"/>
                  </a:lnTo>
                  <a:lnTo>
                    <a:pt x="168985" y="176640"/>
                  </a:lnTo>
                  <a:lnTo>
                    <a:pt x="218956" y="155040"/>
                  </a:lnTo>
                  <a:lnTo>
                    <a:pt x="233852" y="144462"/>
                  </a:lnTo>
                  <a:lnTo>
                    <a:pt x="239488" y="143675"/>
                  </a:lnTo>
                  <a:lnTo>
                    <a:pt x="244170" y="145924"/>
                  </a:lnTo>
                  <a:lnTo>
                    <a:pt x="248216" y="150198"/>
                  </a:lnTo>
                  <a:lnTo>
                    <a:pt x="249065" y="156745"/>
                  </a:lnTo>
                  <a:lnTo>
                    <a:pt x="231327" y="216793"/>
                  </a:lnTo>
                  <a:lnTo>
                    <a:pt x="225484" y="246827"/>
                  </a:lnTo>
                  <a:lnTo>
                    <a:pt x="226218" y="280073"/>
                  </a:lnTo>
                  <a:lnTo>
                    <a:pt x="227928" y="289556"/>
                  </a:lnTo>
                  <a:lnTo>
                    <a:pt x="231841" y="293105"/>
                  </a:lnTo>
                  <a:lnTo>
                    <a:pt x="237222" y="292697"/>
                  </a:lnTo>
                  <a:lnTo>
                    <a:pt x="249675" y="284847"/>
                  </a:lnTo>
                  <a:lnTo>
                    <a:pt x="272950" y="2585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661431" y="4235414"/>
              <a:ext cx="243795" cy="324194"/>
            </a:xfrm>
            <a:custGeom>
              <a:avLst/>
              <a:gdLst/>
              <a:ahLst/>
              <a:cxnLst/>
              <a:rect l="0" t="0" r="0" b="0"/>
              <a:pathLst>
                <a:path w="243795" h="324194">
                  <a:moveTo>
                    <a:pt x="73246" y="0"/>
                  </a:moveTo>
                  <a:lnTo>
                    <a:pt x="53685" y="58680"/>
                  </a:lnTo>
                  <a:lnTo>
                    <a:pt x="34406" y="117444"/>
                  </a:lnTo>
                  <a:lnTo>
                    <a:pt x="17771" y="179691"/>
                  </a:lnTo>
                  <a:lnTo>
                    <a:pt x="3903" y="237476"/>
                  </a:lnTo>
                  <a:lnTo>
                    <a:pt x="0" y="275410"/>
                  </a:lnTo>
                  <a:lnTo>
                    <a:pt x="376" y="279761"/>
                  </a:lnTo>
                  <a:lnTo>
                    <a:pt x="1552" y="278963"/>
                  </a:lnTo>
                  <a:lnTo>
                    <a:pt x="28451" y="224595"/>
                  </a:lnTo>
                  <a:lnTo>
                    <a:pt x="37619" y="203370"/>
                  </a:lnTo>
                  <a:lnTo>
                    <a:pt x="75448" y="144382"/>
                  </a:lnTo>
                  <a:lnTo>
                    <a:pt x="120376" y="86585"/>
                  </a:lnTo>
                  <a:lnTo>
                    <a:pt x="141451" y="73937"/>
                  </a:lnTo>
                  <a:lnTo>
                    <a:pt x="148302" y="73330"/>
                  </a:lnTo>
                  <a:lnTo>
                    <a:pt x="160845" y="77586"/>
                  </a:lnTo>
                  <a:lnTo>
                    <a:pt x="170117" y="90572"/>
                  </a:lnTo>
                  <a:lnTo>
                    <a:pt x="176396" y="109596"/>
                  </a:lnTo>
                  <a:lnTo>
                    <a:pt x="179006" y="144447"/>
                  </a:lnTo>
                  <a:lnTo>
                    <a:pt x="176340" y="164052"/>
                  </a:lnTo>
                  <a:lnTo>
                    <a:pt x="169608" y="179544"/>
                  </a:lnTo>
                  <a:lnTo>
                    <a:pt x="141226" y="237687"/>
                  </a:lnTo>
                  <a:lnTo>
                    <a:pt x="139831" y="241669"/>
                  </a:lnTo>
                  <a:lnTo>
                    <a:pt x="140750" y="241549"/>
                  </a:lnTo>
                  <a:lnTo>
                    <a:pt x="198518" y="181415"/>
                  </a:lnTo>
                  <a:lnTo>
                    <a:pt x="223160" y="162542"/>
                  </a:lnTo>
                  <a:lnTo>
                    <a:pt x="231436" y="158288"/>
                  </a:lnTo>
                  <a:lnTo>
                    <a:pt x="236953" y="160074"/>
                  </a:lnTo>
                  <a:lnTo>
                    <a:pt x="240631" y="165888"/>
                  </a:lnTo>
                  <a:lnTo>
                    <a:pt x="243794" y="185599"/>
                  </a:lnTo>
                  <a:lnTo>
                    <a:pt x="235825" y="240990"/>
                  </a:lnTo>
                  <a:lnTo>
                    <a:pt x="217142" y="298248"/>
                  </a:lnTo>
                  <a:lnTo>
                    <a:pt x="206386" y="324030"/>
                  </a:lnTo>
                  <a:lnTo>
                    <a:pt x="207309" y="324193"/>
                  </a:lnTo>
                  <a:lnTo>
                    <a:pt x="214703" y="3161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975813" y="4351908"/>
              <a:ext cx="474475" cy="297541"/>
            </a:xfrm>
            <a:custGeom>
              <a:avLst/>
              <a:gdLst/>
              <a:ahLst/>
              <a:cxnLst/>
              <a:rect l="0" t="0" r="0" b="0"/>
              <a:pathLst>
                <a:path w="474475" h="297541">
                  <a:moveTo>
                    <a:pt x="50100" y="0"/>
                  </a:moveTo>
                  <a:lnTo>
                    <a:pt x="45683" y="56238"/>
                  </a:lnTo>
                  <a:lnTo>
                    <a:pt x="27815" y="116377"/>
                  </a:lnTo>
                  <a:lnTo>
                    <a:pt x="10335" y="178772"/>
                  </a:lnTo>
                  <a:lnTo>
                    <a:pt x="0" y="206652"/>
                  </a:lnTo>
                  <a:lnTo>
                    <a:pt x="982" y="207110"/>
                  </a:lnTo>
                  <a:lnTo>
                    <a:pt x="3487" y="204642"/>
                  </a:lnTo>
                  <a:lnTo>
                    <a:pt x="34209" y="146857"/>
                  </a:lnTo>
                  <a:lnTo>
                    <a:pt x="69274" y="92006"/>
                  </a:lnTo>
                  <a:lnTo>
                    <a:pt x="117973" y="37729"/>
                  </a:lnTo>
                  <a:lnTo>
                    <a:pt x="142018" y="24329"/>
                  </a:lnTo>
                  <a:lnTo>
                    <a:pt x="148361" y="25465"/>
                  </a:lnTo>
                  <a:lnTo>
                    <a:pt x="153515" y="29920"/>
                  </a:lnTo>
                  <a:lnTo>
                    <a:pt x="157875" y="36589"/>
                  </a:lnTo>
                  <a:lnTo>
                    <a:pt x="164011" y="68061"/>
                  </a:lnTo>
                  <a:lnTo>
                    <a:pt x="157203" y="128768"/>
                  </a:lnTo>
                  <a:lnTo>
                    <a:pt x="146967" y="169975"/>
                  </a:lnTo>
                  <a:lnTo>
                    <a:pt x="147038" y="178961"/>
                  </a:lnTo>
                  <a:lnTo>
                    <a:pt x="152047" y="193876"/>
                  </a:lnTo>
                  <a:lnTo>
                    <a:pt x="155972" y="195819"/>
                  </a:lnTo>
                  <a:lnTo>
                    <a:pt x="160437" y="194341"/>
                  </a:lnTo>
                  <a:lnTo>
                    <a:pt x="218202" y="139721"/>
                  </a:lnTo>
                  <a:lnTo>
                    <a:pt x="261598" y="98227"/>
                  </a:lnTo>
                  <a:lnTo>
                    <a:pt x="276311" y="90501"/>
                  </a:lnTo>
                  <a:lnTo>
                    <a:pt x="283194" y="90844"/>
                  </a:lnTo>
                  <a:lnTo>
                    <a:pt x="289631" y="93847"/>
                  </a:lnTo>
                  <a:lnTo>
                    <a:pt x="295772" y="98623"/>
                  </a:lnTo>
                  <a:lnTo>
                    <a:pt x="298941" y="105505"/>
                  </a:lnTo>
                  <a:lnTo>
                    <a:pt x="299810" y="158080"/>
                  </a:lnTo>
                  <a:lnTo>
                    <a:pt x="290920" y="193330"/>
                  </a:lnTo>
                  <a:lnTo>
                    <a:pt x="276575" y="222779"/>
                  </a:lnTo>
                  <a:lnTo>
                    <a:pt x="276897" y="228032"/>
                  </a:lnTo>
                  <a:lnTo>
                    <a:pt x="280810" y="230609"/>
                  </a:lnTo>
                  <a:lnTo>
                    <a:pt x="287118" y="231403"/>
                  </a:lnTo>
                  <a:lnTo>
                    <a:pt x="303987" y="224888"/>
                  </a:lnTo>
                  <a:lnTo>
                    <a:pt x="366674" y="184818"/>
                  </a:lnTo>
                  <a:lnTo>
                    <a:pt x="421384" y="154054"/>
                  </a:lnTo>
                  <a:lnTo>
                    <a:pt x="450943" y="121681"/>
                  </a:lnTo>
                  <a:lnTo>
                    <a:pt x="458776" y="106780"/>
                  </a:lnTo>
                  <a:lnTo>
                    <a:pt x="457537" y="103547"/>
                  </a:lnTo>
                  <a:lnTo>
                    <a:pt x="453012" y="103240"/>
                  </a:lnTo>
                  <a:lnTo>
                    <a:pt x="446298" y="104885"/>
                  </a:lnTo>
                  <a:lnTo>
                    <a:pt x="431440" y="116574"/>
                  </a:lnTo>
                  <a:lnTo>
                    <a:pt x="412413" y="141481"/>
                  </a:lnTo>
                  <a:lnTo>
                    <a:pt x="389836" y="185840"/>
                  </a:lnTo>
                  <a:lnTo>
                    <a:pt x="384304" y="241037"/>
                  </a:lnTo>
                  <a:lnTo>
                    <a:pt x="385397" y="267077"/>
                  </a:lnTo>
                  <a:lnTo>
                    <a:pt x="392046" y="287896"/>
                  </a:lnTo>
                  <a:lnTo>
                    <a:pt x="399181" y="293632"/>
                  </a:lnTo>
                  <a:lnTo>
                    <a:pt x="419437" y="297540"/>
                  </a:lnTo>
                  <a:lnTo>
                    <a:pt x="428537" y="295439"/>
                  </a:lnTo>
                  <a:lnTo>
                    <a:pt x="450179" y="280155"/>
                  </a:lnTo>
                  <a:lnTo>
                    <a:pt x="474474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358755" y="4118919"/>
              <a:ext cx="249384" cy="840427"/>
            </a:xfrm>
            <a:custGeom>
              <a:avLst/>
              <a:gdLst/>
              <a:ahLst/>
              <a:cxnLst/>
              <a:rect l="0" t="0" r="0" b="0"/>
              <a:pathLst>
                <a:path w="249384" h="840427">
                  <a:moveTo>
                    <a:pt x="232989" y="0"/>
                  </a:moveTo>
                  <a:lnTo>
                    <a:pt x="237407" y="57909"/>
                  </a:lnTo>
                  <a:lnTo>
                    <a:pt x="243262" y="116085"/>
                  </a:lnTo>
                  <a:lnTo>
                    <a:pt x="248374" y="169627"/>
                  </a:lnTo>
                  <a:lnTo>
                    <a:pt x="249383" y="228828"/>
                  </a:lnTo>
                  <a:lnTo>
                    <a:pt x="248633" y="281272"/>
                  </a:lnTo>
                  <a:lnTo>
                    <a:pt x="242967" y="333279"/>
                  </a:lnTo>
                  <a:lnTo>
                    <a:pt x="234507" y="390192"/>
                  </a:lnTo>
                  <a:lnTo>
                    <a:pt x="220701" y="452563"/>
                  </a:lnTo>
                  <a:lnTo>
                    <a:pt x="203974" y="512444"/>
                  </a:lnTo>
                  <a:lnTo>
                    <a:pt x="180938" y="570250"/>
                  </a:lnTo>
                  <a:lnTo>
                    <a:pt x="151101" y="623847"/>
                  </a:lnTo>
                  <a:lnTo>
                    <a:pt x="118839" y="680306"/>
                  </a:lnTo>
                  <a:lnTo>
                    <a:pt x="84932" y="737098"/>
                  </a:lnTo>
                  <a:lnTo>
                    <a:pt x="46944" y="787621"/>
                  </a:lnTo>
                  <a:lnTo>
                    <a:pt x="0" y="8404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15843" y="240487"/>
            <a:ext cx="1953658" cy="1848097"/>
            <a:chOff x="7415843" y="240487"/>
            <a:chExt cx="1953658" cy="1848097"/>
          </a:xfrm>
        </p:grpSpPr>
        <p:sp>
          <p:nvSpPr>
            <p:cNvPr id="31" name="Freeform 30"/>
            <p:cNvSpPr/>
            <p:nvPr/>
          </p:nvSpPr>
          <p:spPr>
            <a:xfrm>
              <a:off x="7415843" y="240487"/>
              <a:ext cx="1906321" cy="1808620"/>
            </a:xfrm>
            <a:custGeom>
              <a:avLst/>
              <a:gdLst/>
              <a:ahLst/>
              <a:cxnLst/>
              <a:rect l="0" t="0" r="0" b="0"/>
              <a:pathLst>
                <a:path w="1906321" h="1808620">
                  <a:moveTo>
                    <a:pt x="572363" y="283739"/>
                  </a:moveTo>
                  <a:lnTo>
                    <a:pt x="528826" y="244619"/>
                  </a:lnTo>
                  <a:lnTo>
                    <a:pt x="496388" y="232597"/>
                  </a:lnTo>
                  <a:lnTo>
                    <a:pt x="439218" y="227820"/>
                  </a:lnTo>
                  <a:lnTo>
                    <a:pt x="402036" y="233475"/>
                  </a:lnTo>
                  <a:lnTo>
                    <a:pt x="340720" y="256688"/>
                  </a:lnTo>
                  <a:lnTo>
                    <a:pt x="286392" y="279252"/>
                  </a:lnTo>
                  <a:lnTo>
                    <a:pt x="231145" y="309459"/>
                  </a:lnTo>
                  <a:lnTo>
                    <a:pt x="175715" y="346553"/>
                  </a:lnTo>
                  <a:lnTo>
                    <a:pt x="121175" y="381925"/>
                  </a:lnTo>
                  <a:lnTo>
                    <a:pt x="62492" y="417935"/>
                  </a:lnTo>
                  <a:lnTo>
                    <a:pt x="33283" y="437735"/>
                  </a:lnTo>
                  <a:lnTo>
                    <a:pt x="30838" y="441877"/>
                  </a:lnTo>
                  <a:lnTo>
                    <a:pt x="32906" y="444638"/>
                  </a:lnTo>
                  <a:lnTo>
                    <a:pt x="71780" y="463644"/>
                  </a:lnTo>
                  <a:lnTo>
                    <a:pt x="89155" y="477418"/>
                  </a:lnTo>
                  <a:lnTo>
                    <a:pt x="101193" y="502647"/>
                  </a:lnTo>
                  <a:lnTo>
                    <a:pt x="107775" y="533584"/>
                  </a:lnTo>
                  <a:lnTo>
                    <a:pt x="104468" y="593578"/>
                  </a:lnTo>
                  <a:lnTo>
                    <a:pt x="97495" y="644590"/>
                  </a:lnTo>
                  <a:lnTo>
                    <a:pt x="84643" y="698229"/>
                  </a:lnTo>
                  <a:lnTo>
                    <a:pt x="65734" y="754186"/>
                  </a:lnTo>
                  <a:lnTo>
                    <a:pt x="48420" y="815144"/>
                  </a:lnTo>
                  <a:lnTo>
                    <a:pt x="31579" y="874195"/>
                  </a:lnTo>
                  <a:lnTo>
                    <a:pt x="17344" y="930215"/>
                  </a:lnTo>
                  <a:lnTo>
                    <a:pt x="7270" y="981947"/>
                  </a:lnTo>
                  <a:lnTo>
                    <a:pt x="0" y="1044708"/>
                  </a:lnTo>
                  <a:lnTo>
                    <a:pt x="911" y="1106556"/>
                  </a:lnTo>
                  <a:lnTo>
                    <a:pt x="13359" y="1161945"/>
                  </a:lnTo>
                  <a:lnTo>
                    <a:pt x="37576" y="1206872"/>
                  </a:lnTo>
                  <a:lnTo>
                    <a:pt x="65981" y="1233917"/>
                  </a:lnTo>
                  <a:lnTo>
                    <a:pt x="125563" y="1273874"/>
                  </a:lnTo>
                  <a:lnTo>
                    <a:pt x="179759" y="1295953"/>
                  </a:lnTo>
                  <a:lnTo>
                    <a:pt x="231997" y="1316061"/>
                  </a:lnTo>
                  <a:lnTo>
                    <a:pt x="286832" y="1337840"/>
                  </a:lnTo>
                  <a:lnTo>
                    <a:pt x="341254" y="1359948"/>
                  </a:lnTo>
                  <a:lnTo>
                    <a:pt x="404329" y="1392085"/>
                  </a:lnTo>
                  <a:lnTo>
                    <a:pt x="463612" y="1441312"/>
                  </a:lnTo>
                  <a:lnTo>
                    <a:pt x="518663" y="1495963"/>
                  </a:lnTo>
                  <a:lnTo>
                    <a:pt x="563545" y="1555746"/>
                  </a:lnTo>
                  <a:lnTo>
                    <a:pt x="597228" y="1609887"/>
                  </a:lnTo>
                  <a:lnTo>
                    <a:pt x="630591" y="1662632"/>
                  </a:lnTo>
                  <a:lnTo>
                    <a:pt x="678857" y="1719266"/>
                  </a:lnTo>
                  <a:lnTo>
                    <a:pt x="739634" y="1771930"/>
                  </a:lnTo>
                  <a:lnTo>
                    <a:pt x="789974" y="1794904"/>
                  </a:lnTo>
                  <a:lnTo>
                    <a:pt x="844434" y="1808619"/>
                  </a:lnTo>
                  <a:lnTo>
                    <a:pt x="899708" y="1807870"/>
                  </a:lnTo>
                  <a:lnTo>
                    <a:pt x="955141" y="1804297"/>
                  </a:lnTo>
                  <a:lnTo>
                    <a:pt x="1015025" y="1794963"/>
                  </a:lnTo>
                  <a:lnTo>
                    <a:pt x="1074553" y="1784216"/>
                  </a:lnTo>
                  <a:lnTo>
                    <a:pt x="1122420" y="1775955"/>
                  </a:lnTo>
                  <a:lnTo>
                    <a:pt x="1185827" y="1762415"/>
                  </a:lnTo>
                  <a:lnTo>
                    <a:pt x="1247559" y="1746625"/>
                  </a:lnTo>
                  <a:lnTo>
                    <a:pt x="1306529" y="1733679"/>
                  </a:lnTo>
                  <a:lnTo>
                    <a:pt x="1362693" y="1716739"/>
                  </a:lnTo>
                  <a:lnTo>
                    <a:pt x="1418303" y="1699799"/>
                  </a:lnTo>
                  <a:lnTo>
                    <a:pt x="1478623" y="1673184"/>
                  </a:lnTo>
                  <a:lnTo>
                    <a:pt x="1536811" y="1640055"/>
                  </a:lnTo>
                  <a:lnTo>
                    <a:pt x="1570733" y="1613460"/>
                  </a:lnTo>
                  <a:lnTo>
                    <a:pt x="1620802" y="1553454"/>
                  </a:lnTo>
                  <a:lnTo>
                    <a:pt x="1655833" y="1496063"/>
                  </a:lnTo>
                  <a:lnTo>
                    <a:pt x="1687726" y="1438218"/>
                  </a:lnTo>
                  <a:lnTo>
                    <a:pt x="1712448" y="1389802"/>
                  </a:lnTo>
                  <a:lnTo>
                    <a:pt x="1732923" y="1335906"/>
                  </a:lnTo>
                  <a:lnTo>
                    <a:pt x="1755117" y="1278948"/>
                  </a:lnTo>
                  <a:lnTo>
                    <a:pt x="1783678" y="1225500"/>
                  </a:lnTo>
                  <a:lnTo>
                    <a:pt x="1806727" y="1170113"/>
                  </a:lnTo>
                  <a:lnTo>
                    <a:pt x="1829686" y="1112713"/>
                  </a:lnTo>
                  <a:lnTo>
                    <a:pt x="1854056" y="1059134"/>
                  </a:lnTo>
                  <a:lnTo>
                    <a:pt x="1874425" y="1003709"/>
                  </a:lnTo>
                  <a:lnTo>
                    <a:pt x="1887753" y="950715"/>
                  </a:lnTo>
                  <a:lnTo>
                    <a:pt x="1897558" y="899879"/>
                  </a:lnTo>
                  <a:lnTo>
                    <a:pt x="1906320" y="849684"/>
                  </a:lnTo>
                  <a:lnTo>
                    <a:pt x="1905936" y="799678"/>
                  </a:lnTo>
                  <a:lnTo>
                    <a:pt x="1896599" y="738801"/>
                  </a:lnTo>
                  <a:lnTo>
                    <a:pt x="1875442" y="676781"/>
                  </a:lnTo>
                  <a:lnTo>
                    <a:pt x="1840409" y="619740"/>
                  </a:lnTo>
                  <a:lnTo>
                    <a:pt x="1786933" y="556650"/>
                  </a:lnTo>
                  <a:lnTo>
                    <a:pt x="1763063" y="531697"/>
                  </a:lnTo>
                  <a:lnTo>
                    <a:pt x="1702538" y="490613"/>
                  </a:lnTo>
                  <a:lnTo>
                    <a:pt x="1653659" y="460605"/>
                  </a:lnTo>
                  <a:lnTo>
                    <a:pt x="1604043" y="434147"/>
                  </a:lnTo>
                  <a:lnTo>
                    <a:pt x="1554208" y="408741"/>
                  </a:lnTo>
                  <a:lnTo>
                    <a:pt x="1501844" y="383647"/>
                  </a:lnTo>
                  <a:lnTo>
                    <a:pt x="1447805" y="361110"/>
                  </a:lnTo>
                  <a:lnTo>
                    <a:pt x="1394194" y="340256"/>
                  </a:lnTo>
                  <a:lnTo>
                    <a:pt x="1342252" y="318976"/>
                  </a:lnTo>
                  <a:lnTo>
                    <a:pt x="1283286" y="290802"/>
                  </a:lnTo>
                  <a:lnTo>
                    <a:pt x="1234690" y="251884"/>
                  </a:lnTo>
                  <a:lnTo>
                    <a:pt x="1193192" y="197578"/>
                  </a:lnTo>
                  <a:lnTo>
                    <a:pt x="1165925" y="139792"/>
                  </a:lnTo>
                  <a:lnTo>
                    <a:pt x="1149654" y="80179"/>
                  </a:lnTo>
                  <a:lnTo>
                    <a:pt x="1135469" y="25861"/>
                  </a:lnTo>
                  <a:lnTo>
                    <a:pt x="1129906" y="16591"/>
                  </a:lnTo>
                  <a:lnTo>
                    <a:pt x="1113863" y="3825"/>
                  </a:lnTo>
                  <a:lnTo>
                    <a:pt x="1094404" y="0"/>
                  </a:lnTo>
                  <a:lnTo>
                    <a:pt x="1074353" y="2307"/>
                  </a:lnTo>
                  <a:lnTo>
                    <a:pt x="1038342" y="174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948599" y="931957"/>
              <a:ext cx="222671" cy="377784"/>
            </a:xfrm>
            <a:custGeom>
              <a:avLst/>
              <a:gdLst/>
              <a:ahLst/>
              <a:cxnLst/>
              <a:rect l="0" t="0" r="0" b="0"/>
              <a:pathLst>
                <a:path w="222671" h="377784">
                  <a:moveTo>
                    <a:pt x="106176" y="0"/>
                  </a:moveTo>
                  <a:lnTo>
                    <a:pt x="88096" y="19930"/>
                  </a:lnTo>
                  <a:lnTo>
                    <a:pt x="61062" y="80144"/>
                  </a:lnTo>
                  <a:lnTo>
                    <a:pt x="41927" y="136093"/>
                  </a:lnTo>
                  <a:lnTo>
                    <a:pt x="31974" y="183939"/>
                  </a:lnTo>
                  <a:lnTo>
                    <a:pt x="15910" y="245388"/>
                  </a:lnTo>
                  <a:lnTo>
                    <a:pt x="2499" y="301117"/>
                  </a:lnTo>
                  <a:lnTo>
                    <a:pt x="0" y="325522"/>
                  </a:lnTo>
                  <a:lnTo>
                    <a:pt x="3821" y="343766"/>
                  </a:lnTo>
                  <a:lnTo>
                    <a:pt x="7429" y="351219"/>
                  </a:lnTo>
                  <a:lnTo>
                    <a:pt x="11683" y="351566"/>
                  </a:lnTo>
                  <a:lnTo>
                    <a:pt x="16368" y="347174"/>
                  </a:lnTo>
                  <a:lnTo>
                    <a:pt x="57994" y="286685"/>
                  </a:lnTo>
                  <a:lnTo>
                    <a:pt x="95619" y="232755"/>
                  </a:lnTo>
                  <a:lnTo>
                    <a:pt x="137528" y="177918"/>
                  </a:lnTo>
                  <a:lnTo>
                    <a:pt x="161268" y="153180"/>
                  </a:lnTo>
                  <a:lnTo>
                    <a:pt x="166942" y="151122"/>
                  </a:lnTo>
                  <a:lnTo>
                    <a:pt x="172574" y="151599"/>
                  </a:lnTo>
                  <a:lnTo>
                    <a:pt x="178179" y="153766"/>
                  </a:lnTo>
                  <a:lnTo>
                    <a:pt x="181914" y="160758"/>
                  </a:lnTo>
                  <a:lnTo>
                    <a:pt x="186248" y="195254"/>
                  </a:lnTo>
                  <a:lnTo>
                    <a:pt x="177513" y="252185"/>
                  </a:lnTo>
                  <a:lnTo>
                    <a:pt x="164321" y="307850"/>
                  </a:lnTo>
                  <a:lnTo>
                    <a:pt x="157726" y="361087"/>
                  </a:lnTo>
                  <a:lnTo>
                    <a:pt x="160883" y="370163"/>
                  </a:lnTo>
                  <a:lnTo>
                    <a:pt x="166685" y="375290"/>
                  </a:lnTo>
                  <a:lnTo>
                    <a:pt x="174252" y="377783"/>
                  </a:lnTo>
                  <a:lnTo>
                    <a:pt x="181147" y="376671"/>
                  </a:lnTo>
                  <a:lnTo>
                    <a:pt x="193737" y="368039"/>
                  </a:lnTo>
                  <a:lnTo>
                    <a:pt x="222670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196232" y="1164947"/>
              <a:ext cx="58249" cy="232990"/>
            </a:xfrm>
            <a:custGeom>
              <a:avLst/>
              <a:gdLst/>
              <a:ahLst/>
              <a:cxnLst/>
              <a:rect l="0" t="0" r="0" b="0"/>
              <a:pathLst>
                <a:path w="58249" h="232990">
                  <a:moveTo>
                    <a:pt x="58248" y="0"/>
                  </a:moveTo>
                  <a:lnTo>
                    <a:pt x="41389" y="58382"/>
                  </a:lnTo>
                  <a:lnTo>
                    <a:pt x="24944" y="117237"/>
                  </a:lnTo>
                  <a:lnTo>
                    <a:pt x="11093" y="172066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271122" y="1123342"/>
              <a:ext cx="8322" cy="58248"/>
            </a:xfrm>
            <a:custGeom>
              <a:avLst/>
              <a:gdLst/>
              <a:ahLst/>
              <a:cxnLst/>
              <a:rect l="0" t="0" r="0" b="0"/>
              <a:pathLst>
                <a:path w="8322" h="58248">
                  <a:moveTo>
                    <a:pt x="0" y="0"/>
                  </a:moveTo>
                  <a:lnTo>
                    <a:pt x="8321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304406" y="1277024"/>
              <a:ext cx="49928" cy="95950"/>
            </a:xfrm>
            <a:custGeom>
              <a:avLst/>
              <a:gdLst/>
              <a:ahLst/>
              <a:cxnLst/>
              <a:rect l="0" t="0" r="0" b="0"/>
              <a:pathLst>
                <a:path w="49928" h="95950">
                  <a:moveTo>
                    <a:pt x="0" y="4418"/>
                  </a:moveTo>
                  <a:lnTo>
                    <a:pt x="17670" y="0"/>
                  </a:lnTo>
                  <a:lnTo>
                    <a:pt x="24724" y="548"/>
                  </a:lnTo>
                  <a:lnTo>
                    <a:pt x="37493" y="6088"/>
                  </a:lnTo>
                  <a:lnTo>
                    <a:pt x="41637" y="12927"/>
                  </a:lnTo>
                  <a:lnTo>
                    <a:pt x="47470" y="44641"/>
                  </a:lnTo>
                  <a:lnTo>
                    <a:pt x="49927" y="959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420901" y="1206552"/>
              <a:ext cx="74380" cy="257954"/>
            </a:xfrm>
            <a:custGeom>
              <a:avLst/>
              <a:gdLst/>
              <a:ahLst/>
              <a:cxnLst/>
              <a:rect l="0" t="0" r="0" b="0"/>
              <a:pathLst>
                <a:path w="74380" h="257954">
                  <a:moveTo>
                    <a:pt x="41605" y="0"/>
                  </a:moveTo>
                  <a:lnTo>
                    <a:pt x="28353" y="4417"/>
                  </a:lnTo>
                  <a:lnTo>
                    <a:pt x="19381" y="13983"/>
                  </a:lnTo>
                  <a:lnTo>
                    <a:pt x="13237" y="28404"/>
                  </a:lnTo>
                  <a:lnTo>
                    <a:pt x="10505" y="47141"/>
                  </a:lnTo>
                  <a:lnTo>
                    <a:pt x="17803" y="78482"/>
                  </a:lnTo>
                  <a:lnTo>
                    <a:pt x="31676" y="102355"/>
                  </a:lnTo>
                  <a:lnTo>
                    <a:pt x="60867" y="132736"/>
                  </a:lnTo>
                  <a:lnTo>
                    <a:pt x="68314" y="138417"/>
                  </a:lnTo>
                  <a:lnTo>
                    <a:pt x="72355" y="144978"/>
                  </a:lnTo>
                  <a:lnTo>
                    <a:pt x="74379" y="159665"/>
                  </a:lnTo>
                  <a:lnTo>
                    <a:pt x="69732" y="175437"/>
                  </a:lnTo>
                  <a:lnTo>
                    <a:pt x="56719" y="197446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539029" y="1065094"/>
              <a:ext cx="70783" cy="374448"/>
            </a:xfrm>
            <a:custGeom>
              <a:avLst/>
              <a:gdLst/>
              <a:ahLst/>
              <a:cxnLst/>
              <a:rect l="0" t="0" r="0" b="0"/>
              <a:pathLst>
                <a:path w="70783" h="374448">
                  <a:moveTo>
                    <a:pt x="48293" y="0"/>
                  </a:moveTo>
                  <a:lnTo>
                    <a:pt x="35024" y="56773"/>
                  </a:lnTo>
                  <a:lnTo>
                    <a:pt x="27678" y="111119"/>
                  </a:lnTo>
                  <a:lnTo>
                    <a:pt x="14851" y="168909"/>
                  </a:lnTo>
                  <a:lnTo>
                    <a:pt x="2043" y="224654"/>
                  </a:lnTo>
                  <a:lnTo>
                    <a:pt x="0" y="249317"/>
                  </a:lnTo>
                  <a:lnTo>
                    <a:pt x="2229" y="256818"/>
                  </a:lnTo>
                  <a:lnTo>
                    <a:pt x="6489" y="260895"/>
                  </a:lnTo>
                  <a:lnTo>
                    <a:pt x="12103" y="262688"/>
                  </a:lnTo>
                  <a:lnTo>
                    <a:pt x="17694" y="261109"/>
                  </a:lnTo>
                  <a:lnTo>
                    <a:pt x="35323" y="249334"/>
                  </a:lnTo>
                  <a:lnTo>
                    <a:pt x="49925" y="248883"/>
                  </a:lnTo>
                  <a:lnTo>
                    <a:pt x="55853" y="251906"/>
                  </a:lnTo>
                  <a:lnTo>
                    <a:pt x="64905" y="262662"/>
                  </a:lnTo>
                  <a:lnTo>
                    <a:pt x="70782" y="293146"/>
                  </a:lnTo>
                  <a:lnTo>
                    <a:pt x="65874" y="353339"/>
                  </a:lnTo>
                  <a:lnTo>
                    <a:pt x="64935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638527" y="1248157"/>
              <a:ext cx="77955" cy="191385"/>
            </a:xfrm>
            <a:custGeom>
              <a:avLst/>
              <a:gdLst/>
              <a:ahLst/>
              <a:cxnLst/>
              <a:rect l="0" t="0" r="0" b="0"/>
              <a:pathLst>
                <a:path w="77955" h="191385">
                  <a:moveTo>
                    <a:pt x="65290" y="0"/>
                  </a:moveTo>
                  <a:lnTo>
                    <a:pt x="46285" y="14211"/>
                  </a:lnTo>
                  <a:lnTo>
                    <a:pt x="30278" y="35030"/>
                  </a:lnTo>
                  <a:lnTo>
                    <a:pt x="4800" y="96565"/>
                  </a:lnTo>
                  <a:lnTo>
                    <a:pt x="0" y="108756"/>
                  </a:lnTo>
                  <a:lnTo>
                    <a:pt x="498" y="115958"/>
                  </a:lnTo>
                  <a:lnTo>
                    <a:pt x="4528" y="119835"/>
                  </a:lnTo>
                  <a:lnTo>
                    <a:pt x="10914" y="121496"/>
                  </a:lnTo>
                  <a:lnTo>
                    <a:pt x="17945" y="118904"/>
                  </a:lnTo>
                  <a:lnTo>
                    <a:pt x="33152" y="106163"/>
                  </a:lnTo>
                  <a:lnTo>
                    <a:pt x="52891" y="78198"/>
                  </a:lnTo>
                  <a:lnTo>
                    <a:pt x="58873" y="75246"/>
                  </a:lnTo>
                  <a:lnTo>
                    <a:pt x="64710" y="76976"/>
                  </a:lnTo>
                  <a:lnTo>
                    <a:pt x="70451" y="81828"/>
                  </a:lnTo>
                  <a:lnTo>
                    <a:pt x="76829" y="102012"/>
                  </a:lnTo>
                  <a:lnTo>
                    <a:pt x="77954" y="137167"/>
                  </a:lnTo>
                  <a:lnTo>
                    <a:pt x="7361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737101" y="1223194"/>
              <a:ext cx="99854" cy="291238"/>
            </a:xfrm>
            <a:custGeom>
              <a:avLst/>
              <a:gdLst/>
              <a:ahLst/>
              <a:cxnLst/>
              <a:rect l="0" t="0" r="0" b="0"/>
              <a:pathLst>
                <a:path w="99854" h="291238">
                  <a:moveTo>
                    <a:pt x="99853" y="0"/>
                  </a:moveTo>
                  <a:lnTo>
                    <a:pt x="80848" y="14211"/>
                  </a:lnTo>
                  <a:lnTo>
                    <a:pt x="64841" y="35029"/>
                  </a:lnTo>
                  <a:lnTo>
                    <a:pt x="47656" y="79537"/>
                  </a:lnTo>
                  <a:lnTo>
                    <a:pt x="47815" y="111503"/>
                  </a:lnTo>
                  <a:lnTo>
                    <a:pt x="58135" y="139979"/>
                  </a:lnTo>
                  <a:lnTo>
                    <a:pt x="91687" y="186350"/>
                  </a:lnTo>
                  <a:lnTo>
                    <a:pt x="92217" y="201166"/>
                  </a:lnTo>
                  <a:lnTo>
                    <a:pt x="84440" y="216997"/>
                  </a:lnTo>
                  <a:lnTo>
                    <a:pt x="40033" y="267468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852380" y="1264799"/>
              <a:ext cx="93150" cy="174743"/>
            </a:xfrm>
            <a:custGeom>
              <a:avLst/>
              <a:gdLst/>
              <a:ahLst/>
              <a:cxnLst/>
              <a:rect l="0" t="0" r="0" b="0"/>
              <a:pathLst>
                <a:path w="93150" h="174743">
                  <a:moveTo>
                    <a:pt x="51142" y="0"/>
                  </a:moveTo>
                  <a:lnTo>
                    <a:pt x="37856" y="15136"/>
                  </a:lnTo>
                  <a:lnTo>
                    <a:pt x="3553" y="74720"/>
                  </a:lnTo>
                  <a:lnTo>
                    <a:pt x="0" y="83098"/>
                  </a:lnTo>
                  <a:lnTo>
                    <a:pt x="1330" y="87758"/>
                  </a:lnTo>
                  <a:lnTo>
                    <a:pt x="5915" y="89941"/>
                  </a:lnTo>
                  <a:lnTo>
                    <a:pt x="12670" y="90471"/>
                  </a:lnTo>
                  <a:lnTo>
                    <a:pt x="25105" y="86129"/>
                  </a:lnTo>
                  <a:lnTo>
                    <a:pt x="82662" y="41465"/>
                  </a:lnTo>
                  <a:lnTo>
                    <a:pt x="88797" y="35965"/>
                  </a:lnTo>
                  <a:lnTo>
                    <a:pt x="91963" y="35996"/>
                  </a:lnTo>
                  <a:lnTo>
                    <a:pt x="93149" y="39715"/>
                  </a:lnTo>
                  <a:lnTo>
                    <a:pt x="91876" y="99535"/>
                  </a:lnTo>
                  <a:lnTo>
                    <a:pt x="88637" y="146155"/>
                  </a:lnTo>
                  <a:lnTo>
                    <a:pt x="92747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372381" y="1614283"/>
              <a:ext cx="187626" cy="332843"/>
            </a:xfrm>
            <a:custGeom>
              <a:avLst/>
              <a:gdLst/>
              <a:ahLst/>
              <a:cxnLst/>
              <a:rect l="0" t="0" r="0" b="0"/>
              <a:pathLst>
                <a:path w="187626" h="332843">
                  <a:moveTo>
                    <a:pt x="65162" y="0"/>
                  </a:moveTo>
                  <a:lnTo>
                    <a:pt x="47082" y="19930"/>
                  </a:lnTo>
                  <a:lnTo>
                    <a:pt x="21332" y="77548"/>
                  </a:lnTo>
                  <a:lnTo>
                    <a:pt x="13323" y="98261"/>
                  </a:lnTo>
                  <a:lnTo>
                    <a:pt x="3341" y="152709"/>
                  </a:lnTo>
                  <a:lnTo>
                    <a:pt x="0" y="190301"/>
                  </a:lnTo>
                  <a:lnTo>
                    <a:pt x="4150" y="209702"/>
                  </a:lnTo>
                  <a:lnTo>
                    <a:pt x="7845" y="217465"/>
                  </a:lnTo>
                  <a:lnTo>
                    <a:pt x="14007" y="222640"/>
                  </a:lnTo>
                  <a:lnTo>
                    <a:pt x="30715" y="228390"/>
                  </a:lnTo>
                  <a:lnTo>
                    <a:pt x="52934" y="223549"/>
                  </a:lnTo>
                  <a:lnTo>
                    <a:pt x="75444" y="212152"/>
                  </a:lnTo>
                  <a:lnTo>
                    <a:pt x="129461" y="157855"/>
                  </a:lnTo>
                  <a:lnTo>
                    <a:pt x="175096" y="99072"/>
                  </a:lnTo>
                  <a:lnTo>
                    <a:pt x="182747" y="82864"/>
                  </a:lnTo>
                  <a:lnTo>
                    <a:pt x="185158" y="82055"/>
                  </a:lnTo>
                  <a:lnTo>
                    <a:pt x="186765" y="86139"/>
                  </a:lnTo>
                  <a:lnTo>
                    <a:pt x="187625" y="102079"/>
                  </a:lnTo>
                  <a:lnTo>
                    <a:pt x="175659" y="158368"/>
                  </a:lnTo>
                  <a:lnTo>
                    <a:pt x="162181" y="211201"/>
                  </a:lnTo>
                  <a:lnTo>
                    <a:pt x="154951" y="268792"/>
                  </a:lnTo>
                  <a:lnTo>
                    <a:pt x="152787" y="303694"/>
                  </a:lnTo>
                  <a:lnTo>
                    <a:pt x="154089" y="313410"/>
                  </a:lnTo>
                  <a:lnTo>
                    <a:pt x="156806" y="319888"/>
                  </a:lnTo>
                  <a:lnTo>
                    <a:pt x="160466" y="324206"/>
                  </a:lnTo>
                  <a:lnTo>
                    <a:pt x="173335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595643" y="1669559"/>
              <a:ext cx="153968" cy="283184"/>
            </a:xfrm>
            <a:custGeom>
              <a:avLst/>
              <a:gdLst/>
              <a:ahLst/>
              <a:cxnLst/>
              <a:rect l="0" t="0" r="0" b="0"/>
              <a:pathLst>
                <a:path w="153968" h="283184">
                  <a:moveTo>
                    <a:pt x="58247" y="44577"/>
                  </a:moveTo>
                  <a:lnTo>
                    <a:pt x="40144" y="79128"/>
                  </a:lnTo>
                  <a:lnTo>
                    <a:pt x="15525" y="141651"/>
                  </a:lnTo>
                  <a:lnTo>
                    <a:pt x="9270" y="204171"/>
                  </a:lnTo>
                  <a:lnTo>
                    <a:pt x="17497" y="260756"/>
                  </a:lnTo>
                  <a:lnTo>
                    <a:pt x="19986" y="271907"/>
                  </a:lnTo>
                  <a:lnTo>
                    <a:pt x="24419" y="278416"/>
                  </a:lnTo>
                  <a:lnTo>
                    <a:pt x="30148" y="281831"/>
                  </a:lnTo>
                  <a:lnTo>
                    <a:pt x="36741" y="283183"/>
                  </a:lnTo>
                  <a:lnTo>
                    <a:pt x="53928" y="274823"/>
                  </a:lnTo>
                  <a:lnTo>
                    <a:pt x="86261" y="243740"/>
                  </a:lnTo>
                  <a:lnTo>
                    <a:pt x="115248" y="203323"/>
                  </a:lnTo>
                  <a:lnTo>
                    <a:pt x="139433" y="142654"/>
                  </a:lnTo>
                  <a:lnTo>
                    <a:pt x="150882" y="82193"/>
                  </a:lnTo>
                  <a:lnTo>
                    <a:pt x="153967" y="62220"/>
                  </a:lnTo>
                  <a:lnTo>
                    <a:pt x="152256" y="41015"/>
                  </a:lnTo>
                  <a:lnTo>
                    <a:pt x="143483" y="21729"/>
                  </a:lnTo>
                  <a:lnTo>
                    <a:pt x="137260" y="12703"/>
                  </a:lnTo>
                  <a:lnTo>
                    <a:pt x="129414" y="6686"/>
                  </a:lnTo>
                  <a:lnTo>
                    <a:pt x="110833" y="0"/>
                  </a:lnTo>
                  <a:lnTo>
                    <a:pt x="102550" y="990"/>
                  </a:lnTo>
                  <a:lnTo>
                    <a:pt x="88415" y="9488"/>
                  </a:lnTo>
                  <a:lnTo>
                    <a:pt x="65645" y="29866"/>
                  </a:lnTo>
                  <a:lnTo>
                    <a:pt x="31427" y="87897"/>
                  </a:lnTo>
                  <a:lnTo>
                    <a:pt x="12702" y="128296"/>
                  </a:lnTo>
                  <a:lnTo>
                    <a:pt x="0" y="1693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384842" y="1580999"/>
              <a:ext cx="94307" cy="249107"/>
            </a:xfrm>
            <a:custGeom>
              <a:avLst/>
              <a:gdLst/>
              <a:ahLst/>
              <a:cxnLst/>
              <a:rect l="0" t="0" r="0" b="0"/>
              <a:pathLst>
                <a:path w="94307" h="249107">
                  <a:moveTo>
                    <a:pt x="52701" y="0"/>
                  </a:moveTo>
                  <a:lnTo>
                    <a:pt x="38507" y="51072"/>
                  </a:lnTo>
                  <a:lnTo>
                    <a:pt x="24921" y="112810"/>
                  </a:lnTo>
                  <a:lnTo>
                    <a:pt x="11090" y="165011"/>
                  </a:lnTo>
                  <a:lnTo>
                    <a:pt x="0" y="227085"/>
                  </a:lnTo>
                  <a:lnTo>
                    <a:pt x="4932" y="243001"/>
                  </a:lnTo>
                  <a:lnTo>
                    <a:pt x="9760" y="247060"/>
                  </a:lnTo>
                  <a:lnTo>
                    <a:pt x="15753" y="248842"/>
                  </a:lnTo>
                  <a:lnTo>
                    <a:pt x="22522" y="249106"/>
                  </a:lnTo>
                  <a:lnTo>
                    <a:pt x="37438" y="244467"/>
                  </a:lnTo>
                  <a:lnTo>
                    <a:pt x="75997" y="226933"/>
                  </a:lnTo>
                  <a:lnTo>
                    <a:pt x="94306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523607" y="1589320"/>
              <a:ext cx="72037" cy="465980"/>
            </a:xfrm>
            <a:custGeom>
              <a:avLst/>
              <a:gdLst/>
              <a:ahLst/>
              <a:cxnLst/>
              <a:rect l="0" t="0" r="0" b="0"/>
              <a:pathLst>
                <a:path w="72037" h="465980">
                  <a:moveTo>
                    <a:pt x="72036" y="0"/>
                  </a:moveTo>
                  <a:lnTo>
                    <a:pt x="58750" y="15136"/>
                  </a:lnTo>
                  <a:lnTo>
                    <a:pt x="45499" y="41673"/>
                  </a:lnTo>
                  <a:lnTo>
                    <a:pt x="35223" y="94680"/>
                  </a:lnTo>
                  <a:lnTo>
                    <a:pt x="24476" y="152294"/>
                  </a:lnTo>
                  <a:lnTo>
                    <a:pt x="18159" y="205750"/>
                  </a:lnTo>
                  <a:lnTo>
                    <a:pt x="13727" y="259900"/>
                  </a:lnTo>
                  <a:lnTo>
                    <a:pt x="6737" y="322917"/>
                  </a:lnTo>
                  <a:lnTo>
                    <a:pt x="0" y="372658"/>
                  </a:lnTo>
                  <a:lnTo>
                    <a:pt x="175" y="426589"/>
                  </a:lnTo>
                  <a:lnTo>
                    <a:pt x="5468" y="4659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045660" y="1673602"/>
              <a:ext cx="132909" cy="363087"/>
            </a:xfrm>
            <a:custGeom>
              <a:avLst/>
              <a:gdLst/>
              <a:ahLst/>
              <a:cxnLst/>
              <a:rect l="0" t="0" r="0" b="0"/>
              <a:pathLst>
                <a:path w="132909" h="363087">
                  <a:moveTo>
                    <a:pt x="32604" y="73818"/>
                  </a:moveTo>
                  <a:lnTo>
                    <a:pt x="25440" y="128980"/>
                  </a:lnTo>
                  <a:lnTo>
                    <a:pt x="17849" y="192007"/>
                  </a:lnTo>
                  <a:lnTo>
                    <a:pt x="11917" y="241704"/>
                  </a:lnTo>
                  <a:lnTo>
                    <a:pt x="9567" y="245838"/>
                  </a:lnTo>
                  <a:lnTo>
                    <a:pt x="7076" y="244897"/>
                  </a:lnTo>
                  <a:lnTo>
                    <a:pt x="4491" y="240571"/>
                  </a:lnTo>
                  <a:lnTo>
                    <a:pt x="0" y="180403"/>
                  </a:lnTo>
                  <a:lnTo>
                    <a:pt x="3871" y="121684"/>
                  </a:lnTo>
                  <a:lnTo>
                    <a:pt x="18891" y="58882"/>
                  </a:lnTo>
                  <a:lnTo>
                    <a:pt x="31710" y="24229"/>
                  </a:lnTo>
                  <a:lnTo>
                    <a:pt x="44225" y="7399"/>
                  </a:lnTo>
                  <a:lnTo>
                    <a:pt x="51446" y="2727"/>
                  </a:lnTo>
                  <a:lnTo>
                    <a:pt x="66866" y="0"/>
                  </a:lnTo>
                  <a:lnTo>
                    <a:pt x="73011" y="3341"/>
                  </a:lnTo>
                  <a:lnTo>
                    <a:pt x="82306" y="16916"/>
                  </a:lnTo>
                  <a:lnTo>
                    <a:pt x="84588" y="32811"/>
                  </a:lnTo>
                  <a:lnTo>
                    <a:pt x="78520" y="83285"/>
                  </a:lnTo>
                  <a:lnTo>
                    <a:pt x="65725" y="138346"/>
                  </a:lnTo>
                  <a:lnTo>
                    <a:pt x="63006" y="147347"/>
                  </a:lnTo>
                  <a:lnTo>
                    <a:pt x="64915" y="164745"/>
                  </a:lnTo>
                  <a:lnTo>
                    <a:pt x="68013" y="173268"/>
                  </a:lnTo>
                  <a:lnTo>
                    <a:pt x="73776" y="179874"/>
                  </a:lnTo>
                  <a:lnTo>
                    <a:pt x="129124" y="221011"/>
                  </a:lnTo>
                  <a:lnTo>
                    <a:pt x="132084" y="228345"/>
                  </a:lnTo>
                  <a:lnTo>
                    <a:pt x="132908" y="246356"/>
                  </a:lnTo>
                  <a:lnTo>
                    <a:pt x="125261" y="266688"/>
                  </a:lnTo>
                  <a:lnTo>
                    <a:pt x="85369" y="326953"/>
                  </a:lnTo>
                  <a:lnTo>
                    <a:pt x="47607" y="362102"/>
                  </a:lnTo>
                  <a:lnTo>
                    <a:pt x="41681" y="363086"/>
                  </a:lnTo>
                  <a:lnTo>
                    <a:pt x="36807" y="360969"/>
                  </a:lnTo>
                  <a:lnTo>
                    <a:pt x="24283" y="3484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144832" y="1651471"/>
              <a:ext cx="224669" cy="437113"/>
            </a:xfrm>
            <a:custGeom>
              <a:avLst/>
              <a:gdLst/>
              <a:ahLst/>
              <a:cxnLst/>
              <a:rect l="0" t="0" r="0" b="0"/>
              <a:pathLst>
                <a:path w="224669" h="437113">
                  <a:moveTo>
                    <a:pt x="224668" y="4418"/>
                  </a:moveTo>
                  <a:lnTo>
                    <a:pt x="211416" y="0"/>
                  </a:lnTo>
                  <a:lnTo>
                    <a:pt x="197514" y="2763"/>
                  </a:lnTo>
                  <a:lnTo>
                    <a:pt x="176558" y="14714"/>
                  </a:lnTo>
                  <a:lnTo>
                    <a:pt x="158638" y="32432"/>
                  </a:lnTo>
                  <a:lnTo>
                    <a:pt x="131358" y="72312"/>
                  </a:lnTo>
                  <a:lnTo>
                    <a:pt x="112203" y="129422"/>
                  </a:lnTo>
                  <a:lnTo>
                    <a:pt x="110292" y="161546"/>
                  </a:lnTo>
                  <a:lnTo>
                    <a:pt x="117020" y="199007"/>
                  </a:lnTo>
                  <a:lnTo>
                    <a:pt x="135758" y="233015"/>
                  </a:lnTo>
                  <a:lnTo>
                    <a:pt x="166938" y="267358"/>
                  </a:lnTo>
                  <a:lnTo>
                    <a:pt x="181444" y="281229"/>
                  </a:lnTo>
                  <a:lnTo>
                    <a:pt x="190973" y="296640"/>
                  </a:lnTo>
                  <a:lnTo>
                    <a:pt x="192035" y="304632"/>
                  </a:lnTo>
                  <a:lnTo>
                    <a:pt x="188283" y="320909"/>
                  </a:lnTo>
                  <a:lnTo>
                    <a:pt x="171357" y="350085"/>
                  </a:lnTo>
                  <a:lnTo>
                    <a:pt x="148776" y="373316"/>
                  </a:lnTo>
                  <a:lnTo>
                    <a:pt x="92600" y="409132"/>
                  </a:lnTo>
                  <a:lnTo>
                    <a:pt x="41700" y="431056"/>
                  </a:lnTo>
                  <a:lnTo>
                    <a:pt x="0" y="4371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974614" y="252174"/>
            <a:ext cx="1630825" cy="1306121"/>
            <a:chOff x="5974614" y="252174"/>
            <a:chExt cx="1630825" cy="1306121"/>
          </a:xfrm>
        </p:grpSpPr>
        <p:sp>
          <p:nvSpPr>
            <p:cNvPr id="48" name="Freeform 47"/>
            <p:cNvSpPr/>
            <p:nvPr/>
          </p:nvSpPr>
          <p:spPr>
            <a:xfrm>
              <a:off x="6351166" y="252174"/>
              <a:ext cx="141832" cy="199410"/>
            </a:xfrm>
            <a:custGeom>
              <a:avLst/>
              <a:gdLst/>
              <a:ahLst/>
              <a:cxnLst/>
              <a:rect l="0" t="0" r="0" b="0"/>
              <a:pathLst>
                <a:path w="141832" h="199410">
                  <a:moveTo>
                    <a:pt x="64362" y="22421"/>
                  </a:moveTo>
                  <a:lnTo>
                    <a:pt x="18078" y="73122"/>
                  </a:lnTo>
                  <a:lnTo>
                    <a:pt x="5242" y="97540"/>
                  </a:lnTo>
                  <a:lnTo>
                    <a:pt x="0" y="126759"/>
                  </a:lnTo>
                  <a:lnTo>
                    <a:pt x="2865" y="158838"/>
                  </a:lnTo>
                  <a:lnTo>
                    <a:pt x="9601" y="175815"/>
                  </a:lnTo>
                  <a:lnTo>
                    <a:pt x="13987" y="182931"/>
                  </a:lnTo>
                  <a:lnTo>
                    <a:pt x="26256" y="193303"/>
                  </a:lnTo>
                  <a:lnTo>
                    <a:pt x="33410" y="197363"/>
                  </a:lnTo>
                  <a:lnTo>
                    <a:pt x="51222" y="199409"/>
                  </a:lnTo>
                  <a:lnTo>
                    <a:pt x="61150" y="198660"/>
                  </a:lnTo>
                  <a:lnTo>
                    <a:pt x="79577" y="190432"/>
                  </a:lnTo>
                  <a:lnTo>
                    <a:pt x="109589" y="166966"/>
                  </a:lnTo>
                  <a:lnTo>
                    <a:pt x="123169" y="145686"/>
                  </a:lnTo>
                  <a:lnTo>
                    <a:pt x="141831" y="92757"/>
                  </a:lnTo>
                  <a:lnTo>
                    <a:pt x="141454" y="56307"/>
                  </a:lnTo>
                  <a:lnTo>
                    <a:pt x="131070" y="25065"/>
                  </a:lnTo>
                  <a:lnTo>
                    <a:pt x="111864" y="2658"/>
                  </a:lnTo>
                  <a:lnTo>
                    <a:pt x="104351" y="0"/>
                  </a:lnTo>
                  <a:lnTo>
                    <a:pt x="96569" y="77"/>
                  </a:lnTo>
                  <a:lnTo>
                    <a:pt x="88607" y="1978"/>
                  </a:lnTo>
                  <a:lnTo>
                    <a:pt x="84223" y="6018"/>
                  </a:lnTo>
                  <a:lnTo>
                    <a:pt x="82226" y="11486"/>
                  </a:lnTo>
                  <a:lnTo>
                    <a:pt x="81819" y="17904"/>
                  </a:lnTo>
                  <a:lnTo>
                    <a:pt x="86297" y="29967"/>
                  </a:lnTo>
                  <a:lnTo>
                    <a:pt x="97647" y="47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540344" y="374447"/>
              <a:ext cx="158101" cy="58249"/>
            </a:xfrm>
            <a:custGeom>
              <a:avLst/>
              <a:gdLst/>
              <a:ahLst/>
              <a:cxnLst/>
              <a:rect l="0" t="0" r="0" b="0"/>
              <a:pathLst>
                <a:path w="158101" h="58249">
                  <a:moveTo>
                    <a:pt x="0" y="0"/>
                  </a:moveTo>
                  <a:lnTo>
                    <a:pt x="63398" y="14193"/>
                  </a:lnTo>
                  <a:lnTo>
                    <a:pt x="121935" y="37182"/>
                  </a:lnTo>
                  <a:lnTo>
                    <a:pt x="158100" y="582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674741" y="295644"/>
              <a:ext cx="306770" cy="285007"/>
            </a:xfrm>
            <a:custGeom>
              <a:avLst/>
              <a:gdLst/>
              <a:ahLst/>
              <a:cxnLst/>
              <a:rect l="0" t="0" r="0" b="0"/>
              <a:pathLst>
                <a:path w="306770" h="285007">
                  <a:moveTo>
                    <a:pt x="23703" y="20556"/>
                  </a:moveTo>
                  <a:lnTo>
                    <a:pt x="17985" y="42334"/>
                  </a:lnTo>
                  <a:lnTo>
                    <a:pt x="15724" y="97982"/>
                  </a:lnTo>
                  <a:lnTo>
                    <a:pt x="8841" y="153661"/>
                  </a:lnTo>
                  <a:lnTo>
                    <a:pt x="2995" y="206900"/>
                  </a:lnTo>
                  <a:lnTo>
                    <a:pt x="0" y="245683"/>
                  </a:lnTo>
                  <a:lnTo>
                    <a:pt x="1429" y="250153"/>
                  </a:lnTo>
                  <a:lnTo>
                    <a:pt x="4231" y="249434"/>
                  </a:lnTo>
                  <a:lnTo>
                    <a:pt x="7948" y="245257"/>
                  </a:lnTo>
                  <a:lnTo>
                    <a:pt x="26310" y="184145"/>
                  </a:lnTo>
                  <a:lnTo>
                    <a:pt x="43104" y="124794"/>
                  </a:lnTo>
                  <a:lnTo>
                    <a:pt x="53286" y="69910"/>
                  </a:lnTo>
                  <a:lnTo>
                    <a:pt x="55342" y="44957"/>
                  </a:lnTo>
                  <a:lnTo>
                    <a:pt x="59588" y="34974"/>
                  </a:lnTo>
                  <a:lnTo>
                    <a:pt x="74169" y="18951"/>
                  </a:lnTo>
                  <a:lnTo>
                    <a:pt x="95442" y="10597"/>
                  </a:lnTo>
                  <a:lnTo>
                    <a:pt x="152727" y="0"/>
                  </a:lnTo>
                  <a:lnTo>
                    <a:pt x="197903" y="7633"/>
                  </a:lnTo>
                  <a:lnTo>
                    <a:pt x="203631" y="12865"/>
                  </a:lnTo>
                  <a:lnTo>
                    <a:pt x="209996" y="28541"/>
                  </a:lnTo>
                  <a:lnTo>
                    <a:pt x="210359" y="45370"/>
                  </a:lnTo>
                  <a:lnTo>
                    <a:pt x="207476" y="83191"/>
                  </a:lnTo>
                  <a:lnTo>
                    <a:pt x="212012" y="99553"/>
                  </a:lnTo>
                  <a:lnTo>
                    <a:pt x="221117" y="112988"/>
                  </a:lnTo>
                  <a:lnTo>
                    <a:pt x="241837" y="130024"/>
                  </a:lnTo>
                  <a:lnTo>
                    <a:pt x="302271" y="167882"/>
                  </a:lnTo>
                  <a:lnTo>
                    <a:pt x="305569" y="175172"/>
                  </a:lnTo>
                  <a:lnTo>
                    <a:pt x="306769" y="193133"/>
                  </a:lnTo>
                  <a:lnTo>
                    <a:pt x="303020" y="201251"/>
                  </a:lnTo>
                  <a:lnTo>
                    <a:pt x="260305" y="237870"/>
                  </a:lnTo>
                  <a:lnTo>
                    <a:pt x="210836" y="262811"/>
                  </a:lnTo>
                  <a:lnTo>
                    <a:pt x="156547" y="277599"/>
                  </a:lnTo>
                  <a:lnTo>
                    <a:pt x="105726" y="285006"/>
                  </a:lnTo>
                  <a:lnTo>
                    <a:pt x="71326" y="281872"/>
                  </a:lnTo>
                  <a:lnTo>
                    <a:pt x="53806" y="275072"/>
                  </a:lnTo>
                  <a:lnTo>
                    <a:pt x="15382" y="2535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136162" y="399986"/>
              <a:ext cx="237762" cy="32710"/>
            </a:xfrm>
            <a:custGeom>
              <a:avLst/>
              <a:gdLst/>
              <a:ahLst/>
              <a:cxnLst/>
              <a:rect l="0" t="0" r="0" b="0"/>
              <a:pathLst>
                <a:path w="237762" h="32710">
                  <a:moveTo>
                    <a:pt x="21414" y="32709"/>
                  </a:moveTo>
                  <a:lnTo>
                    <a:pt x="3744" y="28291"/>
                  </a:lnTo>
                  <a:lnTo>
                    <a:pt x="389" y="25141"/>
                  </a:lnTo>
                  <a:lnTo>
                    <a:pt x="0" y="21191"/>
                  </a:lnTo>
                  <a:lnTo>
                    <a:pt x="1591" y="16709"/>
                  </a:lnTo>
                  <a:lnTo>
                    <a:pt x="13220" y="9264"/>
                  </a:lnTo>
                  <a:lnTo>
                    <a:pt x="31640" y="3797"/>
                  </a:lnTo>
                  <a:lnTo>
                    <a:pt x="94511" y="0"/>
                  </a:lnTo>
                  <a:lnTo>
                    <a:pt x="148273" y="6181"/>
                  </a:lnTo>
                  <a:lnTo>
                    <a:pt x="210470" y="21720"/>
                  </a:lnTo>
                  <a:lnTo>
                    <a:pt x="237761" y="327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974614" y="279259"/>
              <a:ext cx="225184" cy="338408"/>
            </a:xfrm>
            <a:custGeom>
              <a:avLst/>
              <a:gdLst/>
              <a:ahLst/>
              <a:cxnLst/>
              <a:rect l="0" t="0" r="0" b="0"/>
              <a:pathLst>
                <a:path w="225184" h="338408">
                  <a:moveTo>
                    <a:pt x="74788" y="45262"/>
                  </a:moveTo>
                  <a:lnTo>
                    <a:pt x="57119" y="49679"/>
                  </a:lnTo>
                  <a:lnTo>
                    <a:pt x="43513" y="64175"/>
                  </a:lnTo>
                  <a:lnTo>
                    <a:pt x="24129" y="102314"/>
                  </a:lnTo>
                  <a:lnTo>
                    <a:pt x="17115" y="160356"/>
                  </a:lnTo>
                  <a:lnTo>
                    <a:pt x="9573" y="221863"/>
                  </a:lnTo>
                  <a:lnTo>
                    <a:pt x="8398" y="278131"/>
                  </a:lnTo>
                  <a:lnTo>
                    <a:pt x="8299" y="291142"/>
                  </a:lnTo>
                  <a:lnTo>
                    <a:pt x="8230" y="240090"/>
                  </a:lnTo>
                  <a:lnTo>
                    <a:pt x="1635" y="179217"/>
                  </a:lnTo>
                  <a:lnTo>
                    <a:pt x="242" y="120929"/>
                  </a:lnTo>
                  <a:lnTo>
                    <a:pt x="0" y="70456"/>
                  </a:lnTo>
                  <a:lnTo>
                    <a:pt x="8963" y="14200"/>
                  </a:lnTo>
                  <a:lnTo>
                    <a:pt x="11489" y="5138"/>
                  </a:lnTo>
                  <a:lnTo>
                    <a:pt x="16871" y="946"/>
                  </a:lnTo>
                  <a:lnTo>
                    <a:pt x="24158" y="0"/>
                  </a:lnTo>
                  <a:lnTo>
                    <a:pt x="41191" y="3881"/>
                  </a:lnTo>
                  <a:lnTo>
                    <a:pt x="90478" y="31900"/>
                  </a:lnTo>
                  <a:lnTo>
                    <a:pt x="144033" y="82257"/>
                  </a:lnTo>
                  <a:lnTo>
                    <a:pt x="194054" y="145058"/>
                  </a:lnTo>
                  <a:lnTo>
                    <a:pt x="221793" y="175252"/>
                  </a:lnTo>
                  <a:lnTo>
                    <a:pt x="224567" y="181848"/>
                  </a:lnTo>
                  <a:lnTo>
                    <a:pt x="225183" y="196574"/>
                  </a:lnTo>
                  <a:lnTo>
                    <a:pt x="217444" y="212364"/>
                  </a:lnTo>
                  <a:lnTo>
                    <a:pt x="182023" y="257247"/>
                  </a:lnTo>
                  <a:lnTo>
                    <a:pt x="124659" y="295044"/>
                  </a:lnTo>
                  <a:lnTo>
                    <a:pt x="66464" y="326569"/>
                  </a:lnTo>
                  <a:lnTo>
                    <a:pt x="32668" y="337974"/>
                  </a:lnTo>
                  <a:lnTo>
                    <a:pt x="22670" y="338407"/>
                  </a:lnTo>
                  <a:lnTo>
                    <a:pt x="6629" y="333957"/>
                  </a:lnTo>
                  <a:lnTo>
                    <a:pt x="3461" y="330181"/>
                  </a:lnTo>
                  <a:lnTo>
                    <a:pt x="3198" y="325815"/>
                  </a:lnTo>
                  <a:lnTo>
                    <a:pt x="9197" y="313301"/>
                  </a:lnTo>
                  <a:lnTo>
                    <a:pt x="16541" y="3032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906470" y="599115"/>
              <a:ext cx="599116" cy="582475"/>
            </a:xfrm>
            <a:custGeom>
              <a:avLst/>
              <a:gdLst/>
              <a:ahLst/>
              <a:cxnLst/>
              <a:rect l="0" t="0" r="0" b="0"/>
              <a:pathLst>
                <a:path w="599116" h="582475">
                  <a:moveTo>
                    <a:pt x="0" y="0"/>
                  </a:moveTo>
                  <a:lnTo>
                    <a:pt x="7568" y="24724"/>
                  </a:lnTo>
                  <a:lnTo>
                    <a:pt x="47916" y="72194"/>
                  </a:lnTo>
                  <a:lnTo>
                    <a:pt x="110977" y="127448"/>
                  </a:lnTo>
                  <a:lnTo>
                    <a:pt x="168943" y="177512"/>
                  </a:lnTo>
                  <a:lnTo>
                    <a:pt x="225145" y="221895"/>
                  </a:lnTo>
                  <a:lnTo>
                    <a:pt x="229609" y="222820"/>
                  </a:lnTo>
                  <a:lnTo>
                    <a:pt x="231660" y="220662"/>
                  </a:lnTo>
                  <a:lnTo>
                    <a:pt x="232104" y="216450"/>
                  </a:lnTo>
                  <a:lnTo>
                    <a:pt x="227665" y="206840"/>
                  </a:lnTo>
                  <a:lnTo>
                    <a:pt x="209748" y="185603"/>
                  </a:lnTo>
                  <a:lnTo>
                    <a:pt x="210099" y="184756"/>
                  </a:lnTo>
                  <a:lnTo>
                    <a:pt x="220351" y="191212"/>
                  </a:lnTo>
                  <a:lnTo>
                    <a:pt x="277342" y="252222"/>
                  </a:lnTo>
                  <a:lnTo>
                    <a:pt x="335307" y="314462"/>
                  </a:lnTo>
                  <a:lnTo>
                    <a:pt x="397523" y="376354"/>
                  </a:lnTo>
                  <a:lnTo>
                    <a:pt x="459560" y="439114"/>
                  </a:lnTo>
                  <a:lnTo>
                    <a:pt x="522325" y="498700"/>
                  </a:lnTo>
                  <a:lnTo>
                    <a:pt x="584301" y="560278"/>
                  </a:lnTo>
                  <a:lnTo>
                    <a:pt x="599115" y="5824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056577" y="1206552"/>
              <a:ext cx="41278" cy="264474"/>
            </a:xfrm>
            <a:custGeom>
              <a:avLst/>
              <a:gdLst/>
              <a:ahLst/>
              <a:cxnLst/>
              <a:rect l="0" t="0" r="0" b="0"/>
              <a:pathLst>
                <a:path w="41278" h="264474">
                  <a:moveTo>
                    <a:pt x="41277" y="0"/>
                  </a:moveTo>
                  <a:lnTo>
                    <a:pt x="19534" y="52903"/>
                  </a:lnTo>
                  <a:lnTo>
                    <a:pt x="8082" y="112871"/>
                  </a:lnTo>
                  <a:lnTo>
                    <a:pt x="1333" y="173513"/>
                  </a:lnTo>
                  <a:lnTo>
                    <a:pt x="0" y="232541"/>
                  </a:lnTo>
                  <a:lnTo>
                    <a:pt x="694" y="263572"/>
                  </a:lnTo>
                  <a:lnTo>
                    <a:pt x="2202" y="264473"/>
                  </a:lnTo>
                  <a:lnTo>
                    <a:pt x="4133" y="262299"/>
                  </a:lnTo>
                  <a:lnTo>
                    <a:pt x="7485" y="218198"/>
                  </a:lnTo>
                  <a:lnTo>
                    <a:pt x="7993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031286" y="1142982"/>
              <a:ext cx="149780" cy="88534"/>
            </a:xfrm>
            <a:custGeom>
              <a:avLst/>
              <a:gdLst/>
              <a:ahLst/>
              <a:cxnLst/>
              <a:rect l="0" t="0" r="0" b="0"/>
              <a:pathLst>
                <a:path w="149780" h="88534">
                  <a:moveTo>
                    <a:pt x="0" y="30286"/>
                  </a:moveTo>
                  <a:lnTo>
                    <a:pt x="27580" y="7122"/>
                  </a:lnTo>
                  <a:lnTo>
                    <a:pt x="59536" y="0"/>
                  </a:lnTo>
                  <a:lnTo>
                    <a:pt x="93865" y="2307"/>
                  </a:lnTo>
                  <a:lnTo>
                    <a:pt x="113834" y="11379"/>
                  </a:lnTo>
                  <a:lnTo>
                    <a:pt x="123042" y="17681"/>
                  </a:lnTo>
                  <a:lnTo>
                    <a:pt x="135739" y="34546"/>
                  </a:lnTo>
                  <a:lnTo>
                    <a:pt x="145619" y="62367"/>
                  </a:lnTo>
                  <a:lnTo>
                    <a:pt x="149779" y="885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126721" y="1367940"/>
              <a:ext cx="95950" cy="75195"/>
            </a:xfrm>
            <a:custGeom>
              <a:avLst/>
              <a:gdLst/>
              <a:ahLst/>
              <a:cxnLst/>
              <a:rect l="0" t="0" r="0" b="0"/>
              <a:pathLst>
                <a:path w="95950" h="75195">
                  <a:moveTo>
                    <a:pt x="4417" y="54959"/>
                  </a:moveTo>
                  <a:lnTo>
                    <a:pt x="0" y="68211"/>
                  </a:lnTo>
                  <a:lnTo>
                    <a:pt x="1473" y="68417"/>
                  </a:lnTo>
                  <a:lnTo>
                    <a:pt x="54365" y="10930"/>
                  </a:lnTo>
                  <a:lnTo>
                    <a:pt x="59905" y="3417"/>
                  </a:lnTo>
                  <a:lnTo>
                    <a:pt x="60825" y="257"/>
                  </a:lnTo>
                  <a:lnTo>
                    <a:pt x="58664" y="0"/>
                  </a:lnTo>
                  <a:lnTo>
                    <a:pt x="49792" y="4645"/>
                  </a:lnTo>
                  <a:lnTo>
                    <a:pt x="39685" y="12873"/>
                  </a:lnTo>
                  <a:lnTo>
                    <a:pt x="33961" y="30091"/>
                  </a:lnTo>
                  <a:lnTo>
                    <a:pt x="33265" y="51303"/>
                  </a:lnTo>
                  <a:lnTo>
                    <a:pt x="39120" y="69976"/>
                  </a:lnTo>
                  <a:lnTo>
                    <a:pt x="44195" y="74216"/>
                  </a:lnTo>
                  <a:lnTo>
                    <a:pt x="50351" y="75194"/>
                  </a:lnTo>
                  <a:lnTo>
                    <a:pt x="57230" y="73996"/>
                  </a:lnTo>
                  <a:lnTo>
                    <a:pt x="72268" y="62804"/>
                  </a:lnTo>
                  <a:lnTo>
                    <a:pt x="95949" y="383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210537" y="1231515"/>
              <a:ext cx="95344" cy="249633"/>
            </a:xfrm>
            <a:custGeom>
              <a:avLst/>
              <a:gdLst/>
              <a:ahLst/>
              <a:cxnLst/>
              <a:rect l="0" t="0" r="0" b="0"/>
              <a:pathLst>
                <a:path w="95344" h="249633">
                  <a:moveTo>
                    <a:pt x="45417" y="0"/>
                  </a:moveTo>
                  <a:lnTo>
                    <a:pt x="10714" y="58680"/>
                  </a:lnTo>
                  <a:lnTo>
                    <a:pt x="0" y="115376"/>
                  </a:lnTo>
                  <a:lnTo>
                    <a:pt x="3025" y="167638"/>
                  </a:lnTo>
                  <a:lnTo>
                    <a:pt x="10873" y="202121"/>
                  </a:lnTo>
                  <a:lnTo>
                    <a:pt x="19586" y="218037"/>
                  </a:lnTo>
                  <a:lnTo>
                    <a:pt x="25423" y="221172"/>
                  </a:lnTo>
                  <a:lnTo>
                    <a:pt x="32088" y="221413"/>
                  </a:lnTo>
                  <a:lnTo>
                    <a:pt x="46889" y="216750"/>
                  </a:lnTo>
                  <a:lnTo>
                    <a:pt x="62713" y="208513"/>
                  </a:lnTo>
                  <a:lnTo>
                    <a:pt x="74061" y="196224"/>
                  </a:lnTo>
                  <a:lnTo>
                    <a:pt x="88879" y="165733"/>
                  </a:lnTo>
                  <a:lnTo>
                    <a:pt x="89185" y="162264"/>
                  </a:lnTo>
                  <a:lnTo>
                    <a:pt x="87539" y="161801"/>
                  </a:lnTo>
                  <a:lnTo>
                    <a:pt x="84593" y="163341"/>
                  </a:lnTo>
                  <a:lnTo>
                    <a:pt x="76030" y="183178"/>
                  </a:lnTo>
                  <a:lnTo>
                    <a:pt x="76472" y="212478"/>
                  </a:lnTo>
                  <a:lnTo>
                    <a:pt x="82641" y="228804"/>
                  </a:lnTo>
                  <a:lnTo>
                    <a:pt x="95343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344567" y="1408974"/>
              <a:ext cx="50054" cy="149321"/>
            </a:xfrm>
            <a:custGeom>
              <a:avLst/>
              <a:gdLst/>
              <a:ahLst/>
              <a:cxnLst/>
              <a:rect l="0" t="0" r="0" b="0"/>
              <a:pathLst>
                <a:path w="50054" h="149321">
                  <a:moveTo>
                    <a:pt x="19561" y="72173"/>
                  </a:moveTo>
                  <a:lnTo>
                    <a:pt x="2702" y="131800"/>
                  </a:lnTo>
                  <a:lnTo>
                    <a:pt x="0" y="142435"/>
                  </a:lnTo>
                  <a:lnTo>
                    <a:pt x="48" y="147675"/>
                  </a:lnTo>
                  <a:lnTo>
                    <a:pt x="1930" y="149320"/>
                  </a:lnTo>
                  <a:lnTo>
                    <a:pt x="5033" y="148567"/>
                  </a:lnTo>
                  <a:lnTo>
                    <a:pt x="13818" y="121004"/>
                  </a:lnTo>
                  <a:lnTo>
                    <a:pt x="25069" y="59047"/>
                  </a:lnTo>
                  <a:lnTo>
                    <a:pt x="43389" y="2746"/>
                  </a:lnTo>
                  <a:lnTo>
                    <a:pt x="46541" y="0"/>
                  </a:lnTo>
                  <a:lnTo>
                    <a:pt x="48642" y="2793"/>
                  </a:lnTo>
                  <a:lnTo>
                    <a:pt x="50053" y="16374"/>
                  </a:lnTo>
                  <a:lnTo>
                    <a:pt x="47597" y="31656"/>
                  </a:lnTo>
                  <a:lnTo>
                    <a:pt x="43425" y="40297"/>
                  </a:lnTo>
                  <a:lnTo>
                    <a:pt x="36203" y="472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422375" y="1339689"/>
              <a:ext cx="124816" cy="86484"/>
            </a:xfrm>
            <a:custGeom>
              <a:avLst/>
              <a:gdLst/>
              <a:ahLst/>
              <a:cxnLst/>
              <a:rect l="0" t="0" r="0" b="0"/>
              <a:pathLst>
                <a:path w="124816" h="86484">
                  <a:moveTo>
                    <a:pt x="0" y="58247"/>
                  </a:moveTo>
                  <a:lnTo>
                    <a:pt x="8835" y="49412"/>
                  </a:lnTo>
                  <a:lnTo>
                    <a:pt x="13287" y="48659"/>
                  </a:lnTo>
                  <a:lnTo>
                    <a:pt x="18103" y="50006"/>
                  </a:lnTo>
                  <a:lnTo>
                    <a:pt x="39120" y="65454"/>
                  </a:lnTo>
                  <a:lnTo>
                    <a:pt x="51142" y="85346"/>
                  </a:lnTo>
                  <a:lnTo>
                    <a:pt x="54435" y="86483"/>
                  </a:lnTo>
                  <a:lnTo>
                    <a:pt x="57555" y="83543"/>
                  </a:lnTo>
                  <a:lnTo>
                    <a:pt x="65336" y="72263"/>
                  </a:lnTo>
                  <a:lnTo>
                    <a:pt x="117279" y="10774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540061" y="1239836"/>
              <a:ext cx="65378" cy="237406"/>
            </a:xfrm>
            <a:custGeom>
              <a:avLst/>
              <a:gdLst/>
              <a:ahLst/>
              <a:cxnLst/>
              <a:rect l="0" t="0" r="0" b="0"/>
              <a:pathLst>
                <a:path w="65378" h="237406">
                  <a:moveTo>
                    <a:pt x="57056" y="0"/>
                  </a:moveTo>
                  <a:lnTo>
                    <a:pt x="37496" y="63098"/>
                  </a:lnTo>
                  <a:lnTo>
                    <a:pt x="23753" y="116768"/>
                  </a:lnTo>
                  <a:lnTo>
                    <a:pt x="15620" y="176799"/>
                  </a:lnTo>
                  <a:lnTo>
                    <a:pt x="7997" y="237405"/>
                  </a:lnTo>
                  <a:lnTo>
                    <a:pt x="7708" y="236858"/>
                  </a:lnTo>
                  <a:lnTo>
                    <a:pt x="0" y="179055"/>
                  </a:lnTo>
                  <a:lnTo>
                    <a:pt x="1431" y="127119"/>
                  </a:lnTo>
                  <a:lnTo>
                    <a:pt x="3330" y="118030"/>
                  </a:lnTo>
                  <a:lnTo>
                    <a:pt x="8295" y="112896"/>
                  </a:lnTo>
                  <a:lnTo>
                    <a:pt x="15303" y="110397"/>
                  </a:lnTo>
                  <a:lnTo>
                    <a:pt x="32027" y="110087"/>
                  </a:lnTo>
                  <a:lnTo>
                    <a:pt x="65377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687174" y="2088583"/>
            <a:ext cx="441017" cy="228875"/>
            <a:chOff x="8687174" y="2088583"/>
            <a:chExt cx="441017" cy="228875"/>
          </a:xfrm>
        </p:grpSpPr>
        <p:sp>
          <p:nvSpPr>
            <p:cNvPr id="62" name="Freeform 61"/>
            <p:cNvSpPr/>
            <p:nvPr/>
          </p:nvSpPr>
          <p:spPr>
            <a:xfrm>
              <a:off x="8687174" y="2188436"/>
              <a:ext cx="16644" cy="124816"/>
            </a:xfrm>
            <a:custGeom>
              <a:avLst/>
              <a:gdLst/>
              <a:ahLst/>
              <a:cxnLst/>
              <a:rect l="0" t="0" r="0" b="0"/>
              <a:pathLst>
                <a:path w="16644" h="124816">
                  <a:moveTo>
                    <a:pt x="16643" y="0"/>
                  </a:moveTo>
                  <a:lnTo>
                    <a:pt x="10000" y="56772"/>
                  </a:lnTo>
                  <a:lnTo>
                    <a:pt x="2249" y="9764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687174" y="2088583"/>
              <a:ext cx="16644" cy="16643"/>
            </a:xfrm>
            <a:custGeom>
              <a:avLst/>
              <a:gdLst/>
              <a:ahLst/>
              <a:cxnLst/>
              <a:rect l="0" t="0" r="0" b="0"/>
              <a:pathLst>
                <a:path w="16644" h="16643">
                  <a:moveTo>
                    <a:pt x="0" y="16642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758673" y="2113546"/>
              <a:ext cx="169812" cy="176093"/>
            </a:xfrm>
            <a:custGeom>
              <a:avLst/>
              <a:gdLst/>
              <a:ahLst/>
              <a:cxnLst/>
              <a:rect l="0" t="0" r="0" b="0"/>
              <a:pathLst>
                <a:path w="169812" h="176093">
                  <a:moveTo>
                    <a:pt x="61638" y="41606"/>
                  </a:moveTo>
                  <a:lnTo>
                    <a:pt x="27921" y="102888"/>
                  </a:lnTo>
                  <a:lnTo>
                    <a:pt x="17991" y="119693"/>
                  </a:lnTo>
                  <a:lnTo>
                    <a:pt x="0" y="176092"/>
                  </a:lnTo>
                  <a:lnTo>
                    <a:pt x="19204" y="117887"/>
                  </a:lnTo>
                  <a:lnTo>
                    <a:pt x="42012" y="58329"/>
                  </a:lnTo>
                  <a:lnTo>
                    <a:pt x="56063" y="12236"/>
                  </a:lnTo>
                  <a:lnTo>
                    <a:pt x="57921" y="10006"/>
                  </a:lnTo>
                  <a:lnTo>
                    <a:pt x="59161" y="13143"/>
                  </a:lnTo>
                  <a:lnTo>
                    <a:pt x="59613" y="27106"/>
                  </a:lnTo>
                  <a:lnTo>
                    <a:pt x="53991" y="82646"/>
                  </a:lnTo>
                  <a:lnTo>
                    <a:pt x="55366" y="118896"/>
                  </a:lnTo>
                  <a:lnTo>
                    <a:pt x="62241" y="138827"/>
                  </a:lnTo>
                  <a:lnTo>
                    <a:pt x="67587" y="144327"/>
                  </a:lnTo>
                  <a:lnTo>
                    <a:pt x="73926" y="147069"/>
                  </a:lnTo>
                  <a:lnTo>
                    <a:pt x="80925" y="147972"/>
                  </a:lnTo>
                  <a:lnTo>
                    <a:pt x="86515" y="145801"/>
                  </a:lnTo>
                  <a:lnTo>
                    <a:pt x="95192" y="135992"/>
                  </a:lnTo>
                  <a:lnTo>
                    <a:pt x="114118" y="79470"/>
                  </a:lnTo>
                  <a:lnTo>
                    <a:pt x="124057" y="27301"/>
                  </a:lnTo>
                  <a:lnTo>
                    <a:pt x="128214" y="18201"/>
                  </a:lnTo>
                  <a:lnTo>
                    <a:pt x="134683" y="12134"/>
                  </a:lnTo>
                  <a:lnTo>
                    <a:pt x="16981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938913" y="2208949"/>
              <a:ext cx="56141" cy="108509"/>
            </a:xfrm>
            <a:custGeom>
              <a:avLst/>
              <a:gdLst/>
              <a:ahLst/>
              <a:cxnLst/>
              <a:rect l="0" t="0" r="0" b="0"/>
              <a:pathLst>
                <a:path w="56141" h="108509">
                  <a:moveTo>
                    <a:pt x="31177" y="46055"/>
                  </a:moveTo>
                  <a:lnTo>
                    <a:pt x="42758" y="4146"/>
                  </a:lnTo>
                  <a:lnTo>
                    <a:pt x="41671" y="549"/>
                  </a:lnTo>
                  <a:lnTo>
                    <a:pt x="38173" y="0"/>
                  </a:lnTo>
                  <a:lnTo>
                    <a:pt x="33068" y="1483"/>
                  </a:lnTo>
                  <a:lnTo>
                    <a:pt x="22464" y="12993"/>
                  </a:lnTo>
                  <a:lnTo>
                    <a:pt x="5006" y="46099"/>
                  </a:lnTo>
                  <a:lnTo>
                    <a:pt x="0" y="75449"/>
                  </a:lnTo>
                  <a:lnTo>
                    <a:pt x="3761" y="91787"/>
                  </a:lnTo>
                  <a:lnTo>
                    <a:pt x="7352" y="98732"/>
                  </a:lnTo>
                  <a:lnTo>
                    <a:pt x="13444" y="103363"/>
                  </a:lnTo>
                  <a:lnTo>
                    <a:pt x="30076" y="108508"/>
                  </a:lnTo>
                  <a:lnTo>
                    <a:pt x="42398" y="108329"/>
                  </a:lnTo>
                  <a:lnTo>
                    <a:pt x="56140" y="1043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069943" y="2088583"/>
              <a:ext cx="16643" cy="208027"/>
            </a:xfrm>
            <a:custGeom>
              <a:avLst/>
              <a:gdLst/>
              <a:ahLst/>
              <a:cxnLst/>
              <a:rect l="0" t="0" r="0" b="0"/>
              <a:pathLst>
                <a:path w="16643" h="208027">
                  <a:moveTo>
                    <a:pt x="16642" y="0"/>
                  </a:moveTo>
                  <a:lnTo>
                    <a:pt x="16642" y="62326"/>
                  </a:lnTo>
                  <a:lnTo>
                    <a:pt x="9999" y="125622"/>
                  </a:lnTo>
                  <a:lnTo>
                    <a:pt x="2249" y="181681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061621" y="2155152"/>
              <a:ext cx="66570" cy="24964"/>
            </a:xfrm>
            <a:custGeom>
              <a:avLst/>
              <a:gdLst/>
              <a:ahLst/>
              <a:cxnLst/>
              <a:rect l="0" t="0" r="0" b="0"/>
              <a:pathLst>
                <a:path w="66570" h="24964">
                  <a:moveTo>
                    <a:pt x="0" y="0"/>
                  </a:moveTo>
                  <a:lnTo>
                    <a:pt x="48111" y="16858"/>
                  </a:lnTo>
                  <a:lnTo>
                    <a:pt x="66569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450353" y="691739"/>
            <a:ext cx="832039" cy="390962"/>
            <a:chOff x="5450353" y="691739"/>
            <a:chExt cx="832039" cy="390962"/>
          </a:xfrm>
        </p:grpSpPr>
        <p:sp>
          <p:nvSpPr>
            <p:cNvPr id="69" name="Freeform 68"/>
            <p:cNvSpPr/>
            <p:nvPr/>
          </p:nvSpPr>
          <p:spPr>
            <a:xfrm>
              <a:off x="5450353" y="765536"/>
              <a:ext cx="41540" cy="255842"/>
            </a:xfrm>
            <a:custGeom>
              <a:avLst/>
              <a:gdLst/>
              <a:ahLst/>
              <a:cxnLst/>
              <a:rect l="0" t="0" r="0" b="0"/>
              <a:pathLst>
                <a:path w="41540" h="255842">
                  <a:moveTo>
                    <a:pt x="33218" y="0"/>
                  </a:moveTo>
                  <a:lnTo>
                    <a:pt x="20856" y="20854"/>
                  </a:lnTo>
                  <a:lnTo>
                    <a:pt x="5679" y="74680"/>
                  </a:lnTo>
                  <a:lnTo>
                    <a:pt x="1069" y="124227"/>
                  </a:lnTo>
                  <a:lnTo>
                    <a:pt x="270" y="174157"/>
                  </a:lnTo>
                  <a:lnTo>
                    <a:pt x="0" y="236264"/>
                  </a:lnTo>
                  <a:lnTo>
                    <a:pt x="888" y="254785"/>
                  </a:lnTo>
                  <a:lnTo>
                    <a:pt x="2419" y="255841"/>
                  </a:lnTo>
                  <a:lnTo>
                    <a:pt x="4364" y="253771"/>
                  </a:lnTo>
                  <a:lnTo>
                    <a:pt x="19848" y="215385"/>
                  </a:lnTo>
                  <a:lnTo>
                    <a:pt x="30303" y="154794"/>
                  </a:lnTo>
                  <a:lnTo>
                    <a:pt x="38552" y="100685"/>
                  </a:lnTo>
                  <a:lnTo>
                    <a:pt x="41539" y="582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475250" y="691739"/>
              <a:ext cx="141459" cy="48835"/>
            </a:xfrm>
            <a:custGeom>
              <a:avLst/>
              <a:gdLst/>
              <a:ahLst/>
              <a:cxnLst/>
              <a:rect l="0" t="0" r="0" b="0"/>
              <a:pathLst>
                <a:path w="141459" h="48835">
                  <a:moveTo>
                    <a:pt x="0" y="48834"/>
                  </a:moveTo>
                  <a:lnTo>
                    <a:pt x="13252" y="31165"/>
                  </a:lnTo>
                  <a:lnTo>
                    <a:pt x="43580" y="11342"/>
                  </a:lnTo>
                  <a:lnTo>
                    <a:pt x="77426" y="2592"/>
                  </a:lnTo>
                  <a:lnTo>
                    <a:pt x="110877" y="0"/>
                  </a:lnTo>
                  <a:lnTo>
                    <a:pt x="119221" y="2409"/>
                  </a:lnTo>
                  <a:lnTo>
                    <a:pt x="125709" y="6790"/>
                  </a:lnTo>
                  <a:lnTo>
                    <a:pt x="141458" y="238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475250" y="882031"/>
              <a:ext cx="91532" cy="16643"/>
            </a:xfrm>
            <a:custGeom>
              <a:avLst/>
              <a:gdLst/>
              <a:ahLst/>
              <a:cxnLst/>
              <a:rect l="0" t="0" r="0" b="0"/>
              <a:pathLst>
                <a:path w="91532" h="16643">
                  <a:moveTo>
                    <a:pt x="0" y="16642"/>
                  </a:moveTo>
                  <a:lnTo>
                    <a:pt x="54016" y="3374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475250" y="1006847"/>
              <a:ext cx="133138" cy="74890"/>
            </a:xfrm>
            <a:custGeom>
              <a:avLst/>
              <a:gdLst/>
              <a:ahLst/>
              <a:cxnLst/>
              <a:rect l="0" t="0" r="0" b="0"/>
              <a:pathLst>
                <a:path w="133138" h="74890">
                  <a:moveTo>
                    <a:pt x="0" y="74889"/>
                  </a:moveTo>
                  <a:lnTo>
                    <a:pt x="60642" y="46503"/>
                  </a:lnTo>
                  <a:lnTo>
                    <a:pt x="120546" y="9913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603064" y="948599"/>
              <a:ext cx="130139" cy="101614"/>
            </a:xfrm>
            <a:custGeom>
              <a:avLst/>
              <a:gdLst/>
              <a:ahLst/>
              <a:cxnLst/>
              <a:rect l="0" t="0" r="0" b="0"/>
              <a:pathLst>
                <a:path w="130139" h="101614">
                  <a:moveTo>
                    <a:pt x="30286" y="0"/>
                  </a:moveTo>
                  <a:lnTo>
                    <a:pt x="7122" y="39163"/>
                  </a:lnTo>
                  <a:lnTo>
                    <a:pt x="0" y="74680"/>
                  </a:lnTo>
                  <a:lnTo>
                    <a:pt x="1775" y="83996"/>
                  </a:lnTo>
                  <a:lnTo>
                    <a:pt x="5730" y="91130"/>
                  </a:lnTo>
                  <a:lnTo>
                    <a:pt x="11142" y="96812"/>
                  </a:lnTo>
                  <a:lnTo>
                    <a:pt x="17523" y="98750"/>
                  </a:lnTo>
                  <a:lnTo>
                    <a:pt x="32010" y="95973"/>
                  </a:lnTo>
                  <a:lnTo>
                    <a:pt x="51343" y="84013"/>
                  </a:lnTo>
                  <a:lnTo>
                    <a:pt x="68782" y="68758"/>
                  </a:lnTo>
                  <a:lnTo>
                    <a:pt x="73516" y="68029"/>
                  </a:lnTo>
                  <a:lnTo>
                    <a:pt x="77597" y="70316"/>
                  </a:lnTo>
                  <a:lnTo>
                    <a:pt x="81243" y="74614"/>
                  </a:lnTo>
                  <a:lnTo>
                    <a:pt x="85293" y="89252"/>
                  </a:lnTo>
                  <a:lnTo>
                    <a:pt x="86373" y="98333"/>
                  </a:lnTo>
                  <a:lnTo>
                    <a:pt x="88942" y="101613"/>
                  </a:lnTo>
                  <a:lnTo>
                    <a:pt x="92504" y="101027"/>
                  </a:lnTo>
                  <a:lnTo>
                    <a:pt x="96728" y="97862"/>
                  </a:lnTo>
                  <a:lnTo>
                    <a:pt x="107090" y="80155"/>
                  </a:lnTo>
                  <a:lnTo>
                    <a:pt x="127639" y="17334"/>
                  </a:lnTo>
                  <a:lnTo>
                    <a:pt x="130138" y="83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774922" y="732252"/>
              <a:ext cx="91418" cy="291238"/>
            </a:xfrm>
            <a:custGeom>
              <a:avLst/>
              <a:gdLst/>
              <a:ahLst/>
              <a:cxnLst/>
              <a:rect l="0" t="0" r="0" b="0"/>
              <a:pathLst>
                <a:path w="91418" h="291238">
                  <a:moveTo>
                    <a:pt x="33170" y="0"/>
                  </a:moveTo>
                  <a:lnTo>
                    <a:pt x="21588" y="55162"/>
                  </a:lnTo>
                  <a:lnTo>
                    <a:pt x="11809" y="109961"/>
                  </a:lnTo>
                  <a:lnTo>
                    <a:pt x="4264" y="173117"/>
                  </a:lnTo>
                  <a:lnTo>
                    <a:pt x="462" y="232410"/>
                  </a:lnTo>
                  <a:lnTo>
                    <a:pt x="0" y="277254"/>
                  </a:lnTo>
                  <a:lnTo>
                    <a:pt x="1811" y="282840"/>
                  </a:lnTo>
                  <a:lnTo>
                    <a:pt x="4867" y="284714"/>
                  </a:lnTo>
                  <a:lnTo>
                    <a:pt x="8754" y="284115"/>
                  </a:lnTo>
                  <a:lnTo>
                    <a:pt x="11345" y="280017"/>
                  </a:lnTo>
                  <a:lnTo>
                    <a:pt x="14224" y="265602"/>
                  </a:lnTo>
                  <a:lnTo>
                    <a:pt x="11428" y="241111"/>
                  </a:lnTo>
                  <a:lnTo>
                    <a:pt x="12203" y="237480"/>
                  </a:lnTo>
                  <a:lnTo>
                    <a:pt x="14569" y="236908"/>
                  </a:lnTo>
                  <a:lnTo>
                    <a:pt x="17996" y="238375"/>
                  </a:lnTo>
                  <a:lnTo>
                    <a:pt x="40488" y="236023"/>
                  </a:lnTo>
                  <a:lnTo>
                    <a:pt x="66157" y="225054"/>
                  </a:lnTo>
                  <a:lnTo>
                    <a:pt x="89338" y="208479"/>
                  </a:lnTo>
                  <a:lnTo>
                    <a:pt x="89107" y="209253"/>
                  </a:lnTo>
                  <a:lnTo>
                    <a:pt x="87103" y="211618"/>
                  </a:lnTo>
                  <a:lnTo>
                    <a:pt x="79866" y="232615"/>
                  </a:lnTo>
                  <a:lnTo>
                    <a:pt x="76284" y="266677"/>
                  </a:lnTo>
                  <a:lnTo>
                    <a:pt x="77630" y="274863"/>
                  </a:lnTo>
                  <a:lnTo>
                    <a:pt x="80376" y="280321"/>
                  </a:lnTo>
                  <a:lnTo>
                    <a:pt x="91417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933078" y="748894"/>
              <a:ext cx="124646" cy="265691"/>
            </a:xfrm>
            <a:custGeom>
              <a:avLst/>
              <a:gdLst/>
              <a:ahLst/>
              <a:cxnLst/>
              <a:rect l="0" t="0" r="0" b="0"/>
              <a:pathLst>
                <a:path w="124646" h="265691">
                  <a:moveTo>
                    <a:pt x="33114" y="0"/>
                  </a:moveTo>
                  <a:lnTo>
                    <a:pt x="9669" y="57162"/>
                  </a:lnTo>
                  <a:lnTo>
                    <a:pt x="4202" y="78106"/>
                  </a:lnTo>
                  <a:lnTo>
                    <a:pt x="693" y="136888"/>
                  </a:lnTo>
                  <a:lnTo>
                    <a:pt x="0" y="193769"/>
                  </a:lnTo>
                  <a:lnTo>
                    <a:pt x="4298" y="233183"/>
                  </a:lnTo>
                  <a:lnTo>
                    <a:pt x="11369" y="251875"/>
                  </a:lnTo>
                  <a:lnTo>
                    <a:pt x="15843" y="259448"/>
                  </a:lnTo>
                  <a:lnTo>
                    <a:pt x="21600" y="263573"/>
                  </a:lnTo>
                  <a:lnTo>
                    <a:pt x="28211" y="265398"/>
                  </a:lnTo>
                  <a:lnTo>
                    <a:pt x="35393" y="265690"/>
                  </a:lnTo>
                  <a:lnTo>
                    <a:pt x="50768" y="261083"/>
                  </a:lnTo>
                  <a:lnTo>
                    <a:pt x="72553" y="248094"/>
                  </a:lnTo>
                  <a:lnTo>
                    <a:pt x="100898" y="218304"/>
                  </a:lnTo>
                  <a:lnTo>
                    <a:pt x="124645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005613" y="890352"/>
              <a:ext cx="60432" cy="192349"/>
            </a:xfrm>
            <a:custGeom>
              <a:avLst/>
              <a:gdLst/>
              <a:ahLst/>
              <a:cxnLst/>
              <a:rect l="0" t="0" r="0" b="0"/>
              <a:pathLst>
                <a:path w="60432" h="192349">
                  <a:moveTo>
                    <a:pt x="60431" y="0"/>
                  </a:moveTo>
                  <a:lnTo>
                    <a:pt x="16893" y="55933"/>
                  </a:lnTo>
                  <a:lnTo>
                    <a:pt x="2125" y="82525"/>
                  </a:lnTo>
                  <a:lnTo>
                    <a:pt x="0" y="99548"/>
                  </a:lnTo>
                  <a:lnTo>
                    <a:pt x="3062" y="115435"/>
                  </a:lnTo>
                  <a:lnTo>
                    <a:pt x="10587" y="128659"/>
                  </a:lnTo>
                  <a:lnTo>
                    <a:pt x="22561" y="138235"/>
                  </a:lnTo>
                  <a:lnTo>
                    <a:pt x="48431" y="156333"/>
                  </a:lnTo>
                  <a:lnTo>
                    <a:pt x="49657" y="161545"/>
                  </a:lnTo>
                  <a:lnTo>
                    <a:pt x="47701" y="166869"/>
                  </a:lnTo>
                  <a:lnTo>
                    <a:pt x="29050" y="188699"/>
                  </a:lnTo>
                  <a:lnTo>
                    <a:pt x="23793" y="191443"/>
                  </a:lnTo>
                  <a:lnTo>
                    <a:pt x="18439" y="192348"/>
                  </a:lnTo>
                  <a:lnTo>
                    <a:pt x="2184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105620" y="931957"/>
              <a:ext cx="60278" cy="116496"/>
            </a:xfrm>
            <a:custGeom>
              <a:avLst/>
              <a:gdLst/>
              <a:ahLst/>
              <a:cxnLst/>
              <a:rect l="0" t="0" r="0" b="0"/>
              <a:pathLst>
                <a:path w="60278" h="116496">
                  <a:moveTo>
                    <a:pt x="51956" y="0"/>
                  </a:moveTo>
                  <a:lnTo>
                    <a:pt x="18776" y="35030"/>
                  </a:lnTo>
                  <a:lnTo>
                    <a:pt x="0" y="75120"/>
                  </a:lnTo>
                  <a:lnTo>
                    <a:pt x="1601" y="80590"/>
                  </a:lnTo>
                  <a:lnTo>
                    <a:pt x="6367" y="84238"/>
                  </a:lnTo>
                  <a:lnTo>
                    <a:pt x="13242" y="86669"/>
                  </a:lnTo>
                  <a:lnTo>
                    <a:pt x="28277" y="86905"/>
                  </a:lnTo>
                  <a:lnTo>
                    <a:pt x="36170" y="85674"/>
                  </a:lnTo>
                  <a:lnTo>
                    <a:pt x="42357" y="87626"/>
                  </a:lnTo>
                  <a:lnTo>
                    <a:pt x="47405" y="91702"/>
                  </a:lnTo>
                  <a:lnTo>
                    <a:pt x="56463" y="105759"/>
                  </a:lnTo>
                  <a:lnTo>
                    <a:pt x="60277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199181" y="748894"/>
              <a:ext cx="58248" cy="324522"/>
            </a:xfrm>
            <a:custGeom>
              <a:avLst/>
              <a:gdLst/>
              <a:ahLst/>
              <a:cxnLst/>
              <a:rect l="0" t="0" r="0" b="0"/>
              <a:pathLst>
                <a:path w="58248" h="324522">
                  <a:moveTo>
                    <a:pt x="58247" y="0"/>
                  </a:moveTo>
                  <a:lnTo>
                    <a:pt x="44055" y="62491"/>
                  </a:lnTo>
                  <a:lnTo>
                    <a:pt x="34885" y="119097"/>
                  </a:lnTo>
                  <a:lnTo>
                    <a:pt x="27882" y="170257"/>
                  </a:lnTo>
                  <a:lnTo>
                    <a:pt x="23074" y="222413"/>
                  </a:lnTo>
                  <a:lnTo>
                    <a:pt x="15640" y="279845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184038" y="857068"/>
              <a:ext cx="98354" cy="166422"/>
            </a:xfrm>
            <a:custGeom>
              <a:avLst/>
              <a:gdLst/>
              <a:ahLst/>
              <a:cxnLst/>
              <a:rect l="0" t="0" r="0" b="0"/>
              <a:pathLst>
                <a:path w="98354" h="166422">
                  <a:moveTo>
                    <a:pt x="15143" y="166421"/>
                  </a:moveTo>
                  <a:lnTo>
                    <a:pt x="10725" y="104095"/>
                  </a:lnTo>
                  <a:lnTo>
                    <a:pt x="750" y="42529"/>
                  </a:lnTo>
                  <a:lnTo>
                    <a:pt x="0" y="31126"/>
                  </a:lnTo>
                  <a:lnTo>
                    <a:pt x="2274" y="22600"/>
                  </a:lnTo>
                  <a:lnTo>
                    <a:pt x="6564" y="15991"/>
                  </a:lnTo>
                  <a:lnTo>
                    <a:pt x="12197" y="10661"/>
                  </a:lnTo>
                  <a:lnTo>
                    <a:pt x="33249" y="4738"/>
                  </a:lnTo>
                  <a:lnTo>
                    <a:pt x="68893" y="1404"/>
                  </a:lnTo>
                  <a:lnTo>
                    <a:pt x="9835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731728" y="2305924"/>
            <a:ext cx="2779231" cy="573160"/>
            <a:chOff x="6731728" y="2305924"/>
            <a:chExt cx="2779231" cy="573160"/>
          </a:xfrm>
        </p:grpSpPr>
        <p:sp>
          <p:nvSpPr>
            <p:cNvPr id="81" name="Freeform 80"/>
            <p:cNvSpPr/>
            <p:nvPr/>
          </p:nvSpPr>
          <p:spPr>
            <a:xfrm>
              <a:off x="6731728" y="2305924"/>
              <a:ext cx="236840" cy="256960"/>
            </a:xfrm>
            <a:custGeom>
              <a:avLst/>
              <a:gdLst/>
              <a:ahLst/>
              <a:cxnLst/>
              <a:rect l="0" t="0" r="0" b="0"/>
              <a:pathLst>
                <a:path w="236840" h="256960">
                  <a:moveTo>
                    <a:pt x="0" y="198711"/>
                  </a:moveTo>
                  <a:lnTo>
                    <a:pt x="7568" y="179707"/>
                  </a:lnTo>
                  <a:lnTo>
                    <a:pt x="60796" y="121364"/>
                  </a:lnTo>
                  <a:lnTo>
                    <a:pt x="119196" y="70426"/>
                  </a:lnTo>
                  <a:lnTo>
                    <a:pt x="176004" y="18774"/>
                  </a:lnTo>
                  <a:lnTo>
                    <a:pt x="204497" y="1884"/>
                  </a:lnTo>
                  <a:lnTo>
                    <a:pt x="213994" y="0"/>
                  </a:lnTo>
                  <a:lnTo>
                    <a:pt x="231943" y="2838"/>
                  </a:lnTo>
                  <a:lnTo>
                    <a:pt x="235990" y="6184"/>
                  </a:lnTo>
                  <a:lnTo>
                    <a:pt x="236839" y="10263"/>
                  </a:lnTo>
                  <a:lnTo>
                    <a:pt x="217215" y="65077"/>
                  </a:lnTo>
                  <a:lnTo>
                    <a:pt x="188667" y="122752"/>
                  </a:lnTo>
                  <a:lnTo>
                    <a:pt x="162708" y="173436"/>
                  </a:lnTo>
                  <a:lnTo>
                    <a:pt x="154945" y="204988"/>
                  </a:lnTo>
                  <a:lnTo>
                    <a:pt x="156082" y="226773"/>
                  </a:lnTo>
                  <a:lnTo>
                    <a:pt x="162134" y="241385"/>
                  </a:lnTo>
                  <a:lnTo>
                    <a:pt x="174742" y="2569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016903" y="2587846"/>
              <a:ext cx="22705" cy="24964"/>
            </a:xfrm>
            <a:custGeom>
              <a:avLst/>
              <a:gdLst/>
              <a:ahLst/>
              <a:cxnLst/>
              <a:rect l="0" t="0" r="0" b="0"/>
              <a:pathLst>
                <a:path w="22705" h="24964">
                  <a:moveTo>
                    <a:pt x="14383" y="0"/>
                  </a:moveTo>
                  <a:lnTo>
                    <a:pt x="1131" y="4417"/>
                  </a:lnTo>
                  <a:lnTo>
                    <a:pt x="0" y="6643"/>
                  </a:lnTo>
                  <a:lnTo>
                    <a:pt x="2021" y="9052"/>
                  </a:lnTo>
                  <a:lnTo>
                    <a:pt x="2270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332686" y="2504635"/>
              <a:ext cx="181221" cy="124817"/>
            </a:xfrm>
            <a:custGeom>
              <a:avLst/>
              <a:gdLst/>
              <a:ahLst/>
              <a:cxnLst/>
              <a:rect l="0" t="0" r="0" b="0"/>
              <a:pathLst>
                <a:path w="181221" h="124817">
                  <a:moveTo>
                    <a:pt x="23121" y="0"/>
                  </a:moveTo>
                  <a:lnTo>
                    <a:pt x="10759" y="20854"/>
                  </a:lnTo>
                  <a:lnTo>
                    <a:pt x="2302" y="49223"/>
                  </a:lnTo>
                  <a:lnTo>
                    <a:pt x="0" y="70262"/>
                  </a:lnTo>
                  <a:lnTo>
                    <a:pt x="2159" y="78277"/>
                  </a:lnTo>
                  <a:lnTo>
                    <a:pt x="6373" y="84544"/>
                  </a:lnTo>
                  <a:lnTo>
                    <a:pt x="11956" y="89647"/>
                  </a:lnTo>
                  <a:lnTo>
                    <a:pt x="18451" y="90276"/>
                  </a:lnTo>
                  <a:lnTo>
                    <a:pt x="33064" y="83577"/>
                  </a:lnTo>
                  <a:lnTo>
                    <a:pt x="79847" y="46414"/>
                  </a:lnTo>
                  <a:lnTo>
                    <a:pt x="114352" y="13689"/>
                  </a:lnTo>
                  <a:lnTo>
                    <a:pt x="133626" y="8550"/>
                  </a:lnTo>
                  <a:lnTo>
                    <a:pt x="143944" y="8474"/>
                  </a:lnTo>
                  <a:lnTo>
                    <a:pt x="151747" y="11197"/>
                  </a:lnTo>
                  <a:lnTo>
                    <a:pt x="162882" y="21619"/>
                  </a:lnTo>
                  <a:lnTo>
                    <a:pt x="168447" y="37962"/>
                  </a:lnTo>
                  <a:lnTo>
                    <a:pt x="173238" y="93244"/>
                  </a:lnTo>
                  <a:lnTo>
                    <a:pt x="181220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622080" y="2480299"/>
              <a:ext cx="79819" cy="131255"/>
            </a:xfrm>
            <a:custGeom>
              <a:avLst/>
              <a:gdLst/>
              <a:ahLst/>
              <a:cxnLst/>
              <a:rect l="0" t="0" r="0" b="0"/>
              <a:pathLst>
                <a:path w="79819" h="131255">
                  <a:moveTo>
                    <a:pt x="8321" y="40979"/>
                  </a:moveTo>
                  <a:lnTo>
                    <a:pt x="1736" y="70599"/>
                  </a:lnTo>
                  <a:lnTo>
                    <a:pt x="344" y="111241"/>
                  </a:lnTo>
                  <a:lnTo>
                    <a:pt x="3003" y="119255"/>
                  </a:lnTo>
                  <a:lnTo>
                    <a:pt x="13354" y="130625"/>
                  </a:lnTo>
                  <a:lnTo>
                    <a:pt x="19998" y="131254"/>
                  </a:lnTo>
                  <a:lnTo>
                    <a:pt x="34776" y="124555"/>
                  </a:lnTo>
                  <a:lnTo>
                    <a:pt x="54272" y="105190"/>
                  </a:lnTo>
                  <a:lnTo>
                    <a:pt x="71760" y="77468"/>
                  </a:lnTo>
                  <a:lnTo>
                    <a:pt x="79818" y="45832"/>
                  </a:lnTo>
                  <a:lnTo>
                    <a:pt x="77788" y="17454"/>
                  </a:lnTo>
                  <a:lnTo>
                    <a:pt x="73124" y="10502"/>
                  </a:lnTo>
                  <a:lnTo>
                    <a:pt x="58079" y="313"/>
                  </a:lnTo>
                  <a:lnTo>
                    <a:pt x="48890" y="0"/>
                  </a:lnTo>
                  <a:lnTo>
                    <a:pt x="28817" y="7048"/>
                  </a:lnTo>
                  <a:lnTo>
                    <a:pt x="5560" y="26611"/>
                  </a:lnTo>
                  <a:lnTo>
                    <a:pt x="1858" y="35098"/>
                  </a:lnTo>
                  <a:lnTo>
                    <a:pt x="0" y="742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750298" y="2413503"/>
              <a:ext cx="255032" cy="257555"/>
            </a:xfrm>
            <a:custGeom>
              <a:avLst/>
              <a:gdLst/>
              <a:ahLst/>
              <a:cxnLst/>
              <a:rect l="0" t="0" r="0" b="0"/>
              <a:pathLst>
                <a:path w="255032" h="257555">
                  <a:moveTo>
                    <a:pt x="88130" y="132738"/>
                  </a:moveTo>
                  <a:lnTo>
                    <a:pt x="83713" y="115068"/>
                  </a:lnTo>
                  <a:lnTo>
                    <a:pt x="79637" y="108939"/>
                  </a:lnTo>
                  <a:lnTo>
                    <a:pt x="67713" y="99663"/>
                  </a:lnTo>
                  <a:lnTo>
                    <a:pt x="60650" y="98668"/>
                  </a:lnTo>
                  <a:lnTo>
                    <a:pt x="45406" y="102495"/>
                  </a:lnTo>
                  <a:lnTo>
                    <a:pt x="31851" y="112824"/>
                  </a:lnTo>
                  <a:lnTo>
                    <a:pt x="8082" y="142056"/>
                  </a:lnTo>
                  <a:lnTo>
                    <a:pt x="1702" y="160610"/>
                  </a:lnTo>
                  <a:lnTo>
                    <a:pt x="0" y="170735"/>
                  </a:lnTo>
                  <a:lnTo>
                    <a:pt x="3041" y="186916"/>
                  </a:lnTo>
                  <a:lnTo>
                    <a:pt x="6441" y="193820"/>
                  </a:lnTo>
                  <a:lnTo>
                    <a:pt x="11481" y="196573"/>
                  </a:lnTo>
                  <a:lnTo>
                    <a:pt x="17615" y="196559"/>
                  </a:lnTo>
                  <a:lnTo>
                    <a:pt x="30901" y="191613"/>
                  </a:lnTo>
                  <a:lnTo>
                    <a:pt x="48778" y="177508"/>
                  </a:lnTo>
                  <a:lnTo>
                    <a:pt x="93657" y="115894"/>
                  </a:lnTo>
                  <a:lnTo>
                    <a:pt x="124957" y="56912"/>
                  </a:lnTo>
                  <a:lnTo>
                    <a:pt x="149046" y="200"/>
                  </a:lnTo>
                  <a:lnTo>
                    <a:pt x="149081" y="0"/>
                  </a:lnTo>
                  <a:lnTo>
                    <a:pt x="148180" y="2641"/>
                  </a:lnTo>
                  <a:lnTo>
                    <a:pt x="146614" y="56605"/>
                  </a:lnTo>
                  <a:lnTo>
                    <a:pt x="150841" y="106399"/>
                  </a:lnTo>
                  <a:lnTo>
                    <a:pt x="166807" y="142603"/>
                  </a:lnTo>
                  <a:lnTo>
                    <a:pt x="173866" y="149485"/>
                  </a:lnTo>
                  <a:lnTo>
                    <a:pt x="181345" y="153148"/>
                  </a:lnTo>
                  <a:lnTo>
                    <a:pt x="197052" y="154753"/>
                  </a:lnTo>
                  <a:lnTo>
                    <a:pt x="213278" y="152384"/>
                  </a:lnTo>
                  <a:lnTo>
                    <a:pt x="227270" y="145784"/>
                  </a:lnTo>
                  <a:lnTo>
                    <a:pt x="239652" y="135763"/>
                  </a:lnTo>
                  <a:lnTo>
                    <a:pt x="251319" y="122063"/>
                  </a:lnTo>
                  <a:lnTo>
                    <a:pt x="254245" y="114526"/>
                  </a:lnTo>
                  <a:lnTo>
                    <a:pt x="255031" y="98756"/>
                  </a:lnTo>
                  <a:lnTo>
                    <a:pt x="251173" y="96215"/>
                  </a:lnTo>
                  <a:lnTo>
                    <a:pt x="244902" y="97295"/>
                  </a:lnTo>
                  <a:lnTo>
                    <a:pt x="237024" y="100788"/>
                  </a:lnTo>
                  <a:lnTo>
                    <a:pt x="225804" y="112066"/>
                  </a:lnTo>
                  <a:lnTo>
                    <a:pt x="202117" y="166273"/>
                  </a:lnTo>
                  <a:lnTo>
                    <a:pt x="202443" y="199894"/>
                  </a:lnTo>
                  <a:lnTo>
                    <a:pt x="208586" y="218367"/>
                  </a:lnTo>
                  <a:lnTo>
                    <a:pt x="212813" y="225882"/>
                  </a:lnTo>
                  <a:lnTo>
                    <a:pt x="254551" y="2575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459631" y="2438067"/>
              <a:ext cx="144563" cy="357806"/>
            </a:xfrm>
            <a:custGeom>
              <a:avLst/>
              <a:gdLst/>
              <a:ahLst/>
              <a:cxnLst/>
              <a:rect l="0" t="0" r="0" b="0"/>
              <a:pathLst>
                <a:path w="144563" h="357806">
                  <a:moveTo>
                    <a:pt x="61123" y="0"/>
                  </a:moveTo>
                  <a:lnTo>
                    <a:pt x="36457" y="60848"/>
                  </a:lnTo>
                  <a:lnTo>
                    <a:pt x="22009" y="118458"/>
                  </a:lnTo>
                  <a:lnTo>
                    <a:pt x="10684" y="180770"/>
                  </a:lnTo>
                  <a:lnTo>
                    <a:pt x="0" y="229147"/>
                  </a:lnTo>
                  <a:lnTo>
                    <a:pt x="958" y="237824"/>
                  </a:lnTo>
                  <a:lnTo>
                    <a:pt x="4370" y="242684"/>
                  </a:lnTo>
                  <a:lnTo>
                    <a:pt x="9420" y="245000"/>
                  </a:lnTo>
                  <a:lnTo>
                    <a:pt x="14635" y="244695"/>
                  </a:lnTo>
                  <a:lnTo>
                    <a:pt x="25360" y="239425"/>
                  </a:lnTo>
                  <a:lnTo>
                    <a:pt x="65539" y="191645"/>
                  </a:lnTo>
                  <a:lnTo>
                    <a:pt x="70538" y="189709"/>
                  </a:lnTo>
                  <a:lnTo>
                    <a:pt x="74796" y="192116"/>
                  </a:lnTo>
                  <a:lnTo>
                    <a:pt x="78559" y="197420"/>
                  </a:lnTo>
                  <a:lnTo>
                    <a:pt x="80275" y="215640"/>
                  </a:lnTo>
                  <a:lnTo>
                    <a:pt x="79019" y="270803"/>
                  </a:lnTo>
                  <a:lnTo>
                    <a:pt x="82328" y="289552"/>
                  </a:lnTo>
                  <a:lnTo>
                    <a:pt x="86354" y="294736"/>
                  </a:lnTo>
                  <a:lnTo>
                    <a:pt x="91812" y="297268"/>
                  </a:lnTo>
                  <a:lnTo>
                    <a:pt x="98224" y="298031"/>
                  </a:lnTo>
                  <a:lnTo>
                    <a:pt x="112746" y="293948"/>
                  </a:lnTo>
                  <a:lnTo>
                    <a:pt x="120501" y="290271"/>
                  </a:lnTo>
                  <a:lnTo>
                    <a:pt x="127521" y="289668"/>
                  </a:lnTo>
                  <a:lnTo>
                    <a:pt x="140251" y="293930"/>
                  </a:lnTo>
                  <a:lnTo>
                    <a:pt x="143461" y="298580"/>
                  </a:lnTo>
                  <a:lnTo>
                    <a:pt x="144562" y="311142"/>
                  </a:lnTo>
                  <a:lnTo>
                    <a:pt x="136012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670532" y="2596167"/>
              <a:ext cx="83211" cy="208027"/>
            </a:xfrm>
            <a:custGeom>
              <a:avLst/>
              <a:gdLst/>
              <a:ahLst/>
              <a:cxnLst/>
              <a:rect l="0" t="0" r="0" b="0"/>
              <a:pathLst>
                <a:path w="83211" h="208027">
                  <a:moveTo>
                    <a:pt x="0" y="0"/>
                  </a:moveTo>
                  <a:lnTo>
                    <a:pt x="0" y="53492"/>
                  </a:lnTo>
                  <a:lnTo>
                    <a:pt x="0" y="114864"/>
                  </a:lnTo>
                  <a:lnTo>
                    <a:pt x="4418" y="156134"/>
                  </a:lnTo>
                  <a:lnTo>
                    <a:pt x="7568" y="160488"/>
                  </a:lnTo>
                  <a:lnTo>
                    <a:pt x="11517" y="161541"/>
                  </a:lnTo>
                  <a:lnTo>
                    <a:pt x="35560" y="154362"/>
                  </a:lnTo>
                  <a:lnTo>
                    <a:pt x="42197" y="155608"/>
                  </a:lnTo>
                  <a:lnTo>
                    <a:pt x="54504" y="164389"/>
                  </a:lnTo>
                  <a:lnTo>
                    <a:pt x="63673" y="180003"/>
                  </a:lnTo>
                  <a:lnTo>
                    <a:pt x="70829" y="195572"/>
                  </a:lnTo>
                  <a:lnTo>
                    <a:pt x="83210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820311" y="2662736"/>
              <a:ext cx="74890" cy="175013"/>
            </a:xfrm>
            <a:custGeom>
              <a:avLst/>
              <a:gdLst/>
              <a:ahLst/>
              <a:cxnLst/>
              <a:rect l="0" t="0" r="0" b="0"/>
              <a:pathLst>
                <a:path w="74890" h="175013">
                  <a:moveTo>
                    <a:pt x="74889" y="0"/>
                  </a:moveTo>
                  <a:lnTo>
                    <a:pt x="50166" y="14210"/>
                  </a:lnTo>
                  <a:lnTo>
                    <a:pt x="19813" y="50701"/>
                  </a:lnTo>
                  <a:lnTo>
                    <a:pt x="15895" y="66913"/>
                  </a:lnTo>
                  <a:lnTo>
                    <a:pt x="16144" y="75119"/>
                  </a:lnTo>
                  <a:lnTo>
                    <a:pt x="21352" y="89168"/>
                  </a:lnTo>
                  <a:lnTo>
                    <a:pt x="39761" y="113254"/>
                  </a:lnTo>
                  <a:lnTo>
                    <a:pt x="60167" y="130224"/>
                  </a:lnTo>
                  <a:lnTo>
                    <a:pt x="63225" y="136742"/>
                  </a:lnTo>
                  <a:lnTo>
                    <a:pt x="63416" y="143861"/>
                  </a:lnTo>
                  <a:lnTo>
                    <a:pt x="61693" y="151381"/>
                  </a:lnTo>
                  <a:lnTo>
                    <a:pt x="52382" y="164667"/>
                  </a:lnTo>
                  <a:lnTo>
                    <a:pt x="46016" y="170799"/>
                  </a:lnTo>
                  <a:lnTo>
                    <a:pt x="38999" y="173962"/>
                  </a:lnTo>
                  <a:lnTo>
                    <a:pt x="23805" y="175012"/>
                  </a:lnTo>
                  <a:lnTo>
                    <a:pt x="17719" y="173072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992276" y="2496314"/>
              <a:ext cx="144236" cy="319238"/>
            </a:xfrm>
            <a:custGeom>
              <a:avLst/>
              <a:gdLst/>
              <a:ahLst/>
              <a:cxnLst/>
              <a:rect l="0" t="0" r="0" b="0"/>
              <a:pathLst>
                <a:path w="144236" h="319238">
                  <a:moveTo>
                    <a:pt x="44382" y="0"/>
                  </a:moveTo>
                  <a:lnTo>
                    <a:pt x="35331" y="50189"/>
                  </a:lnTo>
                  <a:lnTo>
                    <a:pt x="24822" y="107712"/>
                  </a:lnTo>
                  <a:lnTo>
                    <a:pt x="8312" y="170068"/>
                  </a:lnTo>
                  <a:lnTo>
                    <a:pt x="0" y="202738"/>
                  </a:lnTo>
                  <a:lnTo>
                    <a:pt x="1850" y="209124"/>
                  </a:lnTo>
                  <a:lnTo>
                    <a:pt x="6782" y="212456"/>
                  </a:lnTo>
                  <a:lnTo>
                    <a:pt x="13768" y="213753"/>
                  </a:lnTo>
                  <a:lnTo>
                    <a:pt x="21199" y="211845"/>
                  </a:lnTo>
                  <a:lnTo>
                    <a:pt x="44910" y="199604"/>
                  </a:lnTo>
                  <a:lnTo>
                    <a:pt x="61259" y="199044"/>
                  </a:lnTo>
                  <a:lnTo>
                    <a:pt x="68577" y="202038"/>
                  </a:lnTo>
                  <a:lnTo>
                    <a:pt x="81640" y="212762"/>
                  </a:lnTo>
                  <a:lnTo>
                    <a:pt x="88678" y="231704"/>
                  </a:lnTo>
                  <a:lnTo>
                    <a:pt x="94492" y="293088"/>
                  </a:lnTo>
                  <a:lnTo>
                    <a:pt x="98397" y="313325"/>
                  </a:lnTo>
                  <a:lnTo>
                    <a:pt x="102581" y="317981"/>
                  </a:lnTo>
                  <a:lnTo>
                    <a:pt x="108145" y="319237"/>
                  </a:lnTo>
                  <a:lnTo>
                    <a:pt x="144235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120013" y="2722318"/>
              <a:ext cx="116366" cy="156766"/>
            </a:xfrm>
            <a:custGeom>
              <a:avLst/>
              <a:gdLst/>
              <a:ahLst/>
              <a:cxnLst/>
              <a:rect l="0" t="0" r="0" b="0"/>
              <a:pathLst>
                <a:path w="116366" h="156766">
                  <a:moveTo>
                    <a:pt x="74745" y="15307"/>
                  </a:moveTo>
                  <a:lnTo>
                    <a:pt x="79162" y="2055"/>
                  </a:lnTo>
                  <a:lnTo>
                    <a:pt x="75841" y="0"/>
                  </a:lnTo>
                  <a:lnTo>
                    <a:pt x="59823" y="2648"/>
                  </a:lnTo>
                  <a:lnTo>
                    <a:pt x="38067" y="14535"/>
                  </a:lnTo>
                  <a:lnTo>
                    <a:pt x="15492" y="43021"/>
                  </a:lnTo>
                  <a:lnTo>
                    <a:pt x="72" y="76321"/>
                  </a:lnTo>
                  <a:lnTo>
                    <a:pt x="0" y="84644"/>
                  </a:lnTo>
                  <a:lnTo>
                    <a:pt x="2726" y="91118"/>
                  </a:lnTo>
                  <a:lnTo>
                    <a:pt x="7316" y="96358"/>
                  </a:lnTo>
                  <a:lnTo>
                    <a:pt x="14075" y="98927"/>
                  </a:lnTo>
                  <a:lnTo>
                    <a:pt x="31447" y="99316"/>
                  </a:lnTo>
                  <a:lnTo>
                    <a:pt x="71809" y="85389"/>
                  </a:lnTo>
                  <a:lnTo>
                    <a:pt x="90082" y="75424"/>
                  </a:lnTo>
                  <a:lnTo>
                    <a:pt x="97914" y="73876"/>
                  </a:lnTo>
                  <a:lnTo>
                    <a:pt x="104984" y="74693"/>
                  </a:lnTo>
                  <a:lnTo>
                    <a:pt x="111547" y="77087"/>
                  </a:lnTo>
                  <a:lnTo>
                    <a:pt x="114997" y="82382"/>
                  </a:lnTo>
                  <a:lnTo>
                    <a:pt x="116365" y="98126"/>
                  </a:lnTo>
                  <a:lnTo>
                    <a:pt x="106766" y="135594"/>
                  </a:lnTo>
                  <a:lnTo>
                    <a:pt x="108111" y="141726"/>
                  </a:lnTo>
                  <a:lnTo>
                    <a:pt x="116350" y="1567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286290" y="2662736"/>
              <a:ext cx="99854" cy="191385"/>
            </a:xfrm>
            <a:custGeom>
              <a:avLst/>
              <a:gdLst/>
              <a:ahLst/>
              <a:cxnLst/>
              <a:rect l="0" t="0" r="0" b="0"/>
              <a:pathLst>
                <a:path w="99854" h="191385">
                  <a:moveTo>
                    <a:pt x="99853" y="0"/>
                  </a:moveTo>
                  <a:lnTo>
                    <a:pt x="57273" y="16042"/>
                  </a:lnTo>
                  <a:lnTo>
                    <a:pt x="27236" y="43130"/>
                  </a:lnTo>
                  <a:lnTo>
                    <a:pt x="20931" y="50943"/>
                  </a:lnTo>
                  <a:lnTo>
                    <a:pt x="13926" y="69485"/>
                  </a:lnTo>
                  <a:lnTo>
                    <a:pt x="12058" y="79607"/>
                  </a:lnTo>
                  <a:lnTo>
                    <a:pt x="14913" y="95785"/>
                  </a:lnTo>
                  <a:lnTo>
                    <a:pt x="18263" y="102688"/>
                  </a:lnTo>
                  <a:lnTo>
                    <a:pt x="31847" y="115289"/>
                  </a:lnTo>
                  <a:lnTo>
                    <a:pt x="66285" y="138446"/>
                  </a:lnTo>
                  <a:lnTo>
                    <a:pt x="70078" y="144072"/>
                  </a:lnTo>
                  <a:lnTo>
                    <a:pt x="70757" y="149673"/>
                  </a:lnTo>
                  <a:lnTo>
                    <a:pt x="69361" y="155255"/>
                  </a:lnTo>
                  <a:lnTo>
                    <a:pt x="55482" y="166389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424082" y="2712662"/>
              <a:ext cx="86877" cy="158101"/>
            </a:xfrm>
            <a:custGeom>
              <a:avLst/>
              <a:gdLst/>
              <a:ahLst/>
              <a:cxnLst/>
              <a:rect l="0" t="0" r="0" b="0"/>
              <a:pathLst>
                <a:path w="86877" h="158101">
                  <a:moveTo>
                    <a:pt x="86876" y="0"/>
                  </a:moveTo>
                  <a:lnTo>
                    <a:pt x="53660" y="1849"/>
                  </a:lnTo>
                  <a:lnTo>
                    <a:pt x="18684" y="13286"/>
                  </a:lnTo>
                  <a:lnTo>
                    <a:pt x="2328" y="23163"/>
                  </a:lnTo>
                  <a:lnTo>
                    <a:pt x="0" y="28386"/>
                  </a:lnTo>
                  <a:lnTo>
                    <a:pt x="1222" y="33717"/>
                  </a:lnTo>
                  <a:lnTo>
                    <a:pt x="4810" y="39120"/>
                  </a:lnTo>
                  <a:lnTo>
                    <a:pt x="9976" y="41797"/>
                  </a:lnTo>
                  <a:lnTo>
                    <a:pt x="46102" y="46230"/>
                  </a:lnTo>
                  <a:lnTo>
                    <a:pt x="52297" y="50236"/>
                  </a:lnTo>
                  <a:lnTo>
                    <a:pt x="61645" y="62083"/>
                  </a:lnTo>
                  <a:lnTo>
                    <a:pt x="72107" y="84347"/>
                  </a:lnTo>
                  <a:lnTo>
                    <a:pt x="73224" y="100357"/>
                  </a:lnTo>
                  <a:lnTo>
                    <a:pt x="70234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581949" y="3330295"/>
            <a:ext cx="1040132" cy="353068"/>
            <a:chOff x="6581949" y="3330295"/>
            <a:chExt cx="1040132" cy="353068"/>
          </a:xfrm>
        </p:grpSpPr>
        <p:sp>
          <p:nvSpPr>
            <p:cNvPr id="94" name="Freeform 93"/>
            <p:cNvSpPr/>
            <p:nvPr/>
          </p:nvSpPr>
          <p:spPr>
            <a:xfrm>
              <a:off x="6581949" y="3330295"/>
              <a:ext cx="143448" cy="347609"/>
            </a:xfrm>
            <a:custGeom>
              <a:avLst/>
              <a:gdLst/>
              <a:ahLst/>
              <a:cxnLst/>
              <a:rect l="0" t="0" r="0" b="0"/>
              <a:pathLst>
                <a:path w="143448" h="347609">
                  <a:moveTo>
                    <a:pt x="0" y="131261"/>
                  </a:moveTo>
                  <a:lnTo>
                    <a:pt x="43537" y="72581"/>
                  </a:lnTo>
                  <a:lnTo>
                    <a:pt x="101403" y="17673"/>
                  </a:lnTo>
                  <a:lnTo>
                    <a:pt x="125275" y="937"/>
                  </a:lnTo>
                  <a:lnTo>
                    <a:pt x="131594" y="0"/>
                  </a:lnTo>
                  <a:lnTo>
                    <a:pt x="136732" y="2148"/>
                  </a:lnTo>
                  <a:lnTo>
                    <a:pt x="141080" y="6354"/>
                  </a:lnTo>
                  <a:lnTo>
                    <a:pt x="143447" y="23355"/>
                  </a:lnTo>
                  <a:lnTo>
                    <a:pt x="137434" y="67520"/>
                  </a:lnTo>
                  <a:lnTo>
                    <a:pt x="118065" y="122947"/>
                  </a:lnTo>
                  <a:lnTo>
                    <a:pt x="97115" y="178415"/>
                  </a:lnTo>
                  <a:lnTo>
                    <a:pt x="83766" y="230190"/>
                  </a:lnTo>
                  <a:lnTo>
                    <a:pt x="79985" y="275835"/>
                  </a:lnTo>
                  <a:lnTo>
                    <a:pt x="84551" y="299992"/>
                  </a:lnTo>
                  <a:lnTo>
                    <a:pt x="101790" y="327336"/>
                  </a:lnTo>
                  <a:lnTo>
                    <a:pt x="124816" y="3476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823259" y="3644619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8322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962307" y="3419951"/>
              <a:ext cx="659774" cy="263412"/>
            </a:xfrm>
            <a:custGeom>
              <a:avLst/>
              <a:gdLst/>
              <a:ahLst/>
              <a:cxnLst/>
              <a:rect l="0" t="0" r="0" b="0"/>
              <a:pathLst>
                <a:path w="659774" h="263412">
                  <a:moveTo>
                    <a:pt x="85621" y="0"/>
                  </a:moveTo>
                  <a:lnTo>
                    <a:pt x="54254" y="8492"/>
                  </a:lnTo>
                  <a:lnTo>
                    <a:pt x="36546" y="20416"/>
                  </a:lnTo>
                  <a:lnTo>
                    <a:pt x="15401" y="47141"/>
                  </a:lnTo>
                  <a:lnTo>
                    <a:pt x="1842" y="78481"/>
                  </a:lnTo>
                  <a:lnTo>
                    <a:pt x="0" y="100216"/>
                  </a:lnTo>
                  <a:lnTo>
                    <a:pt x="804" y="111190"/>
                  </a:lnTo>
                  <a:lnTo>
                    <a:pt x="5037" y="120355"/>
                  </a:lnTo>
                  <a:lnTo>
                    <a:pt x="19604" y="135468"/>
                  </a:lnTo>
                  <a:lnTo>
                    <a:pt x="40871" y="143419"/>
                  </a:lnTo>
                  <a:lnTo>
                    <a:pt x="96301" y="151715"/>
                  </a:lnTo>
                  <a:lnTo>
                    <a:pt x="108243" y="162659"/>
                  </a:lnTo>
                  <a:lnTo>
                    <a:pt x="110872" y="169460"/>
                  </a:lnTo>
                  <a:lnTo>
                    <a:pt x="111328" y="184413"/>
                  </a:lnTo>
                  <a:lnTo>
                    <a:pt x="101970" y="208426"/>
                  </a:lnTo>
                  <a:lnTo>
                    <a:pt x="71483" y="246406"/>
                  </a:lnTo>
                  <a:lnTo>
                    <a:pt x="50614" y="263366"/>
                  </a:lnTo>
                  <a:lnTo>
                    <a:pt x="46565" y="263411"/>
                  </a:lnTo>
                  <a:lnTo>
                    <a:pt x="44791" y="259742"/>
                  </a:lnTo>
                  <a:lnTo>
                    <a:pt x="44532" y="253598"/>
                  </a:lnTo>
                  <a:lnTo>
                    <a:pt x="49176" y="241841"/>
                  </a:lnTo>
                  <a:lnTo>
                    <a:pt x="67224" y="219226"/>
                  </a:lnTo>
                  <a:lnTo>
                    <a:pt x="122743" y="174264"/>
                  </a:lnTo>
                  <a:lnTo>
                    <a:pt x="182439" y="119400"/>
                  </a:lnTo>
                  <a:lnTo>
                    <a:pt x="215961" y="62832"/>
                  </a:lnTo>
                  <a:lnTo>
                    <a:pt x="219672" y="43643"/>
                  </a:lnTo>
                  <a:lnTo>
                    <a:pt x="219367" y="34643"/>
                  </a:lnTo>
                  <a:lnTo>
                    <a:pt x="216390" y="30491"/>
                  </a:lnTo>
                  <a:lnTo>
                    <a:pt x="211632" y="29573"/>
                  </a:lnTo>
                  <a:lnTo>
                    <a:pt x="205686" y="30810"/>
                  </a:lnTo>
                  <a:lnTo>
                    <a:pt x="200798" y="34408"/>
                  </a:lnTo>
                  <a:lnTo>
                    <a:pt x="170813" y="77177"/>
                  </a:lnTo>
                  <a:lnTo>
                    <a:pt x="158127" y="108625"/>
                  </a:lnTo>
                  <a:lnTo>
                    <a:pt x="153949" y="142105"/>
                  </a:lnTo>
                  <a:lnTo>
                    <a:pt x="157902" y="160545"/>
                  </a:lnTo>
                  <a:lnTo>
                    <a:pt x="161545" y="168051"/>
                  </a:lnTo>
                  <a:lnTo>
                    <a:pt x="167672" y="172131"/>
                  </a:lnTo>
                  <a:lnTo>
                    <a:pt x="184342" y="174197"/>
                  </a:lnTo>
                  <a:lnTo>
                    <a:pt x="201612" y="169569"/>
                  </a:lnTo>
                  <a:lnTo>
                    <a:pt x="224464" y="156567"/>
                  </a:lnTo>
                  <a:lnTo>
                    <a:pt x="253169" y="135608"/>
                  </a:lnTo>
                  <a:lnTo>
                    <a:pt x="261114" y="133859"/>
                  </a:lnTo>
                  <a:lnTo>
                    <a:pt x="277339" y="136848"/>
                  </a:lnTo>
                  <a:lnTo>
                    <a:pt x="281850" y="142083"/>
                  </a:lnTo>
                  <a:lnTo>
                    <a:pt x="283933" y="149271"/>
                  </a:lnTo>
                  <a:lnTo>
                    <a:pt x="282448" y="177057"/>
                  </a:lnTo>
                  <a:lnTo>
                    <a:pt x="273663" y="215160"/>
                  </a:lnTo>
                  <a:lnTo>
                    <a:pt x="272003" y="217405"/>
                  </a:lnTo>
                  <a:lnTo>
                    <a:pt x="270897" y="215203"/>
                  </a:lnTo>
                  <a:lnTo>
                    <a:pt x="270592" y="202895"/>
                  </a:lnTo>
                  <a:lnTo>
                    <a:pt x="276543" y="176098"/>
                  </a:lnTo>
                  <a:lnTo>
                    <a:pt x="305188" y="118292"/>
                  </a:lnTo>
                  <a:lnTo>
                    <a:pt x="322441" y="87544"/>
                  </a:lnTo>
                  <a:lnTo>
                    <a:pt x="344708" y="66825"/>
                  </a:lnTo>
                  <a:lnTo>
                    <a:pt x="360720" y="58053"/>
                  </a:lnTo>
                  <a:lnTo>
                    <a:pt x="366099" y="59042"/>
                  </a:lnTo>
                  <a:lnTo>
                    <a:pt x="369685" y="63400"/>
                  </a:lnTo>
                  <a:lnTo>
                    <a:pt x="373669" y="79028"/>
                  </a:lnTo>
                  <a:lnTo>
                    <a:pt x="376437" y="135542"/>
                  </a:lnTo>
                  <a:lnTo>
                    <a:pt x="378426" y="141212"/>
                  </a:lnTo>
                  <a:lnTo>
                    <a:pt x="381601" y="143143"/>
                  </a:lnTo>
                  <a:lnTo>
                    <a:pt x="385568" y="142581"/>
                  </a:lnTo>
                  <a:lnTo>
                    <a:pt x="394905" y="132095"/>
                  </a:lnTo>
                  <a:lnTo>
                    <a:pt x="424442" y="76533"/>
                  </a:lnTo>
                  <a:lnTo>
                    <a:pt x="427996" y="67664"/>
                  </a:lnTo>
                  <a:lnTo>
                    <a:pt x="430366" y="65449"/>
                  </a:lnTo>
                  <a:lnTo>
                    <a:pt x="431946" y="67671"/>
                  </a:lnTo>
                  <a:lnTo>
                    <a:pt x="432999" y="72851"/>
                  </a:lnTo>
                  <a:lnTo>
                    <a:pt x="443315" y="88976"/>
                  </a:lnTo>
                  <a:lnTo>
                    <a:pt x="448900" y="89827"/>
                  </a:lnTo>
                  <a:lnTo>
                    <a:pt x="462501" y="83377"/>
                  </a:lnTo>
                  <a:lnTo>
                    <a:pt x="487189" y="62355"/>
                  </a:lnTo>
                  <a:lnTo>
                    <a:pt x="498626" y="48054"/>
                  </a:lnTo>
                  <a:lnTo>
                    <a:pt x="499642" y="44055"/>
                  </a:lnTo>
                  <a:lnTo>
                    <a:pt x="497545" y="42314"/>
                  </a:lnTo>
                  <a:lnTo>
                    <a:pt x="493374" y="42078"/>
                  </a:lnTo>
                  <a:lnTo>
                    <a:pt x="489669" y="44694"/>
                  </a:lnTo>
                  <a:lnTo>
                    <a:pt x="480036" y="61628"/>
                  </a:lnTo>
                  <a:lnTo>
                    <a:pt x="474182" y="76392"/>
                  </a:lnTo>
                  <a:lnTo>
                    <a:pt x="474100" y="83287"/>
                  </a:lnTo>
                  <a:lnTo>
                    <a:pt x="478940" y="95881"/>
                  </a:lnTo>
                  <a:lnTo>
                    <a:pt x="485593" y="99978"/>
                  </a:lnTo>
                  <a:lnTo>
                    <a:pt x="547148" y="115946"/>
                  </a:lnTo>
                  <a:lnTo>
                    <a:pt x="562257" y="128270"/>
                  </a:lnTo>
                  <a:lnTo>
                    <a:pt x="570205" y="147924"/>
                  </a:lnTo>
                  <a:lnTo>
                    <a:pt x="572325" y="159637"/>
                  </a:lnTo>
                  <a:lnTo>
                    <a:pt x="570963" y="166521"/>
                  </a:lnTo>
                  <a:lnTo>
                    <a:pt x="567283" y="170186"/>
                  </a:lnTo>
                  <a:lnTo>
                    <a:pt x="562055" y="171705"/>
                  </a:lnTo>
                  <a:lnTo>
                    <a:pt x="558570" y="168094"/>
                  </a:lnTo>
                  <a:lnTo>
                    <a:pt x="554697" y="151755"/>
                  </a:lnTo>
                  <a:lnTo>
                    <a:pt x="561059" y="95262"/>
                  </a:lnTo>
                  <a:lnTo>
                    <a:pt x="563453" y="85697"/>
                  </a:lnTo>
                  <a:lnTo>
                    <a:pt x="573510" y="70139"/>
                  </a:lnTo>
                  <a:lnTo>
                    <a:pt x="602566" y="45084"/>
                  </a:lnTo>
                  <a:lnTo>
                    <a:pt x="623562" y="38528"/>
                  </a:lnTo>
                  <a:lnTo>
                    <a:pt x="659773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813464" y="3428272"/>
            <a:ext cx="1464506" cy="327653"/>
            <a:chOff x="7813464" y="3428272"/>
            <a:chExt cx="1464506" cy="327653"/>
          </a:xfrm>
        </p:grpSpPr>
        <p:sp>
          <p:nvSpPr>
            <p:cNvPr id="98" name="Freeform 97"/>
            <p:cNvSpPr/>
            <p:nvPr/>
          </p:nvSpPr>
          <p:spPr>
            <a:xfrm>
              <a:off x="7813464" y="3503161"/>
              <a:ext cx="208027" cy="49928"/>
            </a:xfrm>
            <a:custGeom>
              <a:avLst/>
              <a:gdLst/>
              <a:ahLst/>
              <a:cxnLst/>
              <a:rect l="0" t="0" r="0" b="0"/>
              <a:pathLst>
                <a:path w="208027" h="49928">
                  <a:moveTo>
                    <a:pt x="0" y="0"/>
                  </a:moveTo>
                  <a:lnTo>
                    <a:pt x="14212" y="12362"/>
                  </a:lnTo>
                  <a:lnTo>
                    <a:pt x="47700" y="24666"/>
                  </a:lnTo>
                  <a:lnTo>
                    <a:pt x="104183" y="33074"/>
                  </a:lnTo>
                  <a:lnTo>
                    <a:pt x="159599" y="46454"/>
                  </a:lnTo>
                  <a:lnTo>
                    <a:pt x="208026" y="49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979885" y="3480801"/>
              <a:ext cx="104236" cy="155498"/>
            </a:xfrm>
            <a:custGeom>
              <a:avLst/>
              <a:gdLst/>
              <a:ahLst/>
              <a:cxnLst/>
              <a:rect l="0" t="0" r="0" b="0"/>
              <a:pathLst>
                <a:path w="104236" h="155498">
                  <a:moveTo>
                    <a:pt x="0" y="5718"/>
                  </a:moveTo>
                  <a:lnTo>
                    <a:pt x="21779" y="0"/>
                  </a:lnTo>
                  <a:lnTo>
                    <a:pt x="54017" y="17"/>
                  </a:lnTo>
                  <a:lnTo>
                    <a:pt x="81032" y="10912"/>
                  </a:lnTo>
                  <a:lnTo>
                    <a:pt x="94878" y="20662"/>
                  </a:lnTo>
                  <a:lnTo>
                    <a:pt x="102265" y="36090"/>
                  </a:lnTo>
                  <a:lnTo>
                    <a:pt x="104235" y="45382"/>
                  </a:lnTo>
                  <a:lnTo>
                    <a:pt x="103698" y="53426"/>
                  </a:lnTo>
                  <a:lnTo>
                    <a:pt x="98172" y="67294"/>
                  </a:lnTo>
                  <a:lnTo>
                    <a:pt x="38983" y="124948"/>
                  </a:lnTo>
                  <a:lnTo>
                    <a:pt x="0" y="1554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296644" y="3428272"/>
              <a:ext cx="182505" cy="255712"/>
            </a:xfrm>
            <a:custGeom>
              <a:avLst/>
              <a:gdLst/>
              <a:ahLst/>
              <a:cxnLst/>
              <a:rect l="0" t="0" r="0" b="0"/>
              <a:pathLst>
                <a:path w="182505" h="255712">
                  <a:moveTo>
                    <a:pt x="16083" y="0"/>
                  </a:moveTo>
                  <a:lnTo>
                    <a:pt x="9497" y="29620"/>
                  </a:lnTo>
                  <a:lnTo>
                    <a:pt x="1328" y="92751"/>
                  </a:lnTo>
                  <a:lnTo>
                    <a:pt x="0" y="144284"/>
                  </a:lnTo>
                  <a:lnTo>
                    <a:pt x="2072" y="195611"/>
                  </a:lnTo>
                  <a:lnTo>
                    <a:pt x="11056" y="245536"/>
                  </a:lnTo>
                  <a:lnTo>
                    <a:pt x="15505" y="251524"/>
                  </a:lnTo>
                  <a:lnTo>
                    <a:pt x="21245" y="254591"/>
                  </a:lnTo>
                  <a:lnTo>
                    <a:pt x="27846" y="255711"/>
                  </a:lnTo>
                  <a:lnTo>
                    <a:pt x="34096" y="253685"/>
                  </a:lnTo>
                  <a:lnTo>
                    <a:pt x="45969" y="244036"/>
                  </a:lnTo>
                  <a:lnTo>
                    <a:pt x="84109" y="181761"/>
                  </a:lnTo>
                  <a:lnTo>
                    <a:pt x="110787" y="124188"/>
                  </a:lnTo>
                  <a:lnTo>
                    <a:pt x="131535" y="69316"/>
                  </a:lnTo>
                  <a:lnTo>
                    <a:pt x="143466" y="33827"/>
                  </a:lnTo>
                  <a:lnTo>
                    <a:pt x="148158" y="29948"/>
                  </a:lnTo>
                  <a:lnTo>
                    <a:pt x="154060" y="29211"/>
                  </a:lnTo>
                  <a:lnTo>
                    <a:pt x="182504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479653" y="3488521"/>
              <a:ext cx="55056" cy="178010"/>
            </a:xfrm>
            <a:custGeom>
              <a:avLst/>
              <a:gdLst/>
              <a:ahLst/>
              <a:cxnLst/>
              <a:rect l="0" t="0" r="0" b="0"/>
              <a:pathLst>
                <a:path w="55056" h="178010">
                  <a:moveTo>
                    <a:pt x="32779" y="31282"/>
                  </a:moveTo>
                  <a:lnTo>
                    <a:pt x="20417" y="45493"/>
                  </a:lnTo>
                  <a:lnTo>
                    <a:pt x="8114" y="78982"/>
                  </a:lnTo>
                  <a:lnTo>
                    <a:pt x="630" y="142107"/>
                  </a:lnTo>
                  <a:lnTo>
                    <a:pt x="0" y="165906"/>
                  </a:lnTo>
                  <a:lnTo>
                    <a:pt x="2605" y="172807"/>
                  </a:lnTo>
                  <a:lnTo>
                    <a:pt x="7116" y="176483"/>
                  </a:lnTo>
                  <a:lnTo>
                    <a:pt x="12897" y="178009"/>
                  </a:lnTo>
                  <a:lnTo>
                    <a:pt x="18600" y="175328"/>
                  </a:lnTo>
                  <a:lnTo>
                    <a:pt x="29867" y="162488"/>
                  </a:lnTo>
                  <a:lnTo>
                    <a:pt x="45525" y="111749"/>
                  </a:lnTo>
                  <a:lnTo>
                    <a:pt x="55055" y="56251"/>
                  </a:lnTo>
                  <a:lnTo>
                    <a:pt x="54480" y="19573"/>
                  </a:lnTo>
                  <a:lnTo>
                    <a:pt x="52794" y="9608"/>
                  </a:lnTo>
                  <a:lnTo>
                    <a:pt x="47971" y="3889"/>
                  </a:lnTo>
                  <a:lnTo>
                    <a:pt x="41058" y="1001"/>
                  </a:lnTo>
                  <a:lnTo>
                    <a:pt x="32751" y="0"/>
                  </a:lnTo>
                  <a:lnTo>
                    <a:pt x="25364" y="3031"/>
                  </a:lnTo>
                  <a:lnTo>
                    <a:pt x="12225" y="16261"/>
                  </a:lnTo>
                  <a:lnTo>
                    <a:pt x="5153" y="36934"/>
                  </a:lnTo>
                  <a:lnTo>
                    <a:pt x="2935" y="57832"/>
                  </a:lnTo>
                  <a:lnTo>
                    <a:pt x="7817" y="812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599170" y="3553088"/>
              <a:ext cx="104648" cy="133137"/>
            </a:xfrm>
            <a:custGeom>
              <a:avLst/>
              <a:gdLst/>
              <a:ahLst/>
              <a:cxnLst/>
              <a:rect l="0" t="0" r="0" b="0"/>
              <a:pathLst>
                <a:path w="104648" h="133137">
                  <a:moveTo>
                    <a:pt x="4794" y="0"/>
                  </a:moveTo>
                  <a:lnTo>
                    <a:pt x="0" y="56772"/>
                  </a:lnTo>
                  <a:lnTo>
                    <a:pt x="2047" y="78240"/>
                  </a:lnTo>
                  <a:lnTo>
                    <a:pt x="5737" y="84519"/>
                  </a:lnTo>
                  <a:lnTo>
                    <a:pt x="10970" y="87781"/>
                  </a:lnTo>
                  <a:lnTo>
                    <a:pt x="17232" y="89031"/>
                  </a:lnTo>
                  <a:lnTo>
                    <a:pt x="23256" y="87091"/>
                  </a:lnTo>
                  <a:lnTo>
                    <a:pt x="34881" y="77538"/>
                  </a:lnTo>
                  <a:lnTo>
                    <a:pt x="61387" y="37203"/>
                  </a:lnTo>
                  <a:lnTo>
                    <a:pt x="65637" y="35897"/>
                  </a:lnTo>
                  <a:lnTo>
                    <a:pt x="69395" y="37799"/>
                  </a:lnTo>
                  <a:lnTo>
                    <a:pt x="72824" y="41841"/>
                  </a:lnTo>
                  <a:lnTo>
                    <a:pt x="83498" y="102707"/>
                  </a:lnTo>
                  <a:lnTo>
                    <a:pt x="90932" y="117455"/>
                  </a:lnTo>
                  <a:lnTo>
                    <a:pt x="104647" y="1331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746668" y="3467514"/>
              <a:ext cx="531302" cy="288411"/>
            </a:xfrm>
            <a:custGeom>
              <a:avLst/>
              <a:gdLst/>
              <a:ahLst/>
              <a:cxnLst/>
              <a:rect l="0" t="0" r="0" b="0"/>
              <a:pathLst>
                <a:path w="531302" h="288411">
                  <a:moveTo>
                    <a:pt x="32038" y="93895"/>
                  </a:moveTo>
                  <a:lnTo>
                    <a:pt x="15179" y="151057"/>
                  </a:lnTo>
                  <a:lnTo>
                    <a:pt x="1200" y="204438"/>
                  </a:lnTo>
                  <a:lnTo>
                    <a:pt x="0" y="262648"/>
                  </a:lnTo>
                  <a:lnTo>
                    <a:pt x="3314" y="282617"/>
                  </a:lnTo>
                  <a:lnTo>
                    <a:pt x="6416" y="287203"/>
                  </a:lnTo>
                  <a:lnTo>
                    <a:pt x="10334" y="288410"/>
                  </a:lnTo>
                  <a:lnTo>
                    <a:pt x="14795" y="287366"/>
                  </a:lnTo>
                  <a:lnTo>
                    <a:pt x="34325" y="272645"/>
                  </a:lnTo>
                  <a:lnTo>
                    <a:pt x="58206" y="242822"/>
                  </a:lnTo>
                  <a:lnTo>
                    <a:pt x="85453" y="187029"/>
                  </a:lnTo>
                  <a:lnTo>
                    <a:pt x="108151" y="132572"/>
                  </a:lnTo>
                  <a:lnTo>
                    <a:pt x="129951" y="77232"/>
                  </a:lnTo>
                  <a:lnTo>
                    <a:pt x="145897" y="17269"/>
                  </a:lnTo>
                  <a:lnTo>
                    <a:pt x="146776" y="6753"/>
                  </a:lnTo>
                  <a:lnTo>
                    <a:pt x="142738" y="1591"/>
                  </a:lnTo>
                  <a:lnTo>
                    <a:pt x="135424" y="0"/>
                  </a:lnTo>
                  <a:lnTo>
                    <a:pt x="117744" y="3162"/>
                  </a:lnTo>
                  <a:lnTo>
                    <a:pt x="103722" y="10731"/>
                  </a:lnTo>
                  <a:lnTo>
                    <a:pt x="85432" y="38641"/>
                  </a:lnTo>
                  <a:lnTo>
                    <a:pt x="72718" y="67353"/>
                  </a:lnTo>
                  <a:lnTo>
                    <a:pt x="71075" y="87338"/>
                  </a:lnTo>
                  <a:lnTo>
                    <a:pt x="74351" y="106698"/>
                  </a:lnTo>
                  <a:lnTo>
                    <a:pt x="81971" y="121467"/>
                  </a:lnTo>
                  <a:lnTo>
                    <a:pt x="88441" y="126144"/>
                  </a:lnTo>
                  <a:lnTo>
                    <a:pt x="145647" y="142246"/>
                  </a:lnTo>
                  <a:lnTo>
                    <a:pt x="163892" y="151134"/>
                  </a:lnTo>
                  <a:lnTo>
                    <a:pt x="178781" y="166179"/>
                  </a:lnTo>
                  <a:lnTo>
                    <a:pt x="189714" y="185193"/>
                  </a:lnTo>
                  <a:lnTo>
                    <a:pt x="196732" y="229999"/>
                  </a:lnTo>
                  <a:lnTo>
                    <a:pt x="197308" y="242878"/>
                  </a:lnTo>
                  <a:lnTo>
                    <a:pt x="200465" y="252389"/>
                  </a:lnTo>
                  <a:lnTo>
                    <a:pt x="211370" y="265422"/>
                  </a:lnTo>
                  <a:lnTo>
                    <a:pt x="218161" y="265569"/>
                  </a:lnTo>
                  <a:lnTo>
                    <a:pt x="233103" y="255870"/>
                  </a:lnTo>
                  <a:lnTo>
                    <a:pt x="257729" y="231872"/>
                  </a:lnTo>
                  <a:lnTo>
                    <a:pt x="287990" y="170315"/>
                  </a:lnTo>
                  <a:lnTo>
                    <a:pt x="291431" y="161484"/>
                  </a:lnTo>
                  <a:lnTo>
                    <a:pt x="291875" y="157445"/>
                  </a:lnTo>
                  <a:lnTo>
                    <a:pt x="290322" y="156602"/>
                  </a:lnTo>
                  <a:lnTo>
                    <a:pt x="287438" y="157889"/>
                  </a:lnTo>
                  <a:lnTo>
                    <a:pt x="281768" y="169181"/>
                  </a:lnTo>
                  <a:lnTo>
                    <a:pt x="278961" y="177370"/>
                  </a:lnTo>
                  <a:lnTo>
                    <a:pt x="280773" y="193865"/>
                  </a:lnTo>
                  <a:lnTo>
                    <a:pt x="283846" y="202147"/>
                  </a:lnTo>
                  <a:lnTo>
                    <a:pt x="289592" y="208593"/>
                  </a:lnTo>
                  <a:lnTo>
                    <a:pt x="322922" y="225581"/>
                  </a:lnTo>
                  <a:lnTo>
                    <a:pt x="345668" y="237388"/>
                  </a:lnTo>
                  <a:lnTo>
                    <a:pt x="352072" y="242257"/>
                  </a:lnTo>
                  <a:lnTo>
                    <a:pt x="358190" y="240880"/>
                  </a:lnTo>
                  <a:lnTo>
                    <a:pt x="369920" y="227023"/>
                  </a:lnTo>
                  <a:lnTo>
                    <a:pt x="389046" y="182959"/>
                  </a:lnTo>
                  <a:lnTo>
                    <a:pt x="405197" y="144978"/>
                  </a:lnTo>
                  <a:lnTo>
                    <a:pt x="444290" y="91249"/>
                  </a:lnTo>
                  <a:lnTo>
                    <a:pt x="479665" y="61937"/>
                  </a:lnTo>
                  <a:lnTo>
                    <a:pt x="531301" y="35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9282613" y="3453235"/>
            <a:ext cx="530279" cy="501447"/>
            <a:chOff x="9282613" y="3453235"/>
            <a:chExt cx="530279" cy="501447"/>
          </a:xfrm>
        </p:grpSpPr>
        <p:sp>
          <p:nvSpPr>
            <p:cNvPr id="105" name="Freeform 104"/>
            <p:cNvSpPr/>
            <p:nvPr/>
          </p:nvSpPr>
          <p:spPr>
            <a:xfrm>
              <a:off x="9282613" y="3453235"/>
              <a:ext cx="145136" cy="500165"/>
            </a:xfrm>
            <a:custGeom>
              <a:avLst/>
              <a:gdLst/>
              <a:ahLst/>
              <a:cxnLst/>
              <a:rect l="0" t="0" r="0" b="0"/>
              <a:pathLst>
                <a:path w="145136" h="500165">
                  <a:moveTo>
                    <a:pt x="145135" y="0"/>
                  </a:moveTo>
                  <a:lnTo>
                    <a:pt x="120469" y="58382"/>
                  </a:lnTo>
                  <a:lnTo>
                    <a:pt x="100773" y="120920"/>
                  </a:lnTo>
                  <a:lnTo>
                    <a:pt x="84114" y="178817"/>
                  </a:lnTo>
                  <a:lnTo>
                    <a:pt x="67780" y="239747"/>
                  </a:lnTo>
                  <a:lnTo>
                    <a:pt x="47903" y="297503"/>
                  </a:lnTo>
                  <a:lnTo>
                    <a:pt x="27125" y="359395"/>
                  </a:lnTo>
                  <a:lnTo>
                    <a:pt x="12164" y="415897"/>
                  </a:lnTo>
                  <a:lnTo>
                    <a:pt x="0" y="476300"/>
                  </a:lnTo>
                  <a:lnTo>
                    <a:pt x="1427" y="496453"/>
                  </a:lnTo>
                  <a:lnTo>
                    <a:pt x="4026" y="500164"/>
                  </a:lnTo>
                  <a:lnTo>
                    <a:pt x="7608" y="499864"/>
                  </a:lnTo>
                  <a:lnTo>
                    <a:pt x="11845" y="496890"/>
                  </a:lnTo>
                  <a:lnTo>
                    <a:pt x="22225" y="479452"/>
                  </a:lnTo>
                  <a:lnTo>
                    <a:pt x="36961" y="4410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397686" y="3627977"/>
              <a:ext cx="221446" cy="229278"/>
            </a:xfrm>
            <a:custGeom>
              <a:avLst/>
              <a:gdLst/>
              <a:ahLst/>
              <a:cxnLst/>
              <a:rect l="0" t="0" r="0" b="0"/>
              <a:pathLst>
                <a:path w="221446" h="229278">
                  <a:moveTo>
                    <a:pt x="30062" y="0"/>
                  </a:moveTo>
                  <a:lnTo>
                    <a:pt x="28212" y="28422"/>
                  </a:lnTo>
                  <a:lnTo>
                    <a:pt x="14424" y="80606"/>
                  </a:lnTo>
                  <a:lnTo>
                    <a:pt x="609" y="141115"/>
                  </a:lnTo>
                  <a:lnTo>
                    <a:pt x="0" y="202754"/>
                  </a:lnTo>
                  <a:lnTo>
                    <a:pt x="1699" y="215606"/>
                  </a:lnTo>
                  <a:lnTo>
                    <a:pt x="6531" y="223250"/>
                  </a:lnTo>
                  <a:lnTo>
                    <a:pt x="13450" y="227421"/>
                  </a:lnTo>
                  <a:lnTo>
                    <a:pt x="21761" y="229277"/>
                  </a:lnTo>
                  <a:lnTo>
                    <a:pt x="29151" y="228665"/>
                  </a:lnTo>
                  <a:lnTo>
                    <a:pt x="42293" y="223055"/>
                  </a:lnTo>
                  <a:lnTo>
                    <a:pt x="102649" y="172984"/>
                  </a:lnTo>
                  <a:lnTo>
                    <a:pt x="144424" y="154397"/>
                  </a:lnTo>
                  <a:lnTo>
                    <a:pt x="166257" y="147825"/>
                  </a:lnTo>
                  <a:lnTo>
                    <a:pt x="174483" y="142005"/>
                  </a:lnTo>
                  <a:lnTo>
                    <a:pt x="186089" y="125675"/>
                  </a:lnTo>
                  <a:lnTo>
                    <a:pt x="204166" y="65220"/>
                  </a:lnTo>
                  <a:lnTo>
                    <a:pt x="217664" y="11088"/>
                  </a:lnTo>
                  <a:lnTo>
                    <a:pt x="218924" y="12015"/>
                  </a:lnTo>
                  <a:lnTo>
                    <a:pt x="221445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633410" y="3711485"/>
              <a:ext cx="60612" cy="146236"/>
            </a:xfrm>
            <a:custGeom>
              <a:avLst/>
              <a:gdLst/>
              <a:ahLst/>
              <a:cxnLst/>
              <a:rect l="0" t="0" r="0" b="0"/>
              <a:pathLst>
                <a:path w="60612" h="146236">
                  <a:moveTo>
                    <a:pt x="10685" y="91234"/>
                  </a:moveTo>
                  <a:lnTo>
                    <a:pt x="23047" y="77023"/>
                  </a:lnTo>
                  <a:lnTo>
                    <a:pt x="42640" y="36115"/>
                  </a:lnTo>
                  <a:lnTo>
                    <a:pt x="45536" y="15269"/>
                  </a:lnTo>
                  <a:lnTo>
                    <a:pt x="45014" y="4533"/>
                  </a:lnTo>
                  <a:lnTo>
                    <a:pt x="42816" y="149"/>
                  </a:lnTo>
                  <a:lnTo>
                    <a:pt x="39503" y="0"/>
                  </a:lnTo>
                  <a:lnTo>
                    <a:pt x="35444" y="2675"/>
                  </a:lnTo>
                  <a:lnTo>
                    <a:pt x="16568" y="38333"/>
                  </a:lnTo>
                  <a:lnTo>
                    <a:pt x="0" y="95774"/>
                  </a:lnTo>
                  <a:lnTo>
                    <a:pt x="225" y="133671"/>
                  </a:lnTo>
                  <a:lnTo>
                    <a:pt x="4636" y="140790"/>
                  </a:lnTo>
                  <a:lnTo>
                    <a:pt x="11276" y="144612"/>
                  </a:lnTo>
                  <a:lnTo>
                    <a:pt x="19399" y="146235"/>
                  </a:lnTo>
                  <a:lnTo>
                    <a:pt x="25740" y="144544"/>
                  </a:lnTo>
                  <a:lnTo>
                    <a:pt x="30892" y="140642"/>
                  </a:lnTo>
                  <a:lnTo>
                    <a:pt x="42560" y="121900"/>
                  </a:lnTo>
                  <a:lnTo>
                    <a:pt x="60611" y="745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702343" y="3644619"/>
              <a:ext cx="110549" cy="310063"/>
            </a:xfrm>
            <a:custGeom>
              <a:avLst/>
              <a:gdLst/>
              <a:ahLst/>
              <a:cxnLst/>
              <a:rect l="0" t="0" r="0" b="0"/>
              <a:pathLst>
                <a:path w="110549" h="310063">
                  <a:moveTo>
                    <a:pt x="66568" y="0"/>
                  </a:moveTo>
                  <a:lnTo>
                    <a:pt x="47822" y="50745"/>
                  </a:lnTo>
                  <a:lnTo>
                    <a:pt x="37114" y="102411"/>
                  </a:lnTo>
                  <a:lnTo>
                    <a:pt x="34986" y="126261"/>
                  </a:lnTo>
                  <a:lnTo>
                    <a:pt x="37193" y="135949"/>
                  </a:lnTo>
                  <a:lnTo>
                    <a:pt x="47040" y="151646"/>
                  </a:lnTo>
                  <a:lnTo>
                    <a:pt x="53549" y="155646"/>
                  </a:lnTo>
                  <a:lnTo>
                    <a:pt x="96426" y="166794"/>
                  </a:lnTo>
                  <a:lnTo>
                    <a:pt x="103115" y="174066"/>
                  </a:lnTo>
                  <a:lnTo>
                    <a:pt x="110548" y="194474"/>
                  </a:lnTo>
                  <a:lnTo>
                    <a:pt x="110315" y="231953"/>
                  </a:lnTo>
                  <a:lnTo>
                    <a:pt x="99973" y="267919"/>
                  </a:lnTo>
                  <a:lnTo>
                    <a:pt x="87886" y="285804"/>
                  </a:lnTo>
                  <a:lnTo>
                    <a:pt x="73269" y="298992"/>
                  </a:lnTo>
                  <a:lnTo>
                    <a:pt x="57527" y="307936"/>
                  </a:lnTo>
                  <a:lnTo>
                    <a:pt x="41285" y="310062"/>
                  </a:lnTo>
                  <a:lnTo>
                    <a:pt x="33071" y="309334"/>
                  </a:lnTo>
                  <a:lnTo>
                    <a:pt x="19012" y="301129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337690" y="3754292"/>
            <a:ext cx="732254" cy="48428"/>
            <a:chOff x="8337690" y="3754292"/>
            <a:chExt cx="732254" cy="48428"/>
          </a:xfrm>
        </p:grpSpPr>
        <p:sp>
          <p:nvSpPr>
            <p:cNvPr id="110" name="Freeform 109"/>
            <p:cNvSpPr/>
            <p:nvPr/>
          </p:nvSpPr>
          <p:spPr>
            <a:xfrm>
              <a:off x="8337690" y="3786077"/>
              <a:ext cx="58249" cy="10708"/>
            </a:xfrm>
            <a:custGeom>
              <a:avLst/>
              <a:gdLst/>
              <a:ahLst/>
              <a:cxnLst/>
              <a:rect l="0" t="0" r="0" b="0"/>
              <a:pathLst>
                <a:path w="58249" h="10708">
                  <a:moveTo>
                    <a:pt x="0" y="0"/>
                  </a:moveTo>
                  <a:lnTo>
                    <a:pt x="13253" y="8835"/>
                  </a:lnTo>
                  <a:lnTo>
                    <a:pt x="29621" y="10707"/>
                  </a:lnTo>
                  <a:lnTo>
                    <a:pt x="58248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504111" y="3794398"/>
              <a:ext cx="83212" cy="4418"/>
            </a:xfrm>
            <a:custGeom>
              <a:avLst/>
              <a:gdLst/>
              <a:ahLst/>
              <a:cxnLst/>
              <a:rect l="0" t="0" r="0" b="0"/>
              <a:pathLst>
                <a:path w="83212" h="4418">
                  <a:moveTo>
                    <a:pt x="0" y="0"/>
                  </a:moveTo>
                  <a:lnTo>
                    <a:pt x="13253" y="4417"/>
                  </a:lnTo>
                  <a:lnTo>
                    <a:pt x="57162" y="1221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720458" y="3802719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0" y="0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886879" y="3754292"/>
              <a:ext cx="183065" cy="23465"/>
            </a:xfrm>
            <a:custGeom>
              <a:avLst/>
              <a:gdLst/>
              <a:ahLst/>
              <a:cxnLst/>
              <a:rect l="0" t="0" r="0" b="0"/>
              <a:pathLst>
                <a:path w="183065" h="23465">
                  <a:moveTo>
                    <a:pt x="0" y="15143"/>
                  </a:moveTo>
                  <a:lnTo>
                    <a:pt x="63399" y="8500"/>
                  </a:lnTo>
                  <a:lnTo>
                    <a:pt x="112174" y="0"/>
                  </a:lnTo>
                  <a:lnTo>
                    <a:pt x="144595" y="3362"/>
                  </a:lnTo>
                  <a:lnTo>
                    <a:pt x="161652" y="10215"/>
                  </a:lnTo>
                  <a:lnTo>
                    <a:pt x="183064" y="234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871757" y="3927029"/>
            <a:ext cx="656143" cy="641228"/>
            <a:chOff x="7871757" y="3927029"/>
            <a:chExt cx="656143" cy="641228"/>
          </a:xfrm>
        </p:grpSpPr>
        <p:sp>
          <p:nvSpPr>
            <p:cNvPr id="115" name="Freeform 114"/>
            <p:cNvSpPr/>
            <p:nvPr/>
          </p:nvSpPr>
          <p:spPr>
            <a:xfrm>
              <a:off x="7871757" y="3935856"/>
              <a:ext cx="183806" cy="193906"/>
            </a:xfrm>
            <a:custGeom>
              <a:avLst/>
              <a:gdLst/>
              <a:ahLst/>
              <a:cxnLst/>
              <a:rect l="0" t="0" r="0" b="0"/>
              <a:pathLst>
                <a:path w="183806" h="193906">
                  <a:moveTo>
                    <a:pt x="8276" y="0"/>
                  </a:moveTo>
                  <a:lnTo>
                    <a:pt x="1690" y="29620"/>
                  </a:lnTo>
                  <a:lnTo>
                    <a:pt x="183" y="86768"/>
                  </a:lnTo>
                  <a:lnTo>
                    <a:pt x="0" y="137674"/>
                  </a:lnTo>
                  <a:lnTo>
                    <a:pt x="4382" y="187349"/>
                  </a:lnTo>
                  <a:lnTo>
                    <a:pt x="7529" y="192392"/>
                  </a:lnTo>
                  <a:lnTo>
                    <a:pt x="11476" y="193905"/>
                  </a:lnTo>
                  <a:lnTo>
                    <a:pt x="15956" y="193065"/>
                  </a:lnTo>
                  <a:lnTo>
                    <a:pt x="19868" y="188806"/>
                  </a:lnTo>
                  <a:lnTo>
                    <a:pt x="38587" y="139504"/>
                  </a:lnTo>
                  <a:lnTo>
                    <a:pt x="47973" y="105951"/>
                  </a:lnTo>
                  <a:lnTo>
                    <a:pt x="72550" y="61676"/>
                  </a:lnTo>
                  <a:lnTo>
                    <a:pt x="88309" y="45594"/>
                  </a:lnTo>
                  <a:lnTo>
                    <a:pt x="97689" y="38717"/>
                  </a:lnTo>
                  <a:lnTo>
                    <a:pt x="115508" y="33541"/>
                  </a:lnTo>
                  <a:lnTo>
                    <a:pt x="124143" y="33456"/>
                  </a:lnTo>
                  <a:lnTo>
                    <a:pt x="138668" y="38291"/>
                  </a:lnTo>
                  <a:lnTo>
                    <a:pt x="163060" y="56463"/>
                  </a:lnTo>
                  <a:lnTo>
                    <a:pt x="175667" y="76826"/>
                  </a:lnTo>
                  <a:lnTo>
                    <a:pt x="176268" y="79879"/>
                  </a:lnTo>
                  <a:lnTo>
                    <a:pt x="174819" y="80065"/>
                  </a:lnTo>
                  <a:lnTo>
                    <a:pt x="172005" y="78340"/>
                  </a:lnTo>
                  <a:lnTo>
                    <a:pt x="150374" y="75912"/>
                  </a:lnTo>
                  <a:lnTo>
                    <a:pt x="142765" y="78344"/>
                  </a:lnTo>
                  <a:lnTo>
                    <a:pt x="129378" y="88444"/>
                  </a:lnTo>
                  <a:lnTo>
                    <a:pt x="111446" y="118559"/>
                  </a:lnTo>
                  <a:lnTo>
                    <a:pt x="103255" y="152342"/>
                  </a:lnTo>
                  <a:lnTo>
                    <a:pt x="106271" y="169717"/>
                  </a:lnTo>
                  <a:lnTo>
                    <a:pt x="109664" y="176939"/>
                  </a:lnTo>
                  <a:lnTo>
                    <a:pt x="113775" y="178981"/>
                  </a:lnTo>
                  <a:lnTo>
                    <a:pt x="118365" y="177568"/>
                  </a:lnTo>
                  <a:lnTo>
                    <a:pt x="143434" y="155371"/>
                  </a:lnTo>
                  <a:lnTo>
                    <a:pt x="179934" y="100769"/>
                  </a:lnTo>
                  <a:lnTo>
                    <a:pt x="182812" y="99539"/>
                  </a:lnTo>
                  <a:lnTo>
                    <a:pt x="183805" y="103342"/>
                  </a:lnTo>
                  <a:lnTo>
                    <a:pt x="183087" y="158326"/>
                  </a:lnTo>
                  <a:lnTo>
                    <a:pt x="183018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110134" y="3927029"/>
              <a:ext cx="152668" cy="230787"/>
            </a:xfrm>
            <a:custGeom>
              <a:avLst/>
              <a:gdLst/>
              <a:ahLst/>
              <a:cxnLst/>
              <a:rect l="0" t="0" r="0" b="0"/>
              <a:pathLst>
                <a:path w="152668" h="230787">
                  <a:moveTo>
                    <a:pt x="44493" y="92037"/>
                  </a:moveTo>
                  <a:lnTo>
                    <a:pt x="32132" y="106248"/>
                  </a:lnTo>
                  <a:lnTo>
                    <a:pt x="8397" y="163163"/>
                  </a:lnTo>
                  <a:lnTo>
                    <a:pt x="0" y="197144"/>
                  </a:lnTo>
                  <a:lnTo>
                    <a:pt x="988" y="219497"/>
                  </a:lnTo>
                  <a:lnTo>
                    <a:pt x="4396" y="226012"/>
                  </a:lnTo>
                  <a:lnTo>
                    <a:pt x="9440" y="229431"/>
                  </a:lnTo>
                  <a:lnTo>
                    <a:pt x="15577" y="230786"/>
                  </a:lnTo>
                  <a:lnTo>
                    <a:pt x="20593" y="228915"/>
                  </a:lnTo>
                  <a:lnTo>
                    <a:pt x="28632" y="219440"/>
                  </a:lnTo>
                  <a:lnTo>
                    <a:pt x="58674" y="160416"/>
                  </a:lnTo>
                  <a:lnTo>
                    <a:pt x="73046" y="101880"/>
                  </a:lnTo>
                  <a:lnTo>
                    <a:pt x="81571" y="44686"/>
                  </a:lnTo>
                  <a:lnTo>
                    <a:pt x="84757" y="9076"/>
                  </a:lnTo>
                  <a:lnTo>
                    <a:pt x="83355" y="2521"/>
                  </a:lnTo>
                  <a:lnTo>
                    <a:pt x="80571" y="0"/>
                  </a:lnTo>
                  <a:lnTo>
                    <a:pt x="76867" y="168"/>
                  </a:lnTo>
                  <a:lnTo>
                    <a:pt x="74397" y="3979"/>
                  </a:lnTo>
                  <a:lnTo>
                    <a:pt x="70433" y="36668"/>
                  </a:lnTo>
                  <a:lnTo>
                    <a:pt x="69650" y="91990"/>
                  </a:lnTo>
                  <a:lnTo>
                    <a:pt x="73932" y="141949"/>
                  </a:lnTo>
                  <a:lnTo>
                    <a:pt x="77987" y="153973"/>
                  </a:lnTo>
                  <a:lnTo>
                    <a:pt x="89890" y="169799"/>
                  </a:lnTo>
                  <a:lnTo>
                    <a:pt x="96022" y="172540"/>
                  </a:lnTo>
                  <a:lnTo>
                    <a:pt x="101961" y="172518"/>
                  </a:lnTo>
                  <a:lnTo>
                    <a:pt x="113489" y="167563"/>
                  </a:lnTo>
                  <a:lnTo>
                    <a:pt x="124776" y="159196"/>
                  </a:lnTo>
                  <a:lnTo>
                    <a:pt x="129450" y="159000"/>
                  </a:lnTo>
                  <a:lnTo>
                    <a:pt x="133491" y="161642"/>
                  </a:lnTo>
                  <a:lnTo>
                    <a:pt x="137109" y="166177"/>
                  </a:lnTo>
                  <a:lnTo>
                    <a:pt x="141130" y="181078"/>
                  </a:lnTo>
                  <a:lnTo>
                    <a:pt x="143841" y="197255"/>
                  </a:lnTo>
                  <a:lnTo>
                    <a:pt x="152667" y="216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304406" y="3952498"/>
              <a:ext cx="16644" cy="49927"/>
            </a:xfrm>
            <a:custGeom>
              <a:avLst/>
              <a:gdLst/>
              <a:ahLst/>
              <a:cxnLst/>
              <a:rect l="0" t="0" r="0" b="0"/>
              <a:pathLst>
                <a:path w="16644" h="49927">
                  <a:moveTo>
                    <a:pt x="0" y="0"/>
                  </a:moveTo>
                  <a:lnTo>
                    <a:pt x="16643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346011" y="4066906"/>
              <a:ext cx="74891" cy="101940"/>
            </a:xfrm>
            <a:custGeom>
              <a:avLst/>
              <a:gdLst/>
              <a:ahLst/>
              <a:cxnLst/>
              <a:rect l="0" t="0" r="0" b="0"/>
              <a:pathLst>
                <a:path w="74891" h="101940">
                  <a:moveTo>
                    <a:pt x="0" y="18729"/>
                  </a:moveTo>
                  <a:lnTo>
                    <a:pt x="2465" y="52469"/>
                  </a:lnTo>
                  <a:lnTo>
                    <a:pt x="4417" y="60638"/>
                  </a:lnTo>
                  <a:lnTo>
                    <a:pt x="8492" y="64235"/>
                  </a:lnTo>
                  <a:lnTo>
                    <a:pt x="13983" y="64784"/>
                  </a:lnTo>
                  <a:lnTo>
                    <a:pt x="20417" y="63300"/>
                  </a:lnTo>
                  <a:lnTo>
                    <a:pt x="32497" y="54256"/>
                  </a:lnTo>
                  <a:lnTo>
                    <a:pt x="43105" y="40991"/>
                  </a:lnTo>
                  <a:lnTo>
                    <a:pt x="60488" y="1731"/>
                  </a:lnTo>
                  <a:lnTo>
                    <a:pt x="62515" y="0"/>
                  </a:lnTo>
                  <a:lnTo>
                    <a:pt x="63866" y="2545"/>
                  </a:lnTo>
                  <a:lnTo>
                    <a:pt x="70452" y="46928"/>
                  </a:lnTo>
                  <a:lnTo>
                    <a:pt x="69219" y="66395"/>
                  </a:lnTo>
                  <a:lnTo>
                    <a:pt x="74890" y="1019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437543" y="3985782"/>
              <a:ext cx="90357" cy="224669"/>
            </a:xfrm>
            <a:custGeom>
              <a:avLst/>
              <a:gdLst/>
              <a:ahLst/>
              <a:cxnLst/>
              <a:rect l="0" t="0" r="0" b="0"/>
              <a:pathLst>
                <a:path w="90357" h="224669">
                  <a:moveTo>
                    <a:pt x="83211" y="0"/>
                  </a:moveTo>
                  <a:lnTo>
                    <a:pt x="61468" y="42579"/>
                  </a:lnTo>
                  <a:lnTo>
                    <a:pt x="55672" y="58680"/>
                  </a:lnTo>
                  <a:lnTo>
                    <a:pt x="54946" y="75082"/>
                  </a:lnTo>
                  <a:lnTo>
                    <a:pt x="56046" y="83339"/>
                  </a:lnTo>
                  <a:lnTo>
                    <a:pt x="64665" y="97444"/>
                  </a:lnTo>
                  <a:lnTo>
                    <a:pt x="88382" y="121567"/>
                  </a:lnTo>
                  <a:lnTo>
                    <a:pt x="90356" y="127272"/>
                  </a:lnTo>
                  <a:lnTo>
                    <a:pt x="89823" y="132926"/>
                  </a:lnTo>
                  <a:lnTo>
                    <a:pt x="69870" y="173208"/>
                  </a:lnTo>
                  <a:lnTo>
                    <a:pt x="40614" y="205258"/>
                  </a:lnTo>
                  <a:lnTo>
                    <a:pt x="25447" y="216041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872378" y="4301982"/>
              <a:ext cx="101052" cy="232990"/>
            </a:xfrm>
            <a:custGeom>
              <a:avLst/>
              <a:gdLst/>
              <a:ahLst/>
              <a:cxnLst/>
              <a:rect l="0" t="0" r="0" b="0"/>
              <a:pathLst>
                <a:path w="101052" h="232990">
                  <a:moveTo>
                    <a:pt x="15976" y="0"/>
                  </a:moveTo>
                  <a:lnTo>
                    <a:pt x="2707" y="56790"/>
                  </a:lnTo>
                  <a:lnTo>
                    <a:pt x="0" y="115385"/>
                  </a:lnTo>
                  <a:lnTo>
                    <a:pt x="346" y="177370"/>
                  </a:lnTo>
                  <a:lnTo>
                    <a:pt x="1858" y="177418"/>
                  </a:lnTo>
                  <a:lnTo>
                    <a:pt x="6003" y="165761"/>
                  </a:lnTo>
                  <a:lnTo>
                    <a:pt x="18897" y="106409"/>
                  </a:lnTo>
                  <a:lnTo>
                    <a:pt x="28516" y="52525"/>
                  </a:lnTo>
                  <a:lnTo>
                    <a:pt x="32657" y="43338"/>
                  </a:lnTo>
                  <a:lnTo>
                    <a:pt x="44655" y="30664"/>
                  </a:lnTo>
                  <a:lnTo>
                    <a:pt x="51737" y="25990"/>
                  </a:lnTo>
                  <a:lnTo>
                    <a:pt x="59232" y="24723"/>
                  </a:lnTo>
                  <a:lnTo>
                    <a:pt x="74957" y="28246"/>
                  </a:lnTo>
                  <a:lnTo>
                    <a:pt x="81185" y="33624"/>
                  </a:lnTo>
                  <a:lnTo>
                    <a:pt x="97822" y="66361"/>
                  </a:lnTo>
                  <a:lnTo>
                    <a:pt x="101051" y="74752"/>
                  </a:lnTo>
                  <a:lnTo>
                    <a:pt x="100514" y="126227"/>
                  </a:lnTo>
                  <a:lnTo>
                    <a:pt x="94943" y="180875"/>
                  </a:lnTo>
                  <a:lnTo>
                    <a:pt x="87656" y="216213"/>
                  </a:lnTo>
                  <a:lnTo>
                    <a:pt x="84104" y="223654"/>
                  </a:lnTo>
                  <a:lnTo>
                    <a:pt x="79885" y="227690"/>
                  </a:lnTo>
                  <a:lnTo>
                    <a:pt x="65902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913317" y="4393514"/>
              <a:ext cx="66569" cy="12739"/>
            </a:xfrm>
            <a:custGeom>
              <a:avLst/>
              <a:gdLst/>
              <a:ahLst/>
              <a:cxnLst/>
              <a:rect l="0" t="0" r="0" b="0"/>
              <a:pathLst>
                <a:path w="66569" h="12739">
                  <a:moveTo>
                    <a:pt x="0" y="8320"/>
                  </a:moveTo>
                  <a:lnTo>
                    <a:pt x="13252" y="12738"/>
                  </a:lnTo>
                  <a:lnTo>
                    <a:pt x="27155" y="12441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022202" y="4311425"/>
              <a:ext cx="112180" cy="231868"/>
            </a:xfrm>
            <a:custGeom>
              <a:avLst/>
              <a:gdLst/>
              <a:ahLst/>
              <a:cxnLst/>
              <a:rect l="0" t="0" r="0" b="0"/>
              <a:pathLst>
                <a:path w="112180" h="231868">
                  <a:moveTo>
                    <a:pt x="24252" y="98731"/>
                  </a:moveTo>
                  <a:lnTo>
                    <a:pt x="12670" y="154969"/>
                  </a:lnTo>
                  <a:lnTo>
                    <a:pt x="1690" y="213956"/>
                  </a:lnTo>
                  <a:lnTo>
                    <a:pt x="356" y="229454"/>
                  </a:lnTo>
                  <a:lnTo>
                    <a:pt x="0" y="228410"/>
                  </a:lnTo>
                  <a:lnTo>
                    <a:pt x="5937" y="173590"/>
                  </a:lnTo>
                  <a:lnTo>
                    <a:pt x="14032" y="119067"/>
                  </a:lnTo>
                  <a:lnTo>
                    <a:pt x="32624" y="57342"/>
                  </a:lnTo>
                  <a:lnTo>
                    <a:pt x="48095" y="19467"/>
                  </a:lnTo>
                  <a:lnTo>
                    <a:pt x="60736" y="5563"/>
                  </a:lnTo>
                  <a:lnTo>
                    <a:pt x="67990" y="561"/>
                  </a:lnTo>
                  <a:lnTo>
                    <a:pt x="75601" y="0"/>
                  </a:lnTo>
                  <a:lnTo>
                    <a:pt x="91452" y="6773"/>
                  </a:lnTo>
                  <a:lnTo>
                    <a:pt x="102812" y="23960"/>
                  </a:lnTo>
                  <a:lnTo>
                    <a:pt x="110019" y="48857"/>
                  </a:lnTo>
                  <a:lnTo>
                    <a:pt x="112179" y="107713"/>
                  </a:lnTo>
                  <a:lnTo>
                    <a:pt x="107158" y="164461"/>
                  </a:lnTo>
                  <a:lnTo>
                    <a:pt x="100078" y="204499"/>
                  </a:lnTo>
                  <a:lnTo>
                    <a:pt x="82499" y="2318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063095" y="4393514"/>
              <a:ext cx="74891" cy="41606"/>
            </a:xfrm>
            <a:custGeom>
              <a:avLst/>
              <a:gdLst/>
              <a:ahLst/>
              <a:cxnLst/>
              <a:rect l="0" t="0" r="0" b="0"/>
              <a:pathLst>
                <a:path w="74891" h="41606">
                  <a:moveTo>
                    <a:pt x="0" y="41605"/>
                  </a:moveTo>
                  <a:lnTo>
                    <a:pt x="40327" y="30087"/>
                  </a:lnTo>
                  <a:lnTo>
                    <a:pt x="55831" y="20768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188999" y="4310303"/>
              <a:ext cx="106672" cy="257954"/>
            </a:xfrm>
            <a:custGeom>
              <a:avLst/>
              <a:gdLst/>
              <a:ahLst/>
              <a:cxnLst/>
              <a:rect l="0" t="0" r="0" b="0"/>
              <a:pathLst>
                <a:path w="106672" h="257954">
                  <a:moveTo>
                    <a:pt x="32197" y="0"/>
                  </a:moveTo>
                  <a:lnTo>
                    <a:pt x="18004" y="56790"/>
                  </a:lnTo>
                  <a:lnTo>
                    <a:pt x="7169" y="117850"/>
                  </a:lnTo>
                  <a:lnTo>
                    <a:pt x="544" y="178914"/>
                  </a:lnTo>
                  <a:lnTo>
                    <a:pt x="0" y="183070"/>
                  </a:lnTo>
                  <a:lnTo>
                    <a:pt x="159" y="162417"/>
                  </a:lnTo>
                  <a:lnTo>
                    <a:pt x="8028" y="105739"/>
                  </a:lnTo>
                  <a:lnTo>
                    <a:pt x="22903" y="49959"/>
                  </a:lnTo>
                  <a:lnTo>
                    <a:pt x="38277" y="23535"/>
                  </a:lnTo>
                  <a:lnTo>
                    <a:pt x="45496" y="18463"/>
                  </a:lnTo>
                  <a:lnTo>
                    <a:pt x="63379" y="12829"/>
                  </a:lnTo>
                  <a:lnTo>
                    <a:pt x="70552" y="14100"/>
                  </a:lnTo>
                  <a:lnTo>
                    <a:pt x="76258" y="17721"/>
                  </a:lnTo>
                  <a:lnTo>
                    <a:pt x="96477" y="47879"/>
                  </a:lnTo>
                  <a:lnTo>
                    <a:pt x="104990" y="100886"/>
                  </a:lnTo>
                  <a:lnTo>
                    <a:pt x="106671" y="153818"/>
                  </a:lnTo>
                  <a:lnTo>
                    <a:pt x="102587" y="203893"/>
                  </a:lnTo>
                  <a:lnTo>
                    <a:pt x="95481" y="231765"/>
                  </a:lnTo>
                  <a:lnTo>
                    <a:pt x="87752" y="244156"/>
                  </a:lnTo>
                  <a:lnTo>
                    <a:pt x="73802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212875" y="4393514"/>
              <a:ext cx="83211" cy="33285"/>
            </a:xfrm>
            <a:custGeom>
              <a:avLst/>
              <a:gdLst/>
              <a:ahLst/>
              <a:cxnLst/>
              <a:rect l="0" t="0" r="0" b="0"/>
              <a:pathLst>
                <a:path w="83211" h="33285">
                  <a:moveTo>
                    <a:pt x="0" y="0"/>
                  </a:moveTo>
                  <a:lnTo>
                    <a:pt x="8835" y="8834"/>
                  </a:lnTo>
                  <a:lnTo>
                    <a:pt x="41672" y="21743"/>
                  </a:lnTo>
                  <a:lnTo>
                    <a:pt x="83210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8362959" y="4318624"/>
            <a:ext cx="1647263" cy="549387"/>
            <a:chOff x="8362959" y="4318624"/>
            <a:chExt cx="1647263" cy="549387"/>
          </a:xfrm>
        </p:grpSpPr>
        <p:sp>
          <p:nvSpPr>
            <p:cNvPr id="127" name="Freeform 126"/>
            <p:cNvSpPr/>
            <p:nvPr/>
          </p:nvSpPr>
          <p:spPr>
            <a:xfrm>
              <a:off x="8421753" y="4493366"/>
              <a:ext cx="132286" cy="280142"/>
            </a:xfrm>
            <a:custGeom>
              <a:avLst/>
              <a:gdLst/>
              <a:ahLst/>
              <a:cxnLst/>
              <a:rect l="0" t="0" r="0" b="0"/>
              <a:pathLst>
                <a:path w="132286" h="280142">
                  <a:moveTo>
                    <a:pt x="15790" y="0"/>
                  </a:moveTo>
                  <a:lnTo>
                    <a:pt x="4208" y="50745"/>
                  </a:lnTo>
                  <a:lnTo>
                    <a:pt x="1072" y="107205"/>
                  </a:lnTo>
                  <a:lnTo>
                    <a:pt x="3466" y="147944"/>
                  </a:lnTo>
                  <a:lnTo>
                    <a:pt x="0" y="191535"/>
                  </a:lnTo>
                  <a:lnTo>
                    <a:pt x="1565" y="197957"/>
                  </a:lnTo>
                  <a:lnTo>
                    <a:pt x="4458" y="200389"/>
                  </a:lnTo>
                  <a:lnTo>
                    <a:pt x="8236" y="200161"/>
                  </a:lnTo>
                  <a:lnTo>
                    <a:pt x="17363" y="194977"/>
                  </a:lnTo>
                  <a:lnTo>
                    <a:pt x="32898" y="179197"/>
                  </a:lnTo>
                  <a:lnTo>
                    <a:pt x="44658" y="166552"/>
                  </a:lnTo>
                  <a:lnTo>
                    <a:pt x="59131" y="157850"/>
                  </a:lnTo>
                  <a:lnTo>
                    <a:pt x="65024" y="157933"/>
                  </a:lnTo>
                  <a:lnTo>
                    <a:pt x="69878" y="160763"/>
                  </a:lnTo>
                  <a:lnTo>
                    <a:pt x="74038" y="165423"/>
                  </a:lnTo>
                  <a:lnTo>
                    <a:pt x="79893" y="198485"/>
                  </a:lnTo>
                  <a:lnTo>
                    <a:pt x="75448" y="257427"/>
                  </a:lnTo>
                  <a:lnTo>
                    <a:pt x="74977" y="268697"/>
                  </a:lnTo>
                  <a:lnTo>
                    <a:pt x="77438" y="275286"/>
                  </a:lnTo>
                  <a:lnTo>
                    <a:pt x="81851" y="278754"/>
                  </a:lnTo>
                  <a:lnTo>
                    <a:pt x="87568" y="280141"/>
                  </a:lnTo>
                  <a:lnTo>
                    <a:pt x="93227" y="277368"/>
                  </a:lnTo>
                  <a:lnTo>
                    <a:pt x="104448" y="264424"/>
                  </a:lnTo>
                  <a:lnTo>
                    <a:pt x="132285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572993" y="4551613"/>
              <a:ext cx="105861" cy="197613"/>
            </a:xfrm>
            <a:custGeom>
              <a:avLst/>
              <a:gdLst/>
              <a:ahLst/>
              <a:cxnLst/>
              <a:rect l="0" t="0" r="0" b="0"/>
              <a:pathLst>
                <a:path w="105861" h="197613">
                  <a:moveTo>
                    <a:pt x="14329" y="141458"/>
                  </a:moveTo>
                  <a:lnTo>
                    <a:pt x="2891" y="168031"/>
                  </a:lnTo>
                  <a:lnTo>
                    <a:pt x="0" y="187785"/>
                  </a:lnTo>
                  <a:lnTo>
                    <a:pt x="2002" y="193608"/>
                  </a:lnTo>
                  <a:lnTo>
                    <a:pt x="6111" y="196565"/>
                  </a:lnTo>
                  <a:lnTo>
                    <a:pt x="11624" y="197612"/>
                  </a:lnTo>
                  <a:lnTo>
                    <a:pt x="17149" y="195536"/>
                  </a:lnTo>
                  <a:lnTo>
                    <a:pt x="28218" y="185833"/>
                  </a:lnTo>
                  <a:lnTo>
                    <a:pt x="40429" y="164777"/>
                  </a:lnTo>
                  <a:lnTo>
                    <a:pt x="58564" y="102022"/>
                  </a:lnTo>
                  <a:lnTo>
                    <a:pt x="63505" y="42896"/>
                  </a:lnTo>
                  <a:lnTo>
                    <a:pt x="63755" y="31371"/>
                  </a:lnTo>
                  <a:lnTo>
                    <a:pt x="61148" y="24612"/>
                  </a:lnTo>
                  <a:lnTo>
                    <a:pt x="56636" y="21031"/>
                  </a:lnTo>
                  <a:lnTo>
                    <a:pt x="50855" y="19568"/>
                  </a:lnTo>
                  <a:lnTo>
                    <a:pt x="45152" y="22291"/>
                  </a:lnTo>
                  <a:lnTo>
                    <a:pt x="33883" y="35179"/>
                  </a:lnTo>
                  <a:lnTo>
                    <a:pt x="30108" y="53234"/>
                  </a:lnTo>
                  <a:lnTo>
                    <a:pt x="30396" y="63227"/>
                  </a:lnTo>
                  <a:lnTo>
                    <a:pt x="33362" y="68963"/>
                  </a:lnTo>
                  <a:lnTo>
                    <a:pt x="38112" y="71864"/>
                  </a:lnTo>
                  <a:lnTo>
                    <a:pt x="44052" y="72872"/>
                  </a:lnTo>
                  <a:lnTo>
                    <a:pt x="49862" y="71696"/>
                  </a:lnTo>
                  <a:lnTo>
                    <a:pt x="61248" y="65458"/>
                  </a:lnTo>
                  <a:lnTo>
                    <a:pt x="100920" y="6322"/>
                  </a:lnTo>
                  <a:lnTo>
                    <a:pt x="10586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705602" y="4476724"/>
              <a:ext cx="39821" cy="247238"/>
            </a:xfrm>
            <a:custGeom>
              <a:avLst/>
              <a:gdLst/>
              <a:ahLst/>
              <a:cxnLst/>
              <a:rect l="0" t="0" r="0" b="0"/>
              <a:pathLst>
                <a:path w="39821" h="247238">
                  <a:moveTo>
                    <a:pt x="39820" y="0"/>
                  </a:moveTo>
                  <a:lnTo>
                    <a:pt x="25427" y="53041"/>
                  </a:lnTo>
                  <a:lnTo>
                    <a:pt x="16831" y="106735"/>
                  </a:lnTo>
                  <a:lnTo>
                    <a:pt x="8074" y="168092"/>
                  </a:lnTo>
                  <a:lnTo>
                    <a:pt x="152" y="226989"/>
                  </a:lnTo>
                  <a:lnTo>
                    <a:pt x="0" y="246040"/>
                  </a:lnTo>
                  <a:lnTo>
                    <a:pt x="1254" y="247237"/>
                  </a:lnTo>
                  <a:lnTo>
                    <a:pt x="3014" y="245261"/>
                  </a:lnTo>
                  <a:lnTo>
                    <a:pt x="6535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695496" y="4568256"/>
              <a:ext cx="91532" cy="8321"/>
            </a:xfrm>
            <a:custGeom>
              <a:avLst/>
              <a:gdLst/>
              <a:ahLst/>
              <a:cxnLst/>
              <a:rect l="0" t="0" r="0" b="0"/>
              <a:pathLst>
                <a:path w="91532" h="8321">
                  <a:moveTo>
                    <a:pt x="0" y="0"/>
                  </a:moveTo>
                  <a:lnTo>
                    <a:pt x="60642" y="7549"/>
                  </a:lnTo>
                  <a:lnTo>
                    <a:pt x="91531" y="83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820311" y="4559934"/>
              <a:ext cx="50991" cy="216349"/>
            </a:xfrm>
            <a:custGeom>
              <a:avLst/>
              <a:gdLst/>
              <a:ahLst/>
              <a:cxnLst/>
              <a:rect l="0" t="0" r="0" b="0"/>
              <a:pathLst>
                <a:path w="50991" h="216349">
                  <a:moveTo>
                    <a:pt x="24963" y="0"/>
                  </a:moveTo>
                  <a:lnTo>
                    <a:pt x="12602" y="20855"/>
                  </a:lnTo>
                  <a:lnTo>
                    <a:pt x="6218" y="39163"/>
                  </a:lnTo>
                  <a:lnTo>
                    <a:pt x="6260" y="70262"/>
                  </a:lnTo>
                  <a:lnTo>
                    <a:pt x="12337" y="87010"/>
                  </a:lnTo>
                  <a:lnTo>
                    <a:pt x="22125" y="100617"/>
                  </a:lnTo>
                  <a:lnTo>
                    <a:pt x="41381" y="119598"/>
                  </a:lnTo>
                  <a:lnTo>
                    <a:pt x="50135" y="134516"/>
                  </a:lnTo>
                  <a:lnTo>
                    <a:pt x="50990" y="142377"/>
                  </a:lnTo>
                  <a:lnTo>
                    <a:pt x="47009" y="158509"/>
                  </a:lnTo>
                  <a:lnTo>
                    <a:pt x="29387" y="190541"/>
                  </a:lnTo>
                  <a:lnTo>
                    <a:pt x="14460" y="207879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891514" y="4649848"/>
              <a:ext cx="95219" cy="218163"/>
            </a:xfrm>
            <a:custGeom>
              <a:avLst/>
              <a:gdLst/>
              <a:ahLst/>
              <a:cxnLst/>
              <a:rect l="0" t="0" r="0" b="0"/>
              <a:pathLst>
                <a:path w="95219" h="218163">
                  <a:moveTo>
                    <a:pt x="45292" y="76507"/>
                  </a:moveTo>
                  <a:lnTo>
                    <a:pt x="32930" y="98286"/>
                  </a:lnTo>
                  <a:lnTo>
                    <a:pt x="14914" y="160313"/>
                  </a:lnTo>
                  <a:lnTo>
                    <a:pt x="0" y="218162"/>
                  </a:lnTo>
                  <a:lnTo>
                    <a:pt x="3242" y="165279"/>
                  </a:lnTo>
                  <a:lnTo>
                    <a:pt x="8045" y="111802"/>
                  </a:lnTo>
                  <a:lnTo>
                    <a:pt x="27659" y="51207"/>
                  </a:lnTo>
                  <a:lnTo>
                    <a:pt x="43046" y="20626"/>
                  </a:lnTo>
                  <a:lnTo>
                    <a:pt x="56313" y="7600"/>
                  </a:lnTo>
                  <a:lnTo>
                    <a:pt x="63734" y="2833"/>
                  </a:lnTo>
                  <a:lnTo>
                    <a:pt x="79376" y="0"/>
                  </a:lnTo>
                  <a:lnTo>
                    <a:pt x="87430" y="539"/>
                  </a:lnTo>
                  <a:lnTo>
                    <a:pt x="90951" y="4597"/>
                  </a:lnTo>
                  <a:lnTo>
                    <a:pt x="91449" y="11001"/>
                  </a:lnTo>
                  <a:lnTo>
                    <a:pt x="87071" y="27053"/>
                  </a:lnTo>
                  <a:lnTo>
                    <a:pt x="63312" y="71001"/>
                  </a:lnTo>
                  <a:lnTo>
                    <a:pt x="65626" y="70063"/>
                  </a:lnTo>
                  <a:lnTo>
                    <a:pt x="79669" y="55490"/>
                  </a:lnTo>
                  <a:lnTo>
                    <a:pt x="95218" y="349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026145" y="4636777"/>
              <a:ext cx="54550" cy="106222"/>
            </a:xfrm>
            <a:custGeom>
              <a:avLst/>
              <a:gdLst/>
              <a:ahLst/>
              <a:cxnLst/>
              <a:rect l="0" t="0" r="0" b="0"/>
              <a:pathLst>
                <a:path w="54550" h="106222">
                  <a:moveTo>
                    <a:pt x="10513" y="56294"/>
                  </a:moveTo>
                  <a:lnTo>
                    <a:pt x="1678" y="65129"/>
                  </a:lnTo>
                  <a:lnTo>
                    <a:pt x="0" y="70505"/>
                  </a:lnTo>
                  <a:lnTo>
                    <a:pt x="602" y="83875"/>
                  </a:lnTo>
                  <a:lnTo>
                    <a:pt x="3905" y="86701"/>
                  </a:lnTo>
                  <a:lnTo>
                    <a:pt x="8882" y="86735"/>
                  </a:lnTo>
                  <a:lnTo>
                    <a:pt x="14973" y="84910"/>
                  </a:lnTo>
                  <a:lnTo>
                    <a:pt x="26672" y="75484"/>
                  </a:lnTo>
                  <a:lnTo>
                    <a:pt x="37111" y="62049"/>
                  </a:lnTo>
                  <a:lnTo>
                    <a:pt x="54377" y="22672"/>
                  </a:lnTo>
                  <a:lnTo>
                    <a:pt x="54549" y="15388"/>
                  </a:lnTo>
                  <a:lnTo>
                    <a:pt x="49809" y="2364"/>
                  </a:lnTo>
                  <a:lnTo>
                    <a:pt x="45956" y="0"/>
                  </a:lnTo>
                  <a:lnTo>
                    <a:pt x="41539" y="274"/>
                  </a:lnTo>
                  <a:lnTo>
                    <a:pt x="36744" y="2305"/>
                  </a:lnTo>
                  <a:lnTo>
                    <a:pt x="28952" y="14424"/>
                  </a:lnTo>
                  <a:lnTo>
                    <a:pt x="14448" y="62902"/>
                  </a:lnTo>
                  <a:lnTo>
                    <a:pt x="12604" y="91742"/>
                  </a:lnTo>
                  <a:lnTo>
                    <a:pt x="13756" y="96568"/>
                  </a:lnTo>
                  <a:lnTo>
                    <a:pt x="18835" y="1062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111548" y="4501687"/>
              <a:ext cx="24964" cy="241312"/>
            </a:xfrm>
            <a:custGeom>
              <a:avLst/>
              <a:gdLst/>
              <a:ahLst/>
              <a:cxnLst/>
              <a:rect l="0" t="0" r="0" b="0"/>
              <a:pathLst>
                <a:path w="24964" h="241312">
                  <a:moveTo>
                    <a:pt x="24963" y="0"/>
                  </a:moveTo>
                  <a:lnTo>
                    <a:pt x="16489" y="59546"/>
                  </a:lnTo>
                  <a:lnTo>
                    <a:pt x="11152" y="108148"/>
                  </a:lnTo>
                  <a:lnTo>
                    <a:pt x="8236" y="158093"/>
                  </a:lnTo>
                  <a:lnTo>
                    <a:pt x="1901" y="214805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094906" y="4576576"/>
              <a:ext cx="74890" cy="8323"/>
            </a:xfrm>
            <a:custGeom>
              <a:avLst/>
              <a:gdLst/>
              <a:ahLst/>
              <a:cxnLst/>
              <a:rect l="0" t="0" r="0" b="0"/>
              <a:pathLst>
                <a:path w="74890" h="8323">
                  <a:moveTo>
                    <a:pt x="0" y="0"/>
                  </a:moveTo>
                  <a:lnTo>
                    <a:pt x="21779" y="5719"/>
                  </a:lnTo>
                  <a:lnTo>
                    <a:pt x="74889" y="83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309391" y="4597033"/>
              <a:ext cx="85074" cy="141967"/>
            </a:xfrm>
            <a:custGeom>
              <a:avLst/>
              <a:gdLst/>
              <a:ahLst/>
              <a:cxnLst/>
              <a:rect l="0" t="0" r="0" b="0"/>
              <a:pathLst>
                <a:path w="85074" h="141967">
                  <a:moveTo>
                    <a:pt x="10183" y="62754"/>
                  </a:moveTo>
                  <a:lnTo>
                    <a:pt x="28264" y="42825"/>
                  </a:lnTo>
                  <a:lnTo>
                    <a:pt x="50117" y="4074"/>
                  </a:lnTo>
                  <a:lnTo>
                    <a:pt x="49749" y="520"/>
                  </a:lnTo>
                  <a:lnTo>
                    <a:pt x="45806" y="0"/>
                  </a:lnTo>
                  <a:lnTo>
                    <a:pt x="39479" y="1502"/>
                  </a:lnTo>
                  <a:lnTo>
                    <a:pt x="34337" y="5277"/>
                  </a:lnTo>
                  <a:lnTo>
                    <a:pt x="11937" y="43405"/>
                  </a:lnTo>
                  <a:lnTo>
                    <a:pt x="430" y="79108"/>
                  </a:lnTo>
                  <a:lnTo>
                    <a:pt x="0" y="110129"/>
                  </a:lnTo>
                  <a:lnTo>
                    <a:pt x="8431" y="125723"/>
                  </a:lnTo>
                  <a:lnTo>
                    <a:pt x="14562" y="132471"/>
                  </a:lnTo>
                  <a:lnTo>
                    <a:pt x="33702" y="139967"/>
                  </a:lnTo>
                  <a:lnTo>
                    <a:pt x="45278" y="141966"/>
                  </a:lnTo>
                  <a:lnTo>
                    <a:pt x="63072" y="139257"/>
                  </a:lnTo>
                  <a:lnTo>
                    <a:pt x="75295" y="132813"/>
                  </a:lnTo>
                  <a:lnTo>
                    <a:pt x="85073" y="1210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411105" y="4626503"/>
              <a:ext cx="36993" cy="141459"/>
            </a:xfrm>
            <a:custGeom>
              <a:avLst/>
              <a:gdLst/>
              <a:ahLst/>
              <a:cxnLst/>
              <a:rect l="0" t="0" r="0" b="0"/>
              <a:pathLst>
                <a:path w="36993" h="141459">
                  <a:moveTo>
                    <a:pt x="0" y="0"/>
                  </a:moveTo>
                  <a:lnTo>
                    <a:pt x="16859" y="59627"/>
                  </a:lnTo>
                  <a:lnTo>
                    <a:pt x="33304" y="115885"/>
                  </a:lnTo>
                  <a:lnTo>
                    <a:pt x="36992" y="130092"/>
                  </a:lnTo>
                  <a:lnTo>
                    <a:pt x="36681" y="133881"/>
                  </a:lnTo>
                  <a:lnTo>
                    <a:pt x="33285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394464" y="4643145"/>
              <a:ext cx="116495" cy="74890"/>
            </a:xfrm>
            <a:custGeom>
              <a:avLst/>
              <a:gdLst/>
              <a:ahLst/>
              <a:cxnLst/>
              <a:rect l="0" t="0" r="0" b="0"/>
              <a:pathLst>
                <a:path w="116495" h="74890">
                  <a:moveTo>
                    <a:pt x="0" y="74889"/>
                  </a:moveTo>
                  <a:lnTo>
                    <a:pt x="14211" y="62528"/>
                  </a:lnTo>
                  <a:lnTo>
                    <a:pt x="71033" y="32642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9495334" y="4660361"/>
              <a:ext cx="84358" cy="197243"/>
            </a:xfrm>
            <a:custGeom>
              <a:avLst/>
              <a:gdLst/>
              <a:ahLst/>
              <a:cxnLst/>
              <a:rect l="0" t="0" r="0" b="0"/>
              <a:pathLst>
                <a:path w="84358" h="197243">
                  <a:moveTo>
                    <a:pt x="23945" y="90958"/>
                  </a:moveTo>
                  <a:lnTo>
                    <a:pt x="9752" y="146805"/>
                  </a:lnTo>
                  <a:lnTo>
                    <a:pt x="49" y="197242"/>
                  </a:lnTo>
                  <a:lnTo>
                    <a:pt x="0" y="145436"/>
                  </a:lnTo>
                  <a:lnTo>
                    <a:pt x="15847" y="82903"/>
                  </a:lnTo>
                  <a:lnTo>
                    <a:pt x="41337" y="26148"/>
                  </a:lnTo>
                  <a:lnTo>
                    <a:pt x="52940" y="10378"/>
                  </a:lnTo>
                  <a:lnTo>
                    <a:pt x="67342" y="287"/>
                  </a:lnTo>
                  <a:lnTo>
                    <a:pt x="73217" y="0"/>
                  </a:lnTo>
                  <a:lnTo>
                    <a:pt x="78057" y="2582"/>
                  </a:lnTo>
                  <a:lnTo>
                    <a:pt x="82209" y="7078"/>
                  </a:lnTo>
                  <a:lnTo>
                    <a:pt x="84357" y="24400"/>
                  </a:lnTo>
                  <a:lnTo>
                    <a:pt x="81305" y="44734"/>
                  </a:lnTo>
                  <a:lnTo>
                    <a:pt x="63573" y="83307"/>
                  </a:lnTo>
                  <a:lnTo>
                    <a:pt x="59609" y="87706"/>
                  </a:lnTo>
                  <a:lnTo>
                    <a:pt x="55118" y="89715"/>
                  </a:lnTo>
                  <a:lnTo>
                    <a:pt x="40587" y="909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610811" y="4629348"/>
              <a:ext cx="91922" cy="64562"/>
            </a:xfrm>
            <a:custGeom>
              <a:avLst/>
              <a:gdLst/>
              <a:ahLst/>
              <a:cxnLst/>
              <a:rect l="0" t="0" r="0" b="0"/>
              <a:pathLst>
                <a:path w="91922" h="64562">
                  <a:moveTo>
                    <a:pt x="0" y="38760"/>
                  </a:moveTo>
                  <a:lnTo>
                    <a:pt x="0" y="56430"/>
                  </a:lnTo>
                  <a:lnTo>
                    <a:pt x="925" y="58861"/>
                  </a:lnTo>
                  <a:lnTo>
                    <a:pt x="2466" y="57708"/>
                  </a:lnTo>
                  <a:lnTo>
                    <a:pt x="11582" y="35928"/>
                  </a:lnTo>
                  <a:lnTo>
                    <a:pt x="16042" y="32249"/>
                  </a:lnTo>
                  <a:lnTo>
                    <a:pt x="21789" y="30721"/>
                  </a:lnTo>
                  <a:lnTo>
                    <a:pt x="63719" y="28627"/>
                  </a:lnTo>
                  <a:lnTo>
                    <a:pt x="77938" y="21621"/>
                  </a:lnTo>
                  <a:lnTo>
                    <a:pt x="87955" y="9877"/>
                  </a:lnTo>
                  <a:lnTo>
                    <a:pt x="91921" y="2863"/>
                  </a:lnTo>
                  <a:lnTo>
                    <a:pt x="91791" y="36"/>
                  </a:lnTo>
                  <a:lnTo>
                    <a:pt x="88930" y="0"/>
                  </a:lnTo>
                  <a:lnTo>
                    <a:pt x="84250" y="1825"/>
                  </a:lnTo>
                  <a:lnTo>
                    <a:pt x="74119" y="13715"/>
                  </a:lnTo>
                  <a:lnTo>
                    <a:pt x="68828" y="22064"/>
                  </a:lnTo>
                  <a:lnTo>
                    <a:pt x="61382" y="55900"/>
                  </a:lnTo>
                  <a:lnTo>
                    <a:pt x="64036" y="62206"/>
                  </a:lnTo>
                  <a:lnTo>
                    <a:pt x="69502" y="64561"/>
                  </a:lnTo>
                  <a:lnTo>
                    <a:pt x="91532" y="637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724879" y="4593218"/>
              <a:ext cx="68898" cy="172690"/>
            </a:xfrm>
            <a:custGeom>
              <a:avLst/>
              <a:gdLst/>
              <a:ahLst/>
              <a:cxnLst/>
              <a:rect l="0" t="0" r="0" b="0"/>
              <a:pathLst>
                <a:path w="68898" h="172690">
                  <a:moveTo>
                    <a:pt x="35710" y="0"/>
                  </a:moveTo>
                  <a:lnTo>
                    <a:pt x="31293" y="13252"/>
                  </a:lnTo>
                  <a:lnTo>
                    <a:pt x="21728" y="24690"/>
                  </a:lnTo>
                  <a:lnTo>
                    <a:pt x="10080" y="36861"/>
                  </a:lnTo>
                  <a:lnTo>
                    <a:pt x="1822" y="51516"/>
                  </a:lnTo>
                  <a:lnTo>
                    <a:pt x="0" y="67275"/>
                  </a:lnTo>
                  <a:lnTo>
                    <a:pt x="810" y="75361"/>
                  </a:lnTo>
                  <a:lnTo>
                    <a:pt x="4122" y="81676"/>
                  </a:lnTo>
                  <a:lnTo>
                    <a:pt x="15199" y="91158"/>
                  </a:lnTo>
                  <a:lnTo>
                    <a:pt x="63812" y="115089"/>
                  </a:lnTo>
                  <a:lnTo>
                    <a:pt x="67388" y="121105"/>
                  </a:lnTo>
                  <a:lnTo>
                    <a:pt x="68897" y="135186"/>
                  </a:lnTo>
                  <a:lnTo>
                    <a:pt x="66156" y="141900"/>
                  </a:lnTo>
                  <a:lnTo>
                    <a:pt x="49046" y="160183"/>
                  </a:lnTo>
                  <a:lnTo>
                    <a:pt x="34242" y="171662"/>
                  </a:lnTo>
                  <a:lnTo>
                    <a:pt x="27335" y="172689"/>
                  </a:lnTo>
                  <a:lnTo>
                    <a:pt x="20881" y="170600"/>
                  </a:lnTo>
                  <a:lnTo>
                    <a:pt x="14730" y="166433"/>
                  </a:lnTo>
                  <a:lnTo>
                    <a:pt x="11553" y="162731"/>
                  </a:lnTo>
                  <a:lnTo>
                    <a:pt x="10360" y="159338"/>
                  </a:lnTo>
                  <a:lnTo>
                    <a:pt x="10748" y="1497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793874" y="4601540"/>
              <a:ext cx="71498" cy="232990"/>
            </a:xfrm>
            <a:custGeom>
              <a:avLst/>
              <a:gdLst/>
              <a:ahLst/>
              <a:cxnLst/>
              <a:rect l="0" t="0" r="0" b="0"/>
              <a:pathLst>
                <a:path w="71498" h="232990">
                  <a:moveTo>
                    <a:pt x="49926" y="0"/>
                  </a:moveTo>
                  <a:lnTo>
                    <a:pt x="26762" y="27581"/>
                  </a:lnTo>
                  <a:lnTo>
                    <a:pt x="15223" y="50702"/>
                  </a:lnTo>
                  <a:lnTo>
                    <a:pt x="10366" y="79536"/>
                  </a:lnTo>
                  <a:lnTo>
                    <a:pt x="12458" y="88157"/>
                  </a:lnTo>
                  <a:lnTo>
                    <a:pt x="22179" y="102667"/>
                  </a:lnTo>
                  <a:lnTo>
                    <a:pt x="38210" y="112815"/>
                  </a:lnTo>
                  <a:lnTo>
                    <a:pt x="63096" y="126191"/>
                  </a:lnTo>
                  <a:lnTo>
                    <a:pt x="69801" y="131280"/>
                  </a:lnTo>
                  <a:lnTo>
                    <a:pt x="71497" y="138371"/>
                  </a:lnTo>
                  <a:lnTo>
                    <a:pt x="65985" y="156111"/>
                  </a:lnTo>
                  <a:lnTo>
                    <a:pt x="17970" y="214382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935332" y="4410156"/>
              <a:ext cx="24964" cy="166421"/>
            </a:xfrm>
            <a:custGeom>
              <a:avLst/>
              <a:gdLst/>
              <a:ahLst/>
              <a:cxnLst/>
              <a:rect l="0" t="0" r="0" b="0"/>
              <a:pathLst>
                <a:path w="24964" h="166421">
                  <a:moveTo>
                    <a:pt x="24963" y="0"/>
                  </a:moveTo>
                  <a:lnTo>
                    <a:pt x="17798" y="57908"/>
                  </a:lnTo>
                  <a:lnTo>
                    <a:pt x="10208" y="111964"/>
                  </a:lnTo>
                  <a:lnTo>
                    <a:pt x="0" y="1664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976937" y="4510008"/>
              <a:ext cx="33285" cy="141459"/>
            </a:xfrm>
            <a:custGeom>
              <a:avLst/>
              <a:gdLst/>
              <a:ahLst/>
              <a:cxnLst/>
              <a:rect l="0" t="0" r="0" b="0"/>
              <a:pathLst>
                <a:path w="33285" h="141459">
                  <a:moveTo>
                    <a:pt x="33284" y="0"/>
                  </a:moveTo>
                  <a:lnTo>
                    <a:pt x="16426" y="57972"/>
                  </a:lnTo>
                  <a:lnTo>
                    <a:pt x="5504" y="113667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362959" y="4318624"/>
              <a:ext cx="16338" cy="158101"/>
            </a:xfrm>
            <a:custGeom>
              <a:avLst/>
              <a:gdLst/>
              <a:ahLst/>
              <a:cxnLst/>
              <a:rect l="0" t="0" r="0" b="0"/>
              <a:pathLst>
                <a:path w="16338" h="158101">
                  <a:moveTo>
                    <a:pt x="16337" y="0"/>
                  </a:moveTo>
                  <a:lnTo>
                    <a:pt x="7502" y="8835"/>
                  </a:lnTo>
                  <a:lnTo>
                    <a:pt x="3164" y="23034"/>
                  </a:lnTo>
                  <a:lnTo>
                    <a:pt x="0" y="83772"/>
                  </a:lnTo>
                  <a:lnTo>
                    <a:pt x="659" y="135984"/>
                  </a:lnTo>
                  <a:lnTo>
                    <a:pt x="8015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387617" y="4318624"/>
              <a:ext cx="58248" cy="199706"/>
            </a:xfrm>
            <a:custGeom>
              <a:avLst/>
              <a:gdLst/>
              <a:ahLst/>
              <a:cxnLst/>
              <a:rect l="0" t="0" r="0" b="0"/>
              <a:pathLst>
                <a:path w="58248" h="199706">
                  <a:moveTo>
                    <a:pt x="58247" y="0"/>
                  </a:moveTo>
                  <a:lnTo>
                    <a:pt x="30785" y="54016"/>
                  </a:lnTo>
                  <a:lnTo>
                    <a:pt x="14270" y="116965"/>
                  </a:lnTo>
                  <a:lnTo>
                    <a:pt x="3778" y="177609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767293" y="1437985"/>
            <a:ext cx="337409" cy="600673"/>
            <a:chOff x="7767293" y="1437985"/>
            <a:chExt cx="337409" cy="600673"/>
          </a:xfrm>
        </p:grpSpPr>
        <p:sp>
          <p:nvSpPr>
            <p:cNvPr id="148" name="Freeform 147"/>
            <p:cNvSpPr/>
            <p:nvPr/>
          </p:nvSpPr>
          <p:spPr>
            <a:xfrm>
              <a:off x="7767293" y="1497789"/>
              <a:ext cx="12888" cy="299660"/>
            </a:xfrm>
            <a:custGeom>
              <a:avLst/>
              <a:gdLst/>
              <a:ahLst/>
              <a:cxnLst/>
              <a:rect l="0" t="0" r="0" b="0"/>
              <a:pathLst>
                <a:path w="12888" h="299660">
                  <a:moveTo>
                    <a:pt x="12887" y="0"/>
                  </a:moveTo>
                  <a:lnTo>
                    <a:pt x="12887" y="56772"/>
                  </a:lnTo>
                  <a:lnTo>
                    <a:pt x="12887" y="107505"/>
                  </a:lnTo>
                  <a:lnTo>
                    <a:pt x="12887" y="160367"/>
                  </a:lnTo>
                  <a:lnTo>
                    <a:pt x="8470" y="218541"/>
                  </a:lnTo>
                  <a:lnTo>
                    <a:pt x="4412" y="273898"/>
                  </a:lnTo>
                  <a:lnTo>
                    <a:pt x="0" y="299659"/>
                  </a:lnTo>
                  <a:lnTo>
                    <a:pt x="598" y="299625"/>
                  </a:lnTo>
                  <a:lnTo>
                    <a:pt x="4566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771859" y="1437985"/>
              <a:ext cx="79192" cy="134607"/>
            </a:xfrm>
            <a:custGeom>
              <a:avLst/>
              <a:gdLst/>
              <a:ahLst/>
              <a:cxnLst/>
              <a:rect l="0" t="0" r="0" b="0"/>
              <a:pathLst>
                <a:path w="79192" h="134607">
                  <a:moveTo>
                    <a:pt x="0" y="26520"/>
                  </a:moveTo>
                  <a:lnTo>
                    <a:pt x="4418" y="13268"/>
                  </a:lnTo>
                  <a:lnTo>
                    <a:pt x="13982" y="4296"/>
                  </a:lnTo>
                  <a:lnTo>
                    <a:pt x="20417" y="609"/>
                  </a:lnTo>
                  <a:lnTo>
                    <a:pt x="28404" y="0"/>
                  </a:lnTo>
                  <a:lnTo>
                    <a:pt x="47141" y="4255"/>
                  </a:lnTo>
                  <a:lnTo>
                    <a:pt x="69647" y="17046"/>
                  </a:lnTo>
                  <a:lnTo>
                    <a:pt x="74168" y="23902"/>
                  </a:lnTo>
                  <a:lnTo>
                    <a:pt x="79191" y="41382"/>
                  </a:lnTo>
                  <a:lnTo>
                    <a:pt x="77602" y="76432"/>
                  </a:lnTo>
                  <a:lnTo>
                    <a:pt x="66859" y="107260"/>
                  </a:lnTo>
                  <a:lnTo>
                    <a:pt x="47547" y="129544"/>
                  </a:lnTo>
                  <a:lnTo>
                    <a:pt x="40018" y="133110"/>
                  </a:lnTo>
                  <a:lnTo>
                    <a:pt x="24258" y="134606"/>
                  </a:lnTo>
                  <a:lnTo>
                    <a:pt x="19870" y="130937"/>
                  </a:lnTo>
                  <a:lnTo>
                    <a:pt x="17870" y="124792"/>
                  </a:lnTo>
                  <a:lnTo>
                    <a:pt x="16642" y="1014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788844" y="1459412"/>
              <a:ext cx="86549" cy="154872"/>
            </a:xfrm>
            <a:custGeom>
              <a:avLst/>
              <a:gdLst/>
              <a:ahLst/>
              <a:cxnLst/>
              <a:rect l="0" t="0" r="0" b="0"/>
              <a:pathLst>
                <a:path w="86549" h="154872">
                  <a:moveTo>
                    <a:pt x="7979" y="13414"/>
                  </a:moveTo>
                  <a:lnTo>
                    <a:pt x="1392" y="43034"/>
                  </a:lnTo>
                  <a:lnTo>
                    <a:pt x="0" y="83675"/>
                  </a:lnTo>
                  <a:lnTo>
                    <a:pt x="810" y="87067"/>
                  </a:lnTo>
                  <a:lnTo>
                    <a:pt x="2274" y="85630"/>
                  </a:lnTo>
                  <a:lnTo>
                    <a:pt x="21024" y="27778"/>
                  </a:lnTo>
                  <a:lnTo>
                    <a:pt x="23555" y="0"/>
                  </a:lnTo>
                  <a:lnTo>
                    <a:pt x="23910" y="773"/>
                  </a:lnTo>
                  <a:lnTo>
                    <a:pt x="24558" y="61682"/>
                  </a:lnTo>
                  <a:lnTo>
                    <a:pt x="25517" y="78321"/>
                  </a:lnTo>
                  <a:lnTo>
                    <a:pt x="27067" y="78874"/>
                  </a:lnTo>
                  <a:lnTo>
                    <a:pt x="29025" y="76470"/>
                  </a:lnTo>
                  <a:lnTo>
                    <a:pt x="45981" y="16848"/>
                  </a:lnTo>
                  <a:lnTo>
                    <a:pt x="47182" y="17552"/>
                  </a:lnTo>
                  <a:lnTo>
                    <a:pt x="47983" y="21720"/>
                  </a:lnTo>
                  <a:lnTo>
                    <a:pt x="57944" y="36421"/>
                  </a:lnTo>
                  <a:lnTo>
                    <a:pt x="72407" y="42130"/>
                  </a:lnTo>
                  <a:lnTo>
                    <a:pt x="81441" y="43653"/>
                  </a:lnTo>
                  <a:lnTo>
                    <a:pt x="85615" y="46517"/>
                  </a:lnTo>
                  <a:lnTo>
                    <a:pt x="86548" y="50275"/>
                  </a:lnTo>
                  <a:lnTo>
                    <a:pt x="82655" y="60307"/>
                  </a:lnTo>
                  <a:lnTo>
                    <a:pt x="69141" y="80624"/>
                  </a:lnTo>
                  <a:lnTo>
                    <a:pt x="55503" y="92903"/>
                  </a:lnTo>
                  <a:lnTo>
                    <a:pt x="37729" y="99593"/>
                  </a:lnTo>
                  <a:lnTo>
                    <a:pt x="27812" y="101377"/>
                  </a:lnTo>
                  <a:lnTo>
                    <a:pt x="20276" y="99793"/>
                  </a:lnTo>
                  <a:lnTo>
                    <a:pt x="14328" y="95963"/>
                  </a:lnTo>
                  <a:lnTo>
                    <a:pt x="9437" y="90636"/>
                  </a:lnTo>
                  <a:lnTo>
                    <a:pt x="4004" y="74855"/>
                  </a:lnTo>
                  <a:lnTo>
                    <a:pt x="515" y="34590"/>
                  </a:lnTo>
                  <a:lnTo>
                    <a:pt x="2078" y="30305"/>
                  </a:lnTo>
                  <a:lnTo>
                    <a:pt x="4969" y="30222"/>
                  </a:lnTo>
                  <a:lnTo>
                    <a:pt x="8746" y="32940"/>
                  </a:lnTo>
                  <a:lnTo>
                    <a:pt x="18478" y="50018"/>
                  </a:lnTo>
                  <a:lnTo>
                    <a:pt x="22800" y="77062"/>
                  </a:lnTo>
                  <a:lnTo>
                    <a:pt x="25256" y="80809"/>
                  </a:lnTo>
                  <a:lnTo>
                    <a:pt x="28742" y="80533"/>
                  </a:lnTo>
                  <a:lnTo>
                    <a:pt x="32916" y="77576"/>
                  </a:lnTo>
                  <a:lnTo>
                    <a:pt x="43207" y="51327"/>
                  </a:lnTo>
                  <a:lnTo>
                    <a:pt x="47695" y="14271"/>
                  </a:lnTo>
                  <a:lnTo>
                    <a:pt x="47400" y="9363"/>
                  </a:lnTo>
                  <a:lnTo>
                    <a:pt x="46279" y="9788"/>
                  </a:lnTo>
                  <a:lnTo>
                    <a:pt x="43492" y="20123"/>
                  </a:lnTo>
                  <a:lnTo>
                    <a:pt x="42253" y="37044"/>
                  </a:lnTo>
                  <a:lnTo>
                    <a:pt x="44697" y="42111"/>
                  </a:lnTo>
                  <a:lnTo>
                    <a:pt x="49099" y="44565"/>
                  </a:lnTo>
                  <a:lnTo>
                    <a:pt x="54808" y="45276"/>
                  </a:lnTo>
                  <a:lnTo>
                    <a:pt x="59538" y="49448"/>
                  </a:lnTo>
                  <a:lnTo>
                    <a:pt x="67260" y="63946"/>
                  </a:lnTo>
                  <a:lnTo>
                    <a:pt x="68842" y="82717"/>
                  </a:lnTo>
                  <a:lnTo>
                    <a:pt x="62334" y="135273"/>
                  </a:lnTo>
                  <a:lnTo>
                    <a:pt x="66225" y="1548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7855069" y="1506110"/>
              <a:ext cx="89284" cy="316201"/>
            </a:xfrm>
            <a:custGeom>
              <a:avLst/>
              <a:gdLst/>
              <a:ahLst/>
              <a:cxnLst/>
              <a:rect l="0" t="0" r="0" b="0"/>
              <a:pathLst>
                <a:path w="89284" h="316201">
                  <a:moveTo>
                    <a:pt x="74890" y="0"/>
                  </a:moveTo>
                  <a:lnTo>
                    <a:pt x="89283" y="55506"/>
                  </a:lnTo>
                  <a:lnTo>
                    <a:pt x="86671" y="110919"/>
                  </a:lnTo>
                  <a:lnTo>
                    <a:pt x="75401" y="163331"/>
                  </a:lnTo>
                  <a:lnTo>
                    <a:pt x="55951" y="218168"/>
                  </a:lnTo>
                  <a:lnTo>
                    <a:pt x="34842" y="265417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904996" y="1680852"/>
              <a:ext cx="116495" cy="199706"/>
            </a:xfrm>
            <a:custGeom>
              <a:avLst/>
              <a:gdLst/>
              <a:ahLst/>
              <a:cxnLst/>
              <a:rect l="0" t="0" r="0" b="0"/>
              <a:pathLst>
                <a:path w="116495" h="199706">
                  <a:moveTo>
                    <a:pt x="116494" y="0"/>
                  </a:moveTo>
                  <a:lnTo>
                    <a:pt x="89363" y="58382"/>
                  </a:lnTo>
                  <a:lnTo>
                    <a:pt x="53937" y="121358"/>
                  </a:lnTo>
                  <a:lnTo>
                    <a:pt x="24224" y="176478"/>
                  </a:lnTo>
                  <a:lnTo>
                    <a:pt x="7999" y="196932"/>
                  </a:lnTo>
                  <a:lnTo>
                    <a:pt x="5333" y="198781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979885" y="1763549"/>
              <a:ext cx="60827" cy="175256"/>
            </a:xfrm>
            <a:custGeom>
              <a:avLst/>
              <a:gdLst/>
              <a:ahLst/>
              <a:cxnLst/>
              <a:rect l="0" t="0" r="0" b="0"/>
              <a:pathLst>
                <a:path w="60827" h="175256">
                  <a:moveTo>
                    <a:pt x="33285" y="8834"/>
                  </a:moveTo>
                  <a:lnTo>
                    <a:pt x="46537" y="0"/>
                  </a:lnTo>
                  <a:lnTo>
                    <a:pt x="51365" y="1095"/>
                  </a:lnTo>
                  <a:lnTo>
                    <a:pt x="55508" y="5524"/>
                  </a:lnTo>
                  <a:lnTo>
                    <a:pt x="59195" y="12175"/>
                  </a:lnTo>
                  <a:lnTo>
                    <a:pt x="60826" y="31892"/>
                  </a:lnTo>
                  <a:lnTo>
                    <a:pt x="57545" y="54216"/>
                  </a:lnTo>
                  <a:lnTo>
                    <a:pt x="29963" y="109212"/>
                  </a:lnTo>
                  <a:lnTo>
                    <a:pt x="3164" y="167322"/>
                  </a:lnTo>
                  <a:lnTo>
                    <a:pt x="0" y="1752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971565" y="1880557"/>
              <a:ext cx="133137" cy="158101"/>
            </a:xfrm>
            <a:custGeom>
              <a:avLst/>
              <a:gdLst/>
              <a:ahLst/>
              <a:cxnLst/>
              <a:rect l="0" t="0" r="0" b="0"/>
              <a:pathLst>
                <a:path w="133137" h="158101">
                  <a:moveTo>
                    <a:pt x="133136" y="0"/>
                  </a:moveTo>
                  <a:lnTo>
                    <a:pt x="83081" y="59106"/>
                  </a:lnTo>
                  <a:lnTo>
                    <a:pt x="39953" y="120962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726110" y="4556230"/>
            <a:ext cx="774387" cy="755383"/>
            <a:chOff x="6726110" y="4556230"/>
            <a:chExt cx="774387" cy="755383"/>
          </a:xfrm>
        </p:grpSpPr>
        <p:sp>
          <p:nvSpPr>
            <p:cNvPr id="156" name="Freeform 155"/>
            <p:cNvSpPr/>
            <p:nvPr/>
          </p:nvSpPr>
          <p:spPr>
            <a:xfrm>
              <a:off x="6852004" y="4556230"/>
              <a:ext cx="639444" cy="347612"/>
            </a:xfrm>
            <a:custGeom>
              <a:avLst/>
              <a:gdLst/>
              <a:ahLst/>
              <a:cxnLst/>
              <a:rect l="0" t="0" r="0" b="0"/>
              <a:pathLst>
                <a:path w="639444" h="347612">
                  <a:moveTo>
                    <a:pt x="29503" y="86915"/>
                  </a:moveTo>
                  <a:lnTo>
                    <a:pt x="16234" y="142780"/>
                  </a:lnTo>
                  <a:lnTo>
                    <a:pt x="8887" y="200539"/>
                  </a:lnTo>
                  <a:lnTo>
                    <a:pt x="2647" y="257809"/>
                  </a:lnTo>
                  <a:lnTo>
                    <a:pt x="0" y="271041"/>
                  </a:lnTo>
                  <a:lnTo>
                    <a:pt x="589" y="270687"/>
                  </a:lnTo>
                  <a:lnTo>
                    <a:pt x="8176" y="241354"/>
                  </a:lnTo>
                  <a:lnTo>
                    <a:pt x="12860" y="191044"/>
                  </a:lnTo>
                  <a:lnTo>
                    <a:pt x="19264" y="139056"/>
                  </a:lnTo>
                  <a:lnTo>
                    <a:pt x="18148" y="106679"/>
                  </a:lnTo>
                  <a:lnTo>
                    <a:pt x="16386" y="97317"/>
                  </a:lnTo>
                  <a:lnTo>
                    <a:pt x="17060" y="89227"/>
                  </a:lnTo>
                  <a:lnTo>
                    <a:pt x="22740" y="75307"/>
                  </a:lnTo>
                  <a:lnTo>
                    <a:pt x="33894" y="65422"/>
                  </a:lnTo>
                  <a:lnTo>
                    <a:pt x="63654" y="51543"/>
                  </a:lnTo>
                  <a:lnTo>
                    <a:pt x="124371" y="45857"/>
                  </a:lnTo>
                  <a:lnTo>
                    <a:pt x="186009" y="40940"/>
                  </a:lnTo>
                  <a:lnTo>
                    <a:pt x="244554" y="32918"/>
                  </a:lnTo>
                  <a:lnTo>
                    <a:pt x="298802" y="20176"/>
                  </a:lnTo>
                  <a:lnTo>
                    <a:pt x="361150" y="3689"/>
                  </a:lnTo>
                  <a:lnTo>
                    <a:pt x="379380" y="0"/>
                  </a:lnTo>
                  <a:lnTo>
                    <a:pt x="427687" y="7452"/>
                  </a:lnTo>
                  <a:lnTo>
                    <a:pt x="461031" y="18690"/>
                  </a:lnTo>
                  <a:lnTo>
                    <a:pt x="509196" y="59330"/>
                  </a:lnTo>
                  <a:lnTo>
                    <a:pt x="560309" y="117956"/>
                  </a:lnTo>
                  <a:lnTo>
                    <a:pt x="618518" y="170067"/>
                  </a:lnTo>
                  <a:lnTo>
                    <a:pt x="629677" y="182119"/>
                  </a:lnTo>
                  <a:lnTo>
                    <a:pt x="637718" y="196721"/>
                  </a:lnTo>
                  <a:lnTo>
                    <a:pt x="639443" y="212456"/>
                  </a:lnTo>
                  <a:lnTo>
                    <a:pt x="638609" y="220535"/>
                  </a:lnTo>
                  <a:lnTo>
                    <a:pt x="630284" y="234443"/>
                  </a:lnTo>
                  <a:lnTo>
                    <a:pt x="617339" y="245864"/>
                  </a:lnTo>
                  <a:lnTo>
                    <a:pt x="583964" y="260729"/>
                  </a:lnTo>
                  <a:lnTo>
                    <a:pt x="542032" y="268151"/>
                  </a:lnTo>
                  <a:lnTo>
                    <a:pt x="487624" y="270542"/>
                  </a:lnTo>
                  <a:lnTo>
                    <a:pt x="437429" y="276493"/>
                  </a:lnTo>
                  <a:lnTo>
                    <a:pt x="373979" y="284704"/>
                  </a:lnTo>
                  <a:lnTo>
                    <a:pt x="314387" y="301489"/>
                  </a:lnTo>
                  <a:lnTo>
                    <a:pt x="255196" y="324687"/>
                  </a:lnTo>
                  <a:lnTo>
                    <a:pt x="195984" y="344823"/>
                  </a:lnTo>
                  <a:lnTo>
                    <a:pt x="187643" y="347611"/>
                  </a:lnTo>
                  <a:lnTo>
                    <a:pt x="153816" y="347118"/>
                  </a:lnTo>
                  <a:lnTo>
                    <a:pt x="123351" y="341117"/>
                  </a:lnTo>
                  <a:lnTo>
                    <a:pt x="107887" y="331182"/>
                  </a:lnTo>
                  <a:lnTo>
                    <a:pt x="96700" y="318445"/>
                  </a:lnTo>
                  <a:lnTo>
                    <a:pt x="87750" y="2949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948075" y="4632122"/>
              <a:ext cx="174743" cy="135840"/>
            </a:xfrm>
            <a:custGeom>
              <a:avLst/>
              <a:gdLst/>
              <a:ahLst/>
              <a:cxnLst/>
              <a:rect l="0" t="0" r="0" b="0"/>
              <a:pathLst>
                <a:path w="174743" h="135840">
                  <a:moveTo>
                    <a:pt x="0" y="135839"/>
                  </a:moveTo>
                  <a:lnTo>
                    <a:pt x="12362" y="121628"/>
                  </a:lnTo>
                  <a:lnTo>
                    <a:pt x="39782" y="62340"/>
                  </a:lnTo>
                  <a:lnTo>
                    <a:pt x="61877" y="14733"/>
                  </a:lnTo>
                  <a:lnTo>
                    <a:pt x="72496" y="36"/>
                  </a:lnTo>
                  <a:lnTo>
                    <a:pt x="76992" y="0"/>
                  </a:lnTo>
                  <a:lnTo>
                    <a:pt x="80914" y="4599"/>
                  </a:lnTo>
                  <a:lnTo>
                    <a:pt x="84453" y="12288"/>
                  </a:lnTo>
                  <a:lnTo>
                    <a:pt x="85920" y="30693"/>
                  </a:lnTo>
                  <a:lnTo>
                    <a:pt x="83745" y="72642"/>
                  </a:lnTo>
                  <a:lnTo>
                    <a:pt x="85417" y="77990"/>
                  </a:lnTo>
                  <a:lnTo>
                    <a:pt x="88379" y="79706"/>
                  </a:lnTo>
                  <a:lnTo>
                    <a:pt x="92204" y="79001"/>
                  </a:lnTo>
                  <a:lnTo>
                    <a:pt x="95678" y="75758"/>
                  </a:lnTo>
                  <a:lnTo>
                    <a:pt x="130796" y="18948"/>
                  </a:lnTo>
                  <a:lnTo>
                    <a:pt x="133425" y="17231"/>
                  </a:lnTo>
                  <a:lnTo>
                    <a:pt x="134254" y="19784"/>
                  </a:lnTo>
                  <a:lnTo>
                    <a:pt x="130770" y="77356"/>
                  </a:lnTo>
                  <a:lnTo>
                    <a:pt x="128386" y="98752"/>
                  </a:lnTo>
                  <a:lnTo>
                    <a:pt x="130409" y="117506"/>
                  </a:lnTo>
                  <a:lnTo>
                    <a:pt x="133168" y="121768"/>
                  </a:lnTo>
                  <a:lnTo>
                    <a:pt x="136855" y="122760"/>
                  </a:lnTo>
                  <a:lnTo>
                    <a:pt x="141164" y="121572"/>
                  </a:lnTo>
                  <a:lnTo>
                    <a:pt x="156061" y="111066"/>
                  </a:lnTo>
                  <a:lnTo>
                    <a:pt x="159514" y="112851"/>
                  </a:lnTo>
                  <a:lnTo>
                    <a:pt x="165299" y="131904"/>
                  </a:lnTo>
                  <a:lnTo>
                    <a:pt x="167522" y="134140"/>
                  </a:lnTo>
                  <a:lnTo>
                    <a:pt x="174742" y="1358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7143363" y="4643145"/>
              <a:ext cx="12739" cy="49927"/>
            </a:xfrm>
            <a:custGeom>
              <a:avLst/>
              <a:gdLst/>
              <a:ahLst/>
              <a:cxnLst/>
              <a:rect l="0" t="0" r="0" b="0"/>
              <a:pathLst>
                <a:path w="12739" h="49927">
                  <a:moveTo>
                    <a:pt x="4418" y="0"/>
                  </a:moveTo>
                  <a:lnTo>
                    <a:pt x="0" y="13252"/>
                  </a:lnTo>
                  <a:lnTo>
                    <a:pt x="297" y="27154"/>
                  </a:lnTo>
                  <a:lnTo>
                    <a:pt x="3511" y="39806"/>
                  </a:lnTo>
                  <a:lnTo>
                    <a:pt x="5662" y="43179"/>
                  </a:lnTo>
                  <a:lnTo>
                    <a:pt x="12738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167646" y="4693071"/>
              <a:ext cx="143275" cy="196594"/>
            </a:xfrm>
            <a:custGeom>
              <a:avLst/>
              <a:gdLst/>
              <a:ahLst/>
              <a:cxnLst/>
              <a:rect l="0" t="0" r="0" b="0"/>
              <a:pathLst>
                <a:path w="143275" h="196594">
                  <a:moveTo>
                    <a:pt x="30060" y="0"/>
                  </a:moveTo>
                  <a:lnTo>
                    <a:pt x="16808" y="4417"/>
                  </a:lnTo>
                  <a:lnTo>
                    <a:pt x="11980" y="9417"/>
                  </a:lnTo>
                  <a:lnTo>
                    <a:pt x="4150" y="24834"/>
                  </a:lnTo>
                  <a:lnTo>
                    <a:pt x="3541" y="32274"/>
                  </a:lnTo>
                  <a:lnTo>
                    <a:pt x="7796" y="45471"/>
                  </a:lnTo>
                  <a:lnTo>
                    <a:pt x="18316" y="55035"/>
                  </a:lnTo>
                  <a:lnTo>
                    <a:pt x="43253" y="73125"/>
                  </a:lnTo>
                  <a:lnTo>
                    <a:pt x="49793" y="88590"/>
                  </a:lnTo>
                  <a:lnTo>
                    <a:pt x="51775" y="108716"/>
                  </a:lnTo>
                  <a:lnTo>
                    <a:pt x="46767" y="145111"/>
                  </a:lnTo>
                  <a:lnTo>
                    <a:pt x="33983" y="177879"/>
                  </a:lnTo>
                  <a:lnTo>
                    <a:pt x="23791" y="193395"/>
                  </a:lnTo>
                  <a:lnTo>
                    <a:pt x="18484" y="196423"/>
                  </a:lnTo>
                  <a:lnTo>
                    <a:pt x="13097" y="196593"/>
                  </a:lnTo>
                  <a:lnTo>
                    <a:pt x="7657" y="194857"/>
                  </a:lnTo>
                  <a:lnTo>
                    <a:pt x="4030" y="190001"/>
                  </a:lnTo>
                  <a:lnTo>
                    <a:pt x="0" y="174744"/>
                  </a:lnTo>
                  <a:lnTo>
                    <a:pt x="2150" y="145362"/>
                  </a:lnTo>
                  <a:lnTo>
                    <a:pt x="20347" y="91316"/>
                  </a:lnTo>
                  <a:lnTo>
                    <a:pt x="27592" y="71096"/>
                  </a:lnTo>
                  <a:lnTo>
                    <a:pt x="36977" y="55945"/>
                  </a:lnTo>
                  <a:lnTo>
                    <a:pt x="42992" y="52090"/>
                  </a:lnTo>
                  <a:lnTo>
                    <a:pt x="57073" y="50272"/>
                  </a:lnTo>
                  <a:lnTo>
                    <a:pt x="61938" y="53855"/>
                  </a:lnTo>
                  <a:lnTo>
                    <a:pt x="67343" y="67698"/>
                  </a:lnTo>
                  <a:lnTo>
                    <a:pt x="69708" y="69171"/>
                  </a:lnTo>
                  <a:lnTo>
                    <a:pt x="72210" y="66454"/>
                  </a:lnTo>
                  <a:lnTo>
                    <a:pt x="95532" y="20566"/>
                  </a:lnTo>
                  <a:lnTo>
                    <a:pt x="115412" y="7532"/>
                  </a:lnTo>
                  <a:lnTo>
                    <a:pt x="119321" y="7795"/>
                  </a:lnTo>
                  <a:lnTo>
                    <a:pt x="121003" y="10744"/>
                  </a:lnTo>
                  <a:lnTo>
                    <a:pt x="121199" y="15484"/>
                  </a:lnTo>
                  <a:lnTo>
                    <a:pt x="116487" y="25681"/>
                  </a:lnTo>
                  <a:lnTo>
                    <a:pt x="112641" y="30989"/>
                  </a:lnTo>
                  <a:lnTo>
                    <a:pt x="107229" y="56129"/>
                  </a:lnTo>
                  <a:lnTo>
                    <a:pt x="109243" y="59609"/>
                  </a:lnTo>
                  <a:lnTo>
                    <a:pt x="113359" y="59155"/>
                  </a:lnTo>
                  <a:lnTo>
                    <a:pt x="135478" y="42915"/>
                  </a:lnTo>
                  <a:lnTo>
                    <a:pt x="141633" y="27703"/>
                  </a:lnTo>
                  <a:lnTo>
                    <a:pt x="143274" y="18469"/>
                  </a:lnTo>
                  <a:lnTo>
                    <a:pt x="141594" y="13237"/>
                  </a:lnTo>
                  <a:lnTo>
                    <a:pt x="137700" y="10674"/>
                  </a:lnTo>
                  <a:lnTo>
                    <a:pt x="132331" y="9890"/>
                  </a:lnTo>
                  <a:lnTo>
                    <a:pt x="128751" y="13990"/>
                  </a:lnTo>
                  <a:lnTo>
                    <a:pt x="123006" y="46389"/>
                  </a:lnTo>
                  <a:lnTo>
                    <a:pt x="121592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825079" y="4984308"/>
              <a:ext cx="81392" cy="237950"/>
            </a:xfrm>
            <a:custGeom>
              <a:avLst/>
              <a:gdLst/>
              <a:ahLst/>
              <a:cxnLst/>
              <a:rect l="0" t="0" r="0" b="0"/>
              <a:pathLst>
                <a:path w="81392" h="237950">
                  <a:moveTo>
                    <a:pt x="81391" y="0"/>
                  </a:moveTo>
                  <a:lnTo>
                    <a:pt x="39736" y="30235"/>
                  </a:lnTo>
                  <a:lnTo>
                    <a:pt x="22102" y="58782"/>
                  </a:lnTo>
                  <a:lnTo>
                    <a:pt x="7392" y="109375"/>
                  </a:lnTo>
                  <a:lnTo>
                    <a:pt x="0" y="168302"/>
                  </a:lnTo>
                  <a:lnTo>
                    <a:pt x="3138" y="208070"/>
                  </a:lnTo>
                  <a:lnTo>
                    <a:pt x="9937" y="226845"/>
                  </a:lnTo>
                  <a:lnTo>
                    <a:pt x="14339" y="234441"/>
                  </a:lnTo>
                  <a:lnTo>
                    <a:pt x="19123" y="237655"/>
                  </a:lnTo>
                  <a:lnTo>
                    <a:pt x="24162" y="237949"/>
                  </a:lnTo>
                  <a:lnTo>
                    <a:pt x="34691" y="233344"/>
                  </a:lnTo>
                  <a:lnTo>
                    <a:pt x="45534" y="225134"/>
                  </a:lnTo>
                  <a:lnTo>
                    <a:pt x="62035" y="201281"/>
                  </a:lnTo>
                  <a:lnTo>
                    <a:pt x="8139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935257" y="5047461"/>
              <a:ext cx="112672" cy="118472"/>
            </a:xfrm>
            <a:custGeom>
              <a:avLst/>
              <a:gdLst/>
              <a:ahLst/>
              <a:cxnLst/>
              <a:rect l="0" t="0" r="0" b="0"/>
              <a:pathLst>
                <a:path w="112672" h="118472">
                  <a:moveTo>
                    <a:pt x="21139" y="20058"/>
                  </a:moveTo>
                  <a:lnTo>
                    <a:pt x="6746" y="73099"/>
                  </a:lnTo>
                  <a:lnTo>
                    <a:pt x="0" y="118471"/>
                  </a:lnTo>
                  <a:lnTo>
                    <a:pt x="1882" y="112490"/>
                  </a:lnTo>
                  <a:lnTo>
                    <a:pt x="9084" y="61690"/>
                  </a:lnTo>
                  <a:lnTo>
                    <a:pt x="31598" y="6613"/>
                  </a:lnTo>
                  <a:lnTo>
                    <a:pt x="36432" y="0"/>
                  </a:lnTo>
                  <a:lnTo>
                    <a:pt x="39656" y="214"/>
                  </a:lnTo>
                  <a:lnTo>
                    <a:pt x="41805" y="4979"/>
                  </a:lnTo>
                  <a:lnTo>
                    <a:pt x="45536" y="58513"/>
                  </a:lnTo>
                  <a:lnTo>
                    <a:pt x="45850" y="84918"/>
                  </a:lnTo>
                  <a:lnTo>
                    <a:pt x="48708" y="91959"/>
                  </a:lnTo>
                  <a:lnTo>
                    <a:pt x="53386" y="94804"/>
                  </a:lnTo>
                  <a:lnTo>
                    <a:pt x="59280" y="94851"/>
                  </a:lnTo>
                  <a:lnTo>
                    <a:pt x="64133" y="91185"/>
                  </a:lnTo>
                  <a:lnTo>
                    <a:pt x="94050" y="29974"/>
                  </a:lnTo>
                  <a:lnTo>
                    <a:pt x="100697" y="16144"/>
                  </a:lnTo>
                  <a:lnTo>
                    <a:pt x="103764" y="13750"/>
                  </a:lnTo>
                  <a:lnTo>
                    <a:pt x="112671" y="117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7076119" y="5000950"/>
              <a:ext cx="52935" cy="144533"/>
            </a:xfrm>
            <a:custGeom>
              <a:avLst/>
              <a:gdLst/>
              <a:ahLst/>
              <a:cxnLst/>
              <a:rect l="0" t="0" r="0" b="0"/>
              <a:pathLst>
                <a:path w="52935" h="144533">
                  <a:moveTo>
                    <a:pt x="21735" y="0"/>
                  </a:moveTo>
                  <a:lnTo>
                    <a:pt x="12900" y="8835"/>
                  </a:lnTo>
                  <a:lnTo>
                    <a:pt x="8563" y="25500"/>
                  </a:lnTo>
                  <a:lnTo>
                    <a:pt x="6474" y="81432"/>
                  </a:lnTo>
                  <a:lnTo>
                    <a:pt x="16735" y="138667"/>
                  </a:lnTo>
                  <a:lnTo>
                    <a:pt x="20251" y="143295"/>
                  </a:lnTo>
                  <a:lnTo>
                    <a:pt x="24444" y="144532"/>
                  </a:lnTo>
                  <a:lnTo>
                    <a:pt x="29088" y="143507"/>
                  </a:lnTo>
                  <a:lnTo>
                    <a:pt x="33109" y="140051"/>
                  </a:lnTo>
                  <a:lnTo>
                    <a:pt x="40042" y="128813"/>
                  </a:lnTo>
                  <a:lnTo>
                    <a:pt x="51102" y="92355"/>
                  </a:lnTo>
                  <a:lnTo>
                    <a:pt x="52934" y="61368"/>
                  </a:lnTo>
                  <a:lnTo>
                    <a:pt x="47107" y="34209"/>
                  </a:lnTo>
                  <a:lnTo>
                    <a:pt x="38868" y="17053"/>
                  </a:lnTo>
                  <a:lnTo>
                    <a:pt x="34081" y="13218"/>
                  </a:lnTo>
                  <a:lnTo>
                    <a:pt x="29042" y="12510"/>
                  </a:lnTo>
                  <a:lnTo>
                    <a:pt x="23833" y="13888"/>
                  </a:lnTo>
                  <a:lnTo>
                    <a:pt x="13113" y="25280"/>
                  </a:lnTo>
                  <a:lnTo>
                    <a:pt x="7666" y="33495"/>
                  </a:lnTo>
                  <a:lnTo>
                    <a:pt x="0" y="67145"/>
                  </a:lnTo>
                  <a:lnTo>
                    <a:pt x="5093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169017" y="5009271"/>
              <a:ext cx="78617" cy="175011"/>
            </a:xfrm>
            <a:custGeom>
              <a:avLst/>
              <a:gdLst/>
              <a:ahLst/>
              <a:cxnLst/>
              <a:rect l="0" t="0" r="0" b="0"/>
              <a:pathLst>
                <a:path w="78617" h="175011">
                  <a:moveTo>
                    <a:pt x="28689" y="0"/>
                  </a:moveTo>
                  <a:lnTo>
                    <a:pt x="9130" y="63098"/>
                  </a:lnTo>
                  <a:lnTo>
                    <a:pt x="0" y="105810"/>
                  </a:lnTo>
                  <a:lnTo>
                    <a:pt x="7471" y="156510"/>
                  </a:lnTo>
                  <a:lnTo>
                    <a:pt x="11770" y="163512"/>
                  </a:lnTo>
                  <a:lnTo>
                    <a:pt x="23944" y="173757"/>
                  </a:lnTo>
                  <a:lnTo>
                    <a:pt x="30148" y="175010"/>
                  </a:lnTo>
                  <a:lnTo>
                    <a:pt x="36134" y="173996"/>
                  </a:lnTo>
                  <a:lnTo>
                    <a:pt x="47716" y="167939"/>
                  </a:lnTo>
                  <a:lnTo>
                    <a:pt x="78616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726110" y="4930539"/>
              <a:ext cx="774387" cy="381074"/>
            </a:xfrm>
            <a:custGeom>
              <a:avLst/>
              <a:gdLst/>
              <a:ahLst/>
              <a:cxnLst/>
              <a:rect l="0" t="0" r="0" b="0"/>
              <a:pathLst>
                <a:path w="774387" h="381074">
                  <a:moveTo>
                    <a:pt x="72187" y="20485"/>
                  </a:moveTo>
                  <a:lnTo>
                    <a:pt x="81021" y="33737"/>
                  </a:lnTo>
                  <a:lnTo>
                    <a:pt x="88246" y="37641"/>
                  </a:lnTo>
                  <a:lnTo>
                    <a:pt x="108601" y="41978"/>
                  </a:lnTo>
                  <a:lnTo>
                    <a:pt x="168696" y="38405"/>
                  </a:lnTo>
                  <a:lnTo>
                    <a:pt x="226852" y="37379"/>
                  </a:lnTo>
                  <a:lnTo>
                    <a:pt x="287649" y="37177"/>
                  </a:lnTo>
                  <a:lnTo>
                    <a:pt x="344586" y="37137"/>
                  </a:lnTo>
                  <a:lnTo>
                    <a:pt x="404081" y="37129"/>
                  </a:lnTo>
                  <a:lnTo>
                    <a:pt x="453295" y="30484"/>
                  </a:lnTo>
                  <a:lnTo>
                    <a:pt x="509587" y="22734"/>
                  </a:lnTo>
                  <a:lnTo>
                    <a:pt x="564330" y="14138"/>
                  </a:lnTo>
                  <a:lnTo>
                    <a:pt x="620791" y="6150"/>
                  </a:lnTo>
                  <a:lnTo>
                    <a:pt x="683997" y="4147"/>
                  </a:lnTo>
                  <a:lnTo>
                    <a:pt x="744993" y="0"/>
                  </a:lnTo>
                  <a:lnTo>
                    <a:pt x="762300" y="5525"/>
                  </a:lnTo>
                  <a:lnTo>
                    <a:pt x="768026" y="11436"/>
                  </a:lnTo>
                  <a:lnTo>
                    <a:pt x="774386" y="27866"/>
                  </a:lnTo>
                  <a:lnTo>
                    <a:pt x="773551" y="57908"/>
                  </a:lnTo>
                  <a:lnTo>
                    <a:pt x="759783" y="116067"/>
                  </a:lnTo>
                  <a:lnTo>
                    <a:pt x="746155" y="170432"/>
                  </a:lnTo>
                  <a:lnTo>
                    <a:pt x="738037" y="225759"/>
                  </a:lnTo>
                  <a:lnTo>
                    <a:pt x="730626" y="257179"/>
                  </a:lnTo>
                  <a:lnTo>
                    <a:pt x="712024" y="285299"/>
                  </a:lnTo>
                  <a:lnTo>
                    <a:pt x="684129" y="313379"/>
                  </a:lnTo>
                  <a:lnTo>
                    <a:pt x="627008" y="349629"/>
                  </a:lnTo>
                  <a:lnTo>
                    <a:pt x="567226" y="372427"/>
                  </a:lnTo>
                  <a:lnTo>
                    <a:pt x="526641" y="381073"/>
                  </a:lnTo>
                  <a:lnTo>
                    <a:pt x="471512" y="379114"/>
                  </a:lnTo>
                  <a:lnTo>
                    <a:pt x="415530" y="371755"/>
                  </a:lnTo>
                  <a:lnTo>
                    <a:pt x="352178" y="361732"/>
                  </a:lnTo>
                  <a:lnTo>
                    <a:pt x="292634" y="354617"/>
                  </a:lnTo>
                  <a:lnTo>
                    <a:pt x="230377" y="345089"/>
                  </a:lnTo>
                  <a:lnTo>
                    <a:pt x="175070" y="318415"/>
                  </a:lnTo>
                  <a:lnTo>
                    <a:pt x="117717" y="273282"/>
                  </a:lnTo>
                  <a:lnTo>
                    <a:pt x="56983" y="228363"/>
                  </a:lnTo>
                  <a:lnTo>
                    <a:pt x="25589" y="198346"/>
                  </a:lnTo>
                  <a:lnTo>
                    <a:pt x="9597" y="163518"/>
                  </a:lnTo>
                  <a:lnTo>
                    <a:pt x="0" y="126504"/>
                  </a:lnTo>
                  <a:lnTo>
                    <a:pt x="564" y="94736"/>
                  </a:lnTo>
                  <a:lnTo>
                    <a:pt x="6586" y="69297"/>
                  </a:lnTo>
                  <a:lnTo>
                    <a:pt x="13939" y="537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631876" y="5233939"/>
            <a:ext cx="865390" cy="465353"/>
            <a:chOff x="6631876" y="5233939"/>
            <a:chExt cx="865390" cy="465353"/>
          </a:xfrm>
        </p:grpSpPr>
        <p:sp>
          <p:nvSpPr>
            <p:cNvPr id="166" name="Freeform 165"/>
            <p:cNvSpPr/>
            <p:nvPr/>
          </p:nvSpPr>
          <p:spPr>
            <a:xfrm>
              <a:off x="6794615" y="5383805"/>
              <a:ext cx="64143" cy="250285"/>
            </a:xfrm>
            <a:custGeom>
              <a:avLst/>
              <a:gdLst/>
              <a:ahLst/>
              <a:cxnLst/>
              <a:rect l="0" t="0" r="0" b="0"/>
              <a:pathLst>
                <a:path w="64143" h="250285">
                  <a:moveTo>
                    <a:pt x="53608" y="24876"/>
                  </a:moveTo>
                  <a:lnTo>
                    <a:pt x="41246" y="39087"/>
                  </a:lnTo>
                  <a:lnTo>
                    <a:pt x="26069" y="79996"/>
                  </a:lnTo>
                  <a:lnTo>
                    <a:pt x="22383" y="133870"/>
                  </a:lnTo>
                  <a:lnTo>
                    <a:pt x="27134" y="186973"/>
                  </a:lnTo>
                  <a:lnTo>
                    <a:pt x="32316" y="247880"/>
                  </a:lnTo>
                  <a:lnTo>
                    <a:pt x="30168" y="250284"/>
                  </a:lnTo>
                  <a:lnTo>
                    <a:pt x="26886" y="250038"/>
                  </a:lnTo>
                  <a:lnTo>
                    <a:pt x="23774" y="247099"/>
                  </a:lnTo>
                  <a:lnTo>
                    <a:pt x="17851" y="236439"/>
                  </a:lnTo>
                  <a:lnTo>
                    <a:pt x="3720" y="180885"/>
                  </a:lnTo>
                  <a:lnTo>
                    <a:pt x="0" y="154310"/>
                  </a:lnTo>
                  <a:lnTo>
                    <a:pt x="5147" y="97117"/>
                  </a:lnTo>
                  <a:lnTo>
                    <a:pt x="15065" y="41509"/>
                  </a:lnTo>
                  <a:lnTo>
                    <a:pt x="27600" y="15114"/>
                  </a:lnTo>
                  <a:lnTo>
                    <a:pt x="40200" y="4204"/>
                  </a:lnTo>
                  <a:lnTo>
                    <a:pt x="47443" y="0"/>
                  </a:lnTo>
                  <a:lnTo>
                    <a:pt x="53196" y="895"/>
                  </a:lnTo>
                  <a:lnTo>
                    <a:pt x="57956" y="5191"/>
                  </a:lnTo>
                  <a:lnTo>
                    <a:pt x="62053" y="11752"/>
                  </a:lnTo>
                  <a:lnTo>
                    <a:pt x="64142" y="26440"/>
                  </a:lnTo>
                  <a:lnTo>
                    <a:pt x="57949" y="58469"/>
                  </a:lnTo>
                  <a:lnTo>
                    <a:pt x="53728" y="64838"/>
                  </a:lnTo>
                  <a:lnTo>
                    <a:pt x="28644" y="831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866651" y="5408681"/>
              <a:ext cx="81425" cy="183899"/>
            </a:xfrm>
            <a:custGeom>
              <a:avLst/>
              <a:gdLst/>
              <a:ahLst/>
              <a:cxnLst/>
              <a:rect l="0" t="0" r="0" b="0"/>
              <a:pathLst>
                <a:path w="81425" h="183899">
                  <a:moveTo>
                    <a:pt x="81424" y="0"/>
                  </a:moveTo>
                  <a:lnTo>
                    <a:pt x="36853" y="52139"/>
                  </a:lnTo>
                  <a:lnTo>
                    <a:pt x="10387" y="108440"/>
                  </a:lnTo>
                  <a:lnTo>
                    <a:pt x="0" y="161274"/>
                  </a:lnTo>
                  <a:lnTo>
                    <a:pt x="2178" y="169462"/>
                  </a:lnTo>
                  <a:lnTo>
                    <a:pt x="6404" y="175845"/>
                  </a:lnTo>
                  <a:lnTo>
                    <a:pt x="11995" y="181025"/>
                  </a:lnTo>
                  <a:lnTo>
                    <a:pt x="18496" y="183554"/>
                  </a:lnTo>
                  <a:lnTo>
                    <a:pt x="33115" y="183898"/>
                  </a:lnTo>
                  <a:lnTo>
                    <a:pt x="63252" y="176585"/>
                  </a:lnTo>
                  <a:lnTo>
                    <a:pt x="81424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658573" y="5408681"/>
              <a:ext cx="23229" cy="290611"/>
            </a:xfrm>
            <a:custGeom>
              <a:avLst/>
              <a:gdLst/>
              <a:ahLst/>
              <a:cxnLst/>
              <a:rect l="0" t="0" r="0" b="0"/>
              <a:pathLst>
                <a:path w="23229" h="290611">
                  <a:moveTo>
                    <a:pt x="6587" y="0"/>
                  </a:moveTo>
                  <a:lnTo>
                    <a:pt x="0" y="29621"/>
                  </a:lnTo>
                  <a:lnTo>
                    <a:pt x="1245" y="57162"/>
                  </a:lnTo>
                  <a:lnTo>
                    <a:pt x="5532" y="108987"/>
                  </a:lnTo>
                  <a:lnTo>
                    <a:pt x="7303" y="161617"/>
                  </a:lnTo>
                  <a:lnTo>
                    <a:pt x="13724" y="218854"/>
                  </a:lnTo>
                  <a:lnTo>
                    <a:pt x="17217" y="274560"/>
                  </a:lnTo>
                  <a:lnTo>
                    <a:pt x="20557" y="290297"/>
                  </a:lnTo>
                  <a:lnTo>
                    <a:pt x="21447" y="290610"/>
                  </a:lnTo>
                  <a:lnTo>
                    <a:pt x="23228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690123" y="5233939"/>
              <a:ext cx="116496" cy="15487"/>
            </a:xfrm>
            <a:custGeom>
              <a:avLst/>
              <a:gdLst/>
              <a:ahLst/>
              <a:cxnLst/>
              <a:rect l="0" t="0" r="0" b="0"/>
              <a:pathLst>
                <a:path w="116496" h="15487">
                  <a:moveTo>
                    <a:pt x="0" y="8321"/>
                  </a:moveTo>
                  <a:lnTo>
                    <a:pt x="50744" y="15486"/>
                  </a:lnTo>
                  <a:lnTo>
                    <a:pt x="93919" y="9771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931434" y="5250581"/>
              <a:ext cx="149779" cy="58249"/>
            </a:xfrm>
            <a:custGeom>
              <a:avLst/>
              <a:gdLst/>
              <a:ahLst/>
              <a:cxnLst/>
              <a:rect l="0" t="0" r="0" b="0"/>
              <a:pathLst>
                <a:path w="149779" h="58249">
                  <a:moveTo>
                    <a:pt x="0" y="0"/>
                  </a:moveTo>
                  <a:lnTo>
                    <a:pt x="8834" y="13253"/>
                  </a:lnTo>
                  <a:lnTo>
                    <a:pt x="20568" y="22224"/>
                  </a:lnTo>
                  <a:lnTo>
                    <a:pt x="75118" y="51383"/>
                  </a:lnTo>
                  <a:lnTo>
                    <a:pt x="127231" y="57344"/>
                  </a:lnTo>
                  <a:lnTo>
                    <a:pt x="149778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122817" y="5308829"/>
              <a:ext cx="16644" cy="1"/>
            </a:xfrm>
            <a:custGeom>
              <a:avLst/>
              <a:gdLst/>
              <a:ahLst/>
              <a:cxnLst/>
              <a:rect l="0" t="0" r="0" b="0"/>
              <a:pathLst>
                <a:path w="16644" h="1">
                  <a:moveTo>
                    <a:pt x="0" y="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181065" y="5325471"/>
              <a:ext cx="266274" cy="29202"/>
            </a:xfrm>
            <a:custGeom>
              <a:avLst/>
              <a:gdLst/>
              <a:ahLst/>
              <a:cxnLst/>
              <a:rect l="0" t="0" r="0" b="0"/>
              <a:pathLst>
                <a:path w="266274" h="29202">
                  <a:moveTo>
                    <a:pt x="0" y="0"/>
                  </a:moveTo>
                  <a:lnTo>
                    <a:pt x="55506" y="20979"/>
                  </a:lnTo>
                  <a:lnTo>
                    <a:pt x="106502" y="24176"/>
                  </a:lnTo>
                  <a:lnTo>
                    <a:pt x="165835" y="20739"/>
                  </a:lnTo>
                  <a:lnTo>
                    <a:pt x="220892" y="29201"/>
                  </a:lnTo>
                  <a:lnTo>
                    <a:pt x="26627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480622" y="5350434"/>
              <a:ext cx="16644" cy="74890"/>
            </a:xfrm>
            <a:custGeom>
              <a:avLst/>
              <a:gdLst/>
              <a:ahLst/>
              <a:cxnLst/>
              <a:rect l="0" t="0" r="0" b="0"/>
              <a:pathLst>
                <a:path w="16644" h="74890">
                  <a:moveTo>
                    <a:pt x="16643" y="0"/>
                  </a:moveTo>
                  <a:lnTo>
                    <a:pt x="2249" y="50575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405733" y="5475250"/>
              <a:ext cx="58248" cy="41606"/>
            </a:xfrm>
            <a:custGeom>
              <a:avLst/>
              <a:gdLst/>
              <a:ahLst/>
              <a:cxnLst/>
              <a:rect l="0" t="0" r="0" b="0"/>
              <a:pathLst>
                <a:path w="58248" h="41606">
                  <a:moveTo>
                    <a:pt x="58247" y="0"/>
                  </a:moveTo>
                  <a:lnTo>
                    <a:pt x="35084" y="30328"/>
                  </a:lnTo>
                  <a:lnTo>
                    <a:pt x="22065" y="36593"/>
                  </a:ln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214349" y="5575102"/>
              <a:ext cx="33285" cy="8323"/>
            </a:xfrm>
            <a:custGeom>
              <a:avLst/>
              <a:gdLst/>
              <a:ahLst/>
              <a:cxnLst/>
              <a:rect l="0" t="0" r="0" b="0"/>
              <a:pathLst>
                <a:path w="33285" h="8323">
                  <a:moveTo>
                    <a:pt x="33284" y="0"/>
                  </a:moveTo>
                  <a:lnTo>
                    <a:pt x="0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156101" y="556678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631876" y="5629959"/>
              <a:ext cx="411201" cy="61639"/>
            </a:xfrm>
            <a:custGeom>
              <a:avLst/>
              <a:gdLst/>
              <a:ahLst/>
              <a:cxnLst/>
              <a:rect l="0" t="0" r="0" b="0"/>
              <a:pathLst>
                <a:path w="411201" h="61639">
                  <a:moveTo>
                    <a:pt x="411200" y="0"/>
                  </a:moveTo>
                  <a:lnTo>
                    <a:pt x="401809" y="6043"/>
                  </a:lnTo>
                  <a:lnTo>
                    <a:pt x="373309" y="20921"/>
                  </a:lnTo>
                  <a:lnTo>
                    <a:pt x="323200" y="26885"/>
                  </a:lnTo>
                  <a:lnTo>
                    <a:pt x="268786" y="28063"/>
                  </a:lnTo>
                  <a:lnTo>
                    <a:pt x="214446" y="33091"/>
                  </a:lnTo>
                  <a:lnTo>
                    <a:pt x="160223" y="24743"/>
                  </a:lnTo>
                  <a:lnTo>
                    <a:pt x="96778" y="20446"/>
                  </a:lnTo>
                  <a:lnTo>
                    <a:pt x="42065" y="31651"/>
                  </a:lnTo>
                  <a:lnTo>
                    <a:pt x="15979" y="48044"/>
                  </a:lnTo>
                  <a:lnTo>
                    <a:pt x="0" y="616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314202" y="4501687"/>
            <a:ext cx="191384" cy="241312"/>
            <a:chOff x="7314202" y="4501687"/>
            <a:chExt cx="191384" cy="241312"/>
          </a:xfrm>
        </p:grpSpPr>
        <p:sp>
          <p:nvSpPr>
            <p:cNvPr id="179" name="Freeform 178"/>
            <p:cNvSpPr/>
            <p:nvPr/>
          </p:nvSpPr>
          <p:spPr>
            <a:xfrm>
              <a:off x="7347486" y="4501687"/>
              <a:ext cx="8322" cy="221161"/>
            </a:xfrm>
            <a:custGeom>
              <a:avLst/>
              <a:gdLst/>
              <a:ahLst/>
              <a:cxnLst/>
              <a:rect l="0" t="0" r="0" b="0"/>
              <a:pathLst>
                <a:path w="8322" h="221161">
                  <a:moveTo>
                    <a:pt x="8321" y="0"/>
                  </a:moveTo>
                  <a:lnTo>
                    <a:pt x="3903" y="56238"/>
                  </a:lnTo>
                  <a:lnTo>
                    <a:pt x="770" y="109215"/>
                  </a:lnTo>
                  <a:lnTo>
                    <a:pt x="152" y="162141"/>
                  </a:lnTo>
                  <a:lnTo>
                    <a:pt x="19" y="221160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314202" y="4627659"/>
              <a:ext cx="100774" cy="105357"/>
            </a:xfrm>
            <a:custGeom>
              <a:avLst/>
              <a:gdLst/>
              <a:ahLst/>
              <a:cxnLst/>
              <a:rect l="0" t="0" r="0" b="0"/>
              <a:pathLst>
                <a:path w="100774" h="105357">
                  <a:moveTo>
                    <a:pt x="0" y="7165"/>
                  </a:moveTo>
                  <a:lnTo>
                    <a:pt x="58603" y="1446"/>
                  </a:lnTo>
                  <a:lnTo>
                    <a:pt x="79053" y="0"/>
                  </a:lnTo>
                  <a:lnTo>
                    <a:pt x="86911" y="2389"/>
                  </a:lnTo>
                  <a:lnTo>
                    <a:pt x="93074" y="6754"/>
                  </a:lnTo>
                  <a:lnTo>
                    <a:pt x="98107" y="12439"/>
                  </a:lnTo>
                  <a:lnTo>
                    <a:pt x="100538" y="19926"/>
                  </a:lnTo>
                  <a:lnTo>
                    <a:pt x="100773" y="38108"/>
                  </a:lnTo>
                  <a:lnTo>
                    <a:pt x="84336" y="90798"/>
                  </a:lnTo>
                  <a:lnTo>
                    <a:pt x="80012" y="105356"/>
                  </a:lnTo>
                  <a:lnTo>
                    <a:pt x="83210" y="654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414054" y="4534971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431113" y="4501687"/>
              <a:ext cx="74473" cy="241312"/>
            </a:xfrm>
            <a:custGeom>
              <a:avLst/>
              <a:gdLst/>
              <a:ahLst/>
              <a:cxnLst/>
              <a:rect l="0" t="0" r="0" b="0"/>
              <a:pathLst>
                <a:path w="74473" h="241312">
                  <a:moveTo>
                    <a:pt x="49509" y="0"/>
                  </a:moveTo>
                  <a:lnTo>
                    <a:pt x="37147" y="14211"/>
                  </a:lnTo>
                  <a:lnTo>
                    <a:pt x="17554" y="59537"/>
                  </a:lnTo>
                  <a:lnTo>
                    <a:pt x="6710" y="120420"/>
                  </a:lnTo>
                  <a:lnTo>
                    <a:pt x="991" y="170484"/>
                  </a:lnTo>
                  <a:lnTo>
                    <a:pt x="0" y="208717"/>
                  </a:lnTo>
                  <a:lnTo>
                    <a:pt x="1710" y="213109"/>
                  </a:lnTo>
                  <a:lnTo>
                    <a:pt x="4700" y="212340"/>
                  </a:lnTo>
                  <a:lnTo>
                    <a:pt x="17742" y="193587"/>
                  </a:lnTo>
                  <a:lnTo>
                    <a:pt x="47981" y="137683"/>
                  </a:lnTo>
                  <a:lnTo>
                    <a:pt x="50340" y="136168"/>
                  </a:lnTo>
                  <a:lnTo>
                    <a:pt x="50988" y="137931"/>
                  </a:lnTo>
                  <a:lnTo>
                    <a:pt x="38147" y="198521"/>
                  </a:lnTo>
                  <a:lnTo>
                    <a:pt x="43227" y="211815"/>
                  </a:lnTo>
                  <a:lnTo>
                    <a:pt x="56483" y="229695"/>
                  </a:lnTo>
                  <a:lnTo>
                    <a:pt x="64320" y="236148"/>
                  </a:lnTo>
                  <a:lnTo>
                    <a:pt x="74472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212875" y="5236885"/>
            <a:ext cx="1315217" cy="579529"/>
            <a:chOff x="8212875" y="5236885"/>
            <a:chExt cx="1315217" cy="579529"/>
          </a:xfrm>
        </p:grpSpPr>
        <p:sp>
          <p:nvSpPr>
            <p:cNvPr id="184" name="Freeform 183"/>
            <p:cNvSpPr/>
            <p:nvPr/>
          </p:nvSpPr>
          <p:spPr>
            <a:xfrm>
              <a:off x="8212875" y="530882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246159" y="5236885"/>
              <a:ext cx="63307" cy="388145"/>
            </a:xfrm>
            <a:custGeom>
              <a:avLst/>
              <a:gdLst/>
              <a:ahLst/>
              <a:cxnLst/>
              <a:rect l="0" t="0" r="0" b="0"/>
              <a:pathLst>
                <a:path w="63307" h="388145">
                  <a:moveTo>
                    <a:pt x="0" y="63623"/>
                  </a:moveTo>
                  <a:lnTo>
                    <a:pt x="50054" y="5761"/>
                  </a:lnTo>
                  <a:lnTo>
                    <a:pt x="55559" y="85"/>
                  </a:lnTo>
                  <a:lnTo>
                    <a:pt x="59229" y="0"/>
                  </a:lnTo>
                  <a:lnTo>
                    <a:pt x="61675" y="3640"/>
                  </a:lnTo>
                  <a:lnTo>
                    <a:pt x="63306" y="9766"/>
                  </a:lnTo>
                  <a:lnTo>
                    <a:pt x="61184" y="36057"/>
                  </a:lnTo>
                  <a:lnTo>
                    <a:pt x="44226" y="99528"/>
                  </a:lnTo>
                  <a:lnTo>
                    <a:pt x="33253" y="152385"/>
                  </a:lnTo>
                  <a:lnTo>
                    <a:pt x="19412" y="210263"/>
                  </a:lnTo>
                  <a:lnTo>
                    <a:pt x="8320" y="259866"/>
                  </a:lnTo>
                  <a:lnTo>
                    <a:pt x="1643" y="318118"/>
                  </a:lnTo>
                  <a:lnTo>
                    <a:pt x="1248" y="364723"/>
                  </a:lnTo>
                  <a:lnTo>
                    <a:pt x="8321" y="3881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57257" y="5321452"/>
              <a:ext cx="79491" cy="310352"/>
            </a:xfrm>
            <a:custGeom>
              <a:avLst/>
              <a:gdLst/>
              <a:ahLst/>
              <a:cxnLst/>
              <a:rect l="0" t="0" r="0" b="0"/>
              <a:pathLst>
                <a:path w="79491" h="310352">
                  <a:moveTo>
                    <a:pt x="38681" y="20661"/>
                  </a:moveTo>
                  <a:lnTo>
                    <a:pt x="29630" y="70850"/>
                  </a:lnTo>
                  <a:lnTo>
                    <a:pt x="19121" y="128373"/>
                  </a:lnTo>
                  <a:lnTo>
                    <a:pt x="7843" y="189122"/>
                  </a:lnTo>
                  <a:lnTo>
                    <a:pt x="0" y="250049"/>
                  </a:lnTo>
                  <a:lnTo>
                    <a:pt x="119" y="292627"/>
                  </a:lnTo>
                  <a:lnTo>
                    <a:pt x="1879" y="301824"/>
                  </a:lnTo>
                  <a:lnTo>
                    <a:pt x="5825" y="307031"/>
                  </a:lnTo>
                  <a:lnTo>
                    <a:pt x="11229" y="309578"/>
                  </a:lnTo>
                  <a:lnTo>
                    <a:pt x="17606" y="310351"/>
                  </a:lnTo>
                  <a:lnTo>
                    <a:pt x="23707" y="307168"/>
                  </a:lnTo>
                  <a:lnTo>
                    <a:pt x="35416" y="293770"/>
                  </a:lnTo>
                  <a:lnTo>
                    <a:pt x="64730" y="230870"/>
                  </a:lnTo>
                  <a:lnTo>
                    <a:pt x="76255" y="175905"/>
                  </a:lnTo>
                  <a:lnTo>
                    <a:pt x="79490" y="114094"/>
                  </a:lnTo>
                  <a:lnTo>
                    <a:pt x="79257" y="50669"/>
                  </a:lnTo>
                  <a:lnTo>
                    <a:pt x="68691" y="4683"/>
                  </a:lnTo>
                  <a:lnTo>
                    <a:pt x="65159" y="763"/>
                  </a:lnTo>
                  <a:lnTo>
                    <a:pt x="60956" y="0"/>
                  </a:lnTo>
                  <a:lnTo>
                    <a:pt x="56305" y="1339"/>
                  </a:lnTo>
                  <a:lnTo>
                    <a:pt x="53204" y="5931"/>
                  </a:lnTo>
                  <a:lnTo>
                    <a:pt x="48840" y="30062"/>
                  </a:lnTo>
                  <a:lnTo>
                    <a:pt x="47002" y="872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520754" y="5516855"/>
              <a:ext cx="33285" cy="49927"/>
            </a:xfrm>
            <a:custGeom>
              <a:avLst/>
              <a:gdLst/>
              <a:ahLst/>
              <a:cxnLst/>
              <a:rect l="0" t="0" r="0" b="0"/>
              <a:pathLst>
                <a:path w="33285" h="49927">
                  <a:moveTo>
                    <a:pt x="0" y="49926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583419" y="5300508"/>
              <a:ext cx="118711" cy="280216"/>
            </a:xfrm>
            <a:custGeom>
              <a:avLst/>
              <a:gdLst/>
              <a:ahLst/>
              <a:cxnLst/>
              <a:rect l="0" t="0" r="0" b="0"/>
              <a:pathLst>
                <a:path w="118711" h="280216">
                  <a:moveTo>
                    <a:pt x="45508" y="0"/>
                  </a:moveTo>
                  <a:lnTo>
                    <a:pt x="36673" y="8835"/>
                  </a:lnTo>
                  <a:lnTo>
                    <a:pt x="17970" y="65030"/>
                  </a:lnTo>
                  <a:lnTo>
                    <a:pt x="5564" y="127941"/>
                  </a:lnTo>
                  <a:lnTo>
                    <a:pt x="0" y="189695"/>
                  </a:lnTo>
                  <a:lnTo>
                    <a:pt x="5238" y="246635"/>
                  </a:lnTo>
                  <a:lnTo>
                    <a:pt x="12509" y="268948"/>
                  </a:lnTo>
                  <a:lnTo>
                    <a:pt x="17961" y="275453"/>
                  </a:lnTo>
                  <a:lnTo>
                    <a:pt x="24370" y="278865"/>
                  </a:lnTo>
                  <a:lnTo>
                    <a:pt x="31416" y="280215"/>
                  </a:lnTo>
                  <a:lnTo>
                    <a:pt x="37963" y="278342"/>
                  </a:lnTo>
                  <a:lnTo>
                    <a:pt x="67434" y="252351"/>
                  </a:lnTo>
                  <a:lnTo>
                    <a:pt x="96541" y="193206"/>
                  </a:lnTo>
                  <a:lnTo>
                    <a:pt x="114704" y="132783"/>
                  </a:lnTo>
                  <a:lnTo>
                    <a:pt x="118710" y="93379"/>
                  </a:lnTo>
                  <a:lnTo>
                    <a:pt x="114717" y="71088"/>
                  </a:lnTo>
                  <a:lnTo>
                    <a:pt x="111063" y="61260"/>
                  </a:lnTo>
                  <a:lnTo>
                    <a:pt x="105854" y="55633"/>
                  </a:lnTo>
                  <a:lnTo>
                    <a:pt x="99607" y="52806"/>
                  </a:lnTo>
                  <a:lnTo>
                    <a:pt x="92668" y="51846"/>
                  </a:lnTo>
                  <a:lnTo>
                    <a:pt x="86194" y="53980"/>
                  </a:lnTo>
                  <a:lnTo>
                    <a:pt x="74069" y="63747"/>
                  </a:lnTo>
                  <a:lnTo>
                    <a:pt x="61264" y="93674"/>
                  </a:lnTo>
                  <a:lnTo>
                    <a:pt x="59599" y="113749"/>
                  </a:lnTo>
                  <a:lnTo>
                    <a:pt x="61941" y="129142"/>
                  </a:lnTo>
                  <a:lnTo>
                    <a:pt x="63859" y="133248"/>
                  </a:lnTo>
                  <a:lnTo>
                    <a:pt x="70471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755049" y="5375397"/>
              <a:ext cx="93550" cy="255995"/>
            </a:xfrm>
            <a:custGeom>
              <a:avLst/>
              <a:gdLst/>
              <a:ahLst/>
              <a:cxnLst/>
              <a:rect l="0" t="0" r="0" b="0"/>
              <a:pathLst>
                <a:path w="93550" h="255995">
                  <a:moveTo>
                    <a:pt x="40299" y="0"/>
                  </a:moveTo>
                  <a:lnTo>
                    <a:pt x="31465" y="8835"/>
                  </a:lnTo>
                  <a:lnTo>
                    <a:pt x="12761" y="69448"/>
                  </a:lnTo>
                  <a:lnTo>
                    <a:pt x="5306" y="124830"/>
                  </a:lnTo>
                  <a:lnTo>
                    <a:pt x="0" y="173615"/>
                  </a:lnTo>
                  <a:lnTo>
                    <a:pt x="7917" y="236596"/>
                  </a:lnTo>
                  <a:lnTo>
                    <a:pt x="10390" y="246489"/>
                  </a:lnTo>
                  <a:lnTo>
                    <a:pt x="14813" y="252159"/>
                  </a:lnTo>
                  <a:lnTo>
                    <a:pt x="20535" y="255015"/>
                  </a:lnTo>
                  <a:lnTo>
                    <a:pt x="27123" y="255994"/>
                  </a:lnTo>
                  <a:lnTo>
                    <a:pt x="33364" y="253873"/>
                  </a:lnTo>
                  <a:lnTo>
                    <a:pt x="45229" y="244120"/>
                  </a:lnTo>
                  <a:lnTo>
                    <a:pt x="71037" y="194128"/>
                  </a:lnTo>
                  <a:lnTo>
                    <a:pt x="90002" y="134302"/>
                  </a:lnTo>
                  <a:lnTo>
                    <a:pt x="93549" y="96808"/>
                  </a:lnTo>
                  <a:lnTo>
                    <a:pt x="88814" y="38259"/>
                  </a:lnTo>
                  <a:lnTo>
                    <a:pt x="81585" y="14847"/>
                  </a:lnTo>
                  <a:lnTo>
                    <a:pt x="75220" y="8049"/>
                  </a:lnTo>
                  <a:lnTo>
                    <a:pt x="67278" y="4441"/>
                  </a:lnTo>
                  <a:lnTo>
                    <a:pt x="58285" y="2961"/>
                  </a:lnTo>
                  <a:lnTo>
                    <a:pt x="50441" y="4747"/>
                  </a:lnTo>
                  <a:lnTo>
                    <a:pt x="36793" y="14129"/>
                  </a:lnTo>
                  <a:lnTo>
                    <a:pt x="29495" y="32476"/>
                  </a:lnTo>
                  <a:lnTo>
                    <a:pt x="27176" y="54190"/>
                  </a:lnTo>
                  <a:lnTo>
                    <a:pt x="31978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908135" y="5367076"/>
              <a:ext cx="91304" cy="249274"/>
            </a:xfrm>
            <a:custGeom>
              <a:avLst/>
              <a:gdLst/>
              <a:ahLst/>
              <a:cxnLst/>
              <a:rect l="0" t="0" r="0" b="0"/>
              <a:pathLst>
                <a:path w="91304" h="249274">
                  <a:moveTo>
                    <a:pt x="36992" y="0"/>
                  </a:moveTo>
                  <a:lnTo>
                    <a:pt x="22799" y="62491"/>
                  </a:lnTo>
                  <a:lnTo>
                    <a:pt x="9212" y="119097"/>
                  </a:lnTo>
                  <a:lnTo>
                    <a:pt x="0" y="163614"/>
                  </a:lnTo>
                  <a:lnTo>
                    <a:pt x="3037" y="219117"/>
                  </a:lnTo>
                  <a:lnTo>
                    <a:pt x="8341" y="236378"/>
                  </a:lnTo>
                  <a:lnTo>
                    <a:pt x="12344" y="243569"/>
                  </a:lnTo>
                  <a:lnTo>
                    <a:pt x="17786" y="247439"/>
                  </a:lnTo>
                  <a:lnTo>
                    <a:pt x="24188" y="249094"/>
                  </a:lnTo>
                  <a:lnTo>
                    <a:pt x="31229" y="249273"/>
                  </a:lnTo>
                  <a:lnTo>
                    <a:pt x="37773" y="246619"/>
                  </a:lnTo>
                  <a:lnTo>
                    <a:pt x="49975" y="236273"/>
                  </a:lnTo>
                  <a:lnTo>
                    <a:pt x="78481" y="180939"/>
                  </a:lnTo>
                  <a:lnTo>
                    <a:pt x="90274" y="140829"/>
                  </a:lnTo>
                  <a:lnTo>
                    <a:pt x="91303" y="99666"/>
                  </a:lnTo>
                  <a:lnTo>
                    <a:pt x="83367" y="53177"/>
                  </a:lnTo>
                  <a:lnTo>
                    <a:pt x="67178" y="19133"/>
                  </a:lnTo>
                  <a:lnTo>
                    <a:pt x="5363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203179" y="5342113"/>
              <a:ext cx="199606" cy="337868"/>
            </a:xfrm>
            <a:custGeom>
              <a:avLst/>
              <a:gdLst/>
              <a:ahLst/>
              <a:cxnLst/>
              <a:rect l="0" t="0" r="0" b="0"/>
              <a:pathLst>
                <a:path w="199606" h="337868">
                  <a:moveTo>
                    <a:pt x="33184" y="0"/>
                  </a:moveTo>
                  <a:lnTo>
                    <a:pt x="20823" y="21779"/>
                  </a:lnTo>
                  <a:lnTo>
                    <a:pt x="5647" y="77426"/>
                  </a:lnTo>
                  <a:lnTo>
                    <a:pt x="657" y="133106"/>
                  </a:lnTo>
                  <a:lnTo>
                    <a:pt x="0" y="190455"/>
                  </a:lnTo>
                  <a:lnTo>
                    <a:pt x="2385" y="243695"/>
                  </a:lnTo>
                  <a:lnTo>
                    <a:pt x="4331" y="253995"/>
                  </a:lnTo>
                  <a:lnTo>
                    <a:pt x="8401" y="261786"/>
                  </a:lnTo>
                  <a:lnTo>
                    <a:pt x="20321" y="272908"/>
                  </a:lnTo>
                  <a:lnTo>
                    <a:pt x="27382" y="274395"/>
                  </a:lnTo>
                  <a:lnTo>
                    <a:pt x="42625" y="271116"/>
                  </a:lnTo>
                  <a:lnTo>
                    <a:pt x="66801" y="250039"/>
                  </a:lnTo>
                  <a:lnTo>
                    <a:pt x="86532" y="216428"/>
                  </a:lnTo>
                  <a:lnTo>
                    <a:pt x="107950" y="158105"/>
                  </a:lnTo>
                  <a:lnTo>
                    <a:pt x="131292" y="103243"/>
                  </a:lnTo>
                  <a:lnTo>
                    <a:pt x="135959" y="85642"/>
                  </a:lnTo>
                  <a:lnTo>
                    <a:pt x="135910" y="84832"/>
                  </a:lnTo>
                  <a:lnTo>
                    <a:pt x="129187" y="103460"/>
                  </a:lnTo>
                  <a:lnTo>
                    <a:pt x="122839" y="160036"/>
                  </a:lnTo>
                  <a:lnTo>
                    <a:pt x="117668" y="213956"/>
                  </a:lnTo>
                  <a:lnTo>
                    <a:pt x="116562" y="273915"/>
                  </a:lnTo>
                  <a:lnTo>
                    <a:pt x="120845" y="314422"/>
                  </a:lnTo>
                  <a:lnTo>
                    <a:pt x="132404" y="336219"/>
                  </a:lnTo>
                  <a:lnTo>
                    <a:pt x="138162" y="337867"/>
                  </a:lnTo>
                  <a:lnTo>
                    <a:pt x="144775" y="336192"/>
                  </a:lnTo>
                  <a:lnTo>
                    <a:pt x="151958" y="332301"/>
                  </a:lnTo>
                  <a:lnTo>
                    <a:pt x="162403" y="320582"/>
                  </a:lnTo>
                  <a:lnTo>
                    <a:pt x="194983" y="260573"/>
                  </a:lnTo>
                  <a:lnTo>
                    <a:pt x="199605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411105" y="5317150"/>
              <a:ext cx="116987" cy="342748"/>
            </a:xfrm>
            <a:custGeom>
              <a:avLst/>
              <a:gdLst/>
              <a:ahLst/>
              <a:cxnLst/>
              <a:rect l="0" t="0" r="0" b="0"/>
              <a:pathLst>
                <a:path w="116987" h="342748">
                  <a:moveTo>
                    <a:pt x="74890" y="0"/>
                  </a:moveTo>
                  <a:lnTo>
                    <a:pt x="50200" y="29620"/>
                  </a:lnTo>
                  <a:lnTo>
                    <a:pt x="27792" y="74679"/>
                  </a:lnTo>
                  <a:lnTo>
                    <a:pt x="19946" y="110063"/>
                  </a:lnTo>
                  <a:lnTo>
                    <a:pt x="22039" y="139552"/>
                  </a:lnTo>
                  <a:lnTo>
                    <a:pt x="32932" y="165856"/>
                  </a:lnTo>
                  <a:lnTo>
                    <a:pt x="52288" y="186799"/>
                  </a:lnTo>
                  <a:lnTo>
                    <a:pt x="107536" y="235384"/>
                  </a:lnTo>
                  <a:lnTo>
                    <a:pt x="113296" y="242907"/>
                  </a:lnTo>
                  <a:lnTo>
                    <a:pt x="116211" y="250696"/>
                  </a:lnTo>
                  <a:lnTo>
                    <a:pt x="116986" y="266746"/>
                  </a:lnTo>
                  <a:lnTo>
                    <a:pt x="112224" y="291377"/>
                  </a:lnTo>
                  <a:lnTo>
                    <a:pt x="100539" y="311824"/>
                  </a:lnTo>
                  <a:lnTo>
                    <a:pt x="80949" y="329593"/>
                  </a:lnTo>
                  <a:lnTo>
                    <a:pt x="53161" y="342152"/>
                  </a:lnTo>
                  <a:lnTo>
                    <a:pt x="44686" y="342747"/>
                  </a:lnTo>
                  <a:lnTo>
                    <a:pt x="30340" y="338477"/>
                  </a:lnTo>
                  <a:lnTo>
                    <a:pt x="17799" y="325484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9369500" y="5250581"/>
              <a:ext cx="133138" cy="565833"/>
            </a:xfrm>
            <a:custGeom>
              <a:avLst/>
              <a:gdLst/>
              <a:ahLst/>
              <a:cxnLst/>
              <a:rect l="0" t="0" r="0" b="0"/>
              <a:pathLst>
                <a:path w="133138" h="565833">
                  <a:moveTo>
                    <a:pt x="133137" y="0"/>
                  </a:moveTo>
                  <a:lnTo>
                    <a:pt x="113577" y="63098"/>
                  </a:lnTo>
                  <a:lnTo>
                    <a:pt x="90782" y="125820"/>
                  </a:lnTo>
                  <a:lnTo>
                    <a:pt x="73612" y="184905"/>
                  </a:lnTo>
                  <a:lnTo>
                    <a:pt x="59821" y="237953"/>
                  </a:lnTo>
                  <a:lnTo>
                    <a:pt x="44024" y="294660"/>
                  </a:lnTo>
                  <a:lnTo>
                    <a:pt x="32049" y="352451"/>
                  </a:lnTo>
                  <a:lnTo>
                    <a:pt x="22646" y="410563"/>
                  </a:lnTo>
                  <a:lnTo>
                    <a:pt x="14004" y="468770"/>
                  </a:lnTo>
                  <a:lnTo>
                    <a:pt x="5587" y="527005"/>
                  </a:lnTo>
                  <a:lnTo>
                    <a:pt x="0" y="5658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1568520" y="4792924"/>
            <a:ext cx="3673741" cy="1625859"/>
            <a:chOff x="1568520" y="4792924"/>
            <a:chExt cx="3673741" cy="1625859"/>
          </a:xfrm>
        </p:grpSpPr>
        <p:sp>
          <p:nvSpPr>
            <p:cNvPr id="195" name="Freeform 194"/>
            <p:cNvSpPr/>
            <p:nvPr/>
          </p:nvSpPr>
          <p:spPr>
            <a:xfrm>
              <a:off x="1863915" y="5203397"/>
              <a:ext cx="148259" cy="613017"/>
            </a:xfrm>
            <a:custGeom>
              <a:avLst/>
              <a:gdLst/>
              <a:ahLst/>
              <a:cxnLst/>
              <a:rect l="0" t="0" r="0" b="0"/>
              <a:pathLst>
                <a:path w="148259" h="613017">
                  <a:moveTo>
                    <a:pt x="0" y="163679"/>
                  </a:moveTo>
                  <a:lnTo>
                    <a:pt x="31142" y="100582"/>
                  </a:lnTo>
                  <a:lnTo>
                    <a:pt x="76022" y="45692"/>
                  </a:lnTo>
                  <a:lnTo>
                    <a:pt x="116644" y="2757"/>
                  </a:lnTo>
                  <a:lnTo>
                    <a:pt x="124915" y="0"/>
                  </a:lnTo>
                  <a:lnTo>
                    <a:pt x="141502" y="1867"/>
                  </a:lnTo>
                  <a:lnTo>
                    <a:pt x="146110" y="6802"/>
                  </a:lnTo>
                  <a:lnTo>
                    <a:pt x="148258" y="13791"/>
                  </a:lnTo>
                  <a:lnTo>
                    <a:pt x="146862" y="41296"/>
                  </a:lnTo>
                  <a:lnTo>
                    <a:pt x="129808" y="94658"/>
                  </a:lnTo>
                  <a:lnTo>
                    <a:pt x="114013" y="154270"/>
                  </a:lnTo>
                  <a:lnTo>
                    <a:pt x="102684" y="208391"/>
                  </a:lnTo>
                  <a:lnTo>
                    <a:pt x="94008" y="263598"/>
                  </a:lnTo>
                  <a:lnTo>
                    <a:pt x="92021" y="323436"/>
                  </a:lnTo>
                  <a:lnTo>
                    <a:pt x="85909" y="382031"/>
                  </a:lnTo>
                  <a:lnTo>
                    <a:pt x="83743" y="438122"/>
                  </a:lnTo>
                  <a:lnTo>
                    <a:pt x="83280" y="500952"/>
                  </a:lnTo>
                  <a:lnTo>
                    <a:pt x="77498" y="563745"/>
                  </a:lnTo>
                  <a:lnTo>
                    <a:pt x="74889" y="6130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1568520" y="4792924"/>
              <a:ext cx="786333" cy="1463142"/>
            </a:xfrm>
            <a:custGeom>
              <a:avLst/>
              <a:gdLst/>
              <a:ahLst/>
              <a:cxnLst/>
              <a:rect l="0" t="0" r="0" b="0"/>
              <a:pathLst>
                <a:path w="786333" h="1463142">
                  <a:moveTo>
                    <a:pt x="278753" y="0"/>
                  </a:moveTo>
                  <a:lnTo>
                    <a:pt x="220370" y="41524"/>
                  </a:lnTo>
                  <a:lnTo>
                    <a:pt x="163981" y="90520"/>
                  </a:lnTo>
                  <a:lnTo>
                    <a:pt x="112483" y="152886"/>
                  </a:lnTo>
                  <a:lnTo>
                    <a:pt x="83495" y="205866"/>
                  </a:lnTo>
                  <a:lnTo>
                    <a:pt x="55168" y="268415"/>
                  </a:lnTo>
                  <a:lnTo>
                    <a:pt x="41256" y="322279"/>
                  </a:lnTo>
                  <a:lnTo>
                    <a:pt x="25834" y="374707"/>
                  </a:lnTo>
                  <a:lnTo>
                    <a:pt x="11402" y="430820"/>
                  </a:lnTo>
                  <a:lnTo>
                    <a:pt x="5380" y="488434"/>
                  </a:lnTo>
                  <a:lnTo>
                    <a:pt x="0" y="546494"/>
                  </a:lnTo>
                  <a:lnTo>
                    <a:pt x="2515" y="604686"/>
                  </a:lnTo>
                  <a:lnTo>
                    <a:pt x="4596" y="663842"/>
                  </a:lnTo>
                  <a:lnTo>
                    <a:pt x="11582" y="726878"/>
                  </a:lnTo>
                  <a:lnTo>
                    <a:pt x="24952" y="787880"/>
                  </a:lnTo>
                  <a:lnTo>
                    <a:pt x="35281" y="830632"/>
                  </a:lnTo>
                  <a:lnTo>
                    <a:pt x="48501" y="874288"/>
                  </a:lnTo>
                  <a:lnTo>
                    <a:pt x="63622" y="918346"/>
                  </a:lnTo>
                  <a:lnTo>
                    <a:pt x="79588" y="962582"/>
                  </a:lnTo>
                  <a:lnTo>
                    <a:pt x="98396" y="1006898"/>
                  </a:lnTo>
                  <a:lnTo>
                    <a:pt x="118157" y="1051248"/>
                  </a:lnTo>
                  <a:lnTo>
                    <a:pt x="136186" y="1095614"/>
                  </a:lnTo>
                  <a:lnTo>
                    <a:pt x="155910" y="1139988"/>
                  </a:lnTo>
                  <a:lnTo>
                    <a:pt x="177928" y="1183440"/>
                  </a:lnTo>
                  <a:lnTo>
                    <a:pt x="216313" y="1243364"/>
                  </a:lnTo>
                  <a:lnTo>
                    <a:pt x="256040" y="1295738"/>
                  </a:lnTo>
                  <a:lnTo>
                    <a:pt x="307996" y="1352854"/>
                  </a:lnTo>
                  <a:lnTo>
                    <a:pt x="366712" y="1400023"/>
                  </a:lnTo>
                  <a:lnTo>
                    <a:pt x="422826" y="1431667"/>
                  </a:lnTo>
                  <a:lnTo>
                    <a:pt x="478427" y="1453258"/>
                  </a:lnTo>
                  <a:lnTo>
                    <a:pt x="533925" y="1462283"/>
                  </a:lnTo>
                  <a:lnTo>
                    <a:pt x="587555" y="1463141"/>
                  </a:lnTo>
                  <a:lnTo>
                    <a:pt x="618648" y="1456807"/>
                  </a:lnTo>
                  <a:lnTo>
                    <a:pt x="668397" y="1433345"/>
                  </a:lnTo>
                  <a:lnTo>
                    <a:pt x="696198" y="1405033"/>
                  </a:lnTo>
                  <a:lnTo>
                    <a:pt x="717030" y="1372731"/>
                  </a:lnTo>
                  <a:lnTo>
                    <a:pt x="746188" y="1310294"/>
                  </a:lnTo>
                  <a:lnTo>
                    <a:pt x="752148" y="1249673"/>
                  </a:lnTo>
                  <a:lnTo>
                    <a:pt x="757291" y="1199660"/>
                  </a:lnTo>
                  <a:lnTo>
                    <a:pt x="760567" y="1138622"/>
                  </a:lnTo>
                  <a:lnTo>
                    <a:pt x="762059" y="1089654"/>
                  </a:lnTo>
                  <a:lnTo>
                    <a:pt x="767021" y="1039087"/>
                  </a:lnTo>
                  <a:lnTo>
                    <a:pt x="769827" y="983526"/>
                  </a:lnTo>
                  <a:lnTo>
                    <a:pt x="775179" y="926075"/>
                  </a:lnTo>
                  <a:lnTo>
                    <a:pt x="778100" y="868063"/>
                  </a:lnTo>
                  <a:lnTo>
                    <a:pt x="783485" y="809886"/>
                  </a:lnTo>
                  <a:lnTo>
                    <a:pt x="785492" y="751659"/>
                  </a:lnTo>
                  <a:lnTo>
                    <a:pt x="786086" y="693418"/>
                  </a:lnTo>
                  <a:lnTo>
                    <a:pt x="786262" y="636097"/>
                  </a:lnTo>
                  <a:lnTo>
                    <a:pt x="786315" y="584494"/>
                  </a:lnTo>
                  <a:lnTo>
                    <a:pt x="786332" y="525173"/>
                  </a:lnTo>
                  <a:lnTo>
                    <a:pt x="781919" y="468939"/>
                  </a:lnTo>
                  <a:lnTo>
                    <a:pt x="769478" y="408486"/>
                  </a:lnTo>
                  <a:lnTo>
                    <a:pt x="755798" y="346638"/>
                  </a:lnTo>
                  <a:lnTo>
                    <a:pt x="737537" y="288819"/>
                  </a:lnTo>
                  <a:lnTo>
                    <a:pt x="717816" y="226450"/>
                  </a:lnTo>
                  <a:lnTo>
                    <a:pt x="705957" y="203270"/>
                  </a:lnTo>
                  <a:lnTo>
                    <a:pt x="666494" y="147109"/>
                  </a:lnTo>
                  <a:lnTo>
                    <a:pt x="639469" y="118169"/>
                  </a:lnTo>
                  <a:lnTo>
                    <a:pt x="583819" y="84161"/>
                  </a:lnTo>
                  <a:lnTo>
                    <a:pt x="535020" y="65626"/>
                  </a:lnTo>
                  <a:lnTo>
                    <a:pt x="482200" y="59705"/>
                  </a:lnTo>
                  <a:lnTo>
                    <a:pt x="421772" y="61001"/>
                  </a:lnTo>
                  <a:lnTo>
                    <a:pt x="376602" y="72315"/>
                  </a:lnTo>
                  <a:lnTo>
                    <a:pt x="316059" y="96570"/>
                  </a:lnTo>
                  <a:lnTo>
                    <a:pt x="260508" y="132454"/>
                  </a:lnTo>
                  <a:lnTo>
                    <a:pt x="206026" y="186112"/>
                  </a:lnTo>
                  <a:lnTo>
                    <a:pt x="171931" y="236913"/>
                  </a:lnTo>
                  <a:lnTo>
                    <a:pt x="148896" y="291464"/>
                  </a:lnTo>
                  <a:lnTo>
                    <a:pt x="133104" y="350267"/>
                  </a:lnTo>
                  <a:lnTo>
                    <a:pt x="128974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2970614" y="5480479"/>
              <a:ext cx="208027" cy="826877"/>
            </a:xfrm>
            <a:custGeom>
              <a:avLst/>
              <a:gdLst/>
              <a:ahLst/>
              <a:cxnLst/>
              <a:rect l="0" t="0" r="0" b="0"/>
              <a:pathLst>
                <a:path w="208027" h="826877">
                  <a:moveTo>
                    <a:pt x="208026" y="19734"/>
                  </a:moveTo>
                  <a:lnTo>
                    <a:pt x="193816" y="7372"/>
                  </a:lnTo>
                  <a:lnTo>
                    <a:pt x="180446" y="988"/>
                  </a:lnTo>
                  <a:lnTo>
                    <a:pt x="165258" y="0"/>
                  </a:lnTo>
                  <a:lnTo>
                    <a:pt x="157325" y="1030"/>
                  </a:lnTo>
                  <a:lnTo>
                    <a:pt x="128490" y="15733"/>
                  </a:lnTo>
                  <a:lnTo>
                    <a:pt x="114738" y="29975"/>
                  </a:lnTo>
                  <a:lnTo>
                    <a:pt x="84725" y="90832"/>
                  </a:lnTo>
                  <a:lnTo>
                    <a:pt x="67133" y="147246"/>
                  </a:lnTo>
                  <a:lnTo>
                    <a:pt x="55585" y="200556"/>
                  </a:lnTo>
                  <a:lnTo>
                    <a:pt x="44401" y="262246"/>
                  </a:lnTo>
                  <a:lnTo>
                    <a:pt x="36989" y="311326"/>
                  </a:lnTo>
                  <a:lnTo>
                    <a:pt x="34382" y="361927"/>
                  </a:lnTo>
                  <a:lnTo>
                    <a:pt x="33610" y="416573"/>
                  </a:lnTo>
                  <a:lnTo>
                    <a:pt x="33381" y="469233"/>
                  </a:lnTo>
                  <a:lnTo>
                    <a:pt x="32388" y="524490"/>
                  </a:lnTo>
                  <a:lnTo>
                    <a:pt x="27574" y="576406"/>
                  </a:lnTo>
                  <a:lnTo>
                    <a:pt x="25737" y="626922"/>
                  </a:lnTo>
                  <a:lnTo>
                    <a:pt x="25192" y="676098"/>
                  </a:lnTo>
                  <a:lnTo>
                    <a:pt x="22543" y="737065"/>
                  </a:lnTo>
                  <a:lnTo>
                    <a:pt x="13390" y="793418"/>
                  </a:lnTo>
                  <a:lnTo>
                    <a:pt x="0" y="8268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2962293" y="5776542"/>
              <a:ext cx="133138" cy="14909"/>
            </a:xfrm>
            <a:custGeom>
              <a:avLst/>
              <a:gdLst/>
              <a:ahLst/>
              <a:cxnLst/>
              <a:rect l="0" t="0" r="0" b="0"/>
              <a:pathLst>
                <a:path w="133138" h="14909">
                  <a:moveTo>
                    <a:pt x="0" y="6586"/>
                  </a:moveTo>
                  <a:lnTo>
                    <a:pt x="29621" y="0"/>
                  </a:lnTo>
                  <a:lnTo>
                    <a:pt x="59627" y="1245"/>
                  </a:lnTo>
                  <a:lnTo>
                    <a:pt x="113420" y="12703"/>
                  </a:lnTo>
                  <a:lnTo>
                    <a:pt x="133137" y="149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159223" y="5834038"/>
              <a:ext cx="433511" cy="223205"/>
            </a:xfrm>
            <a:custGeom>
              <a:avLst/>
              <a:gdLst/>
              <a:ahLst/>
              <a:cxnLst/>
              <a:rect l="0" t="0" r="0" b="0"/>
              <a:pathLst>
                <a:path w="433511" h="223205">
                  <a:moveTo>
                    <a:pt x="52702" y="7338"/>
                  </a:moveTo>
                  <a:lnTo>
                    <a:pt x="35843" y="62844"/>
                  </a:lnTo>
                  <a:lnTo>
                    <a:pt x="19398" y="122862"/>
                  </a:lnTo>
                  <a:lnTo>
                    <a:pt x="5546" y="184314"/>
                  </a:lnTo>
                  <a:lnTo>
                    <a:pt x="0" y="212351"/>
                  </a:lnTo>
                  <a:lnTo>
                    <a:pt x="1850" y="219827"/>
                  </a:lnTo>
                  <a:lnTo>
                    <a:pt x="6781" y="222963"/>
                  </a:lnTo>
                  <a:lnTo>
                    <a:pt x="13767" y="223204"/>
                  </a:lnTo>
                  <a:lnTo>
                    <a:pt x="21198" y="218741"/>
                  </a:lnTo>
                  <a:lnTo>
                    <a:pt x="43059" y="192224"/>
                  </a:lnTo>
                  <a:lnTo>
                    <a:pt x="77993" y="132260"/>
                  </a:lnTo>
                  <a:lnTo>
                    <a:pt x="120933" y="69495"/>
                  </a:lnTo>
                  <a:lnTo>
                    <a:pt x="154508" y="33546"/>
                  </a:lnTo>
                  <a:lnTo>
                    <a:pt x="162178" y="27584"/>
                  </a:lnTo>
                  <a:lnTo>
                    <a:pt x="169140" y="25458"/>
                  </a:lnTo>
                  <a:lnTo>
                    <a:pt x="175631" y="25890"/>
                  </a:lnTo>
                  <a:lnTo>
                    <a:pt x="181807" y="28027"/>
                  </a:lnTo>
                  <a:lnTo>
                    <a:pt x="193600" y="37798"/>
                  </a:lnTo>
                  <a:lnTo>
                    <a:pt x="222747" y="72781"/>
                  </a:lnTo>
                  <a:lnTo>
                    <a:pt x="237375" y="82035"/>
                  </a:lnTo>
                  <a:lnTo>
                    <a:pt x="270040" y="88026"/>
                  </a:lnTo>
                  <a:lnTo>
                    <a:pt x="293219" y="82031"/>
                  </a:lnTo>
                  <a:lnTo>
                    <a:pt x="314000" y="70121"/>
                  </a:lnTo>
                  <a:lnTo>
                    <a:pt x="335170" y="47822"/>
                  </a:lnTo>
                  <a:lnTo>
                    <a:pt x="344048" y="31803"/>
                  </a:lnTo>
                  <a:lnTo>
                    <a:pt x="346144" y="15438"/>
                  </a:lnTo>
                  <a:lnTo>
                    <a:pt x="345409" y="7190"/>
                  </a:lnTo>
                  <a:lnTo>
                    <a:pt x="340296" y="2617"/>
                  </a:lnTo>
                  <a:lnTo>
                    <a:pt x="322287" y="0"/>
                  </a:lnTo>
                  <a:lnTo>
                    <a:pt x="290576" y="8143"/>
                  </a:lnTo>
                  <a:lnTo>
                    <a:pt x="273685" y="19715"/>
                  </a:lnTo>
                  <a:lnTo>
                    <a:pt x="243358" y="58579"/>
                  </a:lnTo>
                  <a:lnTo>
                    <a:pt x="232159" y="101724"/>
                  </a:lnTo>
                  <a:lnTo>
                    <a:pt x="233258" y="145224"/>
                  </a:lnTo>
                  <a:lnTo>
                    <a:pt x="239582" y="166008"/>
                  </a:lnTo>
                  <a:lnTo>
                    <a:pt x="258708" y="194417"/>
                  </a:lnTo>
                  <a:lnTo>
                    <a:pt x="292489" y="212137"/>
                  </a:lnTo>
                  <a:lnTo>
                    <a:pt x="337631" y="220264"/>
                  </a:lnTo>
                  <a:lnTo>
                    <a:pt x="381723" y="218255"/>
                  </a:lnTo>
                  <a:lnTo>
                    <a:pt x="402645" y="211718"/>
                  </a:lnTo>
                  <a:lnTo>
                    <a:pt x="431143" y="192454"/>
                  </a:lnTo>
                  <a:lnTo>
                    <a:pt x="433510" y="187147"/>
                  </a:lnTo>
                  <a:lnTo>
                    <a:pt x="433239" y="181760"/>
                  </a:lnTo>
                  <a:lnTo>
                    <a:pt x="431209" y="176319"/>
                  </a:lnTo>
                  <a:lnTo>
                    <a:pt x="421557" y="167808"/>
                  </a:lnTo>
                  <a:lnTo>
                    <a:pt x="415100" y="164244"/>
                  </a:lnTo>
                  <a:lnTo>
                    <a:pt x="408021" y="163718"/>
                  </a:lnTo>
                  <a:lnTo>
                    <a:pt x="392760" y="168063"/>
                  </a:lnTo>
                  <a:lnTo>
                    <a:pt x="381663" y="178624"/>
                  </a:lnTo>
                  <a:lnTo>
                    <a:pt x="368902" y="1987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513886" y="5879538"/>
              <a:ext cx="121397" cy="311323"/>
            </a:xfrm>
            <a:custGeom>
              <a:avLst/>
              <a:gdLst/>
              <a:ahLst/>
              <a:cxnLst/>
              <a:rect l="0" t="0" r="0" b="0"/>
              <a:pathLst>
                <a:path w="121397" h="311323">
                  <a:moveTo>
                    <a:pt x="5917" y="94975"/>
                  </a:moveTo>
                  <a:lnTo>
                    <a:pt x="19170" y="99392"/>
                  </a:lnTo>
                  <a:lnTo>
                    <a:pt x="33072" y="96630"/>
                  </a:lnTo>
                  <a:lnTo>
                    <a:pt x="72775" y="73757"/>
                  </a:lnTo>
                  <a:lnTo>
                    <a:pt x="114129" y="36125"/>
                  </a:lnTo>
                  <a:lnTo>
                    <a:pt x="118739" y="28005"/>
                  </a:lnTo>
                  <a:lnTo>
                    <a:pt x="121396" y="11586"/>
                  </a:lnTo>
                  <a:lnTo>
                    <a:pt x="118036" y="6098"/>
                  </a:lnTo>
                  <a:lnTo>
                    <a:pt x="112099" y="2439"/>
                  </a:lnTo>
                  <a:lnTo>
                    <a:pt x="104442" y="0"/>
                  </a:lnTo>
                  <a:lnTo>
                    <a:pt x="75996" y="985"/>
                  </a:lnTo>
                  <a:lnTo>
                    <a:pt x="44145" y="15967"/>
                  </a:lnTo>
                  <a:lnTo>
                    <a:pt x="20121" y="42390"/>
                  </a:lnTo>
                  <a:lnTo>
                    <a:pt x="5708" y="69224"/>
                  </a:lnTo>
                  <a:lnTo>
                    <a:pt x="0" y="112411"/>
                  </a:lnTo>
                  <a:lnTo>
                    <a:pt x="6964" y="170243"/>
                  </a:lnTo>
                  <a:lnTo>
                    <a:pt x="20848" y="218744"/>
                  </a:lnTo>
                  <a:lnTo>
                    <a:pt x="54376" y="281900"/>
                  </a:lnTo>
                  <a:lnTo>
                    <a:pt x="80807" y="3113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094117" y="5849697"/>
              <a:ext cx="149619" cy="348513"/>
            </a:xfrm>
            <a:custGeom>
              <a:avLst/>
              <a:gdLst/>
              <a:ahLst/>
              <a:cxnLst/>
              <a:rect l="0" t="0" r="0" b="0"/>
              <a:pathLst>
                <a:path w="149619" h="348513">
                  <a:moveTo>
                    <a:pt x="149618" y="0"/>
                  </a:moveTo>
                  <a:lnTo>
                    <a:pt x="123045" y="1849"/>
                  </a:lnTo>
                  <a:lnTo>
                    <a:pt x="93770" y="14211"/>
                  </a:lnTo>
                  <a:lnTo>
                    <a:pt x="58560" y="45234"/>
                  </a:lnTo>
                  <a:lnTo>
                    <a:pt x="35729" y="78430"/>
                  </a:lnTo>
                  <a:lnTo>
                    <a:pt x="9119" y="140308"/>
                  </a:lnTo>
                  <a:lnTo>
                    <a:pt x="2589" y="168546"/>
                  </a:lnTo>
                  <a:lnTo>
                    <a:pt x="382" y="224471"/>
                  </a:lnTo>
                  <a:lnTo>
                    <a:pt x="0" y="274536"/>
                  </a:lnTo>
                  <a:lnTo>
                    <a:pt x="8721" y="315669"/>
                  </a:lnTo>
                  <a:lnTo>
                    <a:pt x="22894" y="334763"/>
                  </a:lnTo>
                  <a:lnTo>
                    <a:pt x="31851" y="342444"/>
                  </a:lnTo>
                  <a:lnTo>
                    <a:pt x="54131" y="348512"/>
                  </a:lnTo>
                  <a:lnTo>
                    <a:pt x="79442" y="346278"/>
                  </a:lnTo>
                  <a:lnTo>
                    <a:pt x="132975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219450" y="5941228"/>
              <a:ext cx="481943" cy="336537"/>
            </a:xfrm>
            <a:custGeom>
              <a:avLst/>
              <a:gdLst/>
              <a:ahLst/>
              <a:cxnLst/>
              <a:rect l="0" t="0" r="0" b="0"/>
              <a:pathLst>
                <a:path w="481943" h="336537">
                  <a:moveTo>
                    <a:pt x="115816" y="108174"/>
                  </a:moveTo>
                  <a:lnTo>
                    <a:pt x="92653" y="77846"/>
                  </a:lnTo>
                  <a:lnTo>
                    <a:pt x="77168" y="71581"/>
                  </a:lnTo>
                  <a:lnTo>
                    <a:pt x="67861" y="69910"/>
                  </a:lnTo>
                  <a:lnTo>
                    <a:pt x="50124" y="72985"/>
                  </a:lnTo>
                  <a:lnTo>
                    <a:pt x="41511" y="76393"/>
                  </a:lnTo>
                  <a:lnTo>
                    <a:pt x="27010" y="90043"/>
                  </a:lnTo>
                  <a:lnTo>
                    <a:pt x="7051" y="124523"/>
                  </a:lnTo>
                  <a:lnTo>
                    <a:pt x="848" y="177047"/>
                  </a:lnTo>
                  <a:lnTo>
                    <a:pt x="0" y="205044"/>
                  </a:lnTo>
                  <a:lnTo>
                    <a:pt x="7020" y="230431"/>
                  </a:lnTo>
                  <a:lnTo>
                    <a:pt x="20310" y="252193"/>
                  </a:lnTo>
                  <a:lnTo>
                    <a:pt x="38544" y="268028"/>
                  </a:lnTo>
                  <a:lnTo>
                    <a:pt x="56510" y="273834"/>
                  </a:lnTo>
                  <a:lnTo>
                    <a:pt x="65184" y="274088"/>
                  </a:lnTo>
                  <a:lnTo>
                    <a:pt x="79753" y="269439"/>
                  </a:lnTo>
                  <a:lnTo>
                    <a:pt x="115572" y="240858"/>
                  </a:lnTo>
                  <a:lnTo>
                    <a:pt x="125878" y="229090"/>
                  </a:lnTo>
                  <a:lnTo>
                    <a:pt x="133540" y="214615"/>
                  </a:lnTo>
                  <a:lnTo>
                    <a:pt x="138634" y="177619"/>
                  </a:lnTo>
                  <a:lnTo>
                    <a:pt x="133713" y="123912"/>
                  </a:lnTo>
                  <a:lnTo>
                    <a:pt x="121371" y="84676"/>
                  </a:lnTo>
                  <a:lnTo>
                    <a:pt x="101401" y="54634"/>
                  </a:lnTo>
                  <a:lnTo>
                    <a:pt x="101584" y="51216"/>
                  </a:lnTo>
                  <a:lnTo>
                    <a:pt x="105403" y="49861"/>
                  </a:lnTo>
                  <a:lnTo>
                    <a:pt x="111648" y="49883"/>
                  </a:lnTo>
                  <a:lnTo>
                    <a:pt x="164950" y="75834"/>
                  </a:lnTo>
                  <a:lnTo>
                    <a:pt x="208435" y="112891"/>
                  </a:lnTo>
                  <a:lnTo>
                    <a:pt x="228216" y="138952"/>
                  </a:lnTo>
                  <a:lnTo>
                    <a:pt x="251124" y="195582"/>
                  </a:lnTo>
                  <a:lnTo>
                    <a:pt x="255135" y="243612"/>
                  </a:lnTo>
                  <a:lnTo>
                    <a:pt x="249346" y="272811"/>
                  </a:lnTo>
                  <a:lnTo>
                    <a:pt x="241115" y="290445"/>
                  </a:lnTo>
                  <a:lnTo>
                    <a:pt x="241878" y="295332"/>
                  </a:lnTo>
                  <a:lnTo>
                    <a:pt x="246086" y="297665"/>
                  </a:lnTo>
                  <a:lnTo>
                    <a:pt x="252589" y="298296"/>
                  </a:lnTo>
                  <a:lnTo>
                    <a:pt x="264746" y="303928"/>
                  </a:lnTo>
                  <a:lnTo>
                    <a:pt x="270576" y="308019"/>
                  </a:lnTo>
                  <a:lnTo>
                    <a:pt x="287617" y="331446"/>
                  </a:lnTo>
                  <a:lnTo>
                    <a:pt x="294145" y="335609"/>
                  </a:lnTo>
                  <a:lnTo>
                    <a:pt x="301270" y="336536"/>
                  </a:lnTo>
                  <a:lnTo>
                    <a:pt x="315659" y="332635"/>
                  </a:lnTo>
                  <a:lnTo>
                    <a:pt x="328219" y="324738"/>
                  </a:lnTo>
                  <a:lnTo>
                    <a:pt x="337498" y="312598"/>
                  </a:lnTo>
                  <a:lnTo>
                    <a:pt x="371032" y="249491"/>
                  </a:lnTo>
                  <a:lnTo>
                    <a:pt x="396033" y="193975"/>
                  </a:lnTo>
                  <a:lnTo>
                    <a:pt x="425794" y="135967"/>
                  </a:lnTo>
                  <a:lnTo>
                    <a:pt x="452225" y="75892"/>
                  </a:lnTo>
                  <a:lnTo>
                    <a:pt x="477218" y="12888"/>
                  </a:lnTo>
                  <a:lnTo>
                    <a:pt x="4819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691064" y="5741523"/>
              <a:ext cx="268282" cy="574157"/>
            </a:xfrm>
            <a:custGeom>
              <a:avLst/>
              <a:gdLst/>
              <a:ahLst/>
              <a:cxnLst/>
              <a:rect l="0" t="0" r="0" b="0"/>
              <a:pathLst>
                <a:path w="268282" h="574157">
                  <a:moveTo>
                    <a:pt x="85218" y="0"/>
                  </a:moveTo>
                  <a:lnTo>
                    <a:pt x="79499" y="59546"/>
                  </a:lnTo>
                  <a:lnTo>
                    <a:pt x="74945" y="119867"/>
                  </a:lnTo>
                  <a:lnTo>
                    <a:pt x="65417" y="172635"/>
                  </a:lnTo>
                  <a:lnTo>
                    <a:pt x="59425" y="227574"/>
                  </a:lnTo>
                  <a:lnTo>
                    <a:pt x="47284" y="282942"/>
                  </a:lnTo>
                  <a:lnTo>
                    <a:pt x="39920" y="338395"/>
                  </a:lnTo>
                  <a:lnTo>
                    <a:pt x="26850" y="398681"/>
                  </a:lnTo>
                  <a:lnTo>
                    <a:pt x="7367" y="455713"/>
                  </a:lnTo>
                  <a:lnTo>
                    <a:pt x="0" y="485538"/>
                  </a:lnTo>
                  <a:lnTo>
                    <a:pt x="1594" y="483640"/>
                  </a:lnTo>
                  <a:lnTo>
                    <a:pt x="27665" y="442840"/>
                  </a:lnTo>
                  <a:lnTo>
                    <a:pt x="37449" y="429807"/>
                  </a:lnTo>
                  <a:lnTo>
                    <a:pt x="69108" y="371814"/>
                  </a:lnTo>
                  <a:lnTo>
                    <a:pt x="86453" y="329549"/>
                  </a:lnTo>
                  <a:lnTo>
                    <a:pt x="91439" y="296630"/>
                  </a:lnTo>
                  <a:lnTo>
                    <a:pt x="88441" y="291134"/>
                  </a:lnTo>
                  <a:lnTo>
                    <a:pt x="82744" y="289319"/>
                  </a:lnTo>
                  <a:lnTo>
                    <a:pt x="75247" y="289958"/>
                  </a:lnTo>
                  <a:lnTo>
                    <a:pt x="68401" y="294083"/>
                  </a:lnTo>
                  <a:lnTo>
                    <a:pt x="55862" y="308528"/>
                  </a:lnTo>
                  <a:lnTo>
                    <a:pt x="49057" y="327275"/>
                  </a:lnTo>
                  <a:lnTo>
                    <a:pt x="46956" y="347935"/>
                  </a:lnTo>
                  <a:lnTo>
                    <a:pt x="49105" y="369444"/>
                  </a:lnTo>
                  <a:lnTo>
                    <a:pt x="55608" y="386400"/>
                  </a:lnTo>
                  <a:lnTo>
                    <a:pt x="74849" y="416770"/>
                  </a:lnTo>
                  <a:lnTo>
                    <a:pt x="90471" y="428082"/>
                  </a:lnTo>
                  <a:lnTo>
                    <a:pt x="99815" y="432393"/>
                  </a:lnTo>
                  <a:lnTo>
                    <a:pt x="122524" y="434718"/>
                  </a:lnTo>
                  <a:lnTo>
                    <a:pt x="135052" y="434043"/>
                  </a:lnTo>
                  <a:lnTo>
                    <a:pt x="145253" y="437292"/>
                  </a:lnTo>
                  <a:lnTo>
                    <a:pt x="161518" y="450763"/>
                  </a:lnTo>
                  <a:lnTo>
                    <a:pt x="204244" y="507668"/>
                  </a:lnTo>
                  <a:lnTo>
                    <a:pt x="240838" y="565836"/>
                  </a:lnTo>
                  <a:lnTo>
                    <a:pt x="244438" y="574156"/>
                  </a:lnTo>
                  <a:lnTo>
                    <a:pt x="247763" y="574155"/>
                  </a:lnTo>
                  <a:lnTo>
                    <a:pt x="268281" y="5159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5016565" y="5783128"/>
              <a:ext cx="225696" cy="635655"/>
            </a:xfrm>
            <a:custGeom>
              <a:avLst/>
              <a:gdLst/>
              <a:ahLst/>
              <a:cxnLst/>
              <a:rect l="0" t="0" r="0" b="0"/>
              <a:pathLst>
                <a:path w="225696" h="635655">
                  <a:moveTo>
                    <a:pt x="125843" y="0"/>
                  </a:moveTo>
                  <a:lnTo>
                    <a:pt x="130260" y="13252"/>
                  </a:lnTo>
                  <a:lnTo>
                    <a:pt x="124598" y="76076"/>
                  </a:lnTo>
                  <a:lnTo>
                    <a:pt x="117153" y="128557"/>
                  </a:lnTo>
                  <a:lnTo>
                    <a:pt x="109092" y="175851"/>
                  </a:lnTo>
                  <a:lnTo>
                    <a:pt x="100847" y="224997"/>
                  </a:lnTo>
                  <a:lnTo>
                    <a:pt x="92549" y="277158"/>
                  </a:lnTo>
                  <a:lnTo>
                    <a:pt x="84235" y="331136"/>
                  </a:lnTo>
                  <a:lnTo>
                    <a:pt x="73450" y="384728"/>
                  </a:lnTo>
                  <a:lnTo>
                    <a:pt x="61009" y="439131"/>
                  </a:lnTo>
                  <a:lnTo>
                    <a:pt x="51468" y="492849"/>
                  </a:lnTo>
                  <a:lnTo>
                    <a:pt x="40319" y="544823"/>
                  </a:lnTo>
                  <a:lnTo>
                    <a:pt x="24403" y="599383"/>
                  </a:lnTo>
                  <a:lnTo>
                    <a:pt x="15247" y="630014"/>
                  </a:lnTo>
                  <a:lnTo>
                    <a:pt x="11432" y="634508"/>
                  </a:lnTo>
                  <a:lnTo>
                    <a:pt x="7039" y="635654"/>
                  </a:lnTo>
                  <a:lnTo>
                    <a:pt x="2261" y="634569"/>
                  </a:lnTo>
                  <a:lnTo>
                    <a:pt x="0" y="630148"/>
                  </a:lnTo>
                  <a:lnTo>
                    <a:pt x="815" y="574830"/>
                  </a:lnTo>
                  <a:lnTo>
                    <a:pt x="3451" y="523265"/>
                  </a:lnTo>
                  <a:lnTo>
                    <a:pt x="8571" y="461401"/>
                  </a:lnTo>
                  <a:lnTo>
                    <a:pt x="9246" y="405086"/>
                  </a:lnTo>
                  <a:lnTo>
                    <a:pt x="18386" y="345381"/>
                  </a:lnTo>
                  <a:lnTo>
                    <a:pt x="20921" y="335654"/>
                  </a:lnTo>
                  <a:lnTo>
                    <a:pt x="27233" y="328245"/>
                  </a:lnTo>
                  <a:lnTo>
                    <a:pt x="46575" y="317547"/>
                  </a:lnTo>
                  <a:lnTo>
                    <a:pt x="65650" y="314642"/>
                  </a:lnTo>
                  <a:lnTo>
                    <a:pt x="126403" y="318529"/>
                  </a:lnTo>
                  <a:lnTo>
                    <a:pt x="181390" y="323732"/>
                  </a:lnTo>
                  <a:lnTo>
                    <a:pt x="225695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5312733" y="5916265"/>
            <a:ext cx="2120262" cy="732799"/>
            <a:chOff x="5312733" y="5916265"/>
            <a:chExt cx="2120262" cy="732799"/>
          </a:xfrm>
        </p:grpSpPr>
        <p:sp>
          <p:nvSpPr>
            <p:cNvPr id="206" name="Freeform 205"/>
            <p:cNvSpPr/>
            <p:nvPr/>
          </p:nvSpPr>
          <p:spPr>
            <a:xfrm>
              <a:off x="5358755" y="6082686"/>
              <a:ext cx="8322" cy="49927"/>
            </a:xfrm>
            <a:custGeom>
              <a:avLst/>
              <a:gdLst/>
              <a:ahLst/>
              <a:cxnLst/>
              <a:rect l="0" t="0" r="0" b="0"/>
              <a:pathLst>
                <a:path w="8322" h="49927">
                  <a:moveTo>
                    <a:pt x="0" y="0"/>
                  </a:moveTo>
                  <a:lnTo>
                    <a:pt x="8321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5312733" y="6240786"/>
              <a:ext cx="37702" cy="24242"/>
            </a:xfrm>
            <a:custGeom>
              <a:avLst/>
              <a:gdLst/>
              <a:ahLst/>
              <a:cxnLst/>
              <a:rect l="0" t="0" r="0" b="0"/>
              <a:pathLst>
                <a:path w="37702" h="24242">
                  <a:moveTo>
                    <a:pt x="4417" y="0"/>
                  </a:moveTo>
                  <a:lnTo>
                    <a:pt x="0" y="17670"/>
                  </a:lnTo>
                  <a:lnTo>
                    <a:pt x="2396" y="21950"/>
                  </a:lnTo>
                  <a:lnTo>
                    <a:pt x="7693" y="23879"/>
                  </a:lnTo>
                  <a:lnTo>
                    <a:pt x="14922" y="24241"/>
                  </a:lnTo>
                  <a:lnTo>
                    <a:pt x="20666" y="22632"/>
                  </a:lnTo>
                  <a:lnTo>
                    <a:pt x="37701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5726137" y="5916265"/>
              <a:ext cx="140203" cy="448834"/>
            </a:xfrm>
            <a:custGeom>
              <a:avLst/>
              <a:gdLst/>
              <a:ahLst/>
              <a:cxnLst/>
              <a:rect l="0" t="0" r="0" b="0"/>
              <a:pathLst>
                <a:path w="140203" h="448834">
                  <a:moveTo>
                    <a:pt x="65313" y="0"/>
                  </a:moveTo>
                  <a:lnTo>
                    <a:pt x="48454" y="63314"/>
                  </a:lnTo>
                  <a:lnTo>
                    <a:pt x="37820" y="96423"/>
                  </a:lnTo>
                  <a:lnTo>
                    <a:pt x="15895" y="151943"/>
                  </a:lnTo>
                  <a:lnTo>
                    <a:pt x="4392" y="207838"/>
                  </a:lnTo>
                  <a:lnTo>
                    <a:pt x="418" y="262314"/>
                  </a:lnTo>
                  <a:lnTo>
                    <a:pt x="0" y="324492"/>
                  </a:lnTo>
                  <a:lnTo>
                    <a:pt x="3309" y="349780"/>
                  </a:lnTo>
                  <a:lnTo>
                    <a:pt x="12792" y="368415"/>
                  </a:lnTo>
                  <a:lnTo>
                    <a:pt x="19205" y="375973"/>
                  </a:lnTo>
                  <a:lnTo>
                    <a:pt x="28102" y="380087"/>
                  </a:lnTo>
                  <a:lnTo>
                    <a:pt x="50315" y="382194"/>
                  </a:lnTo>
                  <a:lnTo>
                    <a:pt x="70667" y="377582"/>
                  </a:lnTo>
                  <a:lnTo>
                    <a:pt x="95252" y="364590"/>
                  </a:lnTo>
                  <a:lnTo>
                    <a:pt x="120126" y="343634"/>
                  </a:lnTo>
                  <a:lnTo>
                    <a:pt x="123120" y="343735"/>
                  </a:lnTo>
                  <a:lnTo>
                    <a:pt x="124191" y="347500"/>
                  </a:lnTo>
                  <a:lnTo>
                    <a:pt x="114563" y="400697"/>
                  </a:lnTo>
                  <a:lnTo>
                    <a:pt x="111240" y="422172"/>
                  </a:lnTo>
                  <a:lnTo>
                    <a:pt x="112846" y="444043"/>
                  </a:lnTo>
                  <a:lnTo>
                    <a:pt x="115492" y="448582"/>
                  </a:lnTo>
                  <a:lnTo>
                    <a:pt x="119106" y="448833"/>
                  </a:lnTo>
                  <a:lnTo>
                    <a:pt x="127128" y="442641"/>
                  </a:lnTo>
                  <a:lnTo>
                    <a:pt x="140202" y="424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941228" y="6099328"/>
              <a:ext cx="41607" cy="16643"/>
            </a:xfrm>
            <a:custGeom>
              <a:avLst/>
              <a:gdLst/>
              <a:ahLst/>
              <a:cxnLst/>
              <a:rect l="0" t="0" r="0" b="0"/>
              <a:pathLst>
                <a:path w="41607" h="16643">
                  <a:moveTo>
                    <a:pt x="0" y="0"/>
                  </a:moveTo>
                  <a:lnTo>
                    <a:pt x="8835" y="8835"/>
                  </a:lnTo>
                  <a:lnTo>
                    <a:pt x="20569" y="13173"/>
                  </a:lnTo>
                  <a:lnTo>
                    <a:pt x="41606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904443" y="6140934"/>
              <a:ext cx="111676" cy="292357"/>
            </a:xfrm>
            <a:custGeom>
              <a:avLst/>
              <a:gdLst/>
              <a:ahLst/>
              <a:cxnLst/>
              <a:rect l="0" t="0" r="0" b="0"/>
              <a:pathLst>
                <a:path w="111676" h="292357">
                  <a:moveTo>
                    <a:pt x="111675" y="0"/>
                  </a:moveTo>
                  <a:lnTo>
                    <a:pt x="97464" y="24723"/>
                  </a:lnTo>
                  <a:lnTo>
                    <a:pt x="48137" y="76415"/>
                  </a:lnTo>
                  <a:lnTo>
                    <a:pt x="41830" y="97140"/>
                  </a:lnTo>
                  <a:lnTo>
                    <a:pt x="40746" y="129867"/>
                  </a:lnTo>
                  <a:lnTo>
                    <a:pt x="48746" y="159597"/>
                  </a:lnTo>
                  <a:lnTo>
                    <a:pt x="66680" y="219489"/>
                  </a:lnTo>
                  <a:lnTo>
                    <a:pt x="73585" y="253541"/>
                  </a:lnTo>
                  <a:lnTo>
                    <a:pt x="72248" y="272634"/>
                  </a:lnTo>
                  <a:lnTo>
                    <a:pt x="68749" y="279759"/>
                  </a:lnTo>
                  <a:lnTo>
                    <a:pt x="57464" y="290142"/>
                  </a:lnTo>
                  <a:lnTo>
                    <a:pt x="50571" y="292356"/>
                  </a:lnTo>
                  <a:lnTo>
                    <a:pt x="35516" y="292350"/>
                  </a:lnTo>
                  <a:lnTo>
                    <a:pt x="11446" y="282732"/>
                  </a:lnTo>
                  <a:lnTo>
                    <a:pt x="6024" y="275396"/>
                  </a:lnTo>
                  <a:lnTo>
                    <a:pt x="0" y="254918"/>
                  </a:lnTo>
                  <a:lnTo>
                    <a:pt x="1026" y="226234"/>
                  </a:lnTo>
                  <a:lnTo>
                    <a:pt x="26447" y="170462"/>
                  </a:lnTo>
                  <a:lnTo>
                    <a:pt x="60113" y="109710"/>
                  </a:lnTo>
                  <a:lnTo>
                    <a:pt x="78391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6083524" y="6007797"/>
              <a:ext cx="115658" cy="364277"/>
            </a:xfrm>
            <a:custGeom>
              <a:avLst/>
              <a:gdLst/>
              <a:ahLst/>
              <a:cxnLst/>
              <a:rect l="0" t="0" r="0" b="0"/>
              <a:pathLst>
                <a:path w="115658" h="364277">
                  <a:moveTo>
                    <a:pt x="82373" y="0"/>
                  </a:moveTo>
                  <a:lnTo>
                    <a:pt x="75730" y="58621"/>
                  </a:lnTo>
                  <a:lnTo>
                    <a:pt x="67979" y="113281"/>
                  </a:lnTo>
                  <a:lnTo>
                    <a:pt x="64881" y="137256"/>
                  </a:lnTo>
                  <a:lnTo>
                    <a:pt x="51534" y="193969"/>
                  </a:lnTo>
                  <a:lnTo>
                    <a:pt x="40359" y="249606"/>
                  </a:lnTo>
                  <a:lnTo>
                    <a:pt x="27770" y="305101"/>
                  </a:lnTo>
                  <a:lnTo>
                    <a:pt x="19914" y="349483"/>
                  </a:lnTo>
                  <a:lnTo>
                    <a:pt x="15770" y="360578"/>
                  </a:lnTo>
                  <a:lnTo>
                    <a:pt x="12083" y="364276"/>
                  </a:lnTo>
                  <a:lnTo>
                    <a:pt x="8701" y="363044"/>
                  </a:lnTo>
                  <a:lnTo>
                    <a:pt x="5521" y="358524"/>
                  </a:lnTo>
                  <a:lnTo>
                    <a:pt x="0" y="298830"/>
                  </a:lnTo>
                  <a:lnTo>
                    <a:pt x="198" y="237687"/>
                  </a:lnTo>
                  <a:lnTo>
                    <a:pt x="3629" y="218435"/>
                  </a:lnTo>
                  <a:lnTo>
                    <a:pt x="9537" y="213116"/>
                  </a:lnTo>
                  <a:lnTo>
                    <a:pt x="28428" y="209672"/>
                  </a:lnTo>
                  <a:lnTo>
                    <a:pt x="60636" y="217348"/>
                  </a:lnTo>
                  <a:lnTo>
                    <a:pt x="115657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6231010" y="6282391"/>
              <a:ext cx="68025" cy="149196"/>
            </a:xfrm>
            <a:custGeom>
              <a:avLst/>
              <a:gdLst/>
              <a:ahLst/>
              <a:cxnLst/>
              <a:rect l="0" t="0" r="0" b="0"/>
              <a:pathLst>
                <a:path w="68025" h="149196">
                  <a:moveTo>
                    <a:pt x="68024" y="0"/>
                  </a:moveTo>
                  <a:lnTo>
                    <a:pt x="21697" y="4418"/>
                  </a:lnTo>
                  <a:lnTo>
                    <a:pt x="14025" y="8493"/>
                  </a:lnTo>
                  <a:lnTo>
                    <a:pt x="3035" y="20417"/>
                  </a:lnTo>
                  <a:lnTo>
                    <a:pt x="0" y="37428"/>
                  </a:lnTo>
                  <a:lnTo>
                    <a:pt x="2658" y="57315"/>
                  </a:lnTo>
                  <a:lnTo>
                    <a:pt x="20116" y="111190"/>
                  </a:lnTo>
                  <a:lnTo>
                    <a:pt x="24551" y="144304"/>
                  </a:lnTo>
                  <a:lnTo>
                    <a:pt x="27947" y="148902"/>
                  </a:lnTo>
                  <a:lnTo>
                    <a:pt x="32984" y="149195"/>
                  </a:lnTo>
                  <a:lnTo>
                    <a:pt x="48396" y="141285"/>
                  </a:lnTo>
                  <a:lnTo>
                    <a:pt x="59703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6502335" y="6153793"/>
              <a:ext cx="299691" cy="341194"/>
            </a:xfrm>
            <a:custGeom>
              <a:avLst/>
              <a:gdLst/>
              <a:ahLst/>
              <a:cxnLst/>
              <a:rect l="0" t="0" r="0" b="0"/>
              <a:pathLst>
                <a:path w="299691" h="341194">
                  <a:moveTo>
                    <a:pt x="96256" y="178525"/>
                  </a:moveTo>
                  <a:lnTo>
                    <a:pt x="34974" y="197848"/>
                  </a:lnTo>
                  <a:lnTo>
                    <a:pt x="8542" y="217886"/>
                  </a:lnTo>
                  <a:lnTo>
                    <a:pt x="1798" y="233617"/>
                  </a:lnTo>
                  <a:lnTo>
                    <a:pt x="0" y="242990"/>
                  </a:lnTo>
                  <a:lnTo>
                    <a:pt x="1575" y="251088"/>
                  </a:lnTo>
                  <a:lnTo>
                    <a:pt x="10722" y="265016"/>
                  </a:lnTo>
                  <a:lnTo>
                    <a:pt x="17968" y="268545"/>
                  </a:lnTo>
                  <a:lnTo>
                    <a:pt x="35881" y="270001"/>
                  </a:lnTo>
                  <a:lnTo>
                    <a:pt x="51240" y="265100"/>
                  </a:lnTo>
                  <a:lnTo>
                    <a:pt x="65154" y="254910"/>
                  </a:lnTo>
                  <a:lnTo>
                    <a:pt x="94221" y="218234"/>
                  </a:lnTo>
                  <a:lnTo>
                    <a:pt x="104598" y="197098"/>
                  </a:lnTo>
                  <a:lnTo>
                    <a:pt x="109210" y="175376"/>
                  </a:lnTo>
                  <a:lnTo>
                    <a:pt x="106328" y="155861"/>
                  </a:lnTo>
                  <a:lnTo>
                    <a:pt x="94310" y="131745"/>
                  </a:lnTo>
                  <a:lnTo>
                    <a:pt x="89411" y="125149"/>
                  </a:lnTo>
                  <a:lnTo>
                    <a:pt x="84296" y="122601"/>
                  </a:lnTo>
                  <a:lnTo>
                    <a:pt x="79038" y="122751"/>
                  </a:lnTo>
                  <a:lnTo>
                    <a:pt x="73682" y="124700"/>
                  </a:lnTo>
                  <a:lnTo>
                    <a:pt x="71961" y="127848"/>
                  </a:lnTo>
                  <a:lnTo>
                    <a:pt x="72663" y="131797"/>
                  </a:lnTo>
                  <a:lnTo>
                    <a:pt x="74980" y="136278"/>
                  </a:lnTo>
                  <a:lnTo>
                    <a:pt x="84951" y="143723"/>
                  </a:lnTo>
                  <a:lnTo>
                    <a:pt x="91493" y="147003"/>
                  </a:lnTo>
                  <a:lnTo>
                    <a:pt x="127205" y="151618"/>
                  </a:lnTo>
                  <a:lnTo>
                    <a:pt x="184650" y="144254"/>
                  </a:lnTo>
                  <a:lnTo>
                    <a:pt x="211821" y="134162"/>
                  </a:lnTo>
                  <a:lnTo>
                    <a:pt x="253309" y="113614"/>
                  </a:lnTo>
                  <a:lnTo>
                    <a:pt x="288781" y="73377"/>
                  </a:lnTo>
                  <a:lnTo>
                    <a:pt x="297393" y="50123"/>
                  </a:lnTo>
                  <a:lnTo>
                    <a:pt x="299690" y="37450"/>
                  </a:lnTo>
                  <a:lnTo>
                    <a:pt x="298447" y="27152"/>
                  </a:lnTo>
                  <a:lnTo>
                    <a:pt x="289669" y="10779"/>
                  </a:lnTo>
                  <a:lnTo>
                    <a:pt x="281597" y="5673"/>
                  </a:lnTo>
                  <a:lnTo>
                    <a:pt x="260299" y="0"/>
                  </a:lnTo>
                  <a:lnTo>
                    <a:pt x="249997" y="1261"/>
                  </a:lnTo>
                  <a:lnTo>
                    <a:pt x="231154" y="10058"/>
                  </a:lnTo>
                  <a:lnTo>
                    <a:pt x="209369" y="30605"/>
                  </a:lnTo>
                  <a:lnTo>
                    <a:pt x="195621" y="54259"/>
                  </a:lnTo>
                  <a:lnTo>
                    <a:pt x="183616" y="94670"/>
                  </a:lnTo>
                  <a:lnTo>
                    <a:pt x="177821" y="146209"/>
                  </a:lnTo>
                  <a:lnTo>
                    <a:pt x="172465" y="200906"/>
                  </a:lnTo>
                  <a:lnTo>
                    <a:pt x="171406" y="256225"/>
                  </a:lnTo>
                  <a:lnTo>
                    <a:pt x="171197" y="311669"/>
                  </a:lnTo>
                  <a:lnTo>
                    <a:pt x="171175" y="3411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6596574" y="6565307"/>
              <a:ext cx="56232" cy="83757"/>
            </a:xfrm>
            <a:custGeom>
              <a:avLst/>
              <a:gdLst/>
              <a:ahLst/>
              <a:cxnLst/>
              <a:rect l="0" t="0" r="0" b="0"/>
              <a:pathLst>
                <a:path w="56232" h="83757">
                  <a:moveTo>
                    <a:pt x="56231" y="64327"/>
                  </a:moveTo>
                  <a:lnTo>
                    <a:pt x="48531" y="74529"/>
                  </a:lnTo>
                  <a:lnTo>
                    <a:pt x="41348" y="80197"/>
                  </a:lnTo>
                  <a:lnTo>
                    <a:pt x="33785" y="83050"/>
                  </a:lnTo>
                  <a:lnTo>
                    <a:pt x="17986" y="83756"/>
                  </a:lnTo>
                  <a:lnTo>
                    <a:pt x="11738" y="80801"/>
                  </a:lnTo>
                  <a:lnTo>
                    <a:pt x="2332" y="70120"/>
                  </a:lnTo>
                  <a:lnTo>
                    <a:pt x="0" y="51197"/>
                  </a:lnTo>
                  <a:lnTo>
                    <a:pt x="3885" y="21950"/>
                  </a:lnTo>
                  <a:lnTo>
                    <a:pt x="1033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7031286" y="6182539"/>
              <a:ext cx="33285" cy="357806"/>
            </a:xfrm>
            <a:custGeom>
              <a:avLst/>
              <a:gdLst/>
              <a:ahLst/>
              <a:cxnLst/>
              <a:rect l="0" t="0" r="0" b="0"/>
              <a:pathLst>
                <a:path w="33285" h="357806">
                  <a:moveTo>
                    <a:pt x="33284" y="0"/>
                  </a:moveTo>
                  <a:lnTo>
                    <a:pt x="33284" y="59546"/>
                  </a:lnTo>
                  <a:lnTo>
                    <a:pt x="33284" y="119867"/>
                  </a:lnTo>
                  <a:lnTo>
                    <a:pt x="27566" y="179637"/>
                  </a:lnTo>
                  <a:lnTo>
                    <a:pt x="25306" y="235677"/>
                  </a:lnTo>
                  <a:lnTo>
                    <a:pt x="17829" y="295159"/>
                  </a:lnTo>
                  <a:lnTo>
                    <a:pt x="7747" y="338118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018548" y="6079060"/>
              <a:ext cx="195802" cy="78517"/>
            </a:xfrm>
            <a:custGeom>
              <a:avLst/>
              <a:gdLst/>
              <a:ahLst/>
              <a:cxnLst/>
              <a:rect l="0" t="0" r="0" b="0"/>
              <a:pathLst>
                <a:path w="195802" h="78517">
                  <a:moveTo>
                    <a:pt x="4417" y="53552"/>
                  </a:moveTo>
                  <a:lnTo>
                    <a:pt x="0" y="40300"/>
                  </a:lnTo>
                  <a:lnTo>
                    <a:pt x="1670" y="14390"/>
                  </a:lnTo>
                  <a:lnTo>
                    <a:pt x="6284" y="8029"/>
                  </a:lnTo>
                  <a:lnTo>
                    <a:pt x="13058" y="3787"/>
                  </a:lnTo>
                  <a:lnTo>
                    <a:pt x="29523" y="0"/>
                  </a:lnTo>
                  <a:lnTo>
                    <a:pt x="62692" y="5102"/>
                  </a:lnTo>
                  <a:lnTo>
                    <a:pt x="119179" y="22864"/>
                  </a:lnTo>
                  <a:lnTo>
                    <a:pt x="179058" y="66416"/>
                  </a:lnTo>
                  <a:lnTo>
                    <a:pt x="195801" y="785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6914931" y="6357281"/>
              <a:ext cx="191246" cy="174743"/>
            </a:xfrm>
            <a:custGeom>
              <a:avLst/>
              <a:gdLst/>
              <a:ahLst/>
              <a:cxnLst/>
              <a:rect l="0" t="0" r="0" b="0"/>
              <a:pathLst>
                <a:path w="191246" h="174743">
                  <a:moveTo>
                    <a:pt x="33144" y="0"/>
                  </a:moveTo>
                  <a:lnTo>
                    <a:pt x="9346" y="19929"/>
                  </a:lnTo>
                  <a:lnTo>
                    <a:pt x="69" y="34745"/>
                  </a:lnTo>
                  <a:lnTo>
                    <a:pt x="0" y="42579"/>
                  </a:lnTo>
                  <a:lnTo>
                    <a:pt x="7319" y="58680"/>
                  </a:lnTo>
                  <a:lnTo>
                    <a:pt x="38859" y="96630"/>
                  </a:lnTo>
                  <a:lnTo>
                    <a:pt x="67558" y="118255"/>
                  </a:lnTo>
                  <a:lnTo>
                    <a:pt x="124742" y="147822"/>
                  </a:lnTo>
                  <a:lnTo>
                    <a:pt x="172143" y="166249"/>
                  </a:lnTo>
                  <a:lnTo>
                    <a:pt x="191245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7204377" y="6197122"/>
              <a:ext cx="228618" cy="324789"/>
            </a:xfrm>
            <a:custGeom>
              <a:avLst/>
              <a:gdLst/>
              <a:ahLst/>
              <a:cxnLst/>
              <a:rect l="0" t="0" r="0" b="0"/>
              <a:pathLst>
                <a:path w="228618" h="324789">
                  <a:moveTo>
                    <a:pt x="118146" y="18701"/>
                  </a:moveTo>
                  <a:lnTo>
                    <a:pt x="83443" y="77382"/>
                  </a:lnTo>
                  <a:lnTo>
                    <a:pt x="65565" y="131330"/>
                  </a:lnTo>
                  <a:lnTo>
                    <a:pt x="45007" y="185343"/>
                  </a:lnTo>
                  <a:lnTo>
                    <a:pt x="26768" y="245124"/>
                  </a:lnTo>
                  <a:lnTo>
                    <a:pt x="7520" y="305971"/>
                  </a:lnTo>
                  <a:lnTo>
                    <a:pt x="0" y="324788"/>
                  </a:lnTo>
                  <a:lnTo>
                    <a:pt x="19609" y="273574"/>
                  </a:lnTo>
                  <a:lnTo>
                    <a:pt x="40485" y="218343"/>
                  </a:lnTo>
                  <a:lnTo>
                    <a:pt x="61393" y="162707"/>
                  </a:lnTo>
                  <a:lnTo>
                    <a:pt x="76372" y="103252"/>
                  </a:lnTo>
                  <a:lnTo>
                    <a:pt x="91311" y="54182"/>
                  </a:lnTo>
                  <a:lnTo>
                    <a:pt x="115856" y="17712"/>
                  </a:lnTo>
                  <a:lnTo>
                    <a:pt x="129147" y="6550"/>
                  </a:lnTo>
                  <a:lnTo>
                    <a:pt x="136575" y="2279"/>
                  </a:lnTo>
                  <a:lnTo>
                    <a:pt x="152224" y="0"/>
                  </a:lnTo>
                  <a:lnTo>
                    <a:pt x="160280" y="686"/>
                  </a:lnTo>
                  <a:lnTo>
                    <a:pt x="189288" y="14904"/>
                  </a:lnTo>
                  <a:lnTo>
                    <a:pt x="205546" y="33964"/>
                  </a:lnTo>
                  <a:lnTo>
                    <a:pt x="226633" y="75032"/>
                  </a:lnTo>
                  <a:lnTo>
                    <a:pt x="228617" y="95204"/>
                  </a:lnTo>
                  <a:lnTo>
                    <a:pt x="225491" y="114648"/>
                  </a:lnTo>
                  <a:lnTo>
                    <a:pt x="212411" y="136915"/>
                  </a:lnTo>
                  <a:lnTo>
                    <a:pt x="198873" y="152602"/>
                  </a:lnTo>
                  <a:lnTo>
                    <a:pt x="178679" y="161422"/>
                  </a:lnTo>
                  <a:lnTo>
                    <a:pt x="155220" y="164418"/>
                  </a:lnTo>
                  <a:lnTo>
                    <a:pt x="121220" y="159983"/>
                  </a:lnTo>
                  <a:lnTo>
                    <a:pt x="98864" y="152068"/>
                  </a:lnTo>
                  <a:lnTo>
                    <a:pt x="83997" y="139921"/>
                  </a:lnTo>
                  <a:lnTo>
                    <a:pt x="68219" y="1185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6893075" y="6582411"/>
            <a:ext cx="431412" cy="149318"/>
            <a:chOff x="6893075" y="6582411"/>
            <a:chExt cx="431412" cy="149318"/>
          </a:xfrm>
        </p:grpSpPr>
        <p:sp>
          <p:nvSpPr>
            <p:cNvPr id="220" name="Freeform 219"/>
            <p:cNvSpPr/>
            <p:nvPr/>
          </p:nvSpPr>
          <p:spPr>
            <a:xfrm>
              <a:off x="6893075" y="6606155"/>
              <a:ext cx="431412" cy="82719"/>
            </a:xfrm>
            <a:custGeom>
              <a:avLst/>
              <a:gdLst/>
              <a:ahLst/>
              <a:cxnLst/>
              <a:rect l="0" t="0" r="0" b="0"/>
              <a:pathLst>
                <a:path w="431412" h="82719">
                  <a:moveTo>
                    <a:pt x="0" y="0"/>
                  </a:moveTo>
                  <a:lnTo>
                    <a:pt x="55561" y="21280"/>
                  </a:lnTo>
                  <a:lnTo>
                    <a:pt x="111472" y="30854"/>
                  </a:lnTo>
                  <a:lnTo>
                    <a:pt x="163919" y="35878"/>
                  </a:lnTo>
                  <a:lnTo>
                    <a:pt x="218795" y="45499"/>
                  </a:lnTo>
                  <a:lnTo>
                    <a:pt x="272301" y="56303"/>
                  </a:lnTo>
                  <a:lnTo>
                    <a:pt x="329138" y="70108"/>
                  </a:lnTo>
                  <a:lnTo>
                    <a:pt x="391489" y="82324"/>
                  </a:lnTo>
                  <a:lnTo>
                    <a:pt x="429620" y="82718"/>
                  </a:lnTo>
                  <a:lnTo>
                    <a:pt x="431411" y="81286"/>
                  </a:lnTo>
                  <a:lnTo>
                    <a:pt x="429448" y="756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6896043" y="6582411"/>
              <a:ext cx="359912" cy="149318"/>
            </a:xfrm>
            <a:custGeom>
              <a:avLst/>
              <a:gdLst/>
              <a:ahLst/>
              <a:cxnLst/>
              <a:rect l="0" t="0" r="0" b="0"/>
              <a:pathLst>
                <a:path w="359912" h="149318">
                  <a:moveTo>
                    <a:pt x="0" y="0"/>
                  </a:moveTo>
                  <a:lnTo>
                    <a:pt x="31312" y="463"/>
                  </a:lnTo>
                  <a:lnTo>
                    <a:pt x="92427" y="13731"/>
                  </a:lnTo>
                  <a:lnTo>
                    <a:pt x="145307" y="30078"/>
                  </a:lnTo>
                  <a:lnTo>
                    <a:pt x="208319" y="43921"/>
                  </a:lnTo>
                  <a:lnTo>
                    <a:pt x="265310" y="57786"/>
                  </a:lnTo>
                  <a:lnTo>
                    <a:pt x="301057" y="73298"/>
                  </a:lnTo>
                  <a:lnTo>
                    <a:pt x="351537" y="105082"/>
                  </a:lnTo>
                  <a:lnTo>
                    <a:pt x="356177" y="111506"/>
                  </a:lnTo>
                  <a:lnTo>
                    <a:pt x="358346" y="118562"/>
                  </a:lnTo>
                  <a:lnTo>
                    <a:pt x="359911" y="1493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3738594" y="1561876"/>
            <a:ext cx="2635330" cy="838828"/>
            <a:chOff x="3738594" y="1561876"/>
            <a:chExt cx="2635330" cy="838828"/>
          </a:xfrm>
        </p:grpSpPr>
        <p:sp>
          <p:nvSpPr>
            <p:cNvPr id="223" name="Freeform 222"/>
            <p:cNvSpPr/>
            <p:nvPr/>
          </p:nvSpPr>
          <p:spPr>
            <a:xfrm>
              <a:off x="3738594" y="1561876"/>
              <a:ext cx="108160" cy="298357"/>
            </a:xfrm>
            <a:custGeom>
              <a:avLst/>
              <a:gdLst/>
              <a:ahLst/>
              <a:cxnLst/>
              <a:rect l="0" t="0" r="0" b="0"/>
              <a:pathLst>
                <a:path w="108160" h="298357">
                  <a:moveTo>
                    <a:pt x="14199" y="27444"/>
                  </a:moveTo>
                  <a:lnTo>
                    <a:pt x="23033" y="14192"/>
                  </a:lnTo>
                  <a:lnTo>
                    <a:pt x="37233" y="5220"/>
                  </a:lnTo>
                  <a:lnTo>
                    <a:pt x="54947" y="0"/>
                  </a:lnTo>
                  <a:lnTo>
                    <a:pt x="72065" y="762"/>
                  </a:lnTo>
                  <a:lnTo>
                    <a:pt x="86454" y="6648"/>
                  </a:lnTo>
                  <a:lnTo>
                    <a:pt x="92879" y="10806"/>
                  </a:lnTo>
                  <a:lnTo>
                    <a:pt x="102484" y="22823"/>
                  </a:lnTo>
                  <a:lnTo>
                    <a:pt x="106340" y="29911"/>
                  </a:lnTo>
                  <a:lnTo>
                    <a:pt x="108159" y="47648"/>
                  </a:lnTo>
                  <a:lnTo>
                    <a:pt x="104961" y="67859"/>
                  </a:lnTo>
                  <a:lnTo>
                    <a:pt x="82709" y="117540"/>
                  </a:lnTo>
                  <a:lnTo>
                    <a:pt x="45716" y="175216"/>
                  </a:lnTo>
                  <a:lnTo>
                    <a:pt x="9923" y="225969"/>
                  </a:lnTo>
                  <a:lnTo>
                    <a:pt x="3053" y="244191"/>
                  </a:lnTo>
                  <a:lnTo>
                    <a:pt x="0" y="264618"/>
                  </a:lnTo>
                  <a:lnTo>
                    <a:pt x="1959" y="273393"/>
                  </a:lnTo>
                  <a:lnTo>
                    <a:pt x="11533" y="288075"/>
                  </a:lnTo>
                  <a:lnTo>
                    <a:pt x="27499" y="295833"/>
                  </a:lnTo>
                  <a:lnTo>
                    <a:pt x="45997" y="298356"/>
                  </a:lnTo>
                  <a:lnTo>
                    <a:pt x="70157" y="294578"/>
                  </a:lnTo>
                  <a:lnTo>
                    <a:pt x="89088" y="2853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902571" y="1709719"/>
              <a:ext cx="83212" cy="4418"/>
            </a:xfrm>
            <a:custGeom>
              <a:avLst/>
              <a:gdLst/>
              <a:ahLst/>
              <a:cxnLst/>
              <a:rect l="0" t="0" r="0" b="0"/>
              <a:pathLst>
                <a:path w="83212" h="4418">
                  <a:moveTo>
                    <a:pt x="0" y="4417"/>
                  </a:moveTo>
                  <a:lnTo>
                    <a:pt x="13252" y="0"/>
                  </a:lnTo>
                  <a:lnTo>
                    <a:pt x="27155" y="296"/>
                  </a:lnTo>
                  <a:lnTo>
                    <a:pt x="83211" y="44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027388" y="1586228"/>
              <a:ext cx="102574" cy="279068"/>
            </a:xfrm>
            <a:custGeom>
              <a:avLst/>
              <a:gdLst/>
              <a:ahLst/>
              <a:cxnLst/>
              <a:rect l="0" t="0" r="0" b="0"/>
              <a:pathLst>
                <a:path w="102574" h="279068">
                  <a:moveTo>
                    <a:pt x="0" y="19734"/>
                  </a:moveTo>
                  <a:lnTo>
                    <a:pt x="14210" y="7373"/>
                  </a:lnTo>
                  <a:lnTo>
                    <a:pt x="27580" y="988"/>
                  </a:lnTo>
                  <a:lnTo>
                    <a:pt x="45234" y="0"/>
                  </a:lnTo>
                  <a:lnTo>
                    <a:pt x="63558" y="3567"/>
                  </a:lnTo>
                  <a:lnTo>
                    <a:pt x="77866" y="11316"/>
                  </a:lnTo>
                  <a:lnTo>
                    <a:pt x="87923" y="23389"/>
                  </a:lnTo>
                  <a:lnTo>
                    <a:pt x="91899" y="30492"/>
                  </a:lnTo>
                  <a:lnTo>
                    <a:pt x="93852" y="45780"/>
                  </a:lnTo>
                  <a:lnTo>
                    <a:pt x="90713" y="60896"/>
                  </a:lnTo>
                  <a:lnTo>
                    <a:pt x="56869" y="119948"/>
                  </a:lnTo>
                  <a:lnTo>
                    <a:pt x="56403" y="128149"/>
                  </a:lnTo>
                  <a:lnTo>
                    <a:pt x="60817" y="144657"/>
                  </a:lnTo>
                  <a:lnTo>
                    <a:pt x="78718" y="171212"/>
                  </a:lnTo>
                  <a:lnTo>
                    <a:pt x="93693" y="189535"/>
                  </a:lnTo>
                  <a:lnTo>
                    <a:pt x="101121" y="204300"/>
                  </a:lnTo>
                  <a:lnTo>
                    <a:pt x="102573" y="220107"/>
                  </a:lnTo>
                  <a:lnTo>
                    <a:pt x="101666" y="228206"/>
                  </a:lnTo>
                  <a:lnTo>
                    <a:pt x="93262" y="242135"/>
                  </a:lnTo>
                  <a:lnTo>
                    <a:pt x="79356" y="253565"/>
                  </a:lnTo>
                  <a:lnTo>
                    <a:pt x="27326" y="278369"/>
                  </a:lnTo>
                  <a:lnTo>
                    <a:pt x="21915" y="279067"/>
                  </a:lnTo>
                  <a:lnTo>
                    <a:pt x="8320" y="2776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4218772" y="1614803"/>
              <a:ext cx="174743" cy="241226"/>
            </a:xfrm>
            <a:custGeom>
              <a:avLst/>
              <a:gdLst/>
              <a:ahLst/>
              <a:cxnLst/>
              <a:rect l="0" t="0" r="0" b="0"/>
              <a:pathLst>
                <a:path w="174743" h="241226">
                  <a:moveTo>
                    <a:pt x="0" y="215828"/>
                  </a:moveTo>
                  <a:lnTo>
                    <a:pt x="42768" y="153735"/>
                  </a:lnTo>
                  <a:lnTo>
                    <a:pt x="75119" y="101347"/>
                  </a:lnTo>
                  <a:lnTo>
                    <a:pt x="98421" y="48302"/>
                  </a:lnTo>
                  <a:lnTo>
                    <a:pt x="106247" y="4810"/>
                  </a:lnTo>
                  <a:lnTo>
                    <a:pt x="105964" y="259"/>
                  </a:lnTo>
                  <a:lnTo>
                    <a:pt x="104851" y="0"/>
                  </a:lnTo>
                  <a:lnTo>
                    <a:pt x="96422" y="19512"/>
                  </a:lnTo>
                  <a:lnTo>
                    <a:pt x="93422" y="62438"/>
                  </a:lnTo>
                  <a:lnTo>
                    <a:pt x="96378" y="85092"/>
                  </a:lnTo>
                  <a:lnTo>
                    <a:pt x="101234" y="92613"/>
                  </a:lnTo>
                  <a:lnTo>
                    <a:pt x="108170" y="97627"/>
                  </a:lnTo>
                  <a:lnTo>
                    <a:pt x="116492" y="100969"/>
                  </a:lnTo>
                  <a:lnTo>
                    <a:pt x="122040" y="106896"/>
                  </a:lnTo>
                  <a:lnTo>
                    <a:pt x="128205" y="123343"/>
                  </a:lnTo>
                  <a:lnTo>
                    <a:pt x="131238" y="164035"/>
                  </a:lnTo>
                  <a:lnTo>
                    <a:pt x="128823" y="207686"/>
                  </a:lnTo>
                  <a:lnTo>
                    <a:pt x="130261" y="218721"/>
                  </a:lnTo>
                  <a:lnTo>
                    <a:pt x="133993" y="227002"/>
                  </a:lnTo>
                  <a:lnTo>
                    <a:pt x="145536" y="238669"/>
                  </a:lnTo>
                  <a:lnTo>
                    <a:pt x="151573" y="241225"/>
                  </a:lnTo>
                  <a:lnTo>
                    <a:pt x="174742" y="2407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4429796" y="1797346"/>
              <a:ext cx="71892" cy="99854"/>
            </a:xfrm>
            <a:custGeom>
              <a:avLst/>
              <a:gdLst/>
              <a:ahLst/>
              <a:cxnLst/>
              <a:rect l="0" t="0" r="0" b="0"/>
              <a:pathLst>
                <a:path w="71892" h="99854">
                  <a:moveTo>
                    <a:pt x="30286" y="0"/>
                  </a:moveTo>
                  <a:lnTo>
                    <a:pt x="7122" y="27581"/>
                  </a:lnTo>
                  <a:lnTo>
                    <a:pt x="1500" y="45235"/>
                  </a:lnTo>
                  <a:lnTo>
                    <a:pt x="0" y="55120"/>
                  </a:lnTo>
                  <a:lnTo>
                    <a:pt x="1775" y="62634"/>
                  </a:lnTo>
                  <a:lnTo>
                    <a:pt x="5731" y="68569"/>
                  </a:lnTo>
                  <a:lnTo>
                    <a:pt x="17523" y="77628"/>
                  </a:lnTo>
                  <a:lnTo>
                    <a:pt x="71891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547744" y="1718317"/>
              <a:ext cx="267997" cy="237130"/>
            </a:xfrm>
            <a:custGeom>
              <a:avLst/>
              <a:gdLst/>
              <a:ahLst/>
              <a:cxnLst/>
              <a:rect l="0" t="0" r="0" b="0"/>
              <a:pathLst>
                <a:path w="267997" h="237130">
                  <a:moveTo>
                    <a:pt x="3869" y="120635"/>
                  </a:moveTo>
                  <a:lnTo>
                    <a:pt x="0" y="171860"/>
                  </a:lnTo>
                  <a:lnTo>
                    <a:pt x="2214" y="173276"/>
                  </a:lnTo>
                  <a:lnTo>
                    <a:pt x="5540" y="172371"/>
                  </a:lnTo>
                  <a:lnTo>
                    <a:pt x="11700" y="163969"/>
                  </a:lnTo>
                  <a:lnTo>
                    <a:pt x="22832" y="146110"/>
                  </a:lnTo>
                  <a:lnTo>
                    <a:pt x="43159" y="123510"/>
                  </a:lnTo>
                  <a:lnTo>
                    <a:pt x="49478" y="120702"/>
                  </a:lnTo>
                  <a:lnTo>
                    <a:pt x="106265" y="118670"/>
                  </a:lnTo>
                  <a:lnTo>
                    <a:pt x="124302" y="111012"/>
                  </a:lnTo>
                  <a:lnTo>
                    <a:pt x="115983" y="119735"/>
                  </a:lnTo>
                  <a:lnTo>
                    <a:pt x="109788" y="132254"/>
                  </a:lnTo>
                  <a:lnTo>
                    <a:pt x="108883" y="147064"/>
                  </a:lnTo>
                  <a:lnTo>
                    <a:pt x="109936" y="154896"/>
                  </a:lnTo>
                  <a:lnTo>
                    <a:pt x="114337" y="160118"/>
                  </a:lnTo>
                  <a:lnTo>
                    <a:pt x="129088" y="165920"/>
                  </a:lnTo>
                  <a:lnTo>
                    <a:pt x="145506" y="163567"/>
                  </a:lnTo>
                  <a:lnTo>
                    <a:pt x="162049" y="155433"/>
                  </a:lnTo>
                  <a:lnTo>
                    <a:pt x="186032" y="134335"/>
                  </a:lnTo>
                  <a:lnTo>
                    <a:pt x="204335" y="105073"/>
                  </a:lnTo>
                  <a:lnTo>
                    <a:pt x="212542" y="83824"/>
                  </a:lnTo>
                  <a:lnTo>
                    <a:pt x="213525" y="51070"/>
                  </a:lnTo>
                  <a:lnTo>
                    <a:pt x="207961" y="22360"/>
                  </a:lnTo>
                  <a:lnTo>
                    <a:pt x="196040" y="704"/>
                  </a:lnTo>
                  <a:lnTo>
                    <a:pt x="194853" y="0"/>
                  </a:lnTo>
                  <a:lnTo>
                    <a:pt x="202942" y="16679"/>
                  </a:lnTo>
                  <a:lnTo>
                    <a:pt x="250540" y="79972"/>
                  </a:lnTo>
                  <a:lnTo>
                    <a:pt x="262896" y="108689"/>
                  </a:lnTo>
                  <a:lnTo>
                    <a:pt x="267996" y="140620"/>
                  </a:lnTo>
                  <a:lnTo>
                    <a:pt x="263076" y="177899"/>
                  </a:lnTo>
                  <a:lnTo>
                    <a:pt x="250735" y="211972"/>
                  </a:lnTo>
                  <a:lnTo>
                    <a:pt x="243951" y="225948"/>
                  </a:lnTo>
                  <a:lnTo>
                    <a:pt x="243436" y="229675"/>
                  </a:lnTo>
                  <a:lnTo>
                    <a:pt x="245180" y="2371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5142408" y="1689173"/>
              <a:ext cx="29382" cy="239877"/>
            </a:xfrm>
            <a:custGeom>
              <a:avLst/>
              <a:gdLst/>
              <a:ahLst/>
              <a:cxnLst/>
              <a:rect l="0" t="0" r="0" b="0"/>
              <a:pathLst>
                <a:path w="29382" h="239877">
                  <a:moveTo>
                    <a:pt x="24963" y="0"/>
                  </a:moveTo>
                  <a:lnTo>
                    <a:pt x="29381" y="13252"/>
                  </a:lnTo>
                  <a:lnTo>
                    <a:pt x="26184" y="64558"/>
                  </a:lnTo>
                  <a:lnTo>
                    <a:pt x="20787" y="117227"/>
                  </a:lnTo>
                  <a:lnTo>
                    <a:pt x="11742" y="175606"/>
                  </a:lnTo>
                  <a:lnTo>
                    <a:pt x="4354" y="237771"/>
                  </a:lnTo>
                  <a:lnTo>
                    <a:pt x="2903" y="239876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5100803" y="1665945"/>
              <a:ext cx="133137" cy="14908"/>
            </a:xfrm>
            <a:custGeom>
              <a:avLst/>
              <a:gdLst/>
              <a:ahLst/>
              <a:cxnLst/>
              <a:rect l="0" t="0" r="0" b="0"/>
              <a:pathLst>
                <a:path w="133137" h="14908">
                  <a:moveTo>
                    <a:pt x="0" y="6586"/>
                  </a:moveTo>
                  <a:lnTo>
                    <a:pt x="29620" y="0"/>
                  </a:lnTo>
                  <a:lnTo>
                    <a:pt x="74679" y="3025"/>
                  </a:lnTo>
                  <a:lnTo>
                    <a:pt x="133136" y="149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5254858" y="1780704"/>
              <a:ext cx="120540" cy="168291"/>
            </a:xfrm>
            <a:custGeom>
              <a:avLst/>
              <a:gdLst/>
              <a:ahLst/>
              <a:cxnLst/>
              <a:rect l="0" t="0" r="0" b="0"/>
              <a:pathLst>
                <a:path w="120540" h="168291">
                  <a:moveTo>
                    <a:pt x="20687" y="0"/>
                  </a:moveTo>
                  <a:lnTo>
                    <a:pt x="18221" y="33741"/>
                  </a:lnTo>
                  <a:lnTo>
                    <a:pt x="10414" y="96423"/>
                  </a:lnTo>
                  <a:lnTo>
                    <a:pt x="2138" y="156064"/>
                  </a:lnTo>
                  <a:lnTo>
                    <a:pt x="0" y="165064"/>
                  </a:lnTo>
                  <a:lnTo>
                    <a:pt x="424" y="168290"/>
                  </a:lnTo>
                  <a:lnTo>
                    <a:pt x="2555" y="167667"/>
                  </a:lnTo>
                  <a:lnTo>
                    <a:pt x="5825" y="164478"/>
                  </a:lnTo>
                  <a:lnTo>
                    <a:pt x="43337" y="104003"/>
                  </a:lnTo>
                  <a:lnTo>
                    <a:pt x="66081" y="81634"/>
                  </a:lnTo>
                  <a:lnTo>
                    <a:pt x="80618" y="73881"/>
                  </a:lnTo>
                  <a:lnTo>
                    <a:pt x="96324" y="72284"/>
                  </a:lnTo>
                  <a:lnTo>
                    <a:pt x="120539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406221" y="1746188"/>
              <a:ext cx="163397" cy="234223"/>
            </a:xfrm>
            <a:custGeom>
              <a:avLst/>
              <a:gdLst/>
              <a:ahLst/>
              <a:cxnLst/>
              <a:rect l="0" t="0" r="0" b="0"/>
              <a:pathLst>
                <a:path w="163397" h="234223">
                  <a:moveTo>
                    <a:pt x="93992" y="101085"/>
                  </a:moveTo>
                  <a:lnTo>
                    <a:pt x="80740" y="96667"/>
                  </a:lnTo>
                  <a:lnTo>
                    <a:pt x="66838" y="99430"/>
                  </a:lnTo>
                  <a:lnTo>
                    <a:pt x="51413" y="107746"/>
                  </a:lnTo>
                  <a:lnTo>
                    <a:pt x="28060" y="128946"/>
                  </a:lnTo>
                  <a:lnTo>
                    <a:pt x="1779" y="175077"/>
                  </a:lnTo>
                  <a:lnTo>
                    <a:pt x="0" y="192218"/>
                  </a:lnTo>
                  <a:lnTo>
                    <a:pt x="820" y="200672"/>
                  </a:lnTo>
                  <a:lnTo>
                    <a:pt x="4141" y="205383"/>
                  </a:lnTo>
                  <a:lnTo>
                    <a:pt x="9128" y="207599"/>
                  </a:lnTo>
                  <a:lnTo>
                    <a:pt x="15226" y="208152"/>
                  </a:lnTo>
                  <a:lnTo>
                    <a:pt x="29399" y="203836"/>
                  </a:lnTo>
                  <a:lnTo>
                    <a:pt x="61098" y="185998"/>
                  </a:lnTo>
                  <a:lnTo>
                    <a:pt x="81369" y="165692"/>
                  </a:lnTo>
                  <a:lnTo>
                    <a:pt x="114089" y="109291"/>
                  </a:lnTo>
                  <a:lnTo>
                    <a:pt x="145693" y="46221"/>
                  </a:lnTo>
                  <a:lnTo>
                    <a:pt x="163396" y="0"/>
                  </a:lnTo>
                  <a:lnTo>
                    <a:pt x="163375" y="411"/>
                  </a:lnTo>
                  <a:lnTo>
                    <a:pt x="149143" y="57015"/>
                  </a:lnTo>
                  <a:lnTo>
                    <a:pt x="128969" y="117037"/>
                  </a:lnTo>
                  <a:lnTo>
                    <a:pt x="110783" y="177649"/>
                  </a:lnTo>
                  <a:lnTo>
                    <a:pt x="93992" y="2342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118982" y="1988731"/>
              <a:ext cx="227250" cy="208129"/>
            </a:xfrm>
            <a:custGeom>
              <a:avLst/>
              <a:gdLst/>
              <a:ahLst/>
              <a:cxnLst/>
              <a:rect l="0" t="0" r="0" b="0"/>
              <a:pathLst>
                <a:path w="227250" h="208129">
                  <a:moveTo>
                    <a:pt x="83148" y="0"/>
                  </a:moveTo>
                  <a:lnTo>
                    <a:pt x="63823" y="57161"/>
                  </a:lnTo>
                  <a:lnTo>
                    <a:pt x="42037" y="110543"/>
                  </a:lnTo>
                  <a:lnTo>
                    <a:pt x="18358" y="165898"/>
                  </a:lnTo>
                  <a:lnTo>
                    <a:pt x="0" y="208128"/>
                  </a:lnTo>
                  <a:lnTo>
                    <a:pt x="904" y="208094"/>
                  </a:lnTo>
                  <a:lnTo>
                    <a:pt x="5914" y="200660"/>
                  </a:lnTo>
                  <a:lnTo>
                    <a:pt x="33977" y="146882"/>
                  </a:lnTo>
                  <a:lnTo>
                    <a:pt x="59986" y="89542"/>
                  </a:lnTo>
                  <a:lnTo>
                    <a:pt x="85041" y="31374"/>
                  </a:lnTo>
                  <a:lnTo>
                    <a:pt x="89957" y="20916"/>
                  </a:lnTo>
                  <a:lnTo>
                    <a:pt x="94159" y="17642"/>
                  </a:lnTo>
                  <a:lnTo>
                    <a:pt x="97885" y="19158"/>
                  </a:lnTo>
                  <a:lnTo>
                    <a:pt x="101293" y="23867"/>
                  </a:lnTo>
                  <a:lnTo>
                    <a:pt x="106764" y="71282"/>
                  </a:lnTo>
                  <a:lnTo>
                    <a:pt x="110310" y="126671"/>
                  </a:lnTo>
                  <a:lnTo>
                    <a:pt x="119640" y="165143"/>
                  </a:lnTo>
                  <a:lnTo>
                    <a:pt x="124118" y="169267"/>
                  </a:lnTo>
                  <a:lnTo>
                    <a:pt x="129876" y="170167"/>
                  </a:lnTo>
                  <a:lnTo>
                    <a:pt x="136490" y="168919"/>
                  </a:lnTo>
                  <a:lnTo>
                    <a:pt x="151234" y="157669"/>
                  </a:lnTo>
                  <a:lnTo>
                    <a:pt x="166108" y="139417"/>
                  </a:lnTo>
                  <a:lnTo>
                    <a:pt x="196470" y="76663"/>
                  </a:lnTo>
                  <a:lnTo>
                    <a:pt x="222088" y="19706"/>
                  </a:lnTo>
                  <a:lnTo>
                    <a:pt x="227184" y="5984"/>
                  </a:lnTo>
                  <a:lnTo>
                    <a:pt x="227249" y="4914"/>
                  </a:lnTo>
                  <a:lnTo>
                    <a:pt x="224605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374077" y="2015086"/>
              <a:ext cx="67561" cy="160374"/>
            </a:xfrm>
            <a:custGeom>
              <a:avLst/>
              <a:gdLst/>
              <a:ahLst/>
              <a:cxnLst/>
              <a:rect l="0" t="0" r="0" b="0"/>
              <a:pathLst>
                <a:path w="67561" h="160374">
                  <a:moveTo>
                    <a:pt x="36079" y="31892"/>
                  </a:moveTo>
                  <a:lnTo>
                    <a:pt x="4827" y="84933"/>
                  </a:lnTo>
                  <a:lnTo>
                    <a:pt x="0" y="105392"/>
                  </a:lnTo>
                  <a:lnTo>
                    <a:pt x="4434" y="146194"/>
                  </a:lnTo>
                  <a:lnTo>
                    <a:pt x="6661" y="155246"/>
                  </a:lnTo>
                  <a:lnTo>
                    <a:pt x="10919" y="159431"/>
                  </a:lnTo>
                  <a:lnTo>
                    <a:pt x="16532" y="160373"/>
                  </a:lnTo>
                  <a:lnTo>
                    <a:pt x="23048" y="159151"/>
                  </a:lnTo>
                  <a:lnTo>
                    <a:pt x="35218" y="150397"/>
                  </a:lnTo>
                  <a:lnTo>
                    <a:pt x="45866" y="137261"/>
                  </a:lnTo>
                  <a:lnTo>
                    <a:pt x="57059" y="112422"/>
                  </a:lnTo>
                  <a:lnTo>
                    <a:pt x="67560" y="50224"/>
                  </a:lnTo>
                  <a:lnTo>
                    <a:pt x="64411" y="18216"/>
                  </a:lnTo>
                  <a:lnTo>
                    <a:pt x="60514" y="10755"/>
                  </a:lnTo>
                  <a:lnTo>
                    <a:pt x="48788" y="0"/>
                  </a:lnTo>
                  <a:lnTo>
                    <a:pt x="44552" y="461"/>
                  </a:lnTo>
                  <a:lnTo>
                    <a:pt x="41727" y="4466"/>
                  </a:lnTo>
                  <a:lnTo>
                    <a:pt x="36079" y="235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4507113" y="2024644"/>
              <a:ext cx="160996" cy="185337"/>
            </a:xfrm>
            <a:custGeom>
              <a:avLst/>
              <a:gdLst/>
              <a:ahLst/>
              <a:cxnLst/>
              <a:rect l="0" t="0" r="0" b="0"/>
              <a:pathLst>
                <a:path w="160996" h="185337">
                  <a:moveTo>
                    <a:pt x="36179" y="80581"/>
                  </a:moveTo>
                  <a:lnTo>
                    <a:pt x="21062" y="122236"/>
                  </a:lnTo>
                  <a:lnTo>
                    <a:pt x="12202" y="134844"/>
                  </a:lnTo>
                  <a:lnTo>
                    <a:pt x="8175" y="136172"/>
                  </a:lnTo>
                  <a:lnTo>
                    <a:pt x="4566" y="134284"/>
                  </a:lnTo>
                  <a:lnTo>
                    <a:pt x="1235" y="130251"/>
                  </a:lnTo>
                  <a:lnTo>
                    <a:pt x="0" y="113443"/>
                  </a:lnTo>
                  <a:lnTo>
                    <a:pt x="6741" y="73821"/>
                  </a:lnTo>
                  <a:lnTo>
                    <a:pt x="18725" y="47760"/>
                  </a:lnTo>
                  <a:lnTo>
                    <a:pt x="38405" y="22471"/>
                  </a:lnTo>
                  <a:lnTo>
                    <a:pt x="61802" y="6246"/>
                  </a:lnTo>
                  <a:lnTo>
                    <a:pt x="90718" y="0"/>
                  </a:lnTo>
                  <a:lnTo>
                    <a:pt x="106955" y="3470"/>
                  </a:lnTo>
                  <a:lnTo>
                    <a:pt x="113874" y="6985"/>
                  </a:lnTo>
                  <a:lnTo>
                    <a:pt x="124026" y="18286"/>
                  </a:lnTo>
                  <a:lnTo>
                    <a:pt x="128028" y="25182"/>
                  </a:lnTo>
                  <a:lnTo>
                    <a:pt x="128847" y="31629"/>
                  </a:lnTo>
                  <a:lnTo>
                    <a:pt x="124826" y="43724"/>
                  </a:lnTo>
                  <a:lnTo>
                    <a:pt x="67745" y="100908"/>
                  </a:lnTo>
                  <a:lnTo>
                    <a:pt x="60071" y="115503"/>
                  </a:lnTo>
                  <a:lnTo>
                    <a:pt x="59503" y="123278"/>
                  </a:lnTo>
                  <a:lnTo>
                    <a:pt x="63804" y="139314"/>
                  </a:lnTo>
                  <a:lnTo>
                    <a:pt x="74345" y="153221"/>
                  </a:lnTo>
                  <a:lnTo>
                    <a:pt x="99294" y="177216"/>
                  </a:lnTo>
                  <a:lnTo>
                    <a:pt x="115698" y="183626"/>
                  </a:lnTo>
                  <a:lnTo>
                    <a:pt x="125250" y="185336"/>
                  </a:lnTo>
                  <a:lnTo>
                    <a:pt x="133467" y="183702"/>
                  </a:lnTo>
                  <a:lnTo>
                    <a:pt x="160995" y="1637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4701392" y="2029158"/>
              <a:ext cx="135609" cy="221310"/>
            </a:xfrm>
            <a:custGeom>
              <a:avLst/>
              <a:gdLst/>
              <a:ahLst/>
              <a:cxnLst/>
              <a:rect l="0" t="0" r="0" b="0"/>
              <a:pathLst>
                <a:path w="135609" h="221310">
                  <a:moveTo>
                    <a:pt x="0" y="26141"/>
                  </a:moveTo>
                  <a:lnTo>
                    <a:pt x="4417" y="84050"/>
                  </a:lnTo>
                  <a:lnTo>
                    <a:pt x="7807" y="142226"/>
                  </a:lnTo>
                  <a:lnTo>
                    <a:pt x="7979" y="153457"/>
                  </a:lnTo>
                  <a:lnTo>
                    <a:pt x="9017" y="155397"/>
                  </a:lnTo>
                  <a:lnTo>
                    <a:pt x="22494" y="96090"/>
                  </a:lnTo>
                  <a:lnTo>
                    <a:pt x="36098" y="37464"/>
                  </a:lnTo>
                  <a:lnTo>
                    <a:pt x="48808" y="14806"/>
                  </a:lnTo>
                  <a:lnTo>
                    <a:pt x="63914" y="4769"/>
                  </a:lnTo>
                  <a:lnTo>
                    <a:pt x="73120" y="798"/>
                  </a:lnTo>
                  <a:lnTo>
                    <a:pt x="82031" y="0"/>
                  </a:lnTo>
                  <a:lnTo>
                    <a:pt x="99329" y="4044"/>
                  </a:lnTo>
                  <a:lnTo>
                    <a:pt x="105975" y="9561"/>
                  </a:lnTo>
                  <a:lnTo>
                    <a:pt x="119747" y="34069"/>
                  </a:lnTo>
                  <a:lnTo>
                    <a:pt x="135608" y="76016"/>
                  </a:lnTo>
                  <a:lnTo>
                    <a:pt x="133659" y="123552"/>
                  </a:lnTo>
                  <a:lnTo>
                    <a:pt x="124371" y="180471"/>
                  </a:lnTo>
                  <a:lnTo>
                    <a:pt x="118146" y="202906"/>
                  </a:lnTo>
                  <a:lnTo>
                    <a:pt x="109216" y="219040"/>
                  </a:lnTo>
                  <a:lnTo>
                    <a:pt x="104246" y="221309"/>
                  </a:lnTo>
                  <a:lnTo>
                    <a:pt x="99083" y="220048"/>
                  </a:lnTo>
                  <a:lnTo>
                    <a:pt x="93792" y="216433"/>
                  </a:lnTo>
                  <a:lnTo>
                    <a:pt x="90266" y="212174"/>
                  </a:lnTo>
                  <a:lnTo>
                    <a:pt x="83211" y="192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742998" y="2088583"/>
              <a:ext cx="108174" cy="16643"/>
            </a:xfrm>
            <a:custGeom>
              <a:avLst/>
              <a:gdLst/>
              <a:ahLst/>
              <a:cxnLst/>
              <a:rect l="0" t="0" r="0" b="0"/>
              <a:pathLst>
                <a:path w="108174" h="16643">
                  <a:moveTo>
                    <a:pt x="0" y="0"/>
                  </a:moveTo>
                  <a:lnTo>
                    <a:pt x="59627" y="14393"/>
                  </a:lnTo>
                  <a:lnTo>
                    <a:pt x="108173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909283" y="2030662"/>
              <a:ext cx="127544" cy="226385"/>
            </a:xfrm>
            <a:custGeom>
              <a:avLst/>
              <a:gdLst/>
              <a:ahLst/>
              <a:cxnLst/>
              <a:rect l="0" t="0" r="0" b="0"/>
              <a:pathLst>
                <a:path w="127544" h="226385">
                  <a:moveTo>
                    <a:pt x="25099" y="49600"/>
                  </a:moveTo>
                  <a:lnTo>
                    <a:pt x="19380" y="108221"/>
                  </a:lnTo>
                  <a:lnTo>
                    <a:pt x="17292" y="165347"/>
                  </a:lnTo>
                  <a:lnTo>
                    <a:pt x="17006" y="184254"/>
                  </a:lnTo>
                  <a:lnTo>
                    <a:pt x="16798" y="128439"/>
                  </a:lnTo>
                  <a:lnTo>
                    <a:pt x="14316" y="72775"/>
                  </a:lnTo>
                  <a:lnTo>
                    <a:pt x="9614" y="29831"/>
                  </a:lnTo>
                  <a:lnTo>
                    <a:pt x="13902" y="12769"/>
                  </a:lnTo>
                  <a:lnTo>
                    <a:pt x="17634" y="5630"/>
                  </a:lnTo>
                  <a:lnTo>
                    <a:pt x="23821" y="1796"/>
                  </a:lnTo>
                  <a:lnTo>
                    <a:pt x="40556" y="0"/>
                  </a:lnTo>
                  <a:lnTo>
                    <a:pt x="55391" y="4750"/>
                  </a:lnTo>
                  <a:lnTo>
                    <a:pt x="91404" y="33403"/>
                  </a:lnTo>
                  <a:lnTo>
                    <a:pt x="102645" y="47025"/>
                  </a:lnTo>
                  <a:lnTo>
                    <a:pt x="122463" y="93436"/>
                  </a:lnTo>
                  <a:lnTo>
                    <a:pt x="127543" y="118085"/>
                  </a:lnTo>
                  <a:lnTo>
                    <a:pt x="126720" y="138285"/>
                  </a:lnTo>
                  <a:lnTo>
                    <a:pt x="116640" y="169669"/>
                  </a:lnTo>
                  <a:lnTo>
                    <a:pt x="97526" y="197972"/>
                  </a:lnTo>
                  <a:lnTo>
                    <a:pt x="74295" y="215091"/>
                  </a:lnTo>
                  <a:lnTo>
                    <a:pt x="49846" y="226018"/>
                  </a:lnTo>
                  <a:lnTo>
                    <a:pt x="41597" y="226384"/>
                  </a:lnTo>
                  <a:lnTo>
                    <a:pt x="25034" y="221860"/>
                  </a:lnTo>
                  <a:lnTo>
                    <a:pt x="10893" y="211219"/>
                  </a:lnTo>
                  <a:lnTo>
                    <a:pt x="4534" y="204499"/>
                  </a:lnTo>
                  <a:lnTo>
                    <a:pt x="1218" y="197245"/>
                  </a:lnTo>
                  <a:lnTo>
                    <a:pt x="0" y="181788"/>
                  </a:lnTo>
                  <a:lnTo>
                    <a:pt x="5007" y="168139"/>
                  </a:lnTo>
                  <a:lnTo>
                    <a:pt x="8930" y="161910"/>
                  </a:lnTo>
                  <a:lnTo>
                    <a:pt x="32122" y="144309"/>
                  </a:lnTo>
                  <a:lnTo>
                    <a:pt x="66704" y="1328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376316" y="2119676"/>
              <a:ext cx="132219" cy="219020"/>
            </a:xfrm>
            <a:custGeom>
              <a:avLst/>
              <a:gdLst/>
              <a:ahLst/>
              <a:cxnLst/>
              <a:rect l="0" t="0" r="0" b="0"/>
              <a:pathLst>
                <a:path w="132219" h="219020">
                  <a:moveTo>
                    <a:pt x="15723" y="10512"/>
                  </a:moveTo>
                  <a:lnTo>
                    <a:pt x="24558" y="1678"/>
                  </a:lnTo>
                  <a:lnTo>
                    <a:pt x="29934" y="0"/>
                  </a:lnTo>
                  <a:lnTo>
                    <a:pt x="43304" y="601"/>
                  </a:lnTo>
                  <a:lnTo>
                    <a:pt x="66425" y="10555"/>
                  </a:lnTo>
                  <a:lnTo>
                    <a:pt x="77705" y="22551"/>
                  </a:lnTo>
                  <a:lnTo>
                    <a:pt x="84876" y="38052"/>
                  </a:lnTo>
                  <a:lnTo>
                    <a:pt x="88063" y="57269"/>
                  </a:lnTo>
                  <a:lnTo>
                    <a:pt x="84549" y="75672"/>
                  </a:lnTo>
                  <a:lnTo>
                    <a:pt x="62077" y="117576"/>
                  </a:lnTo>
                  <a:lnTo>
                    <a:pt x="18466" y="177269"/>
                  </a:lnTo>
                  <a:lnTo>
                    <a:pt x="1846" y="197578"/>
                  </a:lnTo>
                  <a:lnTo>
                    <a:pt x="0" y="203641"/>
                  </a:lnTo>
                  <a:lnTo>
                    <a:pt x="618" y="209531"/>
                  </a:lnTo>
                  <a:lnTo>
                    <a:pt x="2880" y="215307"/>
                  </a:lnTo>
                  <a:lnTo>
                    <a:pt x="7161" y="218234"/>
                  </a:lnTo>
                  <a:lnTo>
                    <a:pt x="19314" y="219019"/>
                  </a:lnTo>
                  <a:lnTo>
                    <a:pt x="63003" y="204423"/>
                  </a:lnTo>
                  <a:lnTo>
                    <a:pt x="125265" y="165614"/>
                  </a:lnTo>
                  <a:lnTo>
                    <a:pt x="132218" y="1602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519002" y="2159732"/>
              <a:ext cx="94321" cy="139985"/>
            </a:xfrm>
            <a:custGeom>
              <a:avLst/>
              <a:gdLst/>
              <a:ahLst/>
              <a:cxnLst/>
              <a:rect l="0" t="0" r="0" b="0"/>
              <a:pathLst>
                <a:path w="94321" h="139985">
                  <a:moveTo>
                    <a:pt x="47779" y="37025"/>
                  </a:moveTo>
                  <a:lnTo>
                    <a:pt x="28774" y="44593"/>
                  </a:lnTo>
                  <a:lnTo>
                    <a:pt x="17451" y="53024"/>
                  </a:lnTo>
                  <a:lnTo>
                    <a:pt x="5098" y="72584"/>
                  </a:lnTo>
                  <a:lnTo>
                    <a:pt x="0" y="100364"/>
                  </a:lnTo>
                  <a:lnTo>
                    <a:pt x="2906" y="127600"/>
                  </a:lnTo>
                  <a:lnTo>
                    <a:pt x="8618" y="133466"/>
                  </a:lnTo>
                  <a:lnTo>
                    <a:pt x="27292" y="139984"/>
                  </a:lnTo>
                  <a:lnTo>
                    <a:pt x="46071" y="137950"/>
                  </a:lnTo>
                  <a:lnTo>
                    <a:pt x="54961" y="134819"/>
                  </a:lnTo>
                  <a:lnTo>
                    <a:pt x="69771" y="121477"/>
                  </a:lnTo>
                  <a:lnTo>
                    <a:pt x="81592" y="102296"/>
                  </a:lnTo>
                  <a:lnTo>
                    <a:pt x="94249" y="54780"/>
                  </a:lnTo>
                  <a:lnTo>
                    <a:pt x="94320" y="32897"/>
                  </a:lnTo>
                  <a:lnTo>
                    <a:pt x="88188" y="13925"/>
                  </a:lnTo>
                  <a:lnTo>
                    <a:pt x="82115" y="7757"/>
                  </a:lnTo>
                  <a:lnTo>
                    <a:pt x="65505" y="903"/>
                  </a:lnTo>
                  <a:lnTo>
                    <a:pt x="59596" y="0"/>
                  </a:lnTo>
                  <a:lnTo>
                    <a:pt x="55657" y="322"/>
                  </a:lnTo>
                  <a:lnTo>
                    <a:pt x="47779" y="37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5666634" y="2130188"/>
              <a:ext cx="75761" cy="208797"/>
            </a:xfrm>
            <a:custGeom>
              <a:avLst/>
              <a:gdLst/>
              <a:ahLst/>
              <a:cxnLst/>
              <a:rect l="0" t="0" r="0" b="0"/>
              <a:pathLst>
                <a:path w="75761" h="208797">
                  <a:moveTo>
                    <a:pt x="24963" y="0"/>
                  </a:moveTo>
                  <a:lnTo>
                    <a:pt x="59708" y="16000"/>
                  </a:lnTo>
                  <a:lnTo>
                    <a:pt x="70608" y="28376"/>
                  </a:lnTo>
                  <a:lnTo>
                    <a:pt x="74809" y="35560"/>
                  </a:lnTo>
                  <a:lnTo>
                    <a:pt x="75760" y="42198"/>
                  </a:lnTo>
                  <a:lnTo>
                    <a:pt x="71886" y="54504"/>
                  </a:lnTo>
                  <a:lnTo>
                    <a:pt x="59310" y="71829"/>
                  </a:lnTo>
                  <a:lnTo>
                    <a:pt x="39455" y="88673"/>
                  </a:lnTo>
                  <a:lnTo>
                    <a:pt x="35549" y="96098"/>
                  </a:lnTo>
                  <a:lnTo>
                    <a:pt x="33674" y="114210"/>
                  </a:lnTo>
                  <a:lnTo>
                    <a:pt x="38388" y="129656"/>
                  </a:lnTo>
                  <a:lnTo>
                    <a:pt x="58920" y="161340"/>
                  </a:lnTo>
                  <a:lnTo>
                    <a:pt x="59163" y="176182"/>
                  </a:lnTo>
                  <a:lnTo>
                    <a:pt x="51257" y="189559"/>
                  </a:lnTo>
                  <a:lnTo>
                    <a:pt x="38498" y="200743"/>
                  </a:lnTo>
                  <a:lnTo>
                    <a:pt x="23582" y="208796"/>
                  </a:lnTo>
                  <a:lnTo>
                    <a:pt x="17571" y="208540"/>
                  </a:lnTo>
                  <a:lnTo>
                    <a:pt x="12638" y="205595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5774808" y="2138638"/>
              <a:ext cx="119332" cy="163260"/>
            </a:xfrm>
            <a:custGeom>
              <a:avLst/>
              <a:gdLst/>
              <a:ahLst/>
              <a:cxnLst/>
              <a:rect l="0" t="0" r="0" b="0"/>
              <a:pathLst>
                <a:path w="119332" h="163260">
                  <a:moveTo>
                    <a:pt x="58247" y="58119"/>
                  </a:moveTo>
                  <a:lnTo>
                    <a:pt x="44978" y="113060"/>
                  </a:lnTo>
                  <a:lnTo>
                    <a:pt x="43104" y="135545"/>
                  </a:lnTo>
                  <a:lnTo>
                    <a:pt x="47202" y="152935"/>
                  </a:lnTo>
                  <a:lnTo>
                    <a:pt x="50884" y="160161"/>
                  </a:lnTo>
                  <a:lnTo>
                    <a:pt x="55187" y="163129"/>
                  </a:lnTo>
                  <a:lnTo>
                    <a:pt x="59906" y="163259"/>
                  </a:lnTo>
                  <a:lnTo>
                    <a:pt x="70079" y="158472"/>
                  </a:lnTo>
                  <a:lnTo>
                    <a:pt x="80764" y="150181"/>
                  </a:lnTo>
                  <a:lnTo>
                    <a:pt x="92758" y="130700"/>
                  </a:lnTo>
                  <a:lnTo>
                    <a:pt x="114555" y="72996"/>
                  </a:lnTo>
                  <a:lnTo>
                    <a:pt x="119331" y="48089"/>
                  </a:lnTo>
                  <a:lnTo>
                    <a:pt x="118371" y="27773"/>
                  </a:lnTo>
                  <a:lnTo>
                    <a:pt x="109932" y="11964"/>
                  </a:lnTo>
                  <a:lnTo>
                    <a:pt x="103798" y="5159"/>
                  </a:lnTo>
                  <a:lnTo>
                    <a:pt x="96011" y="1548"/>
                  </a:lnTo>
                  <a:lnTo>
                    <a:pt x="77496" y="0"/>
                  </a:lnTo>
                  <a:lnTo>
                    <a:pt x="61871" y="4860"/>
                  </a:lnTo>
                  <a:lnTo>
                    <a:pt x="30987" y="28265"/>
                  </a:lnTo>
                  <a:lnTo>
                    <a:pt x="10881" y="49927"/>
                  </a:lnTo>
                  <a:lnTo>
                    <a:pt x="0" y="664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6053306" y="2246683"/>
              <a:ext cx="70987" cy="99854"/>
            </a:xfrm>
            <a:custGeom>
              <a:avLst/>
              <a:gdLst/>
              <a:ahLst/>
              <a:cxnLst/>
              <a:rect l="0" t="0" r="0" b="0"/>
              <a:pathLst>
                <a:path w="70987" h="99854">
                  <a:moveTo>
                    <a:pt x="4417" y="0"/>
                  </a:moveTo>
                  <a:lnTo>
                    <a:pt x="0" y="57909"/>
                  </a:lnTo>
                  <a:lnTo>
                    <a:pt x="1671" y="88966"/>
                  </a:lnTo>
                  <a:lnTo>
                    <a:pt x="4435" y="93519"/>
                  </a:lnTo>
                  <a:lnTo>
                    <a:pt x="8128" y="94706"/>
                  </a:lnTo>
                  <a:lnTo>
                    <a:pt x="12438" y="93648"/>
                  </a:lnTo>
                  <a:lnTo>
                    <a:pt x="22159" y="85076"/>
                  </a:lnTo>
                  <a:lnTo>
                    <a:pt x="59955" y="44488"/>
                  </a:lnTo>
                  <a:lnTo>
                    <a:pt x="63632" y="44452"/>
                  </a:lnTo>
                  <a:lnTo>
                    <a:pt x="66083" y="48126"/>
                  </a:lnTo>
                  <a:lnTo>
                    <a:pt x="70986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6157576" y="2223055"/>
              <a:ext cx="34705" cy="138713"/>
            </a:xfrm>
            <a:custGeom>
              <a:avLst/>
              <a:gdLst/>
              <a:ahLst/>
              <a:cxnLst/>
              <a:rect l="0" t="0" r="0" b="0"/>
              <a:pathLst>
                <a:path w="34705" h="138713">
                  <a:moveTo>
                    <a:pt x="16642" y="15307"/>
                  </a:moveTo>
                  <a:lnTo>
                    <a:pt x="21059" y="2055"/>
                  </a:lnTo>
                  <a:lnTo>
                    <a:pt x="24209" y="0"/>
                  </a:lnTo>
                  <a:lnTo>
                    <a:pt x="28158" y="480"/>
                  </a:lnTo>
                  <a:lnTo>
                    <a:pt x="32640" y="2648"/>
                  </a:lnTo>
                  <a:lnTo>
                    <a:pt x="34704" y="7793"/>
                  </a:lnTo>
                  <a:lnTo>
                    <a:pt x="32606" y="63504"/>
                  </a:lnTo>
                  <a:lnTo>
                    <a:pt x="22982" y="126346"/>
                  </a:lnTo>
                  <a:lnTo>
                    <a:pt x="12063" y="138006"/>
                  </a:lnTo>
                  <a:lnTo>
                    <a:pt x="8042" y="138712"/>
                  </a:lnTo>
                  <a:lnTo>
                    <a:pt x="5361" y="136408"/>
                  </a:lnTo>
                  <a:lnTo>
                    <a:pt x="0" y="1234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6196286" y="2304930"/>
              <a:ext cx="36180" cy="95774"/>
            </a:xfrm>
            <a:custGeom>
              <a:avLst/>
              <a:gdLst/>
              <a:ahLst/>
              <a:cxnLst/>
              <a:rect l="0" t="0" r="0" b="0"/>
              <a:pathLst>
                <a:path w="36180" h="95774">
                  <a:moveTo>
                    <a:pt x="36179" y="0"/>
                  </a:moveTo>
                  <a:lnTo>
                    <a:pt x="31762" y="46327"/>
                  </a:lnTo>
                  <a:lnTo>
                    <a:pt x="21062" y="81575"/>
                  </a:lnTo>
                  <a:lnTo>
                    <a:pt x="12201" y="95120"/>
                  </a:lnTo>
                  <a:lnTo>
                    <a:pt x="8175" y="95773"/>
                  </a:lnTo>
                  <a:lnTo>
                    <a:pt x="4565" y="92510"/>
                  </a:lnTo>
                  <a:lnTo>
                    <a:pt x="1235" y="86637"/>
                  </a:lnTo>
                  <a:lnTo>
                    <a:pt x="0" y="72714"/>
                  </a:lnTo>
                  <a:lnTo>
                    <a:pt x="11216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6274071" y="2205078"/>
              <a:ext cx="8321" cy="16643"/>
            </a:xfrm>
            <a:custGeom>
              <a:avLst/>
              <a:gdLst/>
              <a:ahLst/>
              <a:cxnLst/>
              <a:rect l="0" t="0" r="0" b="0"/>
              <a:pathLst>
                <a:path w="8321" h="16643">
                  <a:moveTo>
                    <a:pt x="0" y="0"/>
                  </a:moveTo>
                  <a:lnTo>
                    <a:pt x="832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280006" y="2279967"/>
              <a:ext cx="93918" cy="91533"/>
            </a:xfrm>
            <a:custGeom>
              <a:avLst/>
              <a:gdLst/>
              <a:ahLst/>
              <a:cxnLst/>
              <a:rect l="0" t="0" r="0" b="0"/>
              <a:pathLst>
                <a:path w="93918" h="91533">
                  <a:moveTo>
                    <a:pt x="10707" y="0"/>
                  </a:moveTo>
                  <a:lnTo>
                    <a:pt x="1872" y="13252"/>
                  </a:lnTo>
                  <a:lnTo>
                    <a:pt x="0" y="27155"/>
                  </a:lnTo>
                  <a:lnTo>
                    <a:pt x="795" y="34745"/>
                  </a:lnTo>
                  <a:lnTo>
                    <a:pt x="4099" y="38881"/>
                  </a:lnTo>
                  <a:lnTo>
                    <a:pt x="9075" y="40714"/>
                  </a:lnTo>
                  <a:lnTo>
                    <a:pt x="22001" y="40285"/>
                  </a:lnTo>
                  <a:lnTo>
                    <a:pt x="36991" y="37012"/>
                  </a:lnTo>
                  <a:lnTo>
                    <a:pt x="43022" y="38543"/>
                  </a:lnTo>
                  <a:lnTo>
                    <a:pt x="47968" y="42338"/>
                  </a:lnTo>
                  <a:lnTo>
                    <a:pt x="93917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39057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82031" y="658548"/>
            <a:ext cx="1947126" cy="849848"/>
            <a:chOff x="882031" y="658548"/>
            <a:chExt cx="1947126" cy="849848"/>
          </a:xfrm>
        </p:grpSpPr>
        <p:sp>
          <p:nvSpPr>
            <p:cNvPr id="2" name="Freeform 1"/>
            <p:cNvSpPr/>
            <p:nvPr/>
          </p:nvSpPr>
          <p:spPr>
            <a:xfrm>
              <a:off x="981884" y="782179"/>
              <a:ext cx="58248" cy="550943"/>
            </a:xfrm>
            <a:custGeom>
              <a:avLst/>
              <a:gdLst/>
              <a:ahLst/>
              <a:cxnLst/>
              <a:rect l="0" t="0" r="0" b="0"/>
              <a:pathLst>
                <a:path w="58248" h="550943">
                  <a:moveTo>
                    <a:pt x="58247" y="0"/>
                  </a:moveTo>
                  <a:lnTo>
                    <a:pt x="58247" y="60655"/>
                  </a:lnTo>
                  <a:lnTo>
                    <a:pt x="58247" y="118912"/>
                  </a:lnTo>
                  <a:lnTo>
                    <a:pt x="53830" y="172445"/>
                  </a:lnTo>
                  <a:lnTo>
                    <a:pt x="50697" y="234179"/>
                  </a:lnTo>
                  <a:lnTo>
                    <a:pt x="49230" y="283268"/>
                  </a:lnTo>
                  <a:lnTo>
                    <a:pt x="43351" y="332946"/>
                  </a:lnTo>
                  <a:lnTo>
                    <a:pt x="35753" y="382799"/>
                  </a:lnTo>
                  <a:lnTo>
                    <a:pt x="27646" y="431779"/>
                  </a:lnTo>
                  <a:lnTo>
                    <a:pt x="16624" y="490213"/>
                  </a:lnTo>
                  <a:lnTo>
                    <a:pt x="3696" y="550942"/>
                  </a:lnTo>
                  <a:lnTo>
                    <a:pt x="2464" y="549433"/>
                  </a:lnTo>
                  <a:lnTo>
                    <a:pt x="0" y="5325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882031" y="658548"/>
              <a:ext cx="282917" cy="82026"/>
            </a:xfrm>
            <a:custGeom>
              <a:avLst/>
              <a:gdLst/>
              <a:ahLst/>
              <a:cxnLst/>
              <a:rect l="0" t="0" r="0" b="0"/>
              <a:pathLst>
                <a:path w="282917" h="82026">
                  <a:moveTo>
                    <a:pt x="0" y="82025"/>
                  </a:moveTo>
                  <a:lnTo>
                    <a:pt x="0" y="59939"/>
                  </a:lnTo>
                  <a:lnTo>
                    <a:pt x="2774" y="52508"/>
                  </a:lnTo>
                  <a:lnTo>
                    <a:pt x="30328" y="26135"/>
                  </a:lnTo>
                  <a:lnTo>
                    <a:pt x="82913" y="7811"/>
                  </a:lnTo>
                  <a:lnTo>
                    <a:pt x="146213" y="0"/>
                  </a:lnTo>
                  <a:lnTo>
                    <a:pt x="206500" y="1514"/>
                  </a:lnTo>
                  <a:lnTo>
                    <a:pt x="266826" y="12114"/>
                  </a:lnTo>
                  <a:lnTo>
                    <a:pt x="282916" y="15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31663" y="1057565"/>
              <a:ext cx="133137" cy="267833"/>
            </a:xfrm>
            <a:custGeom>
              <a:avLst/>
              <a:gdLst/>
              <a:ahLst/>
              <a:cxnLst/>
              <a:rect l="0" t="0" r="0" b="0"/>
              <a:pathLst>
                <a:path w="133137" h="267833">
                  <a:moveTo>
                    <a:pt x="0" y="115703"/>
                  </a:moveTo>
                  <a:lnTo>
                    <a:pt x="43580" y="95286"/>
                  </a:lnTo>
                  <a:lnTo>
                    <a:pt x="105974" y="49204"/>
                  </a:lnTo>
                  <a:lnTo>
                    <a:pt x="118291" y="36221"/>
                  </a:lnTo>
                  <a:lnTo>
                    <a:pt x="129928" y="18124"/>
                  </a:lnTo>
                  <a:lnTo>
                    <a:pt x="130998" y="10894"/>
                  </a:lnTo>
                  <a:lnTo>
                    <a:pt x="128937" y="5150"/>
                  </a:lnTo>
                  <a:lnTo>
                    <a:pt x="124789" y="395"/>
                  </a:lnTo>
                  <a:lnTo>
                    <a:pt x="119251" y="0"/>
                  </a:lnTo>
                  <a:lnTo>
                    <a:pt x="105700" y="6956"/>
                  </a:lnTo>
                  <a:lnTo>
                    <a:pt x="86895" y="26467"/>
                  </a:lnTo>
                  <a:lnTo>
                    <a:pt x="74029" y="49815"/>
                  </a:lnTo>
                  <a:lnTo>
                    <a:pt x="58499" y="108932"/>
                  </a:lnTo>
                  <a:lnTo>
                    <a:pt x="51055" y="171209"/>
                  </a:lnTo>
                  <a:lnTo>
                    <a:pt x="54492" y="233697"/>
                  </a:lnTo>
                  <a:lnTo>
                    <a:pt x="66440" y="254129"/>
                  </a:lnTo>
                  <a:lnTo>
                    <a:pt x="74804" y="263461"/>
                  </a:lnTo>
                  <a:lnTo>
                    <a:pt x="85002" y="267832"/>
                  </a:lnTo>
                  <a:lnTo>
                    <a:pt x="133136" y="2654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57769" y="807142"/>
              <a:ext cx="123231" cy="457658"/>
            </a:xfrm>
            <a:custGeom>
              <a:avLst/>
              <a:gdLst/>
              <a:ahLst/>
              <a:cxnLst/>
              <a:rect l="0" t="0" r="0" b="0"/>
              <a:pathLst>
                <a:path w="123231" h="457658">
                  <a:moveTo>
                    <a:pt x="73304" y="0"/>
                  </a:moveTo>
                  <a:lnTo>
                    <a:pt x="48615" y="41137"/>
                  </a:lnTo>
                  <a:lnTo>
                    <a:pt x="26205" y="96986"/>
                  </a:lnTo>
                  <a:lnTo>
                    <a:pt x="16334" y="152534"/>
                  </a:lnTo>
                  <a:lnTo>
                    <a:pt x="6440" y="208022"/>
                  </a:lnTo>
                  <a:lnTo>
                    <a:pt x="0" y="263499"/>
                  </a:lnTo>
                  <a:lnTo>
                    <a:pt x="1089" y="326255"/>
                  </a:lnTo>
                  <a:lnTo>
                    <a:pt x="2971" y="339546"/>
                  </a:lnTo>
                  <a:lnTo>
                    <a:pt x="7000" y="349330"/>
                  </a:lnTo>
                  <a:lnTo>
                    <a:pt x="18872" y="362668"/>
                  </a:lnTo>
                  <a:lnTo>
                    <a:pt x="25921" y="363820"/>
                  </a:lnTo>
                  <a:lnTo>
                    <a:pt x="33394" y="361815"/>
                  </a:lnTo>
                  <a:lnTo>
                    <a:pt x="60901" y="343085"/>
                  </a:lnTo>
                  <a:lnTo>
                    <a:pt x="95378" y="310577"/>
                  </a:lnTo>
                  <a:lnTo>
                    <a:pt x="100039" y="309678"/>
                  </a:lnTo>
                  <a:lnTo>
                    <a:pt x="104072" y="311852"/>
                  </a:lnTo>
                  <a:lnTo>
                    <a:pt x="107684" y="316075"/>
                  </a:lnTo>
                  <a:lnTo>
                    <a:pt x="109168" y="321664"/>
                  </a:lnTo>
                  <a:lnTo>
                    <a:pt x="100293" y="383761"/>
                  </a:lnTo>
                  <a:lnTo>
                    <a:pt x="91491" y="436147"/>
                  </a:lnTo>
                  <a:lnTo>
                    <a:pt x="94674" y="443317"/>
                  </a:lnTo>
                  <a:lnTo>
                    <a:pt x="100495" y="448097"/>
                  </a:lnTo>
                  <a:lnTo>
                    <a:pt x="123230" y="4576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33910" y="1115021"/>
              <a:ext cx="127431" cy="149779"/>
            </a:xfrm>
            <a:custGeom>
              <a:avLst/>
              <a:gdLst/>
              <a:ahLst/>
              <a:cxnLst/>
              <a:rect l="0" t="0" r="0" b="0"/>
              <a:pathLst>
                <a:path w="127431" h="149779">
                  <a:moveTo>
                    <a:pt x="13510" y="0"/>
                  </a:moveTo>
                  <a:lnTo>
                    <a:pt x="242" y="62490"/>
                  </a:lnTo>
                  <a:lnTo>
                    <a:pt x="0" y="105450"/>
                  </a:lnTo>
                  <a:lnTo>
                    <a:pt x="1730" y="114679"/>
                  </a:lnTo>
                  <a:lnTo>
                    <a:pt x="4732" y="118982"/>
                  </a:lnTo>
                  <a:lnTo>
                    <a:pt x="8582" y="120002"/>
                  </a:lnTo>
                  <a:lnTo>
                    <a:pt x="12999" y="118833"/>
                  </a:lnTo>
                  <a:lnTo>
                    <a:pt x="22837" y="110137"/>
                  </a:lnTo>
                  <a:lnTo>
                    <a:pt x="74249" y="49246"/>
                  </a:lnTo>
                  <a:lnTo>
                    <a:pt x="89507" y="34831"/>
                  </a:lnTo>
                  <a:lnTo>
                    <a:pt x="105534" y="25342"/>
                  </a:lnTo>
                  <a:lnTo>
                    <a:pt x="111842" y="26140"/>
                  </a:lnTo>
                  <a:lnTo>
                    <a:pt x="116972" y="30370"/>
                  </a:lnTo>
                  <a:lnTo>
                    <a:pt x="121316" y="36889"/>
                  </a:lnTo>
                  <a:lnTo>
                    <a:pt x="127430" y="68150"/>
                  </a:lnTo>
                  <a:lnTo>
                    <a:pt x="127200" y="126313"/>
                  </a:lnTo>
                  <a:lnTo>
                    <a:pt x="121684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961302" y="1086241"/>
              <a:ext cx="108848" cy="159119"/>
            </a:xfrm>
            <a:custGeom>
              <a:avLst/>
              <a:gdLst/>
              <a:ahLst/>
              <a:cxnLst/>
              <a:rect l="0" t="0" r="0" b="0"/>
              <a:pathLst>
                <a:path w="108848" h="159119">
                  <a:moveTo>
                    <a:pt x="60713" y="20458"/>
                  </a:moveTo>
                  <a:lnTo>
                    <a:pt x="47426" y="35594"/>
                  </a:lnTo>
                  <a:lnTo>
                    <a:pt x="13124" y="95179"/>
                  </a:lnTo>
                  <a:lnTo>
                    <a:pt x="153" y="133016"/>
                  </a:lnTo>
                  <a:lnTo>
                    <a:pt x="0" y="141725"/>
                  </a:lnTo>
                  <a:lnTo>
                    <a:pt x="4760" y="156332"/>
                  </a:lnTo>
                  <a:lnTo>
                    <a:pt x="10467" y="159118"/>
                  </a:lnTo>
                  <a:lnTo>
                    <a:pt x="26670" y="157283"/>
                  </a:lnTo>
                  <a:lnTo>
                    <a:pt x="47750" y="145853"/>
                  </a:lnTo>
                  <a:lnTo>
                    <a:pt x="87416" y="100613"/>
                  </a:lnTo>
                  <a:lnTo>
                    <a:pt x="104590" y="61661"/>
                  </a:lnTo>
                  <a:lnTo>
                    <a:pt x="108847" y="32564"/>
                  </a:lnTo>
                  <a:lnTo>
                    <a:pt x="104912" y="13819"/>
                  </a:lnTo>
                  <a:lnTo>
                    <a:pt x="101273" y="4938"/>
                  </a:lnTo>
                  <a:lnTo>
                    <a:pt x="95150" y="866"/>
                  </a:lnTo>
                  <a:lnTo>
                    <a:pt x="87369" y="0"/>
                  </a:lnTo>
                  <a:lnTo>
                    <a:pt x="68862" y="4894"/>
                  </a:lnTo>
                  <a:lnTo>
                    <a:pt x="48309" y="16315"/>
                  </a:lnTo>
                  <a:lnTo>
                    <a:pt x="34243" y="30636"/>
                  </a:lnTo>
                  <a:lnTo>
                    <a:pt x="19108" y="53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81386" y="890352"/>
              <a:ext cx="81940" cy="366127"/>
            </a:xfrm>
            <a:custGeom>
              <a:avLst/>
              <a:gdLst/>
              <a:ahLst/>
              <a:cxnLst/>
              <a:rect l="0" t="0" r="0" b="0"/>
              <a:pathLst>
                <a:path w="81940" h="366127">
                  <a:moveTo>
                    <a:pt x="73618" y="0"/>
                  </a:moveTo>
                  <a:lnTo>
                    <a:pt x="46157" y="58604"/>
                  </a:lnTo>
                  <a:lnTo>
                    <a:pt x="25223" y="115777"/>
                  </a:lnTo>
                  <a:lnTo>
                    <a:pt x="10674" y="169601"/>
                  </a:lnTo>
                  <a:lnTo>
                    <a:pt x="1362" y="222283"/>
                  </a:lnTo>
                  <a:lnTo>
                    <a:pt x="0" y="279828"/>
                  </a:lnTo>
                  <a:lnTo>
                    <a:pt x="6399" y="312409"/>
                  </a:lnTo>
                  <a:lnTo>
                    <a:pt x="14773" y="331157"/>
                  </a:lnTo>
                  <a:lnTo>
                    <a:pt x="29590" y="346270"/>
                  </a:lnTo>
                  <a:lnTo>
                    <a:pt x="47578" y="357301"/>
                  </a:lnTo>
                  <a:lnTo>
                    <a:pt x="81939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303512" y="1115637"/>
              <a:ext cx="144637" cy="163418"/>
            </a:xfrm>
            <a:custGeom>
              <a:avLst/>
              <a:gdLst/>
              <a:ahLst/>
              <a:cxnLst/>
              <a:rect l="0" t="0" r="0" b="0"/>
              <a:pathLst>
                <a:path w="144637" h="163418">
                  <a:moveTo>
                    <a:pt x="34703" y="65952"/>
                  </a:moveTo>
                  <a:lnTo>
                    <a:pt x="3451" y="112407"/>
                  </a:lnTo>
                  <a:lnTo>
                    <a:pt x="0" y="121885"/>
                  </a:lnTo>
                  <a:lnTo>
                    <a:pt x="1096" y="142278"/>
                  </a:lnTo>
                  <a:lnTo>
                    <a:pt x="3977" y="152894"/>
                  </a:lnTo>
                  <a:lnTo>
                    <a:pt x="9596" y="159047"/>
                  </a:lnTo>
                  <a:lnTo>
                    <a:pt x="17040" y="162224"/>
                  </a:lnTo>
                  <a:lnTo>
                    <a:pt x="25701" y="163417"/>
                  </a:lnTo>
                  <a:lnTo>
                    <a:pt x="42721" y="159813"/>
                  </a:lnTo>
                  <a:lnTo>
                    <a:pt x="83665" y="137279"/>
                  </a:lnTo>
                  <a:lnTo>
                    <a:pt x="120359" y="103790"/>
                  </a:lnTo>
                  <a:lnTo>
                    <a:pt x="136307" y="79629"/>
                  </a:lnTo>
                  <a:lnTo>
                    <a:pt x="143963" y="56621"/>
                  </a:lnTo>
                  <a:lnTo>
                    <a:pt x="144636" y="22096"/>
                  </a:lnTo>
                  <a:lnTo>
                    <a:pt x="141276" y="13600"/>
                  </a:lnTo>
                  <a:lnTo>
                    <a:pt x="130146" y="1696"/>
                  </a:lnTo>
                  <a:lnTo>
                    <a:pt x="123295" y="0"/>
                  </a:lnTo>
                  <a:lnTo>
                    <a:pt x="108285" y="3048"/>
                  </a:lnTo>
                  <a:lnTo>
                    <a:pt x="88659" y="15159"/>
                  </a:lnTo>
                  <a:lnTo>
                    <a:pt x="79332" y="30125"/>
                  </a:lnTo>
                  <a:lnTo>
                    <a:pt x="67987" y="65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45769" y="1098378"/>
              <a:ext cx="175362" cy="410018"/>
            </a:xfrm>
            <a:custGeom>
              <a:avLst/>
              <a:gdLst/>
              <a:ahLst/>
              <a:cxnLst/>
              <a:rect l="0" t="0" r="0" b="0"/>
              <a:pathLst>
                <a:path w="175362" h="410018">
                  <a:moveTo>
                    <a:pt x="175361" y="0"/>
                  </a:moveTo>
                  <a:lnTo>
                    <a:pt x="163844" y="33741"/>
                  </a:lnTo>
                  <a:lnTo>
                    <a:pt x="145526" y="81593"/>
                  </a:lnTo>
                  <a:lnTo>
                    <a:pt x="135488" y="136063"/>
                  </a:lnTo>
                  <a:lnTo>
                    <a:pt x="127455" y="186963"/>
                  </a:lnTo>
                  <a:lnTo>
                    <a:pt x="119430" y="239068"/>
                  </a:lnTo>
                  <a:lnTo>
                    <a:pt x="116494" y="295564"/>
                  </a:lnTo>
                  <a:lnTo>
                    <a:pt x="102948" y="350058"/>
                  </a:lnTo>
                  <a:lnTo>
                    <a:pt x="93912" y="379138"/>
                  </a:lnTo>
                  <a:lnTo>
                    <a:pt x="84920" y="393791"/>
                  </a:lnTo>
                  <a:lnTo>
                    <a:pt x="72295" y="404001"/>
                  </a:lnTo>
                  <a:lnTo>
                    <a:pt x="65045" y="408019"/>
                  </a:lnTo>
                  <a:lnTo>
                    <a:pt x="49593" y="410017"/>
                  </a:lnTo>
                  <a:lnTo>
                    <a:pt x="17073" y="403766"/>
                  </a:lnTo>
                  <a:lnTo>
                    <a:pt x="10664" y="399540"/>
                  </a:lnTo>
                  <a:lnTo>
                    <a:pt x="1077" y="387449"/>
                  </a:lnTo>
                  <a:lnTo>
                    <a:pt x="0" y="379417"/>
                  </a:lnTo>
                  <a:lnTo>
                    <a:pt x="894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26662" y="1006847"/>
              <a:ext cx="102495" cy="251542"/>
            </a:xfrm>
            <a:custGeom>
              <a:avLst/>
              <a:gdLst/>
              <a:ahLst/>
              <a:cxnLst/>
              <a:rect l="0" t="0" r="0" b="0"/>
              <a:pathLst>
                <a:path w="102495" h="251542">
                  <a:moveTo>
                    <a:pt x="27605" y="183063"/>
                  </a:moveTo>
                  <a:lnTo>
                    <a:pt x="2939" y="241446"/>
                  </a:lnTo>
                  <a:lnTo>
                    <a:pt x="67" y="249721"/>
                  </a:lnTo>
                  <a:lnTo>
                    <a:pt x="0" y="251541"/>
                  </a:lnTo>
                  <a:lnTo>
                    <a:pt x="7817" y="237356"/>
                  </a:lnTo>
                  <a:lnTo>
                    <a:pt x="30049" y="180366"/>
                  </a:lnTo>
                  <a:lnTo>
                    <a:pt x="52052" y="122844"/>
                  </a:lnTo>
                  <a:lnTo>
                    <a:pt x="69165" y="60540"/>
                  </a:lnTo>
                  <a:lnTo>
                    <a:pt x="84713" y="20998"/>
                  </a:lnTo>
                  <a:lnTo>
                    <a:pt x="92435" y="9333"/>
                  </a:lnTo>
                  <a:lnTo>
                    <a:pt x="102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85931" y="1381314"/>
            <a:ext cx="1399615" cy="707562"/>
            <a:chOff x="3885931" y="1381314"/>
            <a:chExt cx="1399615" cy="707562"/>
          </a:xfrm>
        </p:grpSpPr>
        <p:sp>
          <p:nvSpPr>
            <p:cNvPr id="13" name="Freeform 12"/>
            <p:cNvSpPr/>
            <p:nvPr/>
          </p:nvSpPr>
          <p:spPr>
            <a:xfrm>
              <a:off x="3885931" y="1489468"/>
              <a:ext cx="16641" cy="378762"/>
            </a:xfrm>
            <a:custGeom>
              <a:avLst/>
              <a:gdLst/>
              <a:ahLst/>
              <a:cxnLst/>
              <a:rect l="0" t="0" r="0" b="0"/>
              <a:pathLst>
                <a:path w="16641" h="378762">
                  <a:moveTo>
                    <a:pt x="8320" y="0"/>
                  </a:moveTo>
                  <a:lnTo>
                    <a:pt x="8320" y="57908"/>
                  </a:lnTo>
                  <a:lnTo>
                    <a:pt x="2601" y="107558"/>
                  </a:lnTo>
                  <a:lnTo>
                    <a:pt x="512" y="169415"/>
                  </a:lnTo>
                  <a:lnTo>
                    <a:pt x="66" y="229514"/>
                  </a:lnTo>
                  <a:lnTo>
                    <a:pt x="12" y="279387"/>
                  </a:lnTo>
                  <a:lnTo>
                    <a:pt x="1" y="337692"/>
                  </a:lnTo>
                  <a:lnTo>
                    <a:pt x="0" y="375370"/>
                  </a:lnTo>
                  <a:lnTo>
                    <a:pt x="1848" y="378761"/>
                  </a:lnTo>
                  <a:lnTo>
                    <a:pt x="4930" y="376398"/>
                  </a:lnTo>
                  <a:lnTo>
                    <a:pt x="11436" y="364219"/>
                  </a:lnTo>
                  <a:lnTo>
                    <a:pt x="1664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10893" y="1381314"/>
              <a:ext cx="1374653" cy="649924"/>
            </a:xfrm>
            <a:custGeom>
              <a:avLst/>
              <a:gdLst/>
              <a:ahLst/>
              <a:cxnLst/>
              <a:rect l="0" t="0" r="0" b="0"/>
              <a:pathLst>
                <a:path w="1374653" h="649924">
                  <a:moveTo>
                    <a:pt x="0" y="66548"/>
                  </a:moveTo>
                  <a:lnTo>
                    <a:pt x="4417" y="53296"/>
                  </a:lnTo>
                  <a:lnTo>
                    <a:pt x="16448" y="41859"/>
                  </a:lnTo>
                  <a:lnTo>
                    <a:pt x="44013" y="27490"/>
                  </a:lnTo>
                  <a:lnTo>
                    <a:pt x="104264" y="8525"/>
                  </a:lnTo>
                  <a:lnTo>
                    <a:pt x="164057" y="1105"/>
                  </a:lnTo>
                  <a:lnTo>
                    <a:pt x="219441" y="202"/>
                  </a:lnTo>
                  <a:lnTo>
                    <a:pt x="267190" y="46"/>
                  </a:lnTo>
                  <a:lnTo>
                    <a:pt x="316471" y="0"/>
                  </a:lnTo>
                  <a:lnTo>
                    <a:pt x="366206" y="2451"/>
                  </a:lnTo>
                  <a:lnTo>
                    <a:pt x="416076" y="6568"/>
                  </a:lnTo>
                  <a:lnTo>
                    <a:pt x="465986" y="10253"/>
                  </a:lnTo>
                  <a:lnTo>
                    <a:pt x="515907" y="14735"/>
                  </a:lnTo>
                  <a:lnTo>
                    <a:pt x="565832" y="18528"/>
                  </a:lnTo>
                  <a:lnTo>
                    <a:pt x="615757" y="23043"/>
                  </a:lnTo>
                  <a:lnTo>
                    <a:pt x="665683" y="26845"/>
                  </a:lnTo>
                  <a:lnTo>
                    <a:pt x="727835" y="31996"/>
                  </a:lnTo>
                  <a:lnTo>
                    <a:pt x="791270" y="33938"/>
                  </a:lnTo>
                  <a:lnTo>
                    <a:pt x="840654" y="37984"/>
                  </a:lnTo>
                  <a:lnTo>
                    <a:pt x="889495" y="35074"/>
                  </a:lnTo>
                  <a:lnTo>
                    <a:pt x="950347" y="33622"/>
                  </a:lnTo>
                  <a:lnTo>
                    <a:pt x="1011096" y="28917"/>
                  </a:lnTo>
                  <a:lnTo>
                    <a:pt x="1066687" y="25728"/>
                  </a:lnTo>
                  <a:lnTo>
                    <a:pt x="1130011" y="20629"/>
                  </a:lnTo>
                  <a:lnTo>
                    <a:pt x="1190303" y="17414"/>
                  </a:lnTo>
                  <a:lnTo>
                    <a:pt x="1252877" y="12309"/>
                  </a:lnTo>
                  <a:lnTo>
                    <a:pt x="1261474" y="13747"/>
                  </a:lnTo>
                  <a:lnTo>
                    <a:pt x="1275957" y="22741"/>
                  </a:lnTo>
                  <a:lnTo>
                    <a:pt x="1294506" y="43398"/>
                  </a:lnTo>
                  <a:lnTo>
                    <a:pt x="1313889" y="92481"/>
                  </a:lnTo>
                  <a:lnTo>
                    <a:pt x="1321237" y="140499"/>
                  </a:lnTo>
                  <a:lnTo>
                    <a:pt x="1322689" y="196349"/>
                  </a:lnTo>
                  <a:lnTo>
                    <a:pt x="1320510" y="257924"/>
                  </a:lnTo>
                  <a:lnTo>
                    <a:pt x="1315487" y="313405"/>
                  </a:lnTo>
                  <a:lnTo>
                    <a:pt x="1317341" y="365181"/>
                  </a:lnTo>
                  <a:lnTo>
                    <a:pt x="1321919" y="423657"/>
                  </a:lnTo>
                  <a:lnTo>
                    <a:pt x="1329467" y="487052"/>
                  </a:lnTo>
                  <a:lnTo>
                    <a:pt x="1345313" y="549948"/>
                  </a:lnTo>
                  <a:lnTo>
                    <a:pt x="1363532" y="609380"/>
                  </a:lnTo>
                  <a:lnTo>
                    <a:pt x="1374593" y="643234"/>
                  </a:lnTo>
                  <a:lnTo>
                    <a:pt x="1374652" y="6499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010745" y="1980410"/>
              <a:ext cx="801846" cy="108466"/>
            </a:xfrm>
            <a:custGeom>
              <a:avLst/>
              <a:gdLst/>
              <a:ahLst/>
              <a:cxnLst/>
              <a:rect l="0" t="0" r="0" b="0"/>
              <a:pathLst>
                <a:path w="801846" h="108466">
                  <a:moveTo>
                    <a:pt x="801845" y="108465"/>
                  </a:moveTo>
                  <a:lnTo>
                    <a:pt x="777406" y="105047"/>
                  </a:lnTo>
                  <a:lnTo>
                    <a:pt x="720565" y="92556"/>
                  </a:lnTo>
                  <a:lnTo>
                    <a:pt x="667152" y="85979"/>
                  </a:lnTo>
                  <a:lnTo>
                    <a:pt x="611776" y="75196"/>
                  </a:lnTo>
                  <a:lnTo>
                    <a:pt x="554379" y="64707"/>
                  </a:lnTo>
                  <a:lnTo>
                    <a:pt x="496383" y="55743"/>
                  </a:lnTo>
                  <a:lnTo>
                    <a:pt x="433793" y="51649"/>
                  </a:lnTo>
                  <a:lnTo>
                    <a:pt x="372821" y="46019"/>
                  </a:lnTo>
                  <a:lnTo>
                    <a:pt x="318184" y="42913"/>
                  </a:lnTo>
                  <a:lnTo>
                    <a:pt x="262444" y="37575"/>
                  </a:lnTo>
                  <a:lnTo>
                    <a:pt x="209357" y="34555"/>
                  </a:lnTo>
                  <a:lnTo>
                    <a:pt x="149289" y="32610"/>
                  </a:lnTo>
                  <a:lnTo>
                    <a:pt x="89424" y="26152"/>
                  </a:lnTo>
                  <a:lnTo>
                    <a:pt x="33830" y="13485"/>
                  </a:lnTo>
                  <a:lnTo>
                    <a:pt x="1613" y="241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58618" y="1564357"/>
            <a:ext cx="2844905" cy="732253"/>
            <a:chOff x="6058618" y="1564357"/>
            <a:chExt cx="2844905" cy="732253"/>
          </a:xfrm>
        </p:grpSpPr>
        <p:sp>
          <p:nvSpPr>
            <p:cNvPr id="17" name="Freeform 16"/>
            <p:cNvSpPr/>
            <p:nvPr/>
          </p:nvSpPr>
          <p:spPr>
            <a:xfrm>
              <a:off x="6058618" y="1564357"/>
              <a:ext cx="248738" cy="358867"/>
            </a:xfrm>
            <a:custGeom>
              <a:avLst/>
              <a:gdLst/>
              <a:ahLst/>
              <a:cxnLst/>
              <a:rect l="0" t="0" r="0" b="0"/>
              <a:pathLst>
                <a:path w="248738" h="358867">
                  <a:moveTo>
                    <a:pt x="57352" y="0"/>
                  </a:moveTo>
                  <a:lnTo>
                    <a:pt x="37441" y="54941"/>
                  </a:lnTo>
                  <a:lnTo>
                    <a:pt x="17177" y="110877"/>
                  </a:lnTo>
                  <a:lnTo>
                    <a:pt x="3634" y="174317"/>
                  </a:lnTo>
                  <a:lnTo>
                    <a:pt x="0" y="236296"/>
                  </a:lnTo>
                  <a:lnTo>
                    <a:pt x="1352" y="259422"/>
                  </a:lnTo>
                  <a:lnTo>
                    <a:pt x="8117" y="275864"/>
                  </a:lnTo>
                  <a:lnTo>
                    <a:pt x="13434" y="280064"/>
                  </a:lnTo>
                  <a:lnTo>
                    <a:pt x="19753" y="281939"/>
                  </a:lnTo>
                  <a:lnTo>
                    <a:pt x="49823" y="287140"/>
                  </a:lnTo>
                  <a:lnTo>
                    <a:pt x="55106" y="292204"/>
                  </a:lnTo>
                  <a:lnTo>
                    <a:pt x="63467" y="317925"/>
                  </a:lnTo>
                  <a:lnTo>
                    <a:pt x="68699" y="341621"/>
                  </a:lnTo>
                  <a:lnTo>
                    <a:pt x="74162" y="349790"/>
                  </a:lnTo>
                  <a:lnTo>
                    <a:pt x="81503" y="355235"/>
                  </a:lnTo>
                  <a:lnTo>
                    <a:pt x="90095" y="358866"/>
                  </a:lnTo>
                  <a:lnTo>
                    <a:pt x="98596" y="357588"/>
                  </a:lnTo>
                  <a:lnTo>
                    <a:pt x="115439" y="346305"/>
                  </a:lnTo>
                  <a:lnTo>
                    <a:pt x="159644" y="291051"/>
                  </a:lnTo>
                  <a:lnTo>
                    <a:pt x="198791" y="232979"/>
                  </a:lnTo>
                  <a:lnTo>
                    <a:pt x="212981" y="205557"/>
                  </a:lnTo>
                  <a:lnTo>
                    <a:pt x="231877" y="150293"/>
                  </a:lnTo>
                  <a:lnTo>
                    <a:pt x="246252" y="97432"/>
                  </a:lnTo>
                  <a:lnTo>
                    <a:pt x="24873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391336" y="1905520"/>
              <a:ext cx="7551" cy="108175"/>
            </a:xfrm>
            <a:custGeom>
              <a:avLst/>
              <a:gdLst/>
              <a:ahLst/>
              <a:cxnLst/>
              <a:rect l="0" t="0" r="0" b="0"/>
              <a:pathLst>
                <a:path w="7551" h="108175">
                  <a:moveTo>
                    <a:pt x="7550" y="0"/>
                  </a:moveTo>
                  <a:lnTo>
                    <a:pt x="0" y="56772"/>
                  </a:lnTo>
                  <a:lnTo>
                    <a:pt x="382" y="86369"/>
                  </a:lnTo>
                  <a:lnTo>
                    <a:pt x="755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507059" y="1664210"/>
              <a:ext cx="41607" cy="58248"/>
            </a:xfrm>
            <a:custGeom>
              <a:avLst/>
              <a:gdLst/>
              <a:ahLst/>
              <a:cxnLst/>
              <a:rect l="0" t="0" r="0" b="0"/>
              <a:pathLst>
                <a:path w="41607" h="58248">
                  <a:moveTo>
                    <a:pt x="0" y="58247"/>
                  </a:moveTo>
                  <a:lnTo>
                    <a:pt x="16000" y="23502"/>
                  </a:ln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594915" y="1655889"/>
              <a:ext cx="103530" cy="361658"/>
            </a:xfrm>
            <a:custGeom>
              <a:avLst/>
              <a:gdLst/>
              <a:ahLst/>
              <a:cxnLst/>
              <a:rect l="0" t="0" r="0" b="0"/>
              <a:pathLst>
                <a:path w="103530" h="361658">
                  <a:moveTo>
                    <a:pt x="70245" y="0"/>
                  </a:moveTo>
                  <a:lnTo>
                    <a:pt x="68396" y="30442"/>
                  </a:lnTo>
                  <a:lnTo>
                    <a:pt x="47577" y="86929"/>
                  </a:lnTo>
                  <a:lnTo>
                    <a:pt x="20859" y="149509"/>
                  </a:lnTo>
                  <a:lnTo>
                    <a:pt x="6521" y="208504"/>
                  </a:lnTo>
                  <a:lnTo>
                    <a:pt x="0" y="238986"/>
                  </a:lnTo>
                  <a:lnTo>
                    <a:pt x="1426" y="256919"/>
                  </a:lnTo>
                  <a:lnTo>
                    <a:pt x="11845" y="282609"/>
                  </a:lnTo>
                  <a:lnTo>
                    <a:pt x="17443" y="287334"/>
                  </a:lnTo>
                  <a:lnTo>
                    <a:pt x="23948" y="289559"/>
                  </a:lnTo>
                  <a:lnTo>
                    <a:pt x="38574" y="289566"/>
                  </a:lnTo>
                  <a:lnTo>
                    <a:pt x="83195" y="283974"/>
                  </a:lnTo>
                  <a:lnTo>
                    <a:pt x="89048" y="287319"/>
                  </a:lnTo>
                  <a:lnTo>
                    <a:pt x="92026" y="293248"/>
                  </a:lnTo>
                  <a:lnTo>
                    <a:pt x="92869" y="309697"/>
                  </a:lnTo>
                  <a:lnTo>
                    <a:pt x="83440" y="356766"/>
                  </a:lnTo>
                  <a:lnTo>
                    <a:pt x="84589" y="360810"/>
                  </a:lnTo>
                  <a:lnTo>
                    <a:pt x="88128" y="361657"/>
                  </a:lnTo>
                  <a:lnTo>
                    <a:pt x="103529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773333" y="1801781"/>
              <a:ext cx="426363" cy="379811"/>
            </a:xfrm>
            <a:custGeom>
              <a:avLst/>
              <a:gdLst/>
              <a:ahLst/>
              <a:cxnLst/>
              <a:rect l="0" t="0" r="0" b="0"/>
              <a:pathLst>
                <a:path w="426363" h="379811">
                  <a:moveTo>
                    <a:pt x="0" y="137023"/>
                  </a:moveTo>
                  <a:lnTo>
                    <a:pt x="0" y="154693"/>
                  </a:lnTo>
                  <a:lnTo>
                    <a:pt x="1850" y="156199"/>
                  </a:lnTo>
                  <a:lnTo>
                    <a:pt x="4931" y="153506"/>
                  </a:lnTo>
                  <a:lnTo>
                    <a:pt x="33717" y="95678"/>
                  </a:lnTo>
                  <a:lnTo>
                    <a:pt x="64141" y="42045"/>
                  </a:lnTo>
                  <a:lnTo>
                    <a:pt x="77184" y="4849"/>
                  </a:lnTo>
                  <a:lnTo>
                    <a:pt x="81966" y="830"/>
                  </a:lnTo>
                  <a:lnTo>
                    <a:pt x="87929" y="0"/>
                  </a:lnTo>
                  <a:lnTo>
                    <a:pt x="101950" y="4008"/>
                  </a:lnTo>
                  <a:lnTo>
                    <a:pt x="117427" y="11953"/>
                  </a:lnTo>
                  <a:lnTo>
                    <a:pt x="128620" y="24114"/>
                  </a:lnTo>
                  <a:lnTo>
                    <a:pt x="136677" y="40613"/>
                  </a:lnTo>
                  <a:lnTo>
                    <a:pt x="146917" y="91338"/>
                  </a:lnTo>
                  <a:lnTo>
                    <a:pt x="148931" y="140745"/>
                  </a:lnTo>
                  <a:lnTo>
                    <a:pt x="145194" y="197752"/>
                  </a:lnTo>
                  <a:lnTo>
                    <a:pt x="141271" y="252878"/>
                  </a:lnTo>
                  <a:lnTo>
                    <a:pt x="129973" y="311099"/>
                  </a:lnTo>
                  <a:lnTo>
                    <a:pt x="123030" y="367094"/>
                  </a:lnTo>
                  <a:lnTo>
                    <a:pt x="120324" y="379810"/>
                  </a:lnTo>
                  <a:lnTo>
                    <a:pt x="120897" y="379318"/>
                  </a:lnTo>
                  <a:lnTo>
                    <a:pt x="128459" y="354181"/>
                  </a:lnTo>
                  <a:lnTo>
                    <a:pt x="137452" y="305286"/>
                  </a:lnTo>
                  <a:lnTo>
                    <a:pt x="157749" y="247094"/>
                  </a:lnTo>
                  <a:lnTo>
                    <a:pt x="181297" y="188851"/>
                  </a:lnTo>
                  <a:lnTo>
                    <a:pt x="193327" y="165015"/>
                  </a:lnTo>
                  <a:lnTo>
                    <a:pt x="221226" y="128930"/>
                  </a:lnTo>
                  <a:lnTo>
                    <a:pt x="239165" y="116168"/>
                  </a:lnTo>
                  <a:lnTo>
                    <a:pt x="259464" y="111728"/>
                  </a:lnTo>
                  <a:lnTo>
                    <a:pt x="270056" y="111839"/>
                  </a:lnTo>
                  <a:lnTo>
                    <a:pt x="278965" y="114686"/>
                  </a:lnTo>
                  <a:lnTo>
                    <a:pt x="293796" y="125247"/>
                  </a:lnTo>
                  <a:lnTo>
                    <a:pt x="296641" y="131946"/>
                  </a:lnTo>
                  <a:lnTo>
                    <a:pt x="296689" y="139186"/>
                  </a:lnTo>
                  <a:lnTo>
                    <a:pt x="287922" y="162627"/>
                  </a:lnTo>
                  <a:lnTo>
                    <a:pt x="268392" y="190980"/>
                  </a:lnTo>
                  <a:lnTo>
                    <a:pt x="245632" y="210688"/>
                  </a:lnTo>
                  <a:lnTo>
                    <a:pt x="303901" y="195118"/>
                  </a:lnTo>
                  <a:lnTo>
                    <a:pt x="365893" y="168681"/>
                  </a:lnTo>
                  <a:lnTo>
                    <a:pt x="423197" y="146575"/>
                  </a:lnTo>
                  <a:lnTo>
                    <a:pt x="426362" y="142467"/>
                  </a:lnTo>
                  <a:lnTo>
                    <a:pt x="425700" y="138803"/>
                  </a:lnTo>
                  <a:lnTo>
                    <a:pt x="422484" y="135436"/>
                  </a:lnTo>
                  <a:lnTo>
                    <a:pt x="417567" y="134116"/>
                  </a:lnTo>
                  <a:lnTo>
                    <a:pt x="404706" y="135115"/>
                  </a:lnTo>
                  <a:lnTo>
                    <a:pt x="377455" y="145293"/>
                  </a:lnTo>
                  <a:lnTo>
                    <a:pt x="364072" y="159806"/>
                  </a:lnTo>
                  <a:lnTo>
                    <a:pt x="359210" y="168854"/>
                  </a:lnTo>
                  <a:lnTo>
                    <a:pt x="357817" y="176735"/>
                  </a:lnTo>
                  <a:lnTo>
                    <a:pt x="358737" y="183838"/>
                  </a:lnTo>
                  <a:lnTo>
                    <a:pt x="361201" y="190423"/>
                  </a:lnTo>
                  <a:lnTo>
                    <a:pt x="366540" y="194812"/>
                  </a:lnTo>
                  <a:lnTo>
                    <a:pt x="399411" y="2035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281645" y="1825891"/>
              <a:ext cx="273868" cy="204446"/>
            </a:xfrm>
            <a:custGeom>
              <a:avLst/>
              <a:gdLst/>
              <a:ahLst/>
              <a:cxnLst/>
              <a:rect l="0" t="0" r="0" b="0"/>
              <a:pathLst>
                <a:path w="273868" h="204446">
                  <a:moveTo>
                    <a:pt x="82483" y="137876"/>
                  </a:moveTo>
                  <a:lnTo>
                    <a:pt x="25321" y="163787"/>
                  </a:lnTo>
                  <a:lnTo>
                    <a:pt x="9925" y="175280"/>
                  </a:lnTo>
                  <a:lnTo>
                    <a:pt x="0" y="189633"/>
                  </a:lnTo>
                  <a:lnTo>
                    <a:pt x="1607" y="193646"/>
                  </a:lnTo>
                  <a:lnTo>
                    <a:pt x="7301" y="195396"/>
                  </a:lnTo>
                  <a:lnTo>
                    <a:pt x="32470" y="193443"/>
                  </a:lnTo>
                  <a:lnTo>
                    <a:pt x="48235" y="188460"/>
                  </a:lnTo>
                  <a:lnTo>
                    <a:pt x="90647" y="158712"/>
                  </a:lnTo>
                  <a:lnTo>
                    <a:pt x="145006" y="96110"/>
                  </a:lnTo>
                  <a:lnTo>
                    <a:pt x="179450" y="39166"/>
                  </a:lnTo>
                  <a:lnTo>
                    <a:pt x="196171" y="4565"/>
                  </a:lnTo>
                  <a:lnTo>
                    <a:pt x="197106" y="0"/>
                  </a:lnTo>
                  <a:lnTo>
                    <a:pt x="194956" y="655"/>
                  </a:lnTo>
                  <a:lnTo>
                    <a:pt x="187020" y="10321"/>
                  </a:lnTo>
                  <a:lnTo>
                    <a:pt x="174392" y="44057"/>
                  </a:lnTo>
                  <a:lnTo>
                    <a:pt x="171492" y="55915"/>
                  </a:lnTo>
                  <a:lnTo>
                    <a:pt x="173202" y="81417"/>
                  </a:lnTo>
                  <a:lnTo>
                    <a:pt x="176246" y="94689"/>
                  </a:lnTo>
                  <a:lnTo>
                    <a:pt x="187025" y="111902"/>
                  </a:lnTo>
                  <a:lnTo>
                    <a:pt x="201987" y="122634"/>
                  </a:lnTo>
                  <a:lnTo>
                    <a:pt x="231201" y="132949"/>
                  </a:lnTo>
                  <a:lnTo>
                    <a:pt x="252439" y="135687"/>
                  </a:lnTo>
                  <a:lnTo>
                    <a:pt x="259582" y="141039"/>
                  </a:lnTo>
                  <a:lnTo>
                    <a:pt x="267518" y="159314"/>
                  </a:lnTo>
                  <a:lnTo>
                    <a:pt x="268579" y="177915"/>
                  </a:lnTo>
                  <a:lnTo>
                    <a:pt x="267818" y="192654"/>
                  </a:lnTo>
                  <a:lnTo>
                    <a:pt x="268910" y="196584"/>
                  </a:lnTo>
                  <a:lnTo>
                    <a:pt x="273867" y="2044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663686" y="1897199"/>
              <a:ext cx="49927" cy="74891"/>
            </a:xfrm>
            <a:custGeom>
              <a:avLst/>
              <a:gdLst/>
              <a:ahLst/>
              <a:cxnLst/>
              <a:rect l="0" t="0" r="0" b="0"/>
              <a:pathLst>
                <a:path w="49927" h="74891">
                  <a:moveTo>
                    <a:pt x="0" y="0"/>
                  </a:moveTo>
                  <a:lnTo>
                    <a:pt x="15999" y="34745"/>
                  </a:lnTo>
                  <a:lnTo>
                    <a:pt x="49926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734827" y="1997052"/>
              <a:ext cx="61997" cy="149779"/>
            </a:xfrm>
            <a:custGeom>
              <a:avLst/>
              <a:gdLst/>
              <a:ahLst/>
              <a:cxnLst/>
              <a:rect l="0" t="0" r="0" b="0"/>
              <a:pathLst>
                <a:path w="61997" h="149779">
                  <a:moveTo>
                    <a:pt x="37032" y="0"/>
                  </a:moveTo>
                  <a:lnTo>
                    <a:pt x="2287" y="15999"/>
                  </a:lnTo>
                  <a:lnTo>
                    <a:pt x="0" y="19911"/>
                  </a:lnTo>
                  <a:lnTo>
                    <a:pt x="1250" y="23444"/>
                  </a:lnTo>
                  <a:lnTo>
                    <a:pt x="4856" y="26724"/>
                  </a:lnTo>
                  <a:lnTo>
                    <a:pt x="18725" y="30368"/>
                  </a:lnTo>
                  <a:lnTo>
                    <a:pt x="35368" y="33837"/>
                  </a:lnTo>
                  <a:lnTo>
                    <a:pt x="48928" y="41543"/>
                  </a:lnTo>
                  <a:lnTo>
                    <a:pt x="53284" y="48035"/>
                  </a:lnTo>
                  <a:lnTo>
                    <a:pt x="59414" y="74842"/>
                  </a:lnTo>
                  <a:lnTo>
                    <a:pt x="61768" y="135225"/>
                  </a:lnTo>
                  <a:lnTo>
                    <a:pt x="61996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379296" y="1722457"/>
              <a:ext cx="141459" cy="574153"/>
            </a:xfrm>
            <a:custGeom>
              <a:avLst/>
              <a:gdLst/>
              <a:ahLst/>
              <a:cxnLst/>
              <a:rect l="0" t="0" r="0" b="0"/>
              <a:pathLst>
                <a:path w="141459" h="574153">
                  <a:moveTo>
                    <a:pt x="141458" y="0"/>
                  </a:moveTo>
                  <a:lnTo>
                    <a:pt x="128205" y="4417"/>
                  </a:lnTo>
                  <a:lnTo>
                    <a:pt x="116768" y="21379"/>
                  </a:lnTo>
                  <a:lnTo>
                    <a:pt x="98776" y="73051"/>
                  </a:lnTo>
                  <a:lnTo>
                    <a:pt x="87243" y="128699"/>
                  </a:lnTo>
                  <a:lnTo>
                    <a:pt x="81541" y="189686"/>
                  </a:lnTo>
                  <a:lnTo>
                    <a:pt x="79325" y="234951"/>
                  </a:lnTo>
                  <a:lnTo>
                    <a:pt x="82442" y="295528"/>
                  </a:lnTo>
                  <a:lnTo>
                    <a:pt x="82133" y="346291"/>
                  </a:lnTo>
                  <a:lnTo>
                    <a:pt x="76025" y="409172"/>
                  </a:lnTo>
                  <a:lnTo>
                    <a:pt x="68471" y="470852"/>
                  </a:lnTo>
                  <a:lnTo>
                    <a:pt x="50941" y="531511"/>
                  </a:lnTo>
                  <a:lnTo>
                    <a:pt x="38358" y="550886"/>
                  </a:lnTo>
                  <a:lnTo>
                    <a:pt x="24445" y="563812"/>
                  </a:lnTo>
                  <a:lnTo>
                    <a:pt x="0" y="5741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354333" y="2022015"/>
              <a:ext cx="133138" cy="58248"/>
            </a:xfrm>
            <a:custGeom>
              <a:avLst/>
              <a:gdLst/>
              <a:ahLst/>
              <a:cxnLst/>
              <a:rect l="0" t="0" r="0" b="0"/>
              <a:pathLst>
                <a:path w="133138" h="58248">
                  <a:moveTo>
                    <a:pt x="0" y="58247"/>
                  </a:moveTo>
                  <a:lnTo>
                    <a:pt x="27580" y="35084"/>
                  </a:lnTo>
                  <a:lnTo>
                    <a:pt x="60613" y="20319"/>
                  </a:lnTo>
                  <a:lnTo>
                    <a:pt x="120545" y="3777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603964" y="2013694"/>
              <a:ext cx="24964" cy="166422"/>
            </a:xfrm>
            <a:custGeom>
              <a:avLst/>
              <a:gdLst/>
              <a:ahLst/>
              <a:cxnLst/>
              <a:rect l="0" t="0" r="0" b="0"/>
              <a:pathLst>
                <a:path w="24964" h="166422">
                  <a:moveTo>
                    <a:pt x="24963" y="0"/>
                  </a:moveTo>
                  <a:lnTo>
                    <a:pt x="10770" y="63415"/>
                  </a:lnTo>
                  <a:lnTo>
                    <a:pt x="1601" y="126261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422" y="1872236"/>
              <a:ext cx="24964" cy="33285"/>
            </a:xfrm>
            <a:custGeom>
              <a:avLst/>
              <a:gdLst/>
              <a:ahLst/>
              <a:cxnLst/>
              <a:rect l="0" t="0" r="0" b="0"/>
              <a:pathLst>
                <a:path w="24964" h="33285">
                  <a:moveTo>
                    <a:pt x="0" y="33284"/>
                  </a:moveTo>
                  <a:lnTo>
                    <a:pt x="4417" y="20032"/>
                  </a:lnTo>
                  <a:lnTo>
                    <a:pt x="11516" y="11060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567903" y="1988731"/>
              <a:ext cx="160878" cy="167205"/>
            </a:xfrm>
            <a:custGeom>
              <a:avLst/>
              <a:gdLst/>
              <a:ahLst/>
              <a:cxnLst/>
              <a:rect l="0" t="0" r="0" b="0"/>
              <a:pathLst>
                <a:path w="160878" h="167205">
                  <a:moveTo>
                    <a:pt x="44382" y="0"/>
                  </a:moveTo>
                  <a:lnTo>
                    <a:pt x="27524" y="60848"/>
                  </a:lnTo>
                  <a:lnTo>
                    <a:pt x="13843" y="114063"/>
                  </a:lnTo>
                  <a:lnTo>
                    <a:pt x="0" y="164822"/>
                  </a:lnTo>
                  <a:lnTo>
                    <a:pt x="0" y="167204"/>
                  </a:lnTo>
                  <a:lnTo>
                    <a:pt x="39124" y="108704"/>
                  </a:lnTo>
                  <a:lnTo>
                    <a:pt x="56487" y="78847"/>
                  </a:lnTo>
                  <a:lnTo>
                    <a:pt x="78787" y="58392"/>
                  </a:lnTo>
                  <a:lnTo>
                    <a:pt x="94806" y="49682"/>
                  </a:lnTo>
                  <a:lnTo>
                    <a:pt x="102037" y="48839"/>
                  </a:lnTo>
                  <a:lnTo>
                    <a:pt x="115001" y="52833"/>
                  </a:lnTo>
                  <a:lnTo>
                    <a:pt x="124463" y="63237"/>
                  </a:lnTo>
                  <a:lnTo>
                    <a:pt x="160877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753742" y="2071941"/>
              <a:ext cx="58249" cy="124817"/>
            </a:xfrm>
            <a:custGeom>
              <a:avLst/>
              <a:gdLst/>
              <a:ahLst/>
              <a:cxnLst/>
              <a:rect l="0" t="0" r="0" b="0"/>
              <a:pathLst>
                <a:path w="58249" h="124817">
                  <a:moveTo>
                    <a:pt x="58248" y="0"/>
                  </a:moveTo>
                  <a:lnTo>
                    <a:pt x="42249" y="34745"/>
                  </a:lnTo>
                  <a:lnTo>
                    <a:pt x="15326" y="76174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853595" y="1872236"/>
              <a:ext cx="49928" cy="58248"/>
            </a:xfrm>
            <a:custGeom>
              <a:avLst/>
              <a:gdLst/>
              <a:ahLst/>
              <a:cxnLst/>
              <a:rect l="0" t="0" r="0" b="0"/>
              <a:pathLst>
                <a:path w="49928" h="58248">
                  <a:moveTo>
                    <a:pt x="0" y="58247"/>
                  </a:move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27535" y="2255004"/>
            <a:ext cx="1552795" cy="890193"/>
            <a:chOff x="3927535" y="2255004"/>
            <a:chExt cx="1552795" cy="890193"/>
          </a:xfrm>
        </p:grpSpPr>
        <p:sp>
          <p:nvSpPr>
            <p:cNvPr id="33" name="Freeform 32"/>
            <p:cNvSpPr/>
            <p:nvPr/>
          </p:nvSpPr>
          <p:spPr>
            <a:xfrm>
              <a:off x="3935856" y="2329893"/>
              <a:ext cx="49927" cy="546861"/>
            </a:xfrm>
            <a:custGeom>
              <a:avLst/>
              <a:gdLst/>
              <a:ahLst/>
              <a:cxnLst/>
              <a:rect l="0" t="0" r="0" b="0"/>
              <a:pathLst>
                <a:path w="49927" h="546861">
                  <a:moveTo>
                    <a:pt x="49926" y="0"/>
                  </a:moveTo>
                  <a:lnTo>
                    <a:pt x="36658" y="62491"/>
                  </a:lnTo>
                  <a:lnTo>
                    <a:pt x="26937" y="124531"/>
                  </a:lnTo>
                  <a:lnTo>
                    <a:pt x="18180" y="177844"/>
                  </a:lnTo>
                  <a:lnTo>
                    <a:pt x="10259" y="239619"/>
                  </a:lnTo>
                  <a:lnTo>
                    <a:pt x="8704" y="289773"/>
                  </a:lnTo>
                  <a:lnTo>
                    <a:pt x="8397" y="344196"/>
                  </a:lnTo>
                  <a:lnTo>
                    <a:pt x="8336" y="396996"/>
                  </a:lnTo>
                  <a:lnTo>
                    <a:pt x="3907" y="447730"/>
                  </a:lnTo>
                  <a:lnTo>
                    <a:pt x="1158" y="497349"/>
                  </a:lnTo>
                  <a:lnTo>
                    <a:pt x="152" y="546860"/>
                  </a:lnTo>
                  <a:lnTo>
                    <a:pt x="0" y="5408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927535" y="2255004"/>
              <a:ext cx="997463" cy="139438"/>
            </a:xfrm>
            <a:custGeom>
              <a:avLst/>
              <a:gdLst/>
              <a:ahLst/>
              <a:cxnLst/>
              <a:rect l="0" t="0" r="0" b="0"/>
              <a:pathLst>
                <a:path w="997463" h="139438">
                  <a:moveTo>
                    <a:pt x="0" y="0"/>
                  </a:moveTo>
                  <a:lnTo>
                    <a:pt x="22703" y="5719"/>
                  </a:lnTo>
                  <a:lnTo>
                    <a:pt x="77730" y="7807"/>
                  </a:lnTo>
                  <a:lnTo>
                    <a:pt x="133184" y="12637"/>
                  </a:lnTo>
                  <a:lnTo>
                    <a:pt x="193490" y="25166"/>
                  </a:lnTo>
                  <a:lnTo>
                    <a:pt x="247274" y="36098"/>
                  </a:lnTo>
                  <a:lnTo>
                    <a:pt x="303338" y="52879"/>
                  </a:lnTo>
                  <a:lnTo>
                    <a:pt x="351529" y="63026"/>
                  </a:lnTo>
                  <a:lnTo>
                    <a:pt x="405461" y="71888"/>
                  </a:lnTo>
                  <a:lnTo>
                    <a:pt x="457909" y="81294"/>
                  </a:lnTo>
                  <a:lnTo>
                    <a:pt x="514028" y="94456"/>
                  </a:lnTo>
                  <a:lnTo>
                    <a:pt x="570720" y="104623"/>
                  </a:lnTo>
                  <a:lnTo>
                    <a:pt x="623986" y="112566"/>
                  </a:lnTo>
                  <a:lnTo>
                    <a:pt x="680347" y="116255"/>
                  </a:lnTo>
                  <a:lnTo>
                    <a:pt x="738034" y="121869"/>
                  </a:lnTo>
                  <a:lnTo>
                    <a:pt x="796117" y="124867"/>
                  </a:lnTo>
                  <a:lnTo>
                    <a:pt x="854315" y="130276"/>
                  </a:lnTo>
                  <a:lnTo>
                    <a:pt x="912547" y="133214"/>
                  </a:lnTo>
                  <a:lnTo>
                    <a:pt x="971715" y="138604"/>
                  </a:lnTo>
                  <a:lnTo>
                    <a:pt x="997462" y="1394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960819" y="2400761"/>
              <a:ext cx="1519511" cy="744436"/>
            </a:xfrm>
            <a:custGeom>
              <a:avLst/>
              <a:gdLst/>
              <a:ahLst/>
              <a:cxnLst/>
              <a:rect l="0" t="0" r="0" b="0"/>
              <a:pathLst>
                <a:path w="1519511" h="744436">
                  <a:moveTo>
                    <a:pt x="1097377" y="0"/>
                  </a:moveTo>
                  <a:lnTo>
                    <a:pt x="1112790" y="1345"/>
                  </a:lnTo>
                  <a:lnTo>
                    <a:pt x="1169731" y="3229"/>
                  </a:lnTo>
                  <a:lnTo>
                    <a:pt x="1222146" y="4712"/>
                  </a:lnTo>
                  <a:lnTo>
                    <a:pt x="1272810" y="9671"/>
                  </a:lnTo>
                  <a:lnTo>
                    <a:pt x="1322030" y="11551"/>
                  </a:lnTo>
                  <a:lnTo>
                    <a:pt x="1380545" y="14652"/>
                  </a:lnTo>
                  <a:lnTo>
                    <a:pt x="1427608" y="18883"/>
                  </a:lnTo>
                  <a:lnTo>
                    <a:pt x="1488241" y="20312"/>
                  </a:lnTo>
                  <a:lnTo>
                    <a:pt x="1495122" y="22279"/>
                  </a:lnTo>
                  <a:lnTo>
                    <a:pt x="1497860" y="25439"/>
                  </a:lnTo>
                  <a:lnTo>
                    <a:pt x="1497836" y="29394"/>
                  </a:lnTo>
                  <a:lnTo>
                    <a:pt x="1490413" y="38721"/>
                  </a:lnTo>
                  <a:lnTo>
                    <a:pt x="1450691" y="80638"/>
                  </a:lnTo>
                  <a:lnTo>
                    <a:pt x="1435101" y="114386"/>
                  </a:lnTo>
                  <a:lnTo>
                    <a:pt x="1420271" y="177009"/>
                  </a:lnTo>
                  <a:lnTo>
                    <a:pt x="1421914" y="229829"/>
                  </a:lnTo>
                  <a:lnTo>
                    <a:pt x="1427122" y="268877"/>
                  </a:lnTo>
                  <a:lnTo>
                    <a:pt x="1442442" y="324515"/>
                  </a:lnTo>
                  <a:lnTo>
                    <a:pt x="1466133" y="382533"/>
                  </a:lnTo>
                  <a:lnTo>
                    <a:pt x="1480996" y="436886"/>
                  </a:lnTo>
                  <a:lnTo>
                    <a:pt x="1491888" y="467585"/>
                  </a:lnTo>
                  <a:lnTo>
                    <a:pt x="1507718" y="507225"/>
                  </a:lnTo>
                  <a:lnTo>
                    <a:pt x="1518823" y="562105"/>
                  </a:lnTo>
                  <a:lnTo>
                    <a:pt x="1519510" y="612941"/>
                  </a:lnTo>
                  <a:lnTo>
                    <a:pt x="1511017" y="658390"/>
                  </a:lnTo>
                  <a:lnTo>
                    <a:pt x="1494312" y="689878"/>
                  </a:lnTo>
                  <a:lnTo>
                    <a:pt x="1462960" y="718213"/>
                  </a:lnTo>
                  <a:lnTo>
                    <a:pt x="1419976" y="735340"/>
                  </a:lnTo>
                  <a:lnTo>
                    <a:pt x="1357407" y="743377"/>
                  </a:lnTo>
                  <a:lnTo>
                    <a:pt x="1300074" y="744435"/>
                  </a:lnTo>
                  <a:lnTo>
                    <a:pt x="1247455" y="742098"/>
                  </a:lnTo>
                  <a:lnTo>
                    <a:pt x="1192545" y="733007"/>
                  </a:lnTo>
                  <a:lnTo>
                    <a:pt x="1130539" y="722308"/>
                  </a:lnTo>
                  <a:lnTo>
                    <a:pt x="1081403" y="713131"/>
                  </a:lnTo>
                  <a:lnTo>
                    <a:pt x="1031712" y="700037"/>
                  </a:lnTo>
                  <a:lnTo>
                    <a:pt x="980930" y="688966"/>
                  </a:lnTo>
                  <a:lnTo>
                    <a:pt x="926230" y="674385"/>
                  </a:lnTo>
                  <a:lnTo>
                    <a:pt x="873554" y="658354"/>
                  </a:lnTo>
                  <a:lnTo>
                    <a:pt x="817368" y="641893"/>
                  </a:lnTo>
                  <a:lnTo>
                    <a:pt x="759732" y="625304"/>
                  </a:lnTo>
                  <a:lnTo>
                    <a:pt x="701666" y="609603"/>
                  </a:lnTo>
                  <a:lnTo>
                    <a:pt x="643472" y="597759"/>
                  </a:lnTo>
                  <a:lnTo>
                    <a:pt x="585240" y="582950"/>
                  </a:lnTo>
                  <a:lnTo>
                    <a:pt x="526998" y="567775"/>
                  </a:lnTo>
                  <a:lnTo>
                    <a:pt x="468752" y="557013"/>
                  </a:lnTo>
                  <a:lnTo>
                    <a:pt x="410505" y="547968"/>
                  </a:lnTo>
                  <a:lnTo>
                    <a:pt x="353182" y="540358"/>
                  </a:lnTo>
                  <a:lnTo>
                    <a:pt x="300653" y="537692"/>
                  </a:lnTo>
                  <a:lnTo>
                    <a:pt x="249032" y="536902"/>
                  </a:lnTo>
                  <a:lnTo>
                    <a:pt x="195008" y="536668"/>
                  </a:lnTo>
                  <a:lnTo>
                    <a:pt x="134400" y="536589"/>
                  </a:lnTo>
                  <a:lnTo>
                    <a:pt x="71529" y="535647"/>
                  </a:lnTo>
                  <a:lnTo>
                    <a:pt x="31799" y="525052"/>
                  </a:lnTo>
                  <a:lnTo>
                    <a:pt x="21199" y="520570"/>
                  </a:lnTo>
                  <a:lnTo>
                    <a:pt x="14133" y="513884"/>
                  </a:lnTo>
                  <a:lnTo>
                    <a:pt x="0" y="47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76673" y="2704341"/>
            <a:ext cx="1237234" cy="435341"/>
            <a:chOff x="6276673" y="2704341"/>
            <a:chExt cx="1237234" cy="435341"/>
          </a:xfrm>
        </p:grpSpPr>
        <p:sp>
          <p:nvSpPr>
            <p:cNvPr id="37" name="Freeform 36"/>
            <p:cNvSpPr/>
            <p:nvPr/>
          </p:nvSpPr>
          <p:spPr>
            <a:xfrm>
              <a:off x="6276673" y="2704341"/>
              <a:ext cx="238709" cy="429285"/>
            </a:xfrm>
            <a:custGeom>
              <a:avLst/>
              <a:gdLst/>
              <a:ahLst/>
              <a:cxnLst/>
              <a:rect l="0" t="0" r="0" b="0"/>
              <a:pathLst>
                <a:path w="238709" h="429285">
                  <a:moveTo>
                    <a:pt x="5718" y="0"/>
                  </a:moveTo>
                  <a:lnTo>
                    <a:pt x="5718" y="50744"/>
                  </a:lnTo>
                  <a:lnTo>
                    <a:pt x="5718" y="98657"/>
                  </a:lnTo>
                  <a:lnTo>
                    <a:pt x="0" y="158617"/>
                  </a:lnTo>
                  <a:lnTo>
                    <a:pt x="377" y="209498"/>
                  </a:lnTo>
                  <a:lnTo>
                    <a:pt x="5015" y="270919"/>
                  </a:lnTo>
                  <a:lnTo>
                    <a:pt x="5626" y="331593"/>
                  </a:lnTo>
                  <a:lnTo>
                    <a:pt x="14758" y="386439"/>
                  </a:lnTo>
                  <a:lnTo>
                    <a:pt x="20831" y="409362"/>
                  </a:lnTo>
                  <a:lnTo>
                    <a:pt x="29694" y="425714"/>
                  </a:lnTo>
                  <a:lnTo>
                    <a:pt x="34646" y="428966"/>
                  </a:lnTo>
                  <a:lnTo>
                    <a:pt x="39796" y="429284"/>
                  </a:lnTo>
                  <a:lnTo>
                    <a:pt x="45079" y="427647"/>
                  </a:lnTo>
                  <a:lnTo>
                    <a:pt x="55880" y="418432"/>
                  </a:lnTo>
                  <a:lnTo>
                    <a:pt x="69891" y="397650"/>
                  </a:lnTo>
                  <a:lnTo>
                    <a:pt x="91184" y="337812"/>
                  </a:lnTo>
                  <a:lnTo>
                    <a:pt x="111563" y="285027"/>
                  </a:lnTo>
                  <a:lnTo>
                    <a:pt x="133396" y="230085"/>
                  </a:lnTo>
                  <a:lnTo>
                    <a:pt x="155515" y="174716"/>
                  </a:lnTo>
                  <a:lnTo>
                    <a:pt x="177518" y="112964"/>
                  </a:lnTo>
                  <a:lnTo>
                    <a:pt x="214144" y="53874"/>
                  </a:lnTo>
                  <a:lnTo>
                    <a:pt x="226558" y="39045"/>
                  </a:lnTo>
                  <a:lnTo>
                    <a:pt x="230607" y="36200"/>
                  </a:lnTo>
                  <a:lnTo>
                    <a:pt x="233308" y="36152"/>
                  </a:lnTo>
                  <a:lnTo>
                    <a:pt x="238708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473011" y="2895725"/>
              <a:ext cx="132094" cy="208935"/>
            </a:xfrm>
            <a:custGeom>
              <a:avLst/>
              <a:gdLst/>
              <a:ahLst/>
              <a:cxnLst/>
              <a:rect l="0" t="0" r="0" b="0"/>
              <a:pathLst>
                <a:path w="132094" h="208935">
                  <a:moveTo>
                    <a:pt x="75654" y="58247"/>
                  </a:moveTo>
                  <a:lnTo>
                    <a:pt x="34000" y="107470"/>
                  </a:lnTo>
                  <a:lnTo>
                    <a:pt x="3897" y="156729"/>
                  </a:lnTo>
                  <a:lnTo>
                    <a:pt x="0" y="176598"/>
                  </a:lnTo>
                  <a:lnTo>
                    <a:pt x="254" y="187074"/>
                  </a:lnTo>
                  <a:lnTo>
                    <a:pt x="3198" y="194982"/>
                  </a:lnTo>
                  <a:lnTo>
                    <a:pt x="13866" y="206235"/>
                  </a:lnTo>
                  <a:lnTo>
                    <a:pt x="20593" y="208681"/>
                  </a:lnTo>
                  <a:lnTo>
                    <a:pt x="35465" y="208934"/>
                  </a:lnTo>
                  <a:lnTo>
                    <a:pt x="63849" y="195043"/>
                  </a:lnTo>
                  <a:lnTo>
                    <a:pt x="93286" y="171218"/>
                  </a:lnTo>
                  <a:lnTo>
                    <a:pt x="110258" y="148735"/>
                  </a:lnTo>
                  <a:lnTo>
                    <a:pt x="124745" y="111357"/>
                  </a:lnTo>
                  <a:lnTo>
                    <a:pt x="132093" y="64423"/>
                  </a:lnTo>
                  <a:lnTo>
                    <a:pt x="129922" y="54968"/>
                  </a:lnTo>
                  <a:lnTo>
                    <a:pt x="120114" y="39531"/>
                  </a:lnTo>
                  <a:lnTo>
                    <a:pt x="98997" y="16028"/>
                  </a:lnTo>
                  <a:lnTo>
                    <a:pt x="80789" y="7123"/>
                  </a:lnTo>
                  <a:lnTo>
                    <a:pt x="66842" y="4090"/>
                  </a:lnTo>
                  <a:lnTo>
                    <a:pt x="67005" y="4576"/>
                  </a:lnTo>
                  <a:lnTo>
                    <a:pt x="69888" y="5824"/>
                  </a:lnTo>
                  <a:lnTo>
                    <a:pt x="78022" y="4746"/>
                  </a:lnTo>
                  <a:lnTo>
                    <a:pt x="9229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653921" y="2912367"/>
              <a:ext cx="185982" cy="175109"/>
            </a:xfrm>
            <a:custGeom>
              <a:avLst/>
              <a:gdLst/>
              <a:ahLst/>
              <a:cxnLst/>
              <a:rect l="0" t="0" r="0" b="0"/>
              <a:pathLst>
                <a:path w="185982" h="175109">
                  <a:moveTo>
                    <a:pt x="19560" y="0"/>
                  </a:moveTo>
                  <a:lnTo>
                    <a:pt x="15142" y="49074"/>
                  </a:lnTo>
                  <a:lnTo>
                    <a:pt x="0" y="106942"/>
                  </a:lnTo>
                  <a:lnTo>
                    <a:pt x="48" y="114749"/>
                  </a:lnTo>
                  <a:lnTo>
                    <a:pt x="5032" y="128355"/>
                  </a:lnTo>
                  <a:lnTo>
                    <a:pt x="10799" y="132722"/>
                  </a:lnTo>
                  <a:lnTo>
                    <a:pt x="27069" y="137575"/>
                  </a:lnTo>
                  <a:lnTo>
                    <a:pt x="35661" y="136096"/>
                  </a:lnTo>
                  <a:lnTo>
                    <a:pt x="52603" y="127055"/>
                  </a:lnTo>
                  <a:lnTo>
                    <a:pt x="102749" y="87094"/>
                  </a:lnTo>
                  <a:lnTo>
                    <a:pt x="107379" y="87649"/>
                  </a:lnTo>
                  <a:lnTo>
                    <a:pt x="109541" y="92641"/>
                  </a:lnTo>
                  <a:lnTo>
                    <a:pt x="112736" y="139002"/>
                  </a:lnTo>
                  <a:lnTo>
                    <a:pt x="119835" y="157008"/>
                  </a:lnTo>
                  <a:lnTo>
                    <a:pt x="131620" y="169326"/>
                  </a:lnTo>
                  <a:lnTo>
                    <a:pt x="138645" y="173905"/>
                  </a:lnTo>
                  <a:lnTo>
                    <a:pt x="146103" y="175108"/>
                  </a:lnTo>
                  <a:lnTo>
                    <a:pt x="161785" y="171515"/>
                  </a:lnTo>
                  <a:lnTo>
                    <a:pt x="173070" y="163754"/>
                  </a:lnTo>
                  <a:lnTo>
                    <a:pt x="18598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896320" y="2962293"/>
              <a:ext cx="134967" cy="154700"/>
            </a:xfrm>
            <a:custGeom>
              <a:avLst/>
              <a:gdLst/>
              <a:ahLst/>
              <a:cxnLst/>
              <a:rect l="0" t="0" r="0" b="0"/>
              <a:pathLst>
                <a:path w="134967" h="154700">
                  <a:moveTo>
                    <a:pt x="43434" y="0"/>
                  </a:moveTo>
                  <a:lnTo>
                    <a:pt x="27435" y="34745"/>
                  </a:lnTo>
                  <a:lnTo>
                    <a:pt x="513" y="87756"/>
                  </a:lnTo>
                  <a:lnTo>
                    <a:pt x="0" y="124211"/>
                  </a:lnTo>
                  <a:lnTo>
                    <a:pt x="3384" y="133658"/>
                  </a:lnTo>
                  <a:lnTo>
                    <a:pt x="14540" y="146621"/>
                  </a:lnTo>
                  <a:lnTo>
                    <a:pt x="31208" y="152998"/>
                  </a:lnTo>
                  <a:lnTo>
                    <a:pt x="40831" y="154699"/>
                  </a:lnTo>
                  <a:lnTo>
                    <a:pt x="56454" y="151657"/>
                  </a:lnTo>
                  <a:lnTo>
                    <a:pt x="85968" y="134638"/>
                  </a:lnTo>
                  <a:lnTo>
                    <a:pt x="111864" y="106827"/>
                  </a:lnTo>
                  <a:lnTo>
                    <a:pt x="134966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049645" y="2787038"/>
              <a:ext cx="464262" cy="352644"/>
            </a:xfrm>
            <a:custGeom>
              <a:avLst/>
              <a:gdLst/>
              <a:ahLst/>
              <a:cxnLst/>
              <a:rect l="0" t="0" r="0" b="0"/>
              <a:pathLst>
                <a:path w="464262" h="352644">
                  <a:moveTo>
                    <a:pt x="48209" y="8834"/>
                  </a:moveTo>
                  <a:lnTo>
                    <a:pt x="39374" y="0"/>
                  </a:lnTo>
                  <a:lnTo>
                    <a:pt x="33999" y="1095"/>
                  </a:lnTo>
                  <a:lnTo>
                    <a:pt x="20629" y="12175"/>
                  </a:lnTo>
                  <a:lnTo>
                    <a:pt x="12837" y="31892"/>
                  </a:lnTo>
                  <a:lnTo>
                    <a:pt x="7835" y="86634"/>
                  </a:lnTo>
                  <a:lnTo>
                    <a:pt x="6969" y="134513"/>
                  </a:lnTo>
                  <a:lnTo>
                    <a:pt x="2295" y="183832"/>
                  </a:lnTo>
                  <a:lnTo>
                    <a:pt x="0" y="241703"/>
                  </a:lnTo>
                  <a:lnTo>
                    <a:pt x="3052" y="263035"/>
                  </a:lnTo>
                  <a:lnTo>
                    <a:pt x="8859" y="268908"/>
                  </a:lnTo>
                  <a:lnTo>
                    <a:pt x="17353" y="271900"/>
                  </a:lnTo>
                  <a:lnTo>
                    <a:pt x="38194" y="271833"/>
                  </a:lnTo>
                  <a:lnTo>
                    <a:pt x="92731" y="256174"/>
                  </a:lnTo>
                  <a:lnTo>
                    <a:pt x="121497" y="256349"/>
                  </a:lnTo>
                  <a:lnTo>
                    <a:pt x="128503" y="259828"/>
                  </a:lnTo>
                  <a:lnTo>
                    <a:pt x="138753" y="271090"/>
                  </a:lnTo>
                  <a:lnTo>
                    <a:pt x="140931" y="277977"/>
                  </a:lnTo>
                  <a:lnTo>
                    <a:pt x="144497" y="317091"/>
                  </a:lnTo>
                  <a:lnTo>
                    <a:pt x="148459" y="321588"/>
                  </a:lnTo>
                  <a:lnTo>
                    <a:pt x="153874" y="323661"/>
                  </a:lnTo>
                  <a:lnTo>
                    <a:pt x="160258" y="324119"/>
                  </a:lnTo>
                  <a:lnTo>
                    <a:pt x="174747" y="317231"/>
                  </a:lnTo>
                  <a:lnTo>
                    <a:pt x="213933" y="282401"/>
                  </a:lnTo>
                  <a:lnTo>
                    <a:pt x="226956" y="266330"/>
                  </a:lnTo>
                  <a:lnTo>
                    <a:pt x="232093" y="264633"/>
                  </a:lnTo>
                  <a:lnTo>
                    <a:pt x="236442" y="267200"/>
                  </a:lnTo>
                  <a:lnTo>
                    <a:pt x="270406" y="324389"/>
                  </a:lnTo>
                  <a:lnTo>
                    <a:pt x="282418" y="349806"/>
                  </a:lnTo>
                  <a:lnTo>
                    <a:pt x="285710" y="352643"/>
                  </a:lnTo>
                  <a:lnTo>
                    <a:pt x="288829" y="351761"/>
                  </a:lnTo>
                  <a:lnTo>
                    <a:pt x="291832" y="348399"/>
                  </a:lnTo>
                  <a:lnTo>
                    <a:pt x="306101" y="303890"/>
                  </a:lnTo>
                  <a:lnTo>
                    <a:pt x="312606" y="281428"/>
                  </a:lnTo>
                  <a:lnTo>
                    <a:pt x="346293" y="221146"/>
                  </a:lnTo>
                  <a:lnTo>
                    <a:pt x="370856" y="203440"/>
                  </a:lnTo>
                  <a:lnTo>
                    <a:pt x="401555" y="190900"/>
                  </a:lnTo>
                  <a:lnTo>
                    <a:pt x="464261" y="1835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41376" y="-40657"/>
            <a:ext cx="2414315" cy="1344363"/>
            <a:chOff x="5841376" y="-40657"/>
            <a:chExt cx="2414315" cy="1344363"/>
          </a:xfrm>
        </p:grpSpPr>
        <p:sp>
          <p:nvSpPr>
            <p:cNvPr id="43" name="Freeform 42"/>
            <p:cNvSpPr/>
            <p:nvPr/>
          </p:nvSpPr>
          <p:spPr>
            <a:xfrm>
              <a:off x="5841376" y="174742"/>
              <a:ext cx="108175" cy="665685"/>
            </a:xfrm>
            <a:custGeom>
              <a:avLst/>
              <a:gdLst/>
              <a:ahLst/>
              <a:cxnLst/>
              <a:rect l="0" t="0" r="0" b="0"/>
              <a:pathLst>
                <a:path w="108175" h="665685">
                  <a:moveTo>
                    <a:pt x="0" y="0"/>
                  </a:moveTo>
                  <a:lnTo>
                    <a:pt x="8835" y="8835"/>
                  </a:lnTo>
                  <a:lnTo>
                    <a:pt x="13172" y="25500"/>
                  </a:lnTo>
                  <a:lnTo>
                    <a:pt x="20374" y="78283"/>
                  </a:lnTo>
                  <a:lnTo>
                    <a:pt x="24056" y="134560"/>
                  </a:lnTo>
                  <a:lnTo>
                    <a:pt x="29261" y="198032"/>
                  </a:lnTo>
                  <a:lnTo>
                    <a:pt x="32489" y="252623"/>
                  </a:lnTo>
                  <a:lnTo>
                    <a:pt x="33127" y="307922"/>
                  </a:lnTo>
                  <a:lnTo>
                    <a:pt x="37671" y="358944"/>
                  </a:lnTo>
                  <a:lnTo>
                    <a:pt x="41753" y="411278"/>
                  </a:lnTo>
                  <a:lnTo>
                    <a:pt x="50504" y="463666"/>
                  </a:lnTo>
                  <a:lnTo>
                    <a:pt x="63871" y="520223"/>
                  </a:lnTo>
                  <a:lnTo>
                    <a:pt x="74725" y="579520"/>
                  </a:lnTo>
                  <a:lnTo>
                    <a:pt x="94705" y="636934"/>
                  </a:lnTo>
                  <a:lnTo>
                    <a:pt x="108174" y="6656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924586" y="118196"/>
              <a:ext cx="848748" cy="27680"/>
            </a:xfrm>
            <a:custGeom>
              <a:avLst/>
              <a:gdLst/>
              <a:ahLst/>
              <a:cxnLst/>
              <a:rect l="0" t="0" r="0" b="0"/>
              <a:pathLst>
                <a:path w="848748" h="27680">
                  <a:moveTo>
                    <a:pt x="0" y="23262"/>
                  </a:moveTo>
                  <a:lnTo>
                    <a:pt x="13253" y="27679"/>
                  </a:lnTo>
                  <a:lnTo>
                    <a:pt x="66214" y="24483"/>
                  </a:lnTo>
                  <a:lnTo>
                    <a:pt x="126520" y="16783"/>
                  </a:lnTo>
                  <a:lnTo>
                    <a:pt x="187158" y="14259"/>
                  </a:lnTo>
                  <a:lnTo>
                    <a:pt x="244037" y="8403"/>
                  </a:lnTo>
                  <a:lnTo>
                    <a:pt x="292045" y="7148"/>
                  </a:lnTo>
                  <a:lnTo>
                    <a:pt x="353548" y="6724"/>
                  </a:lnTo>
                  <a:lnTo>
                    <a:pt x="416855" y="922"/>
                  </a:lnTo>
                  <a:lnTo>
                    <a:pt x="466217" y="0"/>
                  </a:lnTo>
                  <a:lnTo>
                    <a:pt x="515976" y="4248"/>
                  </a:lnTo>
                  <a:lnTo>
                    <a:pt x="564928" y="5917"/>
                  </a:lnTo>
                  <a:lnTo>
                    <a:pt x="623352" y="6481"/>
                  </a:lnTo>
                  <a:lnTo>
                    <a:pt x="686683" y="6601"/>
                  </a:lnTo>
                  <a:lnTo>
                    <a:pt x="743190" y="11035"/>
                  </a:lnTo>
                  <a:lnTo>
                    <a:pt x="799132" y="13245"/>
                  </a:lnTo>
                  <a:lnTo>
                    <a:pt x="848747" y="6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091007" y="74889"/>
              <a:ext cx="780909" cy="915209"/>
            </a:xfrm>
            <a:custGeom>
              <a:avLst/>
              <a:gdLst/>
              <a:ahLst/>
              <a:cxnLst/>
              <a:rect l="0" t="0" r="0" b="0"/>
              <a:pathLst>
                <a:path w="780909" h="915209">
                  <a:moveTo>
                    <a:pt x="649042" y="0"/>
                  </a:moveTo>
                  <a:lnTo>
                    <a:pt x="667788" y="34746"/>
                  </a:lnTo>
                  <a:lnTo>
                    <a:pt x="675652" y="86599"/>
                  </a:lnTo>
                  <a:lnTo>
                    <a:pt x="681448" y="149130"/>
                  </a:lnTo>
                  <a:lnTo>
                    <a:pt x="682152" y="211014"/>
                  </a:lnTo>
                  <a:lnTo>
                    <a:pt x="682304" y="271119"/>
                  </a:lnTo>
                  <a:lnTo>
                    <a:pt x="686741" y="327202"/>
                  </a:lnTo>
                  <a:lnTo>
                    <a:pt x="692598" y="382757"/>
                  </a:lnTo>
                  <a:lnTo>
                    <a:pt x="703848" y="438241"/>
                  </a:lnTo>
                  <a:lnTo>
                    <a:pt x="711254" y="493716"/>
                  </a:lnTo>
                  <a:lnTo>
                    <a:pt x="721622" y="549190"/>
                  </a:lnTo>
                  <a:lnTo>
                    <a:pt x="732780" y="609172"/>
                  </a:lnTo>
                  <a:lnTo>
                    <a:pt x="748941" y="665106"/>
                  </a:lnTo>
                  <a:lnTo>
                    <a:pt x="763075" y="720491"/>
                  </a:lnTo>
                  <a:lnTo>
                    <a:pt x="771907" y="783612"/>
                  </a:lnTo>
                  <a:lnTo>
                    <a:pt x="779319" y="837841"/>
                  </a:lnTo>
                  <a:lnTo>
                    <a:pt x="780908" y="859926"/>
                  </a:lnTo>
                  <a:lnTo>
                    <a:pt x="776682" y="879603"/>
                  </a:lnTo>
                  <a:lnTo>
                    <a:pt x="772967" y="888734"/>
                  </a:lnTo>
                  <a:lnTo>
                    <a:pt x="761443" y="901344"/>
                  </a:lnTo>
                  <a:lnTo>
                    <a:pt x="754487" y="906001"/>
                  </a:lnTo>
                  <a:lnTo>
                    <a:pt x="727026" y="912556"/>
                  </a:lnTo>
                  <a:lnTo>
                    <a:pt x="676123" y="914771"/>
                  </a:lnTo>
                  <a:lnTo>
                    <a:pt x="613060" y="915208"/>
                  </a:lnTo>
                  <a:lnTo>
                    <a:pt x="551780" y="909583"/>
                  </a:lnTo>
                  <a:lnTo>
                    <a:pt x="498679" y="905040"/>
                  </a:lnTo>
                  <a:lnTo>
                    <a:pt x="443674" y="899931"/>
                  </a:lnTo>
                  <a:lnTo>
                    <a:pt x="381650" y="898922"/>
                  </a:lnTo>
                  <a:lnTo>
                    <a:pt x="318444" y="898723"/>
                  </a:lnTo>
                  <a:lnTo>
                    <a:pt x="261169" y="898683"/>
                  </a:lnTo>
                  <a:lnTo>
                    <a:pt x="205340" y="898676"/>
                  </a:lnTo>
                  <a:lnTo>
                    <a:pt x="152262" y="898674"/>
                  </a:lnTo>
                  <a:lnTo>
                    <a:pt x="91859" y="904392"/>
                  </a:lnTo>
                  <a:lnTo>
                    <a:pt x="30233" y="906481"/>
                  </a:lnTo>
                  <a:lnTo>
                    <a:pt x="17382" y="906652"/>
                  </a:lnTo>
                  <a:lnTo>
                    <a:pt x="9739" y="903068"/>
                  </a:lnTo>
                  <a:lnTo>
                    <a:pt x="5568" y="896980"/>
                  </a:lnTo>
                  <a:lnTo>
                    <a:pt x="0" y="8737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877120" y="-40657"/>
              <a:ext cx="1000214" cy="390066"/>
            </a:xfrm>
            <a:custGeom>
              <a:avLst/>
              <a:gdLst/>
              <a:ahLst/>
              <a:cxnLst/>
              <a:rect l="0" t="0" r="0" b="0"/>
              <a:pathLst>
                <a:path w="1000214" h="390066">
                  <a:moveTo>
                    <a:pt x="47466" y="132189"/>
                  </a:moveTo>
                  <a:lnTo>
                    <a:pt x="54109" y="189885"/>
                  </a:lnTo>
                  <a:lnTo>
                    <a:pt x="66790" y="236418"/>
                  </a:lnTo>
                  <a:lnTo>
                    <a:pt x="103097" y="291214"/>
                  </a:lnTo>
                  <a:lnTo>
                    <a:pt x="147820" y="328714"/>
                  </a:lnTo>
                  <a:lnTo>
                    <a:pt x="204628" y="354338"/>
                  </a:lnTo>
                  <a:lnTo>
                    <a:pt x="254177" y="367454"/>
                  </a:lnTo>
                  <a:lnTo>
                    <a:pt x="316048" y="378023"/>
                  </a:lnTo>
                  <a:lnTo>
                    <a:pt x="369795" y="381620"/>
                  </a:lnTo>
                  <a:lnTo>
                    <a:pt x="422189" y="387205"/>
                  </a:lnTo>
                  <a:lnTo>
                    <a:pt x="478291" y="389271"/>
                  </a:lnTo>
                  <a:lnTo>
                    <a:pt x="535902" y="389883"/>
                  </a:lnTo>
                  <a:lnTo>
                    <a:pt x="593961" y="390065"/>
                  </a:lnTo>
                  <a:lnTo>
                    <a:pt x="652154" y="389194"/>
                  </a:lnTo>
                  <a:lnTo>
                    <a:pt x="709459" y="383491"/>
                  </a:lnTo>
                  <a:lnTo>
                    <a:pt x="761983" y="375946"/>
                  </a:lnTo>
                  <a:lnTo>
                    <a:pt x="811755" y="367855"/>
                  </a:lnTo>
                  <a:lnTo>
                    <a:pt x="870456" y="351907"/>
                  </a:lnTo>
                  <a:lnTo>
                    <a:pt x="932920" y="320318"/>
                  </a:lnTo>
                  <a:lnTo>
                    <a:pt x="967669" y="289646"/>
                  </a:lnTo>
                  <a:lnTo>
                    <a:pt x="992614" y="261295"/>
                  </a:lnTo>
                  <a:lnTo>
                    <a:pt x="999155" y="239495"/>
                  </a:lnTo>
                  <a:lnTo>
                    <a:pt x="1000213" y="214089"/>
                  </a:lnTo>
                  <a:lnTo>
                    <a:pt x="990411" y="184192"/>
                  </a:lnTo>
                  <a:lnTo>
                    <a:pt x="968068" y="149241"/>
                  </a:lnTo>
                  <a:lnTo>
                    <a:pt x="911858" y="98940"/>
                  </a:lnTo>
                  <a:lnTo>
                    <a:pt x="874345" y="76417"/>
                  </a:lnTo>
                  <a:lnTo>
                    <a:pt x="811971" y="52241"/>
                  </a:lnTo>
                  <a:lnTo>
                    <a:pt x="762771" y="35255"/>
                  </a:lnTo>
                  <a:lnTo>
                    <a:pt x="708643" y="18510"/>
                  </a:lnTo>
                  <a:lnTo>
                    <a:pt x="651616" y="6256"/>
                  </a:lnTo>
                  <a:lnTo>
                    <a:pt x="589312" y="1186"/>
                  </a:lnTo>
                  <a:lnTo>
                    <a:pt x="545931" y="0"/>
                  </a:lnTo>
                  <a:lnTo>
                    <a:pt x="501071" y="398"/>
                  </a:lnTo>
                  <a:lnTo>
                    <a:pt x="453397" y="3656"/>
                  </a:lnTo>
                  <a:lnTo>
                    <a:pt x="406937" y="10652"/>
                  </a:lnTo>
                  <a:lnTo>
                    <a:pt x="361633" y="19925"/>
                  </a:lnTo>
                  <a:lnTo>
                    <a:pt x="316843" y="30210"/>
                  </a:lnTo>
                  <a:lnTo>
                    <a:pt x="254460" y="50814"/>
                  </a:lnTo>
                  <a:lnTo>
                    <a:pt x="194987" y="74485"/>
                  </a:lnTo>
                  <a:lnTo>
                    <a:pt x="145212" y="99065"/>
                  </a:lnTo>
                  <a:lnTo>
                    <a:pt x="88827" y="137939"/>
                  </a:lnTo>
                  <a:lnTo>
                    <a:pt x="40209" y="186194"/>
                  </a:lnTo>
                  <a:lnTo>
                    <a:pt x="9197" y="238069"/>
                  </a:lnTo>
                  <a:lnTo>
                    <a:pt x="2721" y="258759"/>
                  </a:lnTo>
                  <a:lnTo>
                    <a:pt x="0" y="297897"/>
                  </a:lnTo>
                  <a:lnTo>
                    <a:pt x="5861" y="3318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941381" y="773857"/>
              <a:ext cx="482469" cy="240024"/>
            </a:xfrm>
            <a:custGeom>
              <a:avLst/>
              <a:gdLst/>
              <a:ahLst/>
              <a:cxnLst/>
              <a:rect l="0" t="0" r="0" b="0"/>
              <a:pathLst>
                <a:path w="482469" h="240024">
                  <a:moveTo>
                    <a:pt x="8169" y="0"/>
                  </a:moveTo>
                  <a:lnTo>
                    <a:pt x="1004" y="57909"/>
                  </a:lnTo>
                  <a:lnTo>
                    <a:pt x="0" y="116085"/>
                  </a:lnTo>
                  <a:lnTo>
                    <a:pt x="4295" y="156376"/>
                  </a:lnTo>
                  <a:lnTo>
                    <a:pt x="15856" y="178135"/>
                  </a:lnTo>
                  <a:lnTo>
                    <a:pt x="30992" y="196293"/>
                  </a:lnTo>
                  <a:lnTo>
                    <a:pt x="51605" y="208968"/>
                  </a:lnTo>
                  <a:lnTo>
                    <a:pt x="91912" y="214890"/>
                  </a:lnTo>
                  <a:lnTo>
                    <a:pt x="151375" y="216060"/>
                  </a:lnTo>
                  <a:lnTo>
                    <a:pt x="202536" y="216262"/>
                  </a:lnTo>
                  <a:lnTo>
                    <a:pt x="264553" y="216331"/>
                  </a:lnTo>
                  <a:lnTo>
                    <a:pt x="321331" y="225397"/>
                  </a:lnTo>
                  <a:lnTo>
                    <a:pt x="377011" y="232914"/>
                  </a:lnTo>
                  <a:lnTo>
                    <a:pt x="432318" y="240023"/>
                  </a:lnTo>
                  <a:lnTo>
                    <a:pt x="482468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077289" y="640721"/>
              <a:ext cx="162024" cy="223000"/>
            </a:xfrm>
            <a:custGeom>
              <a:avLst/>
              <a:gdLst/>
              <a:ahLst/>
              <a:cxnLst/>
              <a:rect l="0" t="0" r="0" b="0"/>
              <a:pathLst>
                <a:path w="162024" h="223000">
                  <a:moveTo>
                    <a:pt x="20565" y="24963"/>
                  </a:moveTo>
                  <a:lnTo>
                    <a:pt x="7296" y="76034"/>
                  </a:lnTo>
                  <a:lnTo>
                    <a:pt x="2124" y="132541"/>
                  </a:lnTo>
                  <a:lnTo>
                    <a:pt x="0" y="172100"/>
                  </a:lnTo>
                  <a:lnTo>
                    <a:pt x="7565" y="214181"/>
                  </a:lnTo>
                  <a:lnTo>
                    <a:pt x="11898" y="219526"/>
                  </a:lnTo>
                  <a:lnTo>
                    <a:pt x="17561" y="222165"/>
                  </a:lnTo>
                  <a:lnTo>
                    <a:pt x="24109" y="222999"/>
                  </a:lnTo>
                  <a:lnTo>
                    <a:pt x="30324" y="219857"/>
                  </a:lnTo>
                  <a:lnTo>
                    <a:pt x="42161" y="206504"/>
                  </a:lnTo>
                  <a:lnTo>
                    <a:pt x="68283" y="149690"/>
                  </a:lnTo>
                  <a:lnTo>
                    <a:pt x="94920" y="91526"/>
                  </a:lnTo>
                  <a:lnTo>
                    <a:pt x="121101" y="41605"/>
                  </a:lnTo>
                  <a:lnTo>
                    <a:pt x="147320" y="3698"/>
                  </a:lnTo>
                  <a:lnTo>
                    <a:pt x="151296" y="1541"/>
                  </a:lnTo>
                  <a:lnTo>
                    <a:pt x="16202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225802" y="696023"/>
              <a:ext cx="98881" cy="153159"/>
            </a:xfrm>
            <a:custGeom>
              <a:avLst/>
              <a:gdLst/>
              <a:ahLst/>
              <a:cxnLst/>
              <a:rect l="0" t="0" r="0" b="0"/>
              <a:pathLst>
                <a:path w="98881" h="153159">
                  <a:moveTo>
                    <a:pt x="13510" y="2945"/>
                  </a:moveTo>
                  <a:lnTo>
                    <a:pt x="241" y="53092"/>
                  </a:lnTo>
                  <a:lnTo>
                    <a:pt x="0" y="99006"/>
                  </a:lnTo>
                  <a:lnTo>
                    <a:pt x="4732" y="117755"/>
                  </a:lnTo>
                  <a:lnTo>
                    <a:pt x="12999" y="135333"/>
                  </a:lnTo>
                  <a:lnTo>
                    <a:pt x="25302" y="147460"/>
                  </a:lnTo>
                  <a:lnTo>
                    <a:pt x="32466" y="151988"/>
                  </a:lnTo>
                  <a:lnTo>
                    <a:pt x="40016" y="153158"/>
                  </a:lnTo>
                  <a:lnTo>
                    <a:pt x="55801" y="149527"/>
                  </a:lnTo>
                  <a:lnTo>
                    <a:pt x="69596" y="136818"/>
                  </a:lnTo>
                  <a:lnTo>
                    <a:pt x="89103" y="102943"/>
                  </a:lnTo>
                  <a:lnTo>
                    <a:pt x="98880" y="73460"/>
                  </a:lnTo>
                  <a:lnTo>
                    <a:pt x="98799" y="41302"/>
                  </a:lnTo>
                  <a:lnTo>
                    <a:pt x="92919" y="12769"/>
                  </a:lnTo>
                  <a:lnTo>
                    <a:pt x="87714" y="6721"/>
                  </a:lnTo>
                  <a:lnTo>
                    <a:pt x="72070" y="0"/>
                  </a:lnTo>
                  <a:lnTo>
                    <a:pt x="55254" y="1944"/>
                  </a:lnTo>
                  <a:lnTo>
                    <a:pt x="46887" y="5052"/>
                  </a:lnTo>
                  <a:lnTo>
                    <a:pt x="35124" y="15901"/>
                  </a:lnTo>
                  <a:lnTo>
                    <a:pt x="30693" y="22677"/>
                  </a:lnTo>
                  <a:lnTo>
                    <a:pt x="29588" y="29043"/>
                  </a:lnTo>
                  <a:lnTo>
                    <a:pt x="30701" y="35137"/>
                  </a:lnTo>
                  <a:lnTo>
                    <a:pt x="33291" y="41048"/>
                  </a:lnTo>
                  <a:lnTo>
                    <a:pt x="36868" y="44989"/>
                  </a:lnTo>
                  <a:lnTo>
                    <a:pt x="55116" y="528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380770" y="757215"/>
              <a:ext cx="166421" cy="93124"/>
            </a:xfrm>
            <a:custGeom>
              <a:avLst/>
              <a:gdLst/>
              <a:ahLst/>
              <a:cxnLst/>
              <a:rect l="0" t="0" r="0" b="0"/>
              <a:pathLst>
                <a:path w="166421" h="93124">
                  <a:moveTo>
                    <a:pt x="0" y="0"/>
                  </a:moveTo>
                  <a:lnTo>
                    <a:pt x="11438" y="27497"/>
                  </a:lnTo>
                  <a:lnTo>
                    <a:pt x="20374" y="85405"/>
                  </a:lnTo>
                  <a:lnTo>
                    <a:pt x="23752" y="91146"/>
                  </a:lnTo>
                  <a:lnTo>
                    <a:pt x="27854" y="93123"/>
                  </a:lnTo>
                  <a:lnTo>
                    <a:pt x="32438" y="92593"/>
                  </a:lnTo>
                  <a:lnTo>
                    <a:pt x="42462" y="82142"/>
                  </a:lnTo>
                  <a:lnTo>
                    <a:pt x="52156" y="64244"/>
                  </a:lnTo>
                  <a:lnTo>
                    <a:pt x="68906" y="10572"/>
                  </a:lnTo>
                  <a:lnTo>
                    <a:pt x="72749" y="7048"/>
                  </a:lnTo>
                  <a:lnTo>
                    <a:pt x="77161" y="7473"/>
                  </a:lnTo>
                  <a:lnTo>
                    <a:pt x="81951" y="10529"/>
                  </a:lnTo>
                  <a:lnTo>
                    <a:pt x="89739" y="23787"/>
                  </a:lnTo>
                  <a:lnTo>
                    <a:pt x="110482" y="72321"/>
                  </a:lnTo>
                  <a:lnTo>
                    <a:pt x="115260" y="78725"/>
                  </a:lnTo>
                  <a:lnTo>
                    <a:pt x="122143" y="81145"/>
                  </a:lnTo>
                  <a:lnTo>
                    <a:pt x="139654" y="78903"/>
                  </a:lnTo>
                  <a:lnTo>
                    <a:pt x="166420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554612" y="732252"/>
              <a:ext cx="75790" cy="107669"/>
            </a:xfrm>
            <a:custGeom>
              <a:avLst/>
              <a:gdLst/>
              <a:ahLst/>
              <a:cxnLst/>
              <a:rect l="0" t="0" r="0" b="0"/>
              <a:pathLst>
                <a:path w="75790" h="107669">
                  <a:moveTo>
                    <a:pt x="50826" y="0"/>
                  </a:moveTo>
                  <a:lnTo>
                    <a:pt x="20498" y="23164"/>
                  </a:lnTo>
                  <a:lnTo>
                    <a:pt x="3727" y="43538"/>
                  </a:lnTo>
                  <a:lnTo>
                    <a:pt x="0" y="64037"/>
                  </a:lnTo>
                  <a:lnTo>
                    <a:pt x="2348" y="85784"/>
                  </a:lnTo>
                  <a:lnTo>
                    <a:pt x="9557" y="101613"/>
                  </a:lnTo>
                  <a:lnTo>
                    <a:pt x="15917" y="105649"/>
                  </a:lnTo>
                  <a:lnTo>
                    <a:pt x="32845" y="107668"/>
                  </a:lnTo>
                  <a:lnTo>
                    <a:pt x="50231" y="103018"/>
                  </a:lnTo>
                  <a:lnTo>
                    <a:pt x="75789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700439" y="590794"/>
              <a:ext cx="412584" cy="243051"/>
            </a:xfrm>
            <a:custGeom>
              <a:avLst/>
              <a:gdLst/>
              <a:ahLst/>
              <a:cxnLst/>
              <a:rect l="0" t="0" r="0" b="0"/>
              <a:pathLst>
                <a:path w="412584" h="243051">
                  <a:moveTo>
                    <a:pt x="13173" y="0"/>
                  </a:moveTo>
                  <a:lnTo>
                    <a:pt x="4338" y="8835"/>
                  </a:lnTo>
                  <a:lnTo>
                    <a:pt x="0" y="23035"/>
                  </a:lnTo>
                  <a:lnTo>
                    <a:pt x="24" y="54286"/>
                  </a:lnTo>
                  <a:lnTo>
                    <a:pt x="8352" y="90358"/>
                  </a:lnTo>
                  <a:lnTo>
                    <a:pt x="26406" y="142057"/>
                  </a:lnTo>
                  <a:lnTo>
                    <a:pt x="36409" y="201645"/>
                  </a:lnTo>
                  <a:lnTo>
                    <a:pt x="42041" y="235516"/>
                  </a:lnTo>
                  <a:lnTo>
                    <a:pt x="46287" y="241146"/>
                  </a:lnTo>
                  <a:lnTo>
                    <a:pt x="51891" y="243050"/>
                  </a:lnTo>
                  <a:lnTo>
                    <a:pt x="58401" y="242470"/>
                  </a:lnTo>
                  <a:lnTo>
                    <a:pt x="63665" y="239310"/>
                  </a:lnTo>
                  <a:lnTo>
                    <a:pt x="71980" y="228403"/>
                  </a:lnTo>
                  <a:lnTo>
                    <a:pt x="90641" y="182661"/>
                  </a:lnTo>
                  <a:lnTo>
                    <a:pt x="93480" y="180946"/>
                  </a:lnTo>
                  <a:lnTo>
                    <a:pt x="96297" y="183501"/>
                  </a:lnTo>
                  <a:lnTo>
                    <a:pt x="99099" y="188902"/>
                  </a:lnTo>
                  <a:lnTo>
                    <a:pt x="103741" y="191579"/>
                  </a:lnTo>
                  <a:lnTo>
                    <a:pt x="116296" y="192087"/>
                  </a:lnTo>
                  <a:lnTo>
                    <a:pt x="118904" y="193702"/>
                  </a:lnTo>
                  <a:lnTo>
                    <a:pt x="118794" y="196628"/>
                  </a:lnTo>
                  <a:lnTo>
                    <a:pt x="105330" y="219027"/>
                  </a:lnTo>
                  <a:lnTo>
                    <a:pt x="104197" y="225531"/>
                  </a:lnTo>
                  <a:lnTo>
                    <a:pt x="105290" y="231715"/>
                  </a:lnTo>
                  <a:lnTo>
                    <a:pt x="107869" y="237687"/>
                  </a:lnTo>
                  <a:lnTo>
                    <a:pt x="111437" y="239820"/>
                  </a:lnTo>
                  <a:lnTo>
                    <a:pt x="115665" y="239392"/>
                  </a:lnTo>
                  <a:lnTo>
                    <a:pt x="125293" y="233986"/>
                  </a:lnTo>
                  <a:lnTo>
                    <a:pt x="169869" y="205778"/>
                  </a:lnTo>
                  <a:lnTo>
                    <a:pt x="187290" y="198398"/>
                  </a:lnTo>
                  <a:lnTo>
                    <a:pt x="204279" y="196967"/>
                  </a:lnTo>
                  <a:lnTo>
                    <a:pt x="212693" y="197880"/>
                  </a:lnTo>
                  <a:lnTo>
                    <a:pt x="219226" y="201262"/>
                  </a:lnTo>
                  <a:lnTo>
                    <a:pt x="228951" y="212417"/>
                  </a:lnTo>
                  <a:lnTo>
                    <a:pt x="230990" y="219274"/>
                  </a:lnTo>
                  <a:lnTo>
                    <a:pt x="230790" y="234291"/>
                  </a:lnTo>
                  <a:lnTo>
                    <a:pt x="233140" y="235706"/>
                  </a:lnTo>
                  <a:lnTo>
                    <a:pt x="243149" y="227417"/>
                  </a:lnTo>
                  <a:lnTo>
                    <a:pt x="280145" y="188996"/>
                  </a:lnTo>
                  <a:lnTo>
                    <a:pt x="320382" y="157891"/>
                  </a:lnTo>
                  <a:lnTo>
                    <a:pt x="332773" y="147837"/>
                  </a:lnTo>
                  <a:lnTo>
                    <a:pt x="391939" y="125027"/>
                  </a:lnTo>
                  <a:lnTo>
                    <a:pt x="412583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059568" y="965241"/>
              <a:ext cx="179745" cy="181573"/>
            </a:xfrm>
            <a:custGeom>
              <a:avLst/>
              <a:gdLst/>
              <a:ahLst/>
              <a:cxnLst/>
              <a:rect l="0" t="0" r="0" b="0"/>
              <a:pathLst>
                <a:path w="179745" h="181573">
                  <a:moveTo>
                    <a:pt x="113176" y="0"/>
                  </a:moveTo>
                  <a:lnTo>
                    <a:pt x="94171" y="7568"/>
                  </a:lnTo>
                  <a:lnTo>
                    <a:pt x="42233" y="54505"/>
                  </a:lnTo>
                  <a:lnTo>
                    <a:pt x="7879" y="111837"/>
                  </a:lnTo>
                  <a:lnTo>
                    <a:pt x="0" y="144495"/>
                  </a:lnTo>
                  <a:lnTo>
                    <a:pt x="2082" y="173177"/>
                  </a:lnTo>
                  <a:lnTo>
                    <a:pt x="6754" y="178322"/>
                  </a:lnTo>
                  <a:lnTo>
                    <a:pt x="13566" y="180827"/>
                  </a:lnTo>
                  <a:lnTo>
                    <a:pt x="21807" y="181572"/>
                  </a:lnTo>
                  <a:lnTo>
                    <a:pt x="30074" y="178371"/>
                  </a:lnTo>
                  <a:lnTo>
                    <a:pt x="54036" y="157121"/>
                  </a:lnTo>
                  <a:lnTo>
                    <a:pt x="76702" y="124623"/>
                  </a:lnTo>
                  <a:lnTo>
                    <a:pt x="105306" y="68287"/>
                  </a:lnTo>
                  <a:lnTo>
                    <a:pt x="110702" y="59393"/>
                  </a:lnTo>
                  <a:lnTo>
                    <a:pt x="116150" y="55313"/>
                  </a:lnTo>
                  <a:lnTo>
                    <a:pt x="121630" y="54442"/>
                  </a:lnTo>
                  <a:lnTo>
                    <a:pt x="127133" y="55711"/>
                  </a:lnTo>
                  <a:lnTo>
                    <a:pt x="130802" y="60255"/>
                  </a:lnTo>
                  <a:lnTo>
                    <a:pt x="144137" y="114872"/>
                  </a:lnTo>
                  <a:lnTo>
                    <a:pt x="149434" y="136422"/>
                  </a:lnTo>
                  <a:lnTo>
                    <a:pt x="153990" y="143648"/>
                  </a:lnTo>
                  <a:lnTo>
                    <a:pt x="159801" y="148466"/>
                  </a:lnTo>
                  <a:lnTo>
                    <a:pt x="179744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263555" y="1006847"/>
              <a:ext cx="133858" cy="146437"/>
            </a:xfrm>
            <a:custGeom>
              <a:avLst/>
              <a:gdLst/>
              <a:ahLst/>
              <a:cxnLst/>
              <a:rect l="0" t="0" r="0" b="0"/>
              <a:pathLst>
                <a:path w="133858" h="146437">
                  <a:moveTo>
                    <a:pt x="83931" y="0"/>
                  </a:moveTo>
                  <a:lnTo>
                    <a:pt x="34726" y="23592"/>
                  </a:lnTo>
                  <a:lnTo>
                    <a:pt x="3954" y="59162"/>
                  </a:lnTo>
                  <a:lnTo>
                    <a:pt x="0" y="80227"/>
                  </a:lnTo>
                  <a:lnTo>
                    <a:pt x="2250" y="102225"/>
                  </a:lnTo>
                  <a:lnTo>
                    <a:pt x="9413" y="118165"/>
                  </a:lnTo>
                  <a:lnTo>
                    <a:pt x="28260" y="137535"/>
                  </a:lnTo>
                  <a:lnTo>
                    <a:pt x="45936" y="144337"/>
                  </a:lnTo>
                  <a:lnTo>
                    <a:pt x="65195" y="146436"/>
                  </a:lnTo>
                  <a:lnTo>
                    <a:pt x="83000" y="144287"/>
                  </a:lnTo>
                  <a:lnTo>
                    <a:pt x="133857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384265" y="1015168"/>
              <a:ext cx="88037" cy="145888"/>
            </a:xfrm>
            <a:custGeom>
              <a:avLst/>
              <a:gdLst/>
              <a:ahLst/>
              <a:cxnLst/>
              <a:rect l="0" t="0" r="0" b="0"/>
              <a:pathLst>
                <a:path w="88037" h="145888">
                  <a:moveTo>
                    <a:pt x="88036" y="0"/>
                  </a:moveTo>
                  <a:lnTo>
                    <a:pt x="40663" y="20836"/>
                  </a:lnTo>
                  <a:lnTo>
                    <a:pt x="26609" y="31142"/>
                  </a:lnTo>
                  <a:lnTo>
                    <a:pt x="8302" y="56174"/>
                  </a:lnTo>
                  <a:lnTo>
                    <a:pt x="0" y="87013"/>
                  </a:lnTo>
                  <a:lnTo>
                    <a:pt x="1958" y="115156"/>
                  </a:lnTo>
                  <a:lnTo>
                    <a:pt x="8482" y="130076"/>
                  </a:lnTo>
                  <a:lnTo>
                    <a:pt x="12811" y="136644"/>
                  </a:lnTo>
                  <a:lnTo>
                    <a:pt x="19395" y="141022"/>
                  </a:lnTo>
                  <a:lnTo>
                    <a:pt x="36573" y="145887"/>
                  </a:lnTo>
                  <a:lnTo>
                    <a:pt x="79715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532733" y="1048452"/>
              <a:ext cx="305696" cy="108202"/>
            </a:xfrm>
            <a:custGeom>
              <a:avLst/>
              <a:gdLst/>
              <a:ahLst/>
              <a:cxnLst/>
              <a:rect l="0" t="0" r="0" b="0"/>
              <a:pathLst>
                <a:path w="305696" h="108202">
                  <a:moveTo>
                    <a:pt x="31100" y="0"/>
                  </a:moveTo>
                  <a:lnTo>
                    <a:pt x="17848" y="4417"/>
                  </a:lnTo>
                  <a:lnTo>
                    <a:pt x="13020" y="9417"/>
                  </a:lnTo>
                  <a:lnTo>
                    <a:pt x="5189" y="24834"/>
                  </a:lnTo>
                  <a:lnTo>
                    <a:pt x="0" y="54305"/>
                  </a:lnTo>
                  <a:lnTo>
                    <a:pt x="2881" y="82043"/>
                  </a:lnTo>
                  <a:lnTo>
                    <a:pt x="9621" y="96868"/>
                  </a:lnTo>
                  <a:lnTo>
                    <a:pt x="14007" y="103410"/>
                  </a:lnTo>
                  <a:lnTo>
                    <a:pt x="19704" y="106847"/>
                  </a:lnTo>
                  <a:lnTo>
                    <a:pt x="33432" y="108201"/>
                  </a:lnTo>
                  <a:lnTo>
                    <a:pt x="46313" y="103255"/>
                  </a:lnTo>
                  <a:lnTo>
                    <a:pt x="74067" y="80595"/>
                  </a:lnTo>
                  <a:lnTo>
                    <a:pt x="80085" y="78693"/>
                  </a:lnTo>
                  <a:lnTo>
                    <a:pt x="85021" y="80199"/>
                  </a:lnTo>
                  <a:lnTo>
                    <a:pt x="89237" y="83977"/>
                  </a:lnTo>
                  <a:lnTo>
                    <a:pt x="112840" y="93710"/>
                  </a:lnTo>
                  <a:lnTo>
                    <a:pt x="130299" y="92192"/>
                  </a:lnTo>
                  <a:lnTo>
                    <a:pt x="138837" y="89198"/>
                  </a:lnTo>
                  <a:lnTo>
                    <a:pt x="153257" y="78475"/>
                  </a:lnTo>
                  <a:lnTo>
                    <a:pt x="159690" y="71733"/>
                  </a:lnTo>
                  <a:lnTo>
                    <a:pt x="165829" y="70011"/>
                  </a:lnTo>
                  <a:lnTo>
                    <a:pt x="171770" y="71637"/>
                  </a:lnTo>
                  <a:lnTo>
                    <a:pt x="199009" y="85342"/>
                  </a:lnTo>
                  <a:lnTo>
                    <a:pt x="227342" y="89698"/>
                  </a:lnTo>
                  <a:lnTo>
                    <a:pt x="254742" y="86571"/>
                  </a:lnTo>
                  <a:lnTo>
                    <a:pt x="269488" y="79773"/>
                  </a:lnTo>
                  <a:lnTo>
                    <a:pt x="276010" y="75372"/>
                  </a:lnTo>
                  <a:lnTo>
                    <a:pt x="285721" y="63084"/>
                  </a:lnTo>
                  <a:lnTo>
                    <a:pt x="301558" y="25429"/>
                  </a:lnTo>
                  <a:lnTo>
                    <a:pt x="3056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826408" y="890352"/>
              <a:ext cx="78589" cy="207808"/>
            </a:xfrm>
            <a:custGeom>
              <a:avLst/>
              <a:gdLst/>
              <a:ahLst/>
              <a:cxnLst/>
              <a:rect l="0" t="0" r="0" b="0"/>
              <a:pathLst>
                <a:path w="78589" h="207808">
                  <a:moveTo>
                    <a:pt x="53625" y="0"/>
                  </a:moveTo>
                  <a:lnTo>
                    <a:pt x="36766" y="62093"/>
                  </a:lnTo>
                  <a:lnTo>
                    <a:pt x="23085" y="116659"/>
                  </a:lnTo>
                  <a:lnTo>
                    <a:pt x="9242" y="172207"/>
                  </a:lnTo>
                  <a:lnTo>
                    <a:pt x="0" y="207697"/>
                  </a:lnTo>
                  <a:lnTo>
                    <a:pt x="308" y="207807"/>
                  </a:lnTo>
                  <a:lnTo>
                    <a:pt x="4041" y="201457"/>
                  </a:lnTo>
                  <a:lnTo>
                    <a:pt x="11863" y="192471"/>
                  </a:lnTo>
                  <a:lnTo>
                    <a:pt x="31081" y="181433"/>
                  </a:lnTo>
                  <a:lnTo>
                    <a:pt x="46379" y="180181"/>
                  </a:lnTo>
                  <a:lnTo>
                    <a:pt x="54341" y="181142"/>
                  </a:lnTo>
                  <a:lnTo>
                    <a:pt x="60574" y="184556"/>
                  </a:lnTo>
                  <a:lnTo>
                    <a:pt x="72839" y="198915"/>
                  </a:lnTo>
                  <a:lnTo>
                    <a:pt x="74755" y="200103"/>
                  </a:lnTo>
                  <a:lnTo>
                    <a:pt x="78588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938280" y="1021162"/>
              <a:ext cx="158101" cy="116438"/>
            </a:xfrm>
            <a:custGeom>
              <a:avLst/>
              <a:gdLst/>
              <a:ahLst/>
              <a:cxnLst/>
              <a:rect l="0" t="0" r="0" b="0"/>
              <a:pathLst>
                <a:path w="158101" h="116438">
                  <a:moveTo>
                    <a:pt x="0" y="18969"/>
                  </a:moveTo>
                  <a:lnTo>
                    <a:pt x="14211" y="6607"/>
                  </a:lnTo>
                  <a:lnTo>
                    <a:pt x="27581" y="223"/>
                  </a:lnTo>
                  <a:lnTo>
                    <a:pt x="34105" y="0"/>
                  </a:lnTo>
                  <a:lnTo>
                    <a:pt x="46285" y="4683"/>
                  </a:lnTo>
                  <a:lnTo>
                    <a:pt x="55396" y="17859"/>
                  </a:lnTo>
                  <a:lnTo>
                    <a:pt x="81913" y="77151"/>
                  </a:lnTo>
                  <a:lnTo>
                    <a:pt x="88681" y="106578"/>
                  </a:lnTo>
                  <a:lnTo>
                    <a:pt x="93330" y="112508"/>
                  </a:lnTo>
                  <a:lnTo>
                    <a:pt x="100127" y="115537"/>
                  </a:lnTo>
                  <a:lnTo>
                    <a:pt x="116617" y="116437"/>
                  </a:lnTo>
                  <a:lnTo>
                    <a:pt x="139645" y="111746"/>
                  </a:lnTo>
                  <a:lnTo>
                    <a:pt x="158100" y="1021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080182" y="1065094"/>
              <a:ext cx="175509" cy="238612"/>
            </a:xfrm>
            <a:custGeom>
              <a:avLst/>
              <a:gdLst/>
              <a:ahLst/>
              <a:cxnLst/>
              <a:rect l="0" t="0" r="0" b="0"/>
              <a:pathLst>
                <a:path w="175509" h="238612">
                  <a:moveTo>
                    <a:pt x="124371" y="0"/>
                  </a:moveTo>
                  <a:lnTo>
                    <a:pt x="111120" y="4417"/>
                  </a:lnTo>
                  <a:lnTo>
                    <a:pt x="89626" y="20417"/>
                  </a:lnTo>
                  <a:lnTo>
                    <a:pt x="78728" y="37427"/>
                  </a:lnTo>
                  <a:lnTo>
                    <a:pt x="74526" y="47141"/>
                  </a:lnTo>
                  <a:lnTo>
                    <a:pt x="73575" y="56391"/>
                  </a:lnTo>
                  <a:lnTo>
                    <a:pt x="77449" y="74064"/>
                  </a:lnTo>
                  <a:lnTo>
                    <a:pt x="87800" y="88699"/>
                  </a:lnTo>
                  <a:lnTo>
                    <a:pt x="129013" y="124567"/>
                  </a:lnTo>
                  <a:lnTo>
                    <a:pt x="146775" y="136725"/>
                  </a:lnTo>
                  <a:lnTo>
                    <a:pt x="166246" y="159163"/>
                  </a:lnTo>
                  <a:lnTo>
                    <a:pt x="174726" y="175215"/>
                  </a:lnTo>
                  <a:lnTo>
                    <a:pt x="175508" y="182454"/>
                  </a:lnTo>
                  <a:lnTo>
                    <a:pt x="171445" y="195428"/>
                  </a:lnTo>
                  <a:lnTo>
                    <a:pt x="154345" y="213128"/>
                  </a:lnTo>
                  <a:lnTo>
                    <a:pt x="122793" y="229032"/>
                  </a:lnTo>
                  <a:lnTo>
                    <a:pt x="79441" y="238611"/>
                  </a:lnTo>
                  <a:lnTo>
                    <a:pt x="31053" y="236360"/>
                  </a:lnTo>
                  <a:lnTo>
                    <a:pt x="13246" y="227091"/>
                  </a:lnTo>
                  <a:lnTo>
                    <a:pt x="5909" y="220736"/>
                  </a:lnTo>
                  <a:lnTo>
                    <a:pt x="1942" y="212801"/>
                  </a:lnTo>
                  <a:lnTo>
                    <a:pt x="0" y="194123"/>
                  </a:lnTo>
                  <a:lnTo>
                    <a:pt x="4684" y="178425"/>
                  </a:lnTo>
                  <a:lnTo>
                    <a:pt x="22758" y="153280"/>
                  </a:lnTo>
                  <a:lnTo>
                    <a:pt x="50778" y="131432"/>
                  </a:lnTo>
                  <a:lnTo>
                    <a:pt x="82766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28283" y="307879"/>
            <a:ext cx="598867" cy="200917"/>
            <a:chOff x="7128283" y="307879"/>
            <a:chExt cx="598867" cy="200917"/>
          </a:xfrm>
        </p:grpSpPr>
        <p:sp>
          <p:nvSpPr>
            <p:cNvPr id="61" name="Freeform 60"/>
            <p:cNvSpPr/>
            <p:nvPr/>
          </p:nvSpPr>
          <p:spPr>
            <a:xfrm>
              <a:off x="7128283" y="307879"/>
              <a:ext cx="152636" cy="200917"/>
            </a:xfrm>
            <a:custGeom>
              <a:avLst/>
              <a:gdLst/>
              <a:ahLst/>
              <a:cxnLst/>
              <a:rect l="0" t="0" r="0" b="0"/>
              <a:pathLst>
                <a:path w="152636" h="200917">
                  <a:moveTo>
                    <a:pt x="19498" y="0"/>
                  </a:moveTo>
                  <a:lnTo>
                    <a:pt x="24291" y="27497"/>
                  </a:lnTo>
                  <a:lnTo>
                    <a:pt x="20312" y="85405"/>
                  </a:lnTo>
                  <a:lnTo>
                    <a:pt x="13015" y="141686"/>
                  </a:lnTo>
                  <a:lnTo>
                    <a:pt x="0" y="200916"/>
                  </a:lnTo>
                  <a:lnTo>
                    <a:pt x="1876" y="200512"/>
                  </a:lnTo>
                  <a:lnTo>
                    <a:pt x="4976" y="197469"/>
                  </a:lnTo>
                  <a:lnTo>
                    <a:pt x="30725" y="141611"/>
                  </a:lnTo>
                  <a:lnTo>
                    <a:pt x="52628" y="80754"/>
                  </a:lnTo>
                  <a:lnTo>
                    <a:pt x="63845" y="42763"/>
                  </a:lnTo>
                  <a:lnTo>
                    <a:pt x="69403" y="36830"/>
                  </a:lnTo>
                  <a:lnTo>
                    <a:pt x="85440" y="30237"/>
                  </a:lnTo>
                  <a:lnTo>
                    <a:pt x="93045" y="31253"/>
                  </a:lnTo>
                  <a:lnTo>
                    <a:pt x="106426" y="39778"/>
                  </a:lnTo>
                  <a:lnTo>
                    <a:pt x="124355" y="64589"/>
                  </a:lnTo>
                  <a:lnTo>
                    <a:pt x="136962" y="99779"/>
                  </a:lnTo>
                  <a:lnTo>
                    <a:pt x="138580" y="121085"/>
                  </a:lnTo>
                  <a:lnTo>
                    <a:pt x="135293" y="140724"/>
                  </a:lnTo>
                  <a:lnTo>
                    <a:pt x="112980" y="190009"/>
                  </a:lnTo>
                  <a:lnTo>
                    <a:pt x="106782" y="195090"/>
                  </a:lnTo>
                  <a:lnTo>
                    <a:pt x="99877" y="197553"/>
                  </a:lnTo>
                  <a:lnTo>
                    <a:pt x="92500" y="198270"/>
                  </a:lnTo>
                  <a:lnTo>
                    <a:pt x="79372" y="194136"/>
                  </a:lnTo>
                  <a:lnTo>
                    <a:pt x="73282" y="190445"/>
                  </a:lnTo>
                  <a:lnTo>
                    <a:pt x="69222" y="183362"/>
                  </a:lnTo>
                  <a:lnTo>
                    <a:pt x="64711" y="163163"/>
                  </a:lnTo>
                  <a:lnTo>
                    <a:pt x="67206" y="155004"/>
                  </a:lnTo>
                  <a:lnTo>
                    <a:pt x="72569" y="148639"/>
                  </a:lnTo>
                  <a:lnTo>
                    <a:pt x="89313" y="139102"/>
                  </a:lnTo>
                  <a:lnTo>
                    <a:pt x="152635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362367" y="317870"/>
              <a:ext cx="124167" cy="164323"/>
            </a:xfrm>
            <a:custGeom>
              <a:avLst/>
              <a:gdLst/>
              <a:ahLst/>
              <a:cxnLst/>
              <a:rect l="0" t="0" r="0" b="0"/>
              <a:pathLst>
                <a:path w="124167" h="164323">
                  <a:moveTo>
                    <a:pt x="26724" y="23293"/>
                  </a:moveTo>
                  <a:lnTo>
                    <a:pt x="22307" y="85619"/>
                  </a:lnTo>
                  <a:lnTo>
                    <a:pt x="6813" y="140422"/>
                  </a:lnTo>
                  <a:lnTo>
                    <a:pt x="0" y="161335"/>
                  </a:lnTo>
                  <a:lnTo>
                    <a:pt x="587" y="164322"/>
                  </a:lnTo>
                  <a:lnTo>
                    <a:pt x="3752" y="162616"/>
                  </a:lnTo>
                  <a:lnTo>
                    <a:pt x="12815" y="151783"/>
                  </a:lnTo>
                  <a:lnTo>
                    <a:pt x="29127" y="114213"/>
                  </a:lnTo>
                  <a:lnTo>
                    <a:pt x="45783" y="50915"/>
                  </a:lnTo>
                  <a:lnTo>
                    <a:pt x="66033" y="8820"/>
                  </a:lnTo>
                  <a:lnTo>
                    <a:pt x="72346" y="3474"/>
                  </a:lnTo>
                  <a:lnTo>
                    <a:pt x="79328" y="835"/>
                  </a:lnTo>
                  <a:lnTo>
                    <a:pt x="86757" y="0"/>
                  </a:lnTo>
                  <a:lnTo>
                    <a:pt x="99941" y="4003"/>
                  </a:lnTo>
                  <a:lnTo>
                    <a:pt x="106046" y="7659"/>
                  </a:lnTo>
                  <a:lnTo>
                    <a:pt x="115294" y="19118"/>
                  </a:lnTo>
                  <a:lnTo>
                    <a:pt x="121562" y="34381"/>
                  </a:lnTo>
                  <a:lnTo>
                    <a:pt x="124166" y="62842"/>
                  </a:lnTo>
                  <a:lnTo>
                    <a:pt x="118569" y="90177"/>
                  </a:lnTo>
                  <a:lnTo>
                    <a:pt x="100579" y="127146"/>
                  </a:lnTo>
                  <a:lnTo>
                    <a:pt x="95377" y="134133"/>
                  </a:lnTo>
                  <a:lnTo>
                    <a:pt x="82200" y="141897"/>
                  </a:lnTo>
                  <a:lnTo>
                    <a:pt x="60008" y="1481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405733" y="399410"/>
              <a:ext cx="91533" cy="6587"/>
            </a:xfrm>
            <a:custGeom>
              <a:avLst/>
              <a:gdLst/>
              <a:ahLst/>
              <a:cxnLst/>
              <a:rect l="0" t="0" r="0" b="0"/>
              <a:pathLst>
                <a:path w="91533" h="6587">
                  <a:moveTo>
                    <a:pt x="0" y="0"/>
                  </a:moveTo>
                  <a:lnTo>
                    <a:pt x="29620" y="6586"/>
                  </a:lnTo>
                  <a:lnTo>
                    <a:pt x="59627" y="5342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571039" y="308092"/>
              <a:ext cx="156111" cy="178985"/>
            </a:xfrm>
            <a:custGeom>
              <a:avLst/>
              <a:gdLst/>
              <a:ahLst/>
              <a:cxnLst/>
              <a:rect l="0" t="0" r="0" b="0"/>
              <a:pathLst>
                <a:path w="156111" h="178985">
                  <a:moveTo>
                    <a:pt x="51041" y="33071"/>
                  </a:moveTo>
                  <a:lnTo>
                    <a:pt x="49193" y="66287"/>
                  </a:lnTo>
                  <a:lnTo>
                    <a:pt x="32295" y="122037"/>
                  </a:lnTo>
                  <a:lnTo>
                    <a:pt x="8794" y="169990"/>
                  </a:lnTo>
                  <a:lnTo>
                    <a:pt x="3461" y="177051"/>
                  </a:lnTo>
                  <a:lnTo>
                    <a:pt x="829" y="178984"/>
                  </a:lnTo>
                  <a:lnTo>
                    <a:pt x="0" y="177499"/>
                  </a:lnTo>
                  <a:lnTo>
                    <a:pt x="17944" y="115926"/>
                  </a:lnTo>
                  <a:lnTo>
                    <a:pt x="37184" y="58013"/>
                  </a:lnTo>
                  <a:lnTo>
                    <a:pt x="60094" y="12306"/>
                  </a:lnTo>
                  <a:lnTo>
                    <a:pt x="65397" y="5359"/>
                  </a:lnTo>
                  <a:lnTo>
                    <a:pt x="72632" y="1652"/>
                  </a:lnTo>
                  <a:lnTo>
                    <a:pt x="90531" y="0"/>
                  </a:lnTo>
                  <a:lnTo>
                    <a:pt x="108348" y="7278"/>
                  </a:lnTo>
                  <a:lnTo>
                    <a:pt x="123663" y="19758"/>
                  </a:lnTo>
                  <a:lnTo>
                    <a:pt x="148735" y="62890"/>
                  </a:lnTo>
                  <a:lnTo>
                    <a:pt x="156110" y="94709"/>
                  </a:lnTo>
                  <a:lnTo>
                    <a:pt x="152904" y="111625"/>
                  </a:lnTo>
                  <a:lnTo>
                    <a:pt x="125376" y="155743"/>
                  </a:lnTo>
                  <a:lnTo>
                    <a:pt x="120014" y="162005"/>
                  </a:lnTo>
                  <a:lnTo>
                    <a:pt x="112740" y="165255"/>
                  </a:lnTo>
                  <a:lnTo>
                    <a:pt x="94797" y="166401"/>
                  </a:lnTo>
                  <a:lnTo>
                    <a:pt x="86684" y="163563"/>
                  </a:lnTo>
                  <a:lnTo>
                    <a:pt x="72737" y="153013"/>
                  </a:lnTo>
                  <a:lnTo>
                    <a:pt x="58908" y="131479"/>
                  </a:lnTo>
                  <a:lnTo>
                    <a:pt x="59984" y="125489"/>
                  </a:lnTo>
                  <a:lnTo>
                    <a:pt x="64400" y="120571"/>
                  </a:lnTo>
                  <a:lnTo>
                    <a:pt x="71042" y="116367"/>
                  </a:lnTo>
                  <a:lnTo>
                    <a:pt x="90749" y="114162"/>
                  </a:lnTo>
                  <a:lnTo>
                    <a:pt x="150894" y="1246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78640" y="1501692"/>
            <a:ext cx="925046" cy="220766"/>
            <a:chOff x="3178640" y="1501692"/>
            <a:chExt cx="925046" cy="220766"/>
          </a:xfrm>
        </p:grpSpPr>
        <p:sp>
          <p:nvSpPr>
            <p:cNvPr id="66" name="Freeform 65"/>
            <p:cNvSpPr/>
            <p:nvPr/>
          </p:nvSpPr>
          <p:spPr>
            <a:xfrm>
              <a:off x="3178640" y="1567905"/>
              <a:ext cx="815464" cy="29737"/>
            </a:xfrm>
            <a:custGeom>
              <a:avLst/>
              <a:gdLst/>
              <a:ahLst/>
              <a:cxnLst/>
              <a:rect l="0" t="0" r="0" b="0"/>
              <a:pathLst>
                <a:path w="815464" h="29737">
                  <a:moveTo>
                    <a:pt x="0" y="29736"/>
                  </a:moveTo>
                  <a:lnTo>
                    <a:pt x="62327" y="22572"/>
                  </a:lnTo>
                  <a:lnTo>
                    <a:pt x="117306" y="14981"/>
                  </a:lnTo>
                  <a:lnTo>
                    <a:pt x="172076" y="12418"/>
                  </a:lnTo>
                  <a:lnTo>
                    <a:pt x="227456" y="5962"/>
                  </a:lnTo>
                  <a:lnTo>
                    <a:pt x="289504" y="4930"/>
                  </a:lnTo>
                  <a:lnTo>
                    <a:pt x="346482" y="0"/>
                  </a:lnTo>
                  <a:lnTo>
                    <a:pt x="406572" y="3962"/>
                  </a:lnTo>
                  <a:lnTo>
                    <a:pt x="465461" y="4666"/>
                  </a:lnTo>
                  <a:lnTo>
                    <a:pt x="524158" y="10478"/>
                  </a:lnTo>
                  <a:lnTo>
                    <a:pt x="573722" y="13243"/>
                  </a:lnTo>
                  <a:lnTo>
                    <a:pt x="623951" y="18583"/>
                  </a:lnTo>
                  <a:lnTo>
                    <a:pt x="673043" y="20576"/>
                  </a:lnTo>
                  <a:lnTo>
                    <a:pt x="731514" y="21250"/>
                  </a:lnTo>
                  <a:lnTo>
                    <a:pt x="788211" y="26187"/>
                  </a:lnTo>
                  <a:lnTo>
                    <a:pt x="806125" y="24153"/>
                  </a:lnTo>
                  <a:lnTo>
                    <a:pt x="811087" y="22316"/>
                  </a:lnTo>
                  <a:lnTo>
                    <a:pt x="813470" y="20166"/>
                  </a:lnTo>
                  <a:lnTo>
                    <a:pt x="815463" y="130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985782" y="1501692"/>
              <a:ext cx="117904" cy="220766"/>
            </a:xfrm>
            <a:custGeom>
              <a:avLst/>
              <a:gdLst/>
              <a:ahLst/>
              <a:cxnLst/>
              <a:rect l="0" t="0" r="0" b="0"/>
              <a:pathLst>
                <a:path w="117904" h="220766">
                  <a:moveTo>
                    <a:pt x="0" y="4418"/>
                  </a:moveTo>
                  <a:lnTo>
                    <a:pt x="13252" y="0"/>
                  </a:lnTo>
                  <a:lnTo>
                    <a:pt x="39163" y="1671"/>
                  </a:lnTo>
                  <a:lnTo>
                    <a:pt x="54696" y="8128"/>
                  </a:lnTo>
                  <a:lnTo>
                    <a:pt x="68688" y="19011"/>
                  </a:lnTo>
                  <a:lnTo>
                    <a:pt x="109113" y="65890"/>
                  </a:lnTo>
                  <a:lnTo>
                    <a:pt x="117221" y="84747"/>
                  </a:lnTo>
                  <a:lnTo>
                    <a:pt x="117903" y="94028"/>
                  </a:lnTo>
                  <a:lnTo>
                    <a:pt x="113731" y="111738"/>
                  </a:lnTo>
                  <a:lnTo>
                    <a:pt x="100986" y="137302"/>
                  </a:lnTo>
                  <a:lnTo>
                    <a:pt x="49506" y="187312"/>
                  </a:lnTo>
                  <a:lnTo>
                    <a:pt x="0" y="2207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348010" y="1522752"/>
            <a:ext cx="1847273" cy="2070844"/>
            <a:chOff x="1348010" y="1522752"/>
            <a:chExt cx="1847273" cy="2070844"/>
          </a:xfrm>
        </p:grpSpPr>
        <p:sp>
          <p:nvSpPr>
            <p:cNvPr id="69" name="Freeform 68"/>
            <p:cNvSpPr/>
            <p:nvPr/>
          </p:nvSpPr>
          <p:spPr>
            <a:xfrm>
              <a:off x="2679378" y="1522752"/>
              <a:ext cx="515905" cy="639035"/>
            </a:xfrm>
            <a:custGeom>
              <a:avLst/>
              <a:gdLst/>
              <a:ahLst/>
              <a:cxnLst/>
              <a:rect l="0" t="0" r="0" b="0"/>
              <a:pathLst>
                <a:path w="515905" h="639035">
                  <a:moveTo>
                    <a:pt x="515904" y="0"/>
                  </a:moveTo>
                  <a:lnTo>
                    <a:pt x="460981" y="1849"/>
                  </a:lnTo>
                  <a:lnTo>
                    <a:pt x="414698" y="27581"/>
                  </a:lnTo>
                  <a:lnTo>
                    <a:pt x="369998" y="70702"/>
                  </a:lnTo>
                  <a:lnTo>
                    <a:pt x="353570" y="100669"/>
                  </a:lnTo>
                  <a:lnTo>
                    <a:pt x="330012" y="155569"/>
                  </a:lnTo>
                  <a:lnTo>
                    <a:pt x="320703" y="183237"/>
                  </a:lnTo>
                  <a:lnTo>
                    <a:pt x="310876" y="241398"/>
                  </a:lnTo>
                  <a:lnTo>
                    <a:pt x="308273" y="294387"/>
                  </a:lnTo>
                  <a:lnTo>
                    <a:pt x="305465" y="349534"/>
                  </a:lnTo>
                  <a:lnTo>
                    <a:pt x="293692" y="404039"/>
                  </a:lnTo>
                  <a:lnTo>
                    <a:pt x="276415" y="463052"/>
                  </a:lnTo>
                  <a:lnTo>
                    <a:pt x="241092" y="524055"/>
                  </a:lnTo>
                  <a:lnTo>
                    <a:pt x="202466" y="570881"/>
                  </a:lnTo>
                  <a:lnTo>
                    <a:pt x="146030" y="604619"/>
                  </a:lnTo>
                  <a:lnTo>
                    <a:pt x="82553" y="629299"/>
                  </a:lnTo>
                  <a:lnTo>
                    <a:pt x="30058" y="639034"/>
                  </a:lnTo>
                  <a:lnTo>
                    <a:pt x="15516" y="637505"/>
                  </a:lnTo>
                  <a:lnTo>
                    <a:pt x="0" y="6324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554562" y="2130188"/>
              <a:ext cx="74803" cy="973564"/>
            </a:xfrm>
            <a:custGeom>
              <a:avLst/>
              <a:gdLst/>
              <a:ahLst/>
              <a:cxnLst/>
              <a:rect l="0" t="0" r="0" b="0"/>
              <a:pathLst>
                <a:path w="74803" h="973564">
                  <a:moveTo>
                    <a:pt x="58247" y="0"/>
                  </a:moveTo>
                  <a:lnTo>
                    <a:pt x="69829" y="47998"/>
                  </a:lnTo>
                  <a:lnTo>
                    <a:pt x="73390" y="102261"/>
                  </a:lnTo>
                  <a:lnTo>
                    <a:pt x="74445" y="151931"/>
                  </a:lnTo>
                  <a:lnTo>
                    <a:pt x="74802" y="211054"/>
                  </a:lnTo>
                  <a:lnTo>
                    <a:pt x="72407" y="272728"/>
                  </a:lnTo>
                  <a:lnTo>
                    <a:pt x="68298" y="320578"/>
                  </a:lnTo>
                  <a:lnTo>
                    <a:pt x="64615" y="373279"/>
                  </a:lnTo>
                  <a:lnTo>
                    <a:pt x="60134" y="426493"/>
                  </a:lnTo>
                  <a:lnTo>
                    <a:pt x="56341" y="483249"/>
                  </a:lnTo>
                  <a:lnTo>
                    <a:pt x="49361" y="538589"/>
                  </a:lnTo>
                  <a:lnTo>
                    <a:pt x="41438" y="592585"/>
                  </a:lnTo>
                  <a:lnTo>
                    <a:pt x="35700" y="647107"/>
                  </a:lnTo>
                  <a:lnTo>
                    <a:pt x="31534" y="698395"/>
                  </a:lnTo>
                  <a:lnTo>
                    <a:pt x="21844" y="761006"/>
                  </a:lnTo>
                  <a:lnTo>
                    <a:pt x="17669" y="817890"/>
                  </a:lnTo>
                  <a:lnTo>
                    <a:pt x="14379" y="871176"/>
                  </a:lnTo>
                  <a:lnTo>
                    <a:pt x="8194" y="933644"/>
                  </a:lnTo>
                  <a:lnTo>
                    <a:pt x="0" y="9735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506430" y="1944728"/>
              <a:ext cx="151673" cy="359633"/>
            </a:xfrm>
            <a:custGeom>
              <a:avLst/>
              <a:gdLst/>
              <a:ahLst/>
              <a:cxnLst/>
              <a:rect l="0" t="0" r="0" b="0"/>
              <a:pathLst>
                <a:path w="151673" h="359633">
                  <a:moveTo>
                    <a:pt x="39811" y="44003"/>
                  </a:moveTo>
                  <a:lnTo>
                    <a:pt x="26542" y="99868"/>
                  </a:lnTo>
                  <a:lnTo>
                    <a:pt x="23613" y="162044"/>
                  </a:lnTo>
                  <a:lnTo>
                    <a:pt x="23256" y="214051"/>
                  </a:lnTo>
                  <a:lnTo>
                    <a:pt x="23186" y="266374"/>
                  </a:lnTo>
                  <a:lnTo>
                    <a:pt x="23171" y="324767"/>
                  </a:lnTo>
                  <a:lnTo>
                    <a:pt x="23169" y="355661"/>
                  </a:lnTo>
                  <a:lnTo>
                    <a:pt x="23169" y="297922"/>
                  </a:lnTo>
                  <a:lnTo>
                    <a:pt x="23169" y="234490"/>
                  </a:lnTo>
                  <a:lnTo>
                    <a:pt x="23169" y="179736"/>
                  </a:lnTo>
                  <a:lnTo>
                    <a:pt x="28887" y="124404"/>
                  </a:lnTo>
                  <a:lnTo>
                    <a:pt x="35564" y="63927"/>
                  </a:lnTo>
                  <a:lnTo>
                    <a:pt x="42970" y="36654"/>
                  </a:lnTo>
                  <a:lnTo>
                    <a:pt x="47464" y="29858"/>
                  </a:lnTo>
                  <a:lnTo>
                    <a:pt x="59854" y="19841"/>
                  </a:lnTo>
                  <a:lnTo>
                    <a:pt x="77072" y="17238"/>
                  </a:lnTo>
                  <a:lnTo>
                    <a:pt x="97052" y="16390"/>
                  </a:lnTo>
                  <a:lnTo>
                    <a:pt x="150742" y="0"/>
                  </a:lnTo>
                  <a:lnTo>
                    <a:pt x="151672" y="1724"/>
                  </a:lnTo>
                  <a:lnTo>
                    <a:pt x="129454" y="63683"/>
                  </a:lnTo>
                  <a:lnTo>
                    <a:pt x="123869" y="121392"/>
                  </a:lnTo>
                  <a:lnTo>
                    <a:pt x="123133" y="182845"/>
                  </a:lnTo>
                  <a:lnTo>
                    <a:pt x="127453" y="245224"/>
                  </a:lnTo>
                  <a:lnTo>
                    <a:pt x="136293" y="302049"/>
                  </a:lnTo>
                  <a:lnTo>
                    <a:pt x="136815" y="337322"/>
                  </a:lnTo>
                  <a:lnTo>
                    <a:pt x="130385" y="353423"/>
                  </a:lnTo>
                  <a:lnTo>
                    <a:pt x="124232" y="357532"/>
                  </a:lnTo>
                  <a:lnTo>
                    <a:pt x="107534" y="359632"/>
                  </a:lnTo>
                  <a:lnTo>
                    <a:pt x="90250" y="355018"/>
                  </a:lnTo>
                  <a:lnTo>
                    <a:pt x="67392" y="342024"/>
                  </a:lnTo>
                  <a:lnTo>
                    <a:pt x="60972" y="336989"/>
                  </a:lnTo>
                  <a:lnTo>
                    <a:pt x="38306" y="297541"/>
                  </a:lnTo>
                  <a:lnTo>
                    <a:pt x="15084" y="235615"/>
                  </a:lnTo>
                  <a:lnTo>
                    <a:pt x="10330" y="216073"/>
                  </a:lnTo>
                  <a:lnTo>
                    <a:pt x="2610" y="155660"/>
                  </a:lnTo>
                  <a:lnTo>
                    <a:pt x="0" y="113861"/>
                  </a:lnTo>
                  <a:lnTo>
                    <a:pt x="9902" y="60564"/>
                  </a:lnTo>
                  <a:lnTo>
                    <a:pt x="17800" y="25385"/>
                  </a:lnTo>
                  <a:lnTo>
                    <a:pt x="19589" y="24194"/>
                  </a:lnTo>
                  <a:lnTo>
                    <a:pt x="22854" y="83165"/>
                  </a:lnTo>
                  <a:lnTo>
                    <a:pt x="23127" y="142769"/>
                  </a:lnTo>
                  <a:lnTo>
                    <a:pt x="24085" y="196888"/>
                  </a:lnTo>
                  <a:lnTo>
                    <a:pt x="27582" y="224440"/>
                  </a:lnTo>
                  <a:lnTo>
                    <a:pt x="31658" y="232712"/>
                  </a:lnTo>
                  <a:lnTo>
                    <a:pt x="37150" y="237302"/>
                  </a:lnTo>
                  <a:lnTo>
                    <a:pt x="43584" y="239437"/>
                  </a:lnTo>
                  <a:lnTo>
                    <a:pt x="48798" y="238087"/>
                  </a:lnTo>
                  <a:lnTo>
                    <a:pt x="53199" y="234413"/>
                  </a:lnTo>
                  <a:lnTo>
                    <a:pt x="57057" y="229190"/>
                  </a:lnTo>
                  <a:lnTo>
                    <a:pt x="68968" y="182798"/>
                  </a:lnTo>
                  <a:lnTo>
                    <a:pt x="76969" y="124819"/>
                  </a:lnTo>
                  <a:lnTo>
                    <a:pt x="80830" y="69016"/>
                  </a:lnTo>
                  <a:lnTo>
                    <a:pt x="81026" y="57904"/>
                  </a:lnTo>
                  <a:lnTo>
                    <a:pt x="80231" y="55120"/>
                  </a:lnTo>
                  <a:lnTo>
                    <a:pt x="76883" y="64353"/>
                  </a:lnTo>
                  <a:lnTo>
                    <a:pt x="69010" y="126896"/>
                  </a:lnTo>
                  <a:lnTo>
                    <a:pt x="66535" y="179474"/>
                  </a:lnTo>
                  <a:lnTo>
                    <a:pt x="76466" y="237737"/>
                  </a:lnTo>
                  <a:lnTo>
                    <a:pt x="79965" y="242501"/>
                  </a:lnTo>
                  <a:lnTo>
                    <a:pt x="84147" y="242903"/>
                  </a:lnTo>
                  <a:lnTo>
                    <a:pt x="88784" y="240398"/>
                  </a:lnTo>
                  <a:lnTo>
                    <a:pt x="96402" y="222821"/>
                  </a:lnTo>
                  <a:lnTo>
                    <a:pt x="108826" y="161919"/>
                  </a:lnTo>
                  <a:lnTo>
                    <a:pt x="113540" y="106571"/>
                  </a:lnTo>
                  <a:lnTo>
                    <a:pt x="113432" y="74150"/>
                  </a:lnTo>
                  <a:lnTo>
                    <a:pt x="112005" y="74271"/>
                  </a:lnTo>
                  <a:lnTo>
                    <a:pt x="110130" y="78050"/>
                  </a:lnTo>
                  <a:lnTo>
                    <a:pt x="102291" y="138436"/>
                  </a:lnTo>
                  <a:lnTo>
                    <a:pt x="98894" y="190280"/>
                  </a:lnTo>
                  <a:lnTo>
                    <a:pt x="98430" y="220887"/>
                  </a:lnTo>
                  <a:lnTo>
                    <a:pt x="100155" y="227569"/>
                  </a:lnTo>
                  <a:lnTo>
                    <a:pt x="103154" y="228326"/>
                  </a:lnTo>
                  <a:lnTo>
                    <a:pt x="107003" y="225132"/>
                  </a:lnTo>
                  <a:lnTo>
                    <a:pt x="111279" y="206790"/>
                  </a:lnTo>
                  <a:lnTo>
                    <a:pt x="114250" y="147246"/>
                  </a:lnTo>
                  <a:lnTo>
                    <a:pt x="108942" y="85833"/>
                  </a:lnTo>
                  <a:lnTo>
                    <a:pt x="107518" y="65060"/>
                  </a:lnTo>
                  <a:lnTo>
                    <a:pt x="105289" y="62663"/>
                  </a:lnTo>
                  <a:lnTo>
                    <a:pt x="101954" y="65689"/>
                  </a:lnTo>
                  <a:lnTo>
                    <a:pt x="97882" y="72328"/>
                  </a:lnTo>
                  <a:lnTo>
                    <a:pt x="86035" y="130769"/>
                  </a:lnTo>
                  <a:lnTo>
                    <a:pt x="83253" y="173596"/>
                  </a:lnTo>
                  <a:lnTo>
                    <a:pt x="88701" y="222695"/>
                  </a:lnTo>
                  <a:lnTo>
                    <a:pt x="90895" y="226926"/>
                  </a:lnTo>
                  <a:lnTo>
                    <a:pt x="94207" y="226972"/>
                  </a:lnTo>
                  <a:lnTo>
                    <a:pt x="98265" y="224230"/>
                  </a:lnTo>
                  <a:lnTo>
                    <a:pt x="105238" y="213786"/>
                  </a:lnTo>
                  <a:lnTo>
                    <a:pt x="108392" y="207118"/>
                  </a:lnTo>
                  <a:lnTo>
                    <a:pt x="113454" y="149914"/>
                  </a:lnTo>
                  <a:lnTo>
                    <a:pt x="113406" y="105381"/>
                  </a:lnTo>
                  <a:lnTo>
                    <a:pt x="111988" y="103412"/>
                  </a:lnTo>
                  <a:lnTo>
                    <a:pt x="110119" y="105799"/>
                  </a:lnTo>
                  <a:lnTo>
                    <a:pt x="95126" y="168061"/>
                  </a:lnTo>
                  <a:lnTo>
                    <a:pt x="90802" y="220992"/>
                  </a:lnTo>
                  <a:lnTo>
                    <a:pt x="89877" y="283748"/>
                  </a:lnTo>
                  <a:lnTo>
                    <a:pt x="91680" y="290742"/>
                  </a:lnTo>
                  <a:lnTo>
                    <a:pt x="94730" y="293555"/>
                  </a:lnTo>
                  <a:lnTo>
                    <a:pt x="98613" y="293581"/>
                  </a:lnTo>
                  <a:lnTo>
                    <a:pt x="107859" y="281283"/>
                  </a:lnTo>
                  <a:lnTo>
                    <a:pt x="118529" y="255766"/>
                  </a:lnTo>
                  <a:lnTo>
                    <a:pt x="123021" y="2353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223819" y="2105225"/>
              <a:ext cx="214249" cy="434958"/>
            </a:xfrm>
            <a:custGeom>
              <a:avLst/>
              <a:gdLst/>
              <a:ahLst/>
              <a:cxnLst/>
              <a:rect l="0" t="0" r="0" b="0"/>
              <a:pathLst>
                <a:path w="214249" h="434958">
                  <a:moveTo>
                    <a:pt x="47827" y="0"/>
                  </a:moveTo>
                  <a:lnTo>
                    <a:pt x="24664" y="50744"/>
                  </a:lnTo>
                  <a:lnTo>
                    <a:pt x="9899" y="109979"/>
                  </a:lnTo>
                  <a:lnTo>
                    <a:pt x="1867" y="158635"/>
                  </a:lnTo>
                  <a:lnTo>
                    <a:pt x="0" y="208185"/>
                  </a:lnTo>
                  <a:lnTo>
                    <a:pt x="4892" y="257075"/>
                  </a:lnTo>
                  <a:lnTo>
                    <a:pt x="17294" y="310548"/>
                  </a:lnTo>
                  <a:lnTo>
                    <a:pt x="48361" y="361855"/>
                  </a:lnTo>
                  <a:lnTo>
                    <a:pt x="74813" y="389698"/>
                  </a:lnTo>
                  <a:lnTo>
                    <a:pt x="116308" y="421786"/>
                  </a:lnTo>
                  <a:lnTo>
                    <a:pt x="148058" y="434957"/>
                  </a:lnTo>
                  <a:lnTo>
                    <a:pt x="177172" y="434803"/>
                  </a:lnTo>
                  <a:lnTo>
                    <a:pt x="214248" y="4243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049131" y="2155152"/>
              <a:ext cx="272442" cy="636408"/>
            </a:xfrm>
            <a:custGeom>
              <a:avLst/>
              <a:gdLst/>
              <a:ahLst/>
              <a:cxnLst/>
              <a:rect l="0" t="0" r="0" b="0"/>
              <a:pathLst>
                <a:path w="272442" h="636408">
                  <a:moveTo>
                    <a:pt x="22810" y="0"/>
                  </a:moveTo>
                  <a:lnTo>
                    <a:pt x="4064" y="46326"/>
                  </a:lnTo>
                  <a:lnTo>
                    <a:pt x="0" y="102428"/>
                  </a:lnTo>
                  <a:lnTo>
                    <a:pt x="5778" y="151466"/>
                  </a:lnTo>
                  <a:lnTo>
                    <a:pt x="18791" y="207499"/>
                  </a:lnTo>
                  <a:lnTo>
                    <a:pt x="35282" y="269610"/>
                  </a:lnTo>
                  <a:lnTo>
                    <a:pt x="58249" y="330337"/>
                  </a:lnTo>
                  <a:lnTo>
                    <a:pt x="77700" y="373025"/>
                  </a:lnTo>
                  <a:lnTo>
                    <a:pt x="105026" y="434225"/>
                  </a:lnTo>
                  <a:lnTo>
                    <a:pt x="135106" y="488929"/>
                  </a:lnTo>
                  <a:lnTo>
                    <a:pt x="171760" y="549545"/>
                  </a:lnTo>
                  <a:lnTo>
                    <a:pt x="214085" y="605109"/>
                  </a:lnTo>
                  <a:lnTo>
                    <a:pt x="239125" y="631710"/>
                  </a:lnTo>
                  <a:lnTo>
                    <a:pt x="246532" y="635638"/>
                  </a:lnTo>
                  <a:lnTo>
                    <a:pt x="253320" y="636407"/>
                  </a:lnTo>
                  <a:lnTo>
                    <a:pt x="272441" y="632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942560" y="2371499"/>
              <a:ext cx="129382" cy="457658"/>
            </a:xfrm>
            <a:custGeom>
              <a:avLst/>
              <a:gdLst/>
              <a:ahLst/>
              <a:cxnLst/>
              <a:rect l="0" t="0" r="0" b="0"/>
              <a:pathLst>
                <a:path w="129382" h="457658">
                  <a:moveTo>
                    <a:pt x="12886" y="0"/>
                  </a:moveTo>
                  <a:lnTo>
                    <a:pt x="6300" y="29620"/>
                  </a:lnTo>
                  <a:lnTo>
                    <a:pt x="0" y="89542"/>
                  </a:lnTo>
                  <a:lnTo>
                    <a:pt x="4651" y="140457"/>
                  </a:lnTo>
                  <a:lnTo>
                    <a:pt x="18253" y="192012"/>
                  </a:lnTo>
                  <a:lnTo>
                    <a:pt x="38515" y="247866"/>
                  </a:lnTo>
                  <a:lnTo>
                    <a:pt x="57565" y="304479"/>
                  </a:lnTo>
                  <a:lnTo>
                    <a:pt x="79441" y="355873"/>
                  </a:lnTo>
                  <a:lnTo>
                    <a:pt x="103867" y="410192"/>
                  </a:lnTo>
                  <a:lnTo>
                    <a:pt x="129381" y="4576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823466" y="2529599"/>
              <a:ext cx="331687" cy="574153"/>
            </a:xfrm>
            <a:custGeom>
              <a:avLst/>
              <a:gdLst/>
              <a:ahLst/>
              <a:cxnLst/>
              <a:rect l="0" t="0" r="0" b="0"/>
              <a:pathLst>
                <a:path w="331687" h="574153">
                  <a:moveTo>
                    <a:pt x="7165" y="0"/>
                  </a:moveTo>
                  <a:lnTo>
                    <a:pt x="0" y="57908"/>
                  </a:lnTo>
                  <a:lnTo>
                    <a:pt x="6640" y="112353"/>
                  </a:lnTo>
                  <a:lnTo>
                    <a:pt x="24799" y="175567"/>
                  </a:lnTo>
                  <a:lnTo>
                    <a:pt x="43208" y="227378"/>
                  </a:lnTo>
                  <a:lnTo>
                    <a:pt x="68695" y="278787"/>
                  </a:lnTo>
                  <a:lnTo>
                    <a:pt x="106022" y="337573"/>
                  </a:lnTo>
                  <a:lnTo>
                    <a:pt x="146748" y="392777"/>
                  </a:lnTo>
                  <a:lnTo>
                    <a:pt x="197023" y="447184"/>
                  </a:lnTo>
                  <a:lnTo>
                    <a:pt x="259923" y="506238"/>
                  </a:lnTo>
                  <a:lnTo>
                    <a:pt x="320287" y="564810"/>
                  </a:lnTo>
                  <a:lnTo>
                    <a:pt x="331686" y="5741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374053" y="2945651"/>
              <a:ext cx="23884" cy="296189"/>
            </a:xfrm>
            <a:custGeom>
              <a:avLst/>
              <a:gdLst/>
              <a:ahLst/>
              <a:cxnLst/>
              <a:rect l="0" t="0" r="0" b="0"/>
              <a:pathLst>
                <a:path w="23884" h="296189">
                  <a:moveTo>
                    <a:pt x="23883" y="0"/>
                  </a:moveTo>
                  <a:lnTo>
                    <a:pt x="12301" y="53492"/>
                  </a:lnTo>
                  <a:lnTo>
                    <a:pt x="8241" y="110522"/>
                  </a:lnTo>
                  <a:lnTo>
                    <a:pt x="7537" y="158796"/>
                  </a:lnTo>
                  <a:lnTo>
                    <a:pt x="6404" y="209157"/>
                  </a:lnTo>
                  <a:lnTo>
                    <a:pt x="1548" y="264657"/>
                  </a:lnTo>
                  <a:lnTo>
                    <a:pt x="0" y="2961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348010" y="3345161"/>
              <a:ext cx="18450" cy="142723"/>
            </a:xfrm>
            <a:custGeom>
              <a:avLst/>
              <a:gdLst/>
              <a:ahLst/>
              <a:cxnLst/>
              <a:rect l="0" t="0" r="0" b="0"/>
              <a:pathLst>
                <a:path w="18450" h="142723">
                  <a:moveTo>
                    <a:pt x="18449" y="0"/>
                  </a:moveTo>
                  <a:lnTo>
                    <a:pt x="17481" y="24569"/>
                  </a:lnTo>
                  <a:lnTo>
                    <a:pt x="14342" y="86443"/>
                  </a:lnTo>
                  <a:lnTo>
                    <a:pt x="5093" y="139243"/>
                  </a:lnTo>
                  <a:lnTo>
                    <a:pt x="3395" y="142722"/>
                  </a:lnTo>
                  <a:lnTo>
                    <a:pt x="2263" y="139493"/>
                  </a:lnTo>
                  <a:lnTo>
                    <a:pt x="0" y="1163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473401" y="2895449"/>
              <a:ext cx="212712" cy="395700"/>
            </a:xfrm>
            <a:custGeom>
              <a:avLst/>
              <a:gdLst/>
              <a:ahLst/>
              <a:cxnLst/>
              <a:rect l="0" t="0" r="0" b="0"/>
              <a:pathLst>
                <a:path w="212712" h="395700">
                  <a:moveTo>
                    <a:pt x="0" y="0"/>
                  </a:moveTo>
                  <a:lnTo>
                    <a:pt x="25875" y="6148"/>
                  </a:lnTo>
                  <a:lnTo>
                    <a:pt x="88678" y="16775"/>
                  </a:lnTo>
                  <a:lnTo>
                    <a:pt x="148139" y="28359"/>
                  </a:lnTo>
                  <a:lnTo>
                    <a:pt x="184124" y="40854"/>
                  </a:lnTo>
                  <a:lnTo>
                    <a:pt x="199549" y="55909"/>
                  </a:lnTo>
                  <a:lnTo>
                    <a:pt x="208562" y="74928"/>
                  </a:lnTo>
                  <a:lnTo>
                    <a:pt x="212711" y="109201"/>
                  </a:lnTo>
                  <a:lnTo>
                    <a:pt x="206298" y="169962"/>
                  </a:lnTo>
                  <a:lnTo>
                    <a:pt x="196128" y="222815"/>
                  </a:lnTo>
                  <a:lnTo>
                    <a:pt x="186141" y="278696"/>
                  </a:lnTo>
                  <a:lnTo>
                    <a:pt x="180744" y="342194"/>
                  </a:lnTo>
                  <a:lnTo>
                    <a:pt x="172315" y="3956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364652" y="3380917"/>
              <a:ext cx="274522" cy="212679"/>
            </a:xfrm>
            <a:custGeom>
              <a:avLst/>
              <a:gdLst/>
              <a:ahLst/>
              <a:cxnLst/>
              <a:rect l="0" t="0" r="0" b="0"/>
              <a:pathLst>
                <a:path w="274522" h="212679">
                  <a:moveTo>
                    <a:pt x="274521" y="0"/>
                  </a:moveTo>
                  <a:lnTo>
                    <a:pt x="272332" y="38461"/>
                  </a:lnTo>
                  <a:lnTo>
                    <a:pt x="261353" y="101657"/>
                  </a:lnTo>
                  <a:lnTo>
                    <a:pt x="253983" y="153731"/>
                  </a:lnTo>
                  <a:lnTo>
                    <a:pt x="242086" y="184377"/>
                  </a:lnTo>
                  <a:lnTo>
                    <a:pt x="222433" y="208044"/>
                  </a:lnTo>
                  <a:lnTo>
                    <a:pt x="213008" y="211804"/>
                  </a:lnTo>
                  <a:lnTo>
                    <a:pt x="179505" y="212678"/>
                  </a:lnTo>
                  <a:lnTo>
                    <a:pt x="151190" y="206157"/>
                  </a:lnTo>
                  <a:lnTo>
                    <a:pt x="94258" y="176368"/>
                  </a:lnTo>
                  <a:lnTo>
                    <a:pt x="42769" y="130203"/>
                  </a:lnTo>
                  <a:lnTo>
                    <a:pt x="17420" y="92279"/>
                  </a:lnTo>
                  <a:lnTo>
                    <a:pt x="0" y="3903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612092" y="2703409"/>
              <a:ext cx="134140" cy="242243"/>
            </a:xfrm>
            <a:custGeom>
              <a:avLst/>
              <a:gdLst/>
              <a:ahLst/>
              <a:cxnLst/>
              <a:rect l="0" t="0" r="0" b="0"/>
              <a:pathLst>
                <a:path w="134140" h="242243">
                  <a:moveTo>
                    <a:pt x="10512" y="142390"/>
                  </a:moveTo>
                  <a:lnTo>
                    <a:pt x="1678" y="133555"/>
                  </a:lnTo>
                  <a:lnTo>
                    <a:pt x="0" y="128179"/>
                  </a:lnTo>
                  <a:lnTo>
                    <a:pt x="601" y="114809"/>
                  </a:lnTo>
                  <a:lnTo>
                    <a:pt x="20085" y="62304"/>
                  </a:lnTo>
                  <a:lnTo>
                    <a:pt x="46735" y="24629"/>
                  </a:lnTo>
                  <a:lnTo>
                    <a:pt x="57738" y="12696"/>
                  </a:lnTo>
                  <a:lnTo>
                    <a:pt x="83163" y="0"/>
                  </a:lnTo>
                  <a:lnTo>
                    <a:pt x="92231" y="311"/>
                  </a:lnTo>
                  <a:lnTo>
                    <a:pt x="109702" y="8052"/>
                  </a:lnTo>
                  <a:lnTo>
                    <a:pt x="121781" y="25669"/>
                  </a:lnTo>
                  <a:lnTo>
                    <a:pt x="129307" y="49833"/>
                  </a:lnTo>
                  <a:lnTo>
                    <a:pt x="134139" y="105616"/>
                  </a:lnTo>
                  <a:lnTo>
                    <a:pt x="130676" y="166047"/>
                  </a:lnTo>
                  <a:lnTo>
                    <a:pt x="118439" y="220771"/>
                  </a:lnTo>
                  <a:lnTo>
                    <a:pt x="110365" y="2422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2" name="Freeform 81"/>
          <p:cNvSpPr/>
          <p:nvPr/>
        </p:nvSpPr>
        <p:spPr>
          <a:xfrm>
            <a:off x="4243735" y="1680852"/>
            <a:ext cx="16643" cy="33285"/>
          </a:xfrm>
          <a:custGeom>
            <a:avLst/>
            <a:gdLst/>
            <a:ahLst/>
            <a:cxnLst/>
            <a:rect l="0" t="0" r="0" b="0"/>
            <a:pathLst>
              <a:path w="16643" h="33285">
                <a:moveTo>
                  <a:pt x="0" y="0"/>
                </a:moveTo>
                <a:lnTo>
                  <a:pt x="9051" y="22223"/>
                </a:lnTo>
                <a:lnTo>
                  <a:pt x="16642" y="33284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9" name="Group 98"/>
          <p:cNvGrpSpPr/>
          <p:nvPr/>
        </p:nvGrpSpPr>
        <p:grpSpPr>
          <a:xfrm>
            <a:off x="4443440" y="1417791"/>
            <a:ext cx="1206553" cy="335583"/>
            <a:chOff x="4443440" y="1417791"/>
            <a:chExt cx="1206553" cy="335583"/>
          </a:xfrm>
        </p:grpSpPr>
        <p:sp>
          <p:nvSpPr>
            <p:cNvPr id="83" name="Freeform 82"/>
            <p:cNvSpPr/>
            <p:nvPr/>
          </p:nvSpPr>
          <p:spPr>
            <a:xfrm>
              <a:off x="4485045" y="1472826"/>
              <a:ext cx="14395" cy="116495"/>
            </a:xfrm>
            <a:custGeom>
              <a:avLst/>
              <a:gdLst/>
              <a:ahLst/>
              <a:cxnLst/>
              <a:rect l="0" t="0" r="0" b="0"/>
              <a:pathLst>
                <a:path w="14395" h="116495">
                  <a:moveTo>
                    <a:pt x="0" y="0"/>
                  </a:moveTo>
                  <a:lnTo>
                    <a:pt x="14394" y="53041"/>
                  </a:lnTo>
                  <a:lnTo>
                    <a:pt x="13510" y="81667"/>
                  </a:lnTo>
                  <a:lnTo>
                    <a:pt x="8321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451761" y="1447862"/>
              <a:ext cx="149780" cy="1"/>
            </a:xfrm>
            <a:custGeom>
              <a:avLst/>
              <a:gdLst/>
              <a:ahLst/>
              <a:cxnLst/>
              <a:rect l="0" t="0" r="0" b="0"/>
              <a:pathLst>
                <a:path w="149780" h="1">
                  <a:moveTo>
                    <a:pt x="0" y="0"/>
                  </a:moveTo>
                  <a:lnTo>
                    <a:pt x="63415" y="0"/>
                  </a:lnTo>
                  <a:lnTo>
                    <a:pt x="126261" y="0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443440" y="1576205"/>
              <a:ext cx="149779" cy="21437"/>
            </a:xfrm>
            <a:custGeom>
              <a:avLst/>
              <a:gdLst/>
              <a:ahLst/>
              <a:cxnLst/>
              <a:rect l="0" t="0" r="0" b="0"/>
              <a:pathLst>
                <a:path w="149779" h="21437">
                  <a:moveTo>
                    <a:pt x="0" y="4794"/>
                  </a:moveTo>
                  <a:lnTo>
                    <a:pt x="33741" y="2329"/>
                  </a:lnTo>
                  <a:lnTo>
                    <a:pt x="50129" y="0"/>
                  </a:lnTo>
                  <a:lnTo>
                    <a:pt x="111307" y="10895"/>
                  </a:lnTo>
                  <a:lnTo>
                    <a:pt x="149778" y="214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68108" y="1417791"/>
              <a:ext cx="94707" cy="185727"/>
            </a:xfrm>
            <a:custGeom>
              <a:avLst/>
              <a:gdLst/>
              <a:ahLst/>
              <a:cxnLst/>
              <a:rect l="0" t="0" r="0" b="0"/>
              <a:pathLst>
                <a:path w="94707" h="185727">
                  <a:moveTo>
                    <a:pt x="0" y="21750"/>
                  </a:moveTo>
                  <a:lnTo>
                    <a:pt x="0" y="79659"/>
                  </a:lnTo>
                  <a:lnTo>
                    <a:pt x="6586" y="133715"/>
                  </a:lnTo>
                  <a:lnTo>
                    <a:pt x="9017" y="185726"/>
                  </a:lnTo>
                  <a:lnTo>
                    <a:pt x="10634" y="184692"/>
                  </a:lnTo>
                  <a:lnTo>
                    <a:pt x="12637" y="180304"/>
                  </a:lnTo>
                  <a:lnTo>
                    <a:pt x="18580" y="120841"/>
                  </a:lnTo>
                  <a:lnTo>
                    <a:pt x="28120" y="65979"/>
                  </a:lnTo>
                  <a:lnTo>
                    <a:pt x="39832" y="19118"/>
                  </a:lnTo>
                  <a:lnTo>
                    <a:pt x="48830" y="3322"/>
                  </a:lnTo>
                  <a:lnTo>
                    <a:pt x="54743" y="219"/>
                  </a:lnTo>
                  <a:lnTo>
                    <a:pt x="61458" y="0"/>
                  </a:lnTo>
                  <a:lnTo>
                    <a:pt x="68709" y="1703"/>
                  </a:lnTo>
                  <a:lnTo>
                    <a:pt x="74468" y="6536"/>
                  </a:lnTo>
                  <a:lnTo>
                    <a:pt x="90353" y="38401"/>
                  </a:lnTo>
                  <a:lnTo>
                    <a:pt x="94706" y="55038"/>
                  </a:lnTo>
                  <a:lnTo>
                    <a:pt x="93559" y="71678"/>
                  </a:lnTo>
                  <a:lnTo>
                    <a:pt x="90109" y="78150"/>
                  </a:lnTo>
                  <a:lnTo>
                    <a:pt x="78880" y="87806"/>
                  </a:lnTo>
                  <a:lnTo>
                    <a:pt x="62178" y="90248"/>
                  </a:lnTo>
                  <a:lnTo>
                    <a:pt x="46126" y="88252"/>
                  </a:lnTo>
                  <a:lnTo>
                    <a:pt x="41845" y="86425"/>
                  </a:lnTo>
                  <a:lnTo>
                    <a:pt x="33284" y="799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901097" y="1539394"/>
              <a:ext cx="49928" cy="91532"/>
            </a:xfrm>
            <a:custGeom>
              <a:avLst/>
              <a:gdLst/>
              <a:ahLst/>
              <a:cxnLst/>
              <a:rect l="0" t="0" r="0" b="0"/>
              <a:pathLst>
                <a:path w="49928" h="91532">
                  <a:moveTo>
                    <a:pt x="0" y="0"/>
                  </a:moveTo>
                  <a:lnTo>
                    <a:pt x="16000" y="34745"/>
                  </a:lnTo>
                  <a:lnTo>
                    <a:pt x="49927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901097" y="1564357"/>
              <a:ext cx="108175" cy="49927"/>
            </a:xfrm>
            <a:custGeom>
              <a:avLst/>
              <a:gdLst/>
              <a:ahLst/>
              <a:cxnLst/>
              <a:rect l="0" t="0" r="0" b="0"/>
              <a:pathLst>
                <a:path w="108175" h="49927">
                  <a:moveTo>
                    <a:pt x="0" y="49926"/>
                  </a:moveTo>
                  <a:lnTo>
                    <a:pt x="58681" y="15224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025913" y="1614283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1664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084161" y="1539394"/>
              <a:ext cx="52624" cy="124817"/>
            </a:xfrm>
            <a:custGeom>
              <a:avLst/>
              <a:gdLst/>
              <a:ahLst/>
              <a:cxnLst/>
              <a:rect l="0" t="0" r="0" b="0"/>
              <a:pathLst>
                <a:path w="52624" h="124817">
                  <a:moveTo>
                    <a:pt x="0" y="0"/>
                  </a:moveTo>
                  <a:lnTo>
                    <a:pt x="39120" y="63098"/>
                  </a:lnTo>
                  <a:lnTo>
                    <a:pt x="51141" y="90503"/>
                  </a:lnTo>
                  <a:lnTo>
                    <a:pt x="52623" y="105251"/>
                  </a:lnTo>
                  <a:lnTo>
                    <a:pt x="49926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092481" y="1556036"/>
              <a:ext cx="108175" cy="66569"/>
            </a:xfrm>
            <a:custGeom>
              <a:avLst/>
              <a:gdLst/>
              <a:ahLst/>
              <a:cxnLst/>
              <a:rect l="0" t="0" r="0" b="0"/>
              <a:pathLst>
                <a:path w="108175" h="66569">
                  <a:moveTo>
                    <a:pt x="0" y="66568"/>
                  </a:moveTo>
                  <a:lnTo>
                    <a:pt x="8835" y="53316"/>
                  </a:lnTo>
                  <a:lnTo>
                    <a:pt x="57867" y="19470"/>
                  </a:lnTo>
                  <a:lnTo>
                    <a:pt x="94872" y="3203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208976" y="1655889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292187" y="1564357"/>
              <a:ext cx="44494" cy="116496"/>
            </a:xfrm>
            <a:custGeom>
              <a:avLst/>
              <a:gdLst/>
              <a:ahLst/>
              <a:cxnLst/>
              <a:rect l="0" t="0" r="0" b="0"/>
              <a:pathLst>
                <a:path w="44494" h="116496">
                  <a:moveTo>
                    <a:pt x="0" y="0"/>
                  </a:moveTo>
                  <a:lnTo>
                    <a:pt x="22667" y="55848"/>
                  </a:lnTo>
                  <a:lnTo>
                    <a:pt x="44493" y="105189"/>
                  </a:lnTo>
                  <a:lnTo>
                    <a:pt x="44455" y="108958"/>
                  </a:lnTo>
                  <a:lnTo>
                    <a:pt x="41605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275545" y="1589320"/>
              <a:ext cx="116495" cy="49927"/>
            </a:xfrm>
            <a:custGeom>
              <a:avLst/>
              <a:gdLst/>
              <a:ahLst/>
              <a:cxnLst/>
              <a:rect l="0" t="0" r="0" b="0"/>
              <a:pathLst>
                <a:path w="116495" h="49927">
                  <a:moveTo>
                    <a:pt x="0" y="49926"/>
                  </a:moveTo>
                  <a:lnTo>
                    <a:pt x="60847" y="18675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392039" y="1664210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466929" y="1564357"/>
              <a:ext cx="79285" cy="189017"/>
            </a:xfrm>
            <a:custGeom>
              <a:avLst/>
              <a:gdLst/>
              <a:ahLst/>
              <a:cxnLst/>
              <a:rect l="0" t="0" r="0" b="0"/>
              <a:pathLst>
                <a:path w="79285" h="189017">
                  <a:moveTo>
                    <a:pt x="0" y="0"/>
                  </a:moveTo>
                  <a:lnTo>
                    <a:pt x="15117" y="41655"/>
                  </a:lnTo>
                  <a:lnTo>
                    <a:pt x="23977" y="54263"/>
                  </a:lnTo>
                  <a:lnTo>
                    <a:pt x="39010" y="61099"/>
                  </a:lnTo>
                  <a:lnTo>
                    <a:pt x="48196" y="62922"/>
                  </a:lnTo>
                  <a:lnTo>
                    <a:pt x="56169" y="62289"/>
                  </a:lnTo>
                  <a:lnTo>
                    <a:pt x="69959" y="56653"/>
                  </a:lnTo>
                  <a:lnTo>
                    <a:pt x="74376" y="58109"/>
                  </a:lnTo>
                  <a:lnTo>
                    <a:pt x="77321" y="62778"/>
                  </a:lnTo>
                  <a:lnTo>
                    <a:pt x="79284" y="69589"/>
                  </a:lnTo>
                  <a:lnTo>
                    <a:pt x="75792" y="112811"/>
                  </a:lnTo>
                  <a:lnTo>
                    <a:pt x="63733" y="155455"/>
                  </a:lnTo>
                  <a:lnTo>
                    <a:pt x="43819" y="186444"/>
                  </a:lnTo>
                  <a:lnTo>
                    <a:pt x="38458" y="189016"/>
                  </a:lnTo>
                  <a:lnTo>
                    <a:pt x="33035" y="188881"/>
                  </a:lnTo>
                  <a:lnTo>
                    <a:pt x="27571" y="186941"/>
                  </a:lnTo>
                  <a:lnTo>
                    <a:pt x="24852" y="182875"/>
                  </a:lnTo>
                  <a:lnTo>
                    <a:pt x="24297" y="170960"/>
                  </a:lnTo>
                  <a:lnTo>
                    <a:pt x="29598" y="158885"/>
                  </a:lnTo>
                  <a:lnTo>
                    <a:pt x="49926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483571" y="1556036"/>
              <a:ext cx="74890" cy="158101"/>
            </a:xfrm>
            <a:custGeom>
              <a:avLst/>
              <a:gdLst/>
              <a:ahLst/>
              <a:cxnLst/>
              <a:rect l="0" t="0" r="0" b="0"/>
              <a:pathLst>
                <a:path w="74890" h="158101">
                  <a:moveTo>
                    <a:pt x="0" y="0"/>
                  </a:moveTo>
                  <a:lnTo>
                    <a:pt x="23163" y="27581"/>
                  </a:lnTo>
                  <a:lnTo>
                    <a:pt x="51142" y="82284"/>
                  </a:lnTo>
                  <a:lnTo>
                    <a:pt x="69205" y="140220"/>
                  </a:lnTo>
                  <a:lnTo>
                    <a:pt x="74889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500213" y="1605962"/>
              <a:ext cx="149780" cy="124817"/>
            </a:xfrm>
            <a:custGeom>
              <a:avLst/>
              <a:gdLst/>
              <a:ahLst/>
              <a:cxnLst/>
              <a:rect l="0" t="0" r="0" b="0"/>
              <a:pathLst>
                <a:path w="149780" h="124817">
                  <a:moveTo>
                    <a:pt x="0" y="124816"/>
                  </a:moveTo>
                  <a:lnTo>
                    <a:pt x="20836" y="77443"/>
                  </a:lnTo>
                  <a:lnTo>
                    <a:pt x="71014" y="20781"/>
                  </a:lnTo>
                  <a:lnTo>
                    <a:pt x="92849" y="7596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762537" y="1278927"/>
            <a:ext cx="1934434" cy="628843"/>
            <a:chOff x="5762537" y="1278927"/>
            <a:chExt cx="1934434" cy="628843"/>
          </a:xfrm>
        </p:grpSpPr>
        <p:sp>
          <p:nvSpPr>
            <p:cNvPr id="100" name="Freeform 99"/>
            <p:cNvSpPr/>
            <p:nvPr/>
          </p:nvSpPr>
          <p:spPr>
            <a:xfrm>
              <a:off x="5762537" y="1348010"/>
              <a:ext cx="62198" cy="442395"/>
            </a:xfrm>
            <a:custGeom>
              <a:avLst/>
              <a:gdLst/>
              <a:ahLst/>
              <a:cxnLst/>
              <a:rect l="0" t="0" r="0" b="0"/>
              <a:pathLst>
                <a:path w="62198" h="442395">
                  <a:moveTo>
                    <a:pt x="62197" y="0"/>
                  </a:moveTo>
                  <a:lnTo>
                    <a:pt x="56478" y="62491"/>
                  </a:lnTo>
                  <a:lnTo>
                    <a:pt x="49801" y="119096"/>
                  </a:lnTo>
                  <a:lnTo>
                    <a:pt x="37062" y="181305"/>
                  </a:lnTo>
                  <a:lnTo>
                    <a:pt x="23342" y="244024"/>
                  </a:lnTo>
                  <a:lnTo>
                    <a:pt x="13911" y="301958"/>
                  </a:lnTo>
                  <a:lnTo>
                    <a:pt x="5250" y="361703"/>
                  </a:lnTo>
                  <a:lnTo>
                    <a:pt x="0" y="422786"/>
                  </a:lnTo>
                  <a:lnTo>
                    <a:pt x="1317" y="434410"/>
                  </a:lnTo>
                  <a:lnTo>
                    <a:pt x="4043" y="440310"/>
                  </a:lnTo>
                  <a:lnTo>
                    <a:pt x="7710" y="442394"/>
                  </a:lnTo>
                  <a:lnTo>
                    <a:pt x="12004" y="441935"/>
                  </a:lnTo>
                  <a:lnTo>
                    <a:pt x="14866" y="439779"/>
                  </a:lnTo>
                  <a:lnTo>
                    <a:pt x="20591" y="424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858018" y="1278927"/>
              <a:ext cx="222452" cy="227965"/>
            </a:xfrm>
            <a:custGeom>
              <a:avLst/>
              <a:gdLst/>
              <a:ahLst/>
              <a:cxnLst/>
              <a:rect l="0" t="0" r="0" b="0"/>
              <a:pathLst>
                <a:path w="222452" h="227965">
                  <a:moveTo>
                    <a:pt x="0" y="69083"/>
                  </a:moveTo>
                  <a:lnTo>
                    <a:pt x="20836" y="116456"/>
                  </a:lnTo>
                  <a:lnTo>
                    <a:pt x="64262" y="171755"/>
                  </a:lnTo>
                  <a:lnTo>
                    <a:pt x="96410" y="206677"/>
                  </a:lnTo>
                  <a:lnTo>
                    <a:pt x="126774" y="224086"/>
                  </a:lnTo>
                  <a:lnTo>
                    <a:pt x="149417" y="227964"/>
                  </a:lnTo>
                  <a:lnTo>
                    <a:pt x="169958" y="225681"/>
                  </a:lnTo>
                  <a:lnTo>
                    <a:pt x="185252" y="218502"/>
                  </a:lnTo>
                  <a:lnTo>
                    <a:pt x="204257" y="199648"/>
                  </a:lnTo>
                  <a:lnTo>
                    <a:pt x="217183" y="172077"/>
                  </a:lnTo>
                  <a:lnTo>
                    <a:pt x="222451" y="136068"/>
                  </a:lnTo>
                  <a:lnTo>
                    <a:pt x="215176" y="96122"/>
                  </a:lnTo>
                  <a:lnTo>
                    <a:pt x="196152" y="49700"/>
                  </a:lnTo>
                  <a:lnTo>
                    <a:pt x="169092" y="14709"/>
                  </a:lnTo>
                  <a:lnTo>
                    <a:pt x="143687" y="1710"/>
                  </a:lnTo>
                  <a:lnTo>
                    <a:pt x="123341" y="0"/>
                  </a:lnTo>
                  <a:lnTo>
                    <a:pt x="112738" y="838"/>
                  </a:lnTo>
                  <a:lnTo>
                    <a:pt x="93560" y="9166"/>
                  </a:lnTo>
                  <a:lnTo>
                    <a:pt x="76716" y="23037"/>
                  </a:lnTo>
                  <a:lnTo>
                    <a:pt x="58686" y="49790"/>
                  </a:lnTo>
                  <a:lnTo>
                    <a:pt x="49926" y="774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996615" y="1372973"/>
              <a:ext cx="80137" cy="441017"/>
            </a:xfrm>
            <a:custGeom>
              <a:avLst/>
              <a:gdLst/>
              <a:ahLst/>
              <a:cxnLst/>
              <a:rect l="0" t="0" r="0" b="0"/>
              <a:pathLst>
                <a:path w="80137" h="441017">
                  <a:moveTo>
                    <a:pt x="69429" y="0"/>
                  </a:moveTo>
                  <a:lnTo>
                    <a:pt x="78264" y="8835"/>
                  </a:lnTo>
                  <a:lnTo>
                    <a:pt x="80136" y="27965"/>
                  </a:lnTo>
                  <a:lnTo>
                    <a:pt x="77140" y="87133"/>
                  </a:lnTo>
                  <a:lnTo>
                    <a:pt x="69304" y="147715"/>
                  </a:lnTo>
                  <a:lnTo>
                    <a:pt x="55307" y="207917"/>
                  </a:lnTo>
                  <a:lnTo>
                    <a:pt x="37242" y="261077"/>
                  </a:lnTo>
                  <a:lnTo>
                    <a:pt x="22116" y="323255"/>
                  </a:lnTo>
                  <a:lnTo>
                    <a:pt x="4746" y="379505"/>
                  </a:lnTo>
                  <a:lnTo>
                    <a:pt x="0" y="402583"/>
                  </a:lnTo>
                  <a:lnTo>
                    <a:pt x="2861" y="4410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815788" y="1739099"/>
              <a:ext cx="188482" cy="168671"/>
            </a:xfrm>
            <a:custGeom>
              <a:avLst/>
              <a:gdLst/>
              <a:ahLst/>
              <a:cxnLst/>
              <a:rect l="0" t="0" r="0" b="0"/>
              <a:pathLst>
                <a:path w="188482" h="168671">
                  <a:moveTo>
                    <a:pt x="183688" y="49926"/>
                  </a:moveTo>
                  <a:lnTo>
                    <a:pt x="188481" y="106699"/>
                  </a:lnTo>
                  <a:lnTo>
                    <a:pt x="186434" y="128167"/>
                  </a:lnTo>
                  <a:lnTo>
                    <a:pt x="179977" y="145105"/>
                  </a:lnTo>
                  <a:lnTo>
                    <a:pt x="175666" y="152210"/>
                  </a:lnTo>
                  <a:lnTo>
                    <a:pt x="161015" y="162571"/>
                  </a:lnTo>
                  <a:lnTo>
                    <a:pt x="151931" y="166628"/>
                  </a:lnTo>
                  <a:lnTo>
                    <a:pt x="129509" y="168670"/>
                  </a:lnTo>
                  <a:lnTo>
                    <a:pt x="105984" y="165572"/>
                  </a:lnTo>
                  <a:lnTo>
                    <a:pt x="59598" y="147807"/>
                  </a:lnTo>
                  <a:lnTo>
                    <a:pt x="34124" y="125670"/>
                  </a:lnTo>
                  <a:lnTo>
                    <a:pt x="8235" y="85057"/>
                  </a:lnTo>
                  <a:lnTo>
                    <a:pt x="0" y="63383"/>
                  </a:lnTo>
                  <a:lnTo>
                    <a:pt x="62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182539" y="1372973"/>
              <a:ext cx="565832" cy="116496"/>
            </a:xfrm>
            <a:custGeom>
              <a:avLst/>
              <a:gdLst/>
              <a:ahLst/>
              <a:cxnLst/>
              <a:rect l="0" t="0" r="0" b="0"/>
              <a:pathLst>
                <a:path w="565832" h="116496">
                  <a:moveTo>
                    <a:pt x="0" y="116495"/>
                  </a:moveTo>
                  <a:lnTo>
                    <a:pt x="57972" y="93050"/>
                  </a:lnTo>
                  <a:lnTo>
                    <a:pt x="117965" y="77863"/>
                  </a:lnTo>
                  <a:lnTo>
                    <a:pt x="178148" y="66608"/>
                  </a:lnTo>
                  <a:lnTo>
                    <a:pt x="237890" y="53630"/>
                  </a:lnTo>
                  <a:lnTo>
                    <a:pt x="293925" y="45997"/>
                  </a:lnTo>
                  <a:lnTo>
                    <a:pt x="349472" y="35597"/>
                  </a:lnTo>
                  <a:lnTo>
                    <a:pt x="407000" y="24436"/>
                  </a:lnTo>
                  <a:lnTo>
                    <a:pt x="445288" y="18182"/>
                  </a:lnTo>
                  <a:lnTo>
                    <a:pt x="506047" y="14379"/>
                  </a:lnTo>
                  <a:lnTo>
                    <a:pt x="528165" y="11938"/>
                  </a:lnTo>
                  <a:lnTo>
                    <a:pt x="553438" y="12988"/>
                  </a:lnTo>
                  <a:lnTo>
                    <a:pt x="557569" y="10508"/>
                  </a:lnTo>
                  <a:lnTo>
                    <a:pt x="56583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731728" y="1310308"/>
              <a:ext cx="122638" cy="179161"/>
            </a:xfrm>
            <a:custGeom>
              <a:avLst/>
              <a:gdLst/>
              <a:ahLst/>
              <a:cxnLst/>
              <a:rect l="0" t="0" r="0" b="0"/>
              <a:pathLst>
                <a:path w="122638" h="179161">
                  <a:moveTo>
                    <a:pt x="0" y="4418"/>
                  </a:moveTo>
                  <a:lnTo>
                    <a:pt x="13252" y="0"/>
                  </a:lnTo>
                  <a:lnTo>
                    <a:pt x="39163" y="1671"/>
                  </a:lnTo>
                  <a:lnTo>
                    <a:pt x="57162" y="10593"/>
                  </a:lnTo>
                  <a:lnTo>
                    <a:pt x="104849" y="51445"/>
                  </a:lnTo>
                  <a:lnTo>
                    <a:pt x="117461" y="72592"/>
                  </a:lnTo>
                  <a:lnTo>
                    <a:pt x="122637" y="100842"/>
                  </a:lnTo>
                  <a:lnTo>
                    <a:pt x="118916" y="116923"/>
                  </a:lnTo>
                  <a:lnTo>
                    <a:pt x="110175" y="130234"/>
                  </a:lnTo>
                  <a:lnTo>
                    <a:pt x="49926" y="1791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022965" y="1413807"/>
              <a:ext cx="86354" cy="161299"/>
            </a:xfrm>
            <a:custGeom>
              <a:avLst/>
              <a:gdLst/>
              <a:ahLst/>
              <a:cxnLst/>
              <a:rect l="0" t="0" r="0" b="0"/>
              <a:pathLst>
                <a:path w="86354" h="161299">
                  <a:moveTo>
                    <a:pt x="0" y="67340"/>
                  </a:moveTo>
                  <a:lnTo>
                    <a:pt x="46285" y="13077"/>
                  </a:lnTo>
                  <a:lnTo>
                    <a:pt x="67955" y="0"/>
                  </a:lnTo>
                  <a:lnTo>
                    <a:pt x="73040" y="1182"/>
                  </a:lnTo>
                  <a:lnTo>
                    <a:pt x="76430" y="5668"/>
                  </a:lnTo>
                  <a:lnTo>
                    <a:pt x="78691" y="12357"/>
                  </a:lnTo>
                  <a:lnTo>
                    <a:pt x="75649" y="70887"/>
                  </a:lnTo>
                  <a:lnTo>
                    <a:pt x="86353" y="132704"/>
                  </a:lnTo>
                  <a:lnTo>
                    <a:pt x="81217" y="146009"/>
                  </a:lnTo>
                  <a:lnTo>
                    <a:pt x="70304" y="155620"/>
                  </a:lnTo>
                  <a:lnTo>
                    <a:pt x="58059" y="161124"/>
                  </a:lnTo>
                  <a:lnTo>
                    <a:pt x="53499" y="161298"/>
                  </a:lnTo>
                  <a:lnTo>
                    <a:pt x="41605" y="1588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172744" y="1522752"/>
              <a:ext cx="41606" cy="61172"/>
            </a:xfrm>
            <a:custGeom>
              <a:avLst/>
              <a:gdLst/>
              <a:ahLst/>
              <a:cxnLst/>
              <a:rect l="0" t="0" r="0" b="0"/>
              <a:pathLst>
                <a:path w="41606" h="61172">
                  <a:moveTo>
                    <a:pt x="0" y="0"/>
                  </a:moveTo>
                  <a:lnTo>
                    <a:pt x="8834" y="8834"/>
                  </a:lnTo>
                  <a:lnTo>
                    <a:pt x="10512" y="14211"/>
                  </a:lnTo>
                  <a:lnTo>
                    <a:pt x="8792" y="55119"/>
                  </a:lnTo>
                  <a:lnTo>
                    <a:pt x="11408" y="59860"/>
                  </a:lnTo>
                  <a:lnTo>
                    <a:pt x="15927" y="61171"/>
                  </a:lnTo>
                  <a:lnTo>
                    <a:pt x="41605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287208" y="1481147"/>
              <a:ext cx="409763" cy="136843"/>
            </a:xfrm>
            <a:custGeom>
              <a:avLst/>
              <a:gdLst/>
              <a:ahLst/>
              <a:cxnLst/>
              <a:rect l="0" t="0" r="0" b="0"/>
              <a:pathLst>
                <a:path w="409763" h="136843">
                  <a:moveTo>
                    <a:pt x="35315" y="0"/>
                  </a:moveTo>
                  <a:lnTo>
                    <a:pt x="15990" y="59627"/>
                  </a:lnTo>
                  <a:lnTo>
                    <a:pt x="371" y="102898"/>
                  </a:lnTo>
                  <a:lnTo>
                    <a:pt x="0" y="112053"/>
                  </a:lnTo>
                  <a:lnTo>
                    <a:pt x="4517" y="127156"/>
                  </a:lnTo>
                  <a:lnTo>
                    <a:pt x="9236" y="130074"/>
                  </a:lnTo>
                  <a:lnTo>
                    <a:pt x="15155" y="130170"/>
                  </a:lnTo>
                  <a:lnTo>
                    <a:pt x="28204" y="125346"/>
                  </a:lnTo>
                  <a:lnTo>
                    <a:pt x="40167" y="117038"/>
                  </a:lnTo>
                  <a:lnTo>
                    <a:pt x="45946" y="116857"/>
                  </a:lnTo>
                  <a:lnTo>
                    <a:pt x="51647" y="119510"/>
                  </a:lnTo>
                  <a:lnTo>
                    <a:pt x="57298" y="124052"/>
                  </a:lnTo>
                  <a:lnTo>
                    <a:pt x="73438" y="129099"/>
                  </a:lnTo>
                  <a:lnTo>
                    <a:pt x="82920" y="130445"/>
                  </a:lnTo>
                  <a:lnTo>
                    <a:pt x="91090" y="128568"/>
                  </a:lnTo>
                  <a:lnTo>
                    <a:pt x="111423" y="113600"/>
                  </a:lnTo>
                  <a:lnTo>
                    <a:pt x="140510" y="85968"/>
                  </a:lnTo>
                  <a:lnTo>
                    <a:pt x="146126" y="84124"/>
                  </a:lnTo>
                  <a:lnTo>
                    <a:pt x="151719" y="84744"/>
                  </a:lnTo>
                  <a:lnTo>
                    <a:pt x="157296" y="87006"/>
                  </a:lnTo>
                  <a:lnTo>
                    <a:pt x="165959" y="96917"/>
                  </a:lnTo>
                  <a:lnTo>
                    <a:pt x="179053" y="125879"/>
                  </a:lnTo>
                  <a:lnTo>
                    <a:pt x="185689" y="131072"/>
                  </a:lnTo>
                  <a:lnTo>
                    <a:pt x="205390" y="136842"/>
                  </a:lnTo>
                  <a:lnTo>
                    <a:pt x="222159" y="134475"/>
                  </a:lnTo>
                  <a:lnTo>
                    <a:pt x="237625" y="129108"/>
                  </a:lnTo>
                  <a:lnTo>
                    <a:pt x="275222" y="120732"/>
                  </a:lnTo>
                  <a:lnTo>
                    <a:pt x="298707" y="106963"/>
                  </a:lnTo>
                  <a:lnTo>
                    <a:pt x="345855" y="62823"/>
                  </a:lnTo>
                  <a:lnTo>
                    <a:pt x="373690" y="28887"/>
                  </a:lnTo>
                  <a:lnTo>
                    <a:pt x="376468" y="27579"/>
                  </a:lnTo>
                  <a:lnTo>
                    <a:pt x="377395" y="29481"/>
                  </a:lnTo>
                  <a:lnTo>
                    <a:pt x="377090" y="33522"/>
                  </a:lnTo>
                  <a:lnTo>
                    <a:pt x="354770" y="89430"/>
                  </a:lnTo>
                  <a:lnTo>
                    <a:pt x="348955" y="107239"/>
                  </a:lnTo>
                  <a:lnTo>
                    <a:pt x="350733" y="112173"/>
                  </a:lnTo>
                  <a:lnTo>
                    <a:pt x="355615" y="114538"/>
                  </a:lnTo>
                  <a:lnTo>
                    <a:pt x="362570" y="115190"/>
                  </a:lnTo>
                  <a:lnTo>
                    <a:pt x="375227" y="110984"/>
                  </a:lnTo>
                  <a:lnTo>
                    <a:pt x="381191" y="107273"/>
                  </a:lnTo>
                  <a:lnTo>
                    <a:pt x="387017" y="106649"/>
                  </a:lnTo>
                  <a:lnTo>
                    <a:pt x="409762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584898" y="1081736"/>
            <a:ext cx="1880558" cy="266275"/>
            <a:chOff x="4584898" y="1081736"/>
            <a:chExt cx="1880558" cy="266275"/>
          </a:xfrm>
        </p:grpSpPr>
        <p:sp>
          <p:nvSpPr>
            <p:cNvPr id="110" name="Freeform 109"/>
            <p:cNvSpPr/>
            <p:nvPr/>
          </p:nvSpPr>
          <p:spPr>
            <a:xfrm>
              <a:off x="4584898" y="1231515"/>
              <a:ext cx="133137" cy="74562"/>
            </a:xfrm>
            <a:custGeom>
              <a:avLst/>
              <a:gdLst/>
              <a:ahLst/>
              <a:cxnLst/>
              <a:rect l="0" t="0" r="0" b="0"/>
              <a:pathLst>
                <a:path w="133137" h="74562">
                  <a:moveTo>
                    <a:pt x="0" y="0"/>
                  </a:moveTo>
                  <a:lnTo>
                    <a:pt x="5718" y="21779"/>
                  </a:lnTo>
                  <a:lnTo>
                    <a:pt x="12395" y="73009"/>
                  </a:lnTo>
                  <a:lnTo>
                    <a:pt x="13811" y="74561"/>
                  </a:lnTo>
                  <a:lnTo>
                    <a:pt x="27993" y="24619"/>
                  </a:lnTo>
                  <a:lnTo>
                    <a:pt x="32530" y="16413"/>
                  </a:lnTo>
                  <a:lnTo>
                    <a:pt x="38329" y="11867"/>
                  </a:lnTo>
                  <a:lnTo>
                    <a:pt x="44968" y="9760"/>
                  </a:lnTo>
                  <a:lnTo>
                    <a:pt x="52168" y="9281"/>
                  </a:lnTo>
                  <a:lnTo>
                    <a:pt x="57893" y="11735"/>
                  </a:lnTo>
                  <a:lnTo>
                    <a:pt x="103722" y="59153"/>
                  </a:lnTo>
                  <a:lnTo>
                    <a:pt x="133136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756757" y="1246890"/>
              <a:ext cx="69452" cy="101121"/>
            </a:xfrm>
            <a:custGeom>
              <a:avLst/>
              <a:gdLst/>
              <a:ahLst/>
              <a:cxnLst/>
              <a:rect l="0" t="0" r="0" b="0"/>
              <a:pathLst>
                <a:path w="69452" h="101121">
                  <a:moveTo>
                    <a:pt x="11204" y="9588"/>
                  </a:moveTo>
                  <a:lnTo>
                    <a:pt x="20038" y="754"/>
                  </a:lnTo>
                  <a:lnTo>
                    <a:pt x="19867" y="0"/>
                  </a:lnTo>
                  <a:lnTo>
                    <a:pt x="12281" y="4094"/>
                  </a:lnTo>
                  <a:lnTo>
                    <a:pt x="4594" y="14543"/>
                  </a:lnTo>
                  <a:lnTo>
                    <a:pt x="1250" y="21212"/>
                  </a:lnTo>
                  <a:lnTo>
                    <a:pt x="0" y="36019"/>
                  </a:lnTo>
                  <a:lnTo>
                    <a:pt x="961" y="43851"/>
                  </a:lnTo>
                  <a:lnTo>
                    <a:pt x="5300" y="48148"/>
                  </a:lnTo>
                  <a:lnTo>
                    <a:pt x="11890" y="50088"/>
                  </a:lnTo>
                  <a:lnTo>
                    <a:pt x="19982" y="50456"/>
                  </a:lnTo>
                  <a:lnTo>
                    <a:pt x="33904" y="55797"/>
                  </a:lnTo>
                  <a:lnTo>
                    <a:pt x="40206" y="59810"/>
                  </a:lnTo>
                  <a:lnTo>
                    <a:pt x="49673" y="71665"/>
                  </a:lnTo>
                  <a:lnTo>
                    <a:pt x="69451" y="1011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778651" y="1115101"/>
              <a:ext cx="45200" cy="91452"/>
            </a:xfrm>
            <a:custGeom>
              <a:avLst/>
              <a:gdLst/>
              <a:ahLst/>
              <a:cxnLst/>
              <a:rect l="0" t="0" r="0" b="0"/>
              <a:pathLst>
                <a:path w="45200" h="91452">
                  <a:moveTo>
                    <a:pt x="5952" y="24883"/>
                  </a:moveTo>
                  <a:lnTo>
                    <a:pt x="1534" y="38135"/>
                  </a:lnTo>
                  <a:lnTo>
                    <a:pt x="4297" y="52037"/>
                  </a:lnTo>
                  <a:lnTo>
                    <a:pt x="7622" y="59628"/>
                  </a:lnTo>
                  <a:lnTo>
                    <a:pt x="12613" y="63764"/>
                  </a:lnTo>
                  <a:lnTo>
                    <a:pt x="18714" y="65596"/>
                  </a:lnTo>
                  <a:lnTo>
                    <a:pt x="25554" y="65893"/>
                  </a:lnTo>
                  <a:lnTo>
                    <a:pt x="31039" y="63318"/>
                  </a:lnTo>
                  <a:lnTo>
                    <a:pt x="39599" y="53060"/>
                  </a:lnTo>
                  <a:lnTo>
                    <a:pt x="45199" y="27273"/>
                  </a:lnTo>
                  <a:lnTo>
                    <a:pt x="41578" y="11768"/>
                  </a:lnTo>
                  <a:lnTo>
                    <a:pt x="38024" y="5045"/>
                  </a:lnTo>
                  <a:lnTo>
                    <a:pt x="32881" y="1487"/>
                  </a:lnTo>
                  <a:lnTo>
                    <a:pt x="19769" y="0"/>
                  </a:lnTo>
                  <a:lnTo>
                    <a:pt x="14239" y="3671"/>
                  </a:lnTo>
                  <a:lnTo>
                    <a:pt x="5629" y="17613"/>
                  </a:lnTo>
                  <a:lnTo>
                    <a:pt x="0" y="46253"/>
                  </a:lnTo>
                  <a:lnTo>
                    <a:pt x="6081" y="64891"/>
                  </a:lnTo>
                  <a:lnTo>
                    <a:pt x="22594" y="914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901809" y="1081736"/>
              <a:ext cx="157389" cy="266275"/>
            </a:xfrm>
            <a:custGeom>
              <a:avLst/>
              <a:gdLst/>
              <a:ahLst/>
              <a:cxnLst/>
              <a:rect l="0" t="0" r="0" b="0"/>
              <a:pathLst>
                <a:path w="157389" h="266275">
                  <a:moveTo>
                    <a:pt x="24252" y="0"/>
                  </a:moveTo>
                  <a:lnTo>
                    <a:pt x="17609" y="63416"/>
                  </a:lnTo>
                  <a:lnTo>
                    <a:pt x="4692" y="121844"/>
                  </a:lnTo>
                  <a:lnTo>
                    <a:pt x="0" y="175081"/>
                  </a:lnTo>
                  <a:lnTo>
                    <a:pt x="1454" y="195233"/>
                  </a:lnTo>
                  <a:lnTo>
                    <a:pt x="8263" y="210354"/>
                  </a:lnTo>
                  <a:lnTo>
                    <a:pt x="14517" y="214201"/>
                  </a:lnTo>
                  <a:lnTo>
                    <a:pt x="31328" y="216010"/>
                  </a:lnTo>
                  <a:lnTo>
                    <a:pt x="48662" y="208801"/>
                  </a:lnTo>
                  <a:lnTo>
                    <a:pt x="64687" y="195427"/>
                  </a:lnTo>
                  <a:lnTo>
                    <a:pt x="87575" y="159173"/>
                  </a:lnTo>
                  <a:lnTo>
                    <a:pt x="91431" y="150494"/>
                  </a:lnTo>
                  <a:lnTo>
                    <a:pt x="91227" y="145633"/>
                  </a:lnTo>
                  <a:lnTo>
                    <a:pt x="88318" y="143317"/>
                  </a:lnTo>
                  <a:lnTo>
                    <a:pt x="83605" y="142697"/>
                  </a:lnTo>
                  <a:lnTo>
                    <a:pt x="78613" y="145982"/>
                  </a:lnTo>
                  <a:lnTo>
                    <a:pt x="68136" y="159495"/>
                  </a:lnTo>
                  <a:lnTo>
                    <a:pt x="62247" y="177828"/>
                  </a:lnTo>
                  <a:lnTo>
                    <a:pt x="60677" y="187894"/>
                  </a:lnTo>
                  <a:lnTo>
                    <a:pt x="63863" y="208941"/>
                  </a:lnTo>
                  <a:lnTo>
                    <a:pt x="67301" y="219731"/>
                  </a:lnTo>
                  <a:lnTo>
                    <a:pt x="80983" y="236651"/>
                  </a:lnTo>
                  <a:lnTo>
                    <a:pt x="107013" y="254106"/>
                  </a:lnTo>
                  <a:lnTo>
                    <a:pt x="123905" y="260866"/>
                  </a:lnTo>
                  <a:lnTo>
                    <a:pt x="157388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271864" y="1164947"/>
              <a:ext cx="170103" cy="115849"/>
            </a:xfrm>
            <a:custGeom>
              <a:avLst/>
              <a:gdLst/>
              <a:ahLst/>
              <a:cxnLst/>
              <a:rect l="0" t="0" r="0" b="0"/>
              <a:pathLst>
                <a:path w="170103" h="115849">
                  <a:moveTo>
                    <a:pt x="45286" y="0"/>
                  </a:moveTo>
                  <a:lnTo>
                    <a:pt x="32034" y="4417"/>
                  </a:lnTo>
                  <a:lnTo>
                    <a:pt x="20597" y="13982"/>
                  </a:lnTo>
                  <a:lnTo>
                    <a:pt x="14958" y="20416"/>
                  </a:lnTo>
                  <a:lnTo>
                    <a:pt x="8693" y="37427"/>
                  </a:lnTo>
                  <a:lnTo>
                    <a:pt x="0" y="91164"/>
                  </a:lnTo>
                  <a:lnTo>
                    <a:pt x="1227" y="99608"/>
                  </a:lnTo>
                  <a:lnTo>
                    <a:pt x="4819" y="104312"/>
                  </a:lnTo>
                  <a:lnTo>
                    <a:pt x="9986" y="106524"/>
                  </a:lnTo>
                  <a:lnTo>
                    <a:pt x="16205" y="107074"/>
                  </a:lnTo>
                  <a:lnTo>
                    <a:pt x="22201" y="104666"/>
                  </a:lnTo>
                  <a:lnTo>
                    <a:pt x="50715" y="77749"/>
                  </a:lnTo>
                  <a:lnTo>
                    <a:pt x="54453" y="77720"/>
                  </a:lnTo>
                  <a:lnTo>
                    <a:pt x="56944" y="81399"/>
                  </a:lnTo>
                  <a:lnTo>
                    <a:pt x="65361" y="109459"/>
                  </a:lnTo>
                  <a:lnTo>
                    <a:pt x="69764" y="113653"/>
                  </a:lnTo>
                  <a:lnTo>
                    <a:pt x="75473" y="115525"/>
                  </a:lnTo>
                  <a:lnTo>
                    <a:pt x="82053" y="115848"/>
                  </a:lnTo>
                  <a:lnTo>
                    <a:pt x="88289" y="113290"/>
                  </a:lnTo>
                  <a:lnTo>
                    <a:pt x="117220" y="86110"/>
                  </a:lnTo>
                  <a:lnTo>
                    <a:pt x="121904" y="85143"/>
                  </a:lnTo>
                  <a:lnTo>
                    <a:pt x="125950" y="87273"/>
                  </a:lnTo>
                  <a:lnTo>
                    <a:pt x="143505" y="106202"/>
                  </a:lnTo>
                  <a:lnTo>
                    <a:pt x="148673" y="107784"/>
                  </a:lnTo>
                  <a:lnTo>
                    <a:pt x="153966" y="106989"/>
                  </a:lnTo>
                  <a:lnTo>
                    <a:pt x="159345" y="104610"/>
                  </a:lnTo>
                  <a:lnTo>
                    <a:pt x="162930" y="101175"/>
                  </a:lnTo>
                  <a:lnTo>
                    <a:pt x="170102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488094" y="1089544"/>
              <a:ext cx="136936" cy="199550"/>
            </a:xfrm>
            <a:custGeom>
              <a:avLst/>
              <a:gdLst/>
              <a:ahLst/>
              <a:cxnLst/>
              <a:rect l="0" t="0" r="0" b="0"/>
              <a:pathLst>
                <a:path w="136936" h="199550">
                  <a:moveTo>
                    <a:pt x="3798" y="8834"/>
                  </a:moveTo>
                  <a:lnTo>
                    <a:pt x="12633" y="0"/>
                  </a:lnTo>
                  <a:lnTo>
                    <a:pt x="15235" y="1096"/>
                  </a:lnTo>
                  <a:lnTo>
                    <a:pt x="18127" y="12175"/>
                  </a:lnTo>
                  <a:lnTo>
                    <a:pt x="20136" y="73103"/>
                  </a:lnTo>
                  <a:lnTo>
                    <a:pt x="13757" y="126704"/>
                  </a:lnTo>
                  <a:lnTo>
                    <a:pt x="3574" y="180561"/>
                  </a:lnTo>
                  <a:lnTo>
                    <a:pt x="0" y="197954"/>
                  </a:lnTo>
                  <a:lnTo>
                    <a:pt x="342" y="198709"/>
                  </a:lnTo>
                  <a:lnTo>
                    <a:pt x="11950" y="179991"/>
                  </a:lnTo>
                  <a:lnTo>
                    <a:pt x="31176" y="161968"/>
                  </a:lnTo>
                  <a:lnTo>
                    <a:pt x="48942" y="155482"/>
                  </a:lnTo>
                  <a:lnTo>
                    <a:pt x="62694" y="153523"/>
                  </a:lnTo>
                  <a:lnTo>
                    <a:pt x="62477" y="154295"/>
                  </a:lnTo>
                  <a:lnTo>
                    <a:pt x="59560" y="155735"/>
                  </a:lnTo>
                  <a:lnTo>
                    <a:pt x="53852" y="164730"/>
                  </a:lnTo>
                  <a:lnTo>
                    <a:pt x="51036" y="171012"/>
                  </a:lnTo>
                  <a:lnTo>
                    <a:pt x="51007" y="177974"/>
                  </a:lnTo>
                  <a:lnTo>
                    <a:pt x="55907" y="193106"/>
                  </a:lnTo>
                  <a:lnTo>
                    <a:pt x="60727" y="197326"/>
                  </a:lnTo>
                  <a:lnTo>
                    <a:pt x="66713" y="199215"/>
                  </a:lnTo>
                  <a:lnTo>
                    <a:pt x="73479" y="199549"/>
                  </a:lnTo>
                  <a:lnTo>
                    <a:pt x="88392" y="194990"/>
                  </a:lnTo>
                  <a:lnTo>
                    <a:pt x="96252" y="191185"/>
                  </a:lnTo>
                  <a:lnTo>
                    <a:pt x="107451" y="179562"/>
                  </a:lnTo>
                  <a:lnTo>
                    <a:pt x="130039" y="145312"/>
                  </a:lnTo>
                  <a:lnTo>
                    <a:pt x="136935" y="1003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641671" y="1081736"/>
              <a:ext cx="77726" cy="232991"/>
            </a:xfrm>
            <a:custGeom>
              <a:avLst/>
              <a:gdLst/>
              <a:ahLst/>
              <a:cxnLst/>
              <a:rect l="0" t="0" r="0" b="0"/>
              <a:pathLst>
                <a:path w="77726" h="232991">
                  <a:moveTo>
                    <a:pt x="0" y="0"/>
                  </a:moveTo>
                  <a:lnTo>
                    <a:pt x="4417" y="13252"/>
                  </a:lnTo>
                  <a:lnTo>
                    <a:pt x="814" y="70262"/>
                  </a:lnTo>
                  <a:lnTo>
                    <a:pt x="161" y="126265"/>
                  </a:lnTo>
                  <a:lnTo>
                    <a:pt x="1897" y="166029"/>
                  </a:lnTo>
                  <a:lnTo>
                    <a:pt x="8855" y="183505"/>
                  </a:lnTo>
                  <a:lnTo>
                    <a:pt x="13300" y="187056"/>
                  </a:lnTo>
                  <a:lnTo>
                    <a:pt x="18112" y="187574"/>
                  </a:lnTo>
                  <a:lnTo>
                    <a:pt x="28390" y="183219"/>
                  </a:lnTo>
                  <a:lnTo>
                    <a:pt x="39122" y="175120"/>
                  </a:lnTo>
                  <a:lnTo>
                    <a:pt x="47589" y="160425"/>
                  </a:lnTo>
                  <a:lnTo>
                    <a:pt x="72949" y="101792"/>
                  </a:lnTo>
                  <a:lnTo>
                    <a:pt x="77725" y="89620"/>
                  </a:lnTo>
                  <a:lnTo>
                    <a:pt x="77704" y="90257"/>
                  </a:lnTo>
                  <a:lnTo>
                    <a:pt x="63472" y="148365"/>
                  </a:lnTo>
                  <a:lnTo>
                    <a:pt x="60204" y="188503"/>
                  </a:lnTo>
                  <a:lnTo>
                    <a:pt x="65196" y="213645"/>
                  </a:lnTo>
                  <a:lnTo>
                    <a:pt x="74889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874660" y="1119027"/>
              <a:ext cx="158531" cy="104168"/>
            </a:xfrm>
            <a:custGeom>
              <a:avLst/>
              <a:gdLst/>
              <a:ahLst/>
              <a:cxnLst/>
              <a:rect l="0" t="0" r="0" b="0"/>
              <a:pathLst>
                <a:path w="158531" h="104168">
                  <a:moveTo>
                    <a:pt x="0" y="87525"/>
                  </a:moveTo>
                  <a:lnTo>
                    <a:pt x="50055" y="27198"/>
                  </a:lnTo>
                  <a:lnTo>
                    <a:pt x="72141" y="0"/>
                  </a:lnTo>
                  <a:lnTo>
                    <a:pt x="74906" y="514"/>
                  </a:lnTo>
                  <a:lnTo>
                    <a:pt x="82580" y="50867"/>
                  </a:lnTo>
                  <a:lnTo>
                    <a:pt x="90943" y="65377"/>
                  </a:lnTo>
                  <a:lnTo>
                    <a:pt x="97612" y="68137"/>
                  </a:lnTo>
                  <a:lnTo>
                    <a:pt x="114882" y="66272"/>
                  </a:lnTo>
                  <a:lnTo>
                    <a:pt x="142817" y="53707"/>
                  </a:lnTo>
                  <a:lnTo>
                    <a:pt x="148836" y="54809"/>
                  </a:lnTo>
                  <a:lnTo>
                    <a:pt x="154698" y="57394"/>
                  </a:lnTo>
                  <a:lnTo>
                    <a:pt x="157681" y="61890"/>
                  </a:lnTo>
                  <a:lnTo>
                    <a:pt x="158530" y="74283"/>
                  </a:lnTo>
                  <a:lnTo>
                    <a:pt x="149779" y="1041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078892" y="1112584"/>
              <a:ext cx="105950" cy="148872"/>
            </a:xfrm>
            <a:custGeom>
              <a:avLst/>
              <a:gdLst/>
              <a:ahLst/>
              <a:cxnLst/>
              <a:rect l="0" t="0" r="0" b="0"/>
              <a:pathLst>
                <a:path w="105950" h="148872">
                  <a:moveTo>
                    <a:pt x="20436" y="35721"/>
                  </a:moveTo>
                  <a:lnTo>
                    <a:pt x="6244" y="97287"/>
                  </a:lnTo>
                  <a:lnTo>
                    <a:pt x="0" y="119298"/>
                  </a:lnTo>
                  <a:lnTo>
                    <a:pt x="15174" y="61260"/>
                  </a:lnTo>
                  <a:lnTo>
                    <a:pt x="32683" y="28438"/>
                  </a:lnTo>
                  <a:lnTo>
                    <a:pt x="43138" y="15225"/>
                  </a:lnTo>
                  <a:lnTo>
                    <a:pt x="58879" y="5655"/>
                  </a:lnTo>
                  <a:lnTo>
                    <a:pt x="68254" y="1808"/>
                  </a:lnTo>
                  <a:lnTo>
                    <a:pt x="88533" y="0"/>
                  </a:lnTo>
                  <a:lnTo>
                    <a:pt x="99118" y="812"/>
                  </a:lnTo>
                  <a:lnTo>
                    <a:pt x="104326" y="4127"/>
                  </a:lnTo>
                  <a:lnTo>
                    <a:pt x="105949" y="9111"/>
                  </a:lnTo>
                  <a:lnTo>
                    <a:pt x="105181" y="15207"/>
                  </a:lnTo>
                  <a:lnTo>
                    <a:pt x="96932" y="26912"/>
                  </a:lnTo>
                  <a:lnTo>
                    <a:pt x="56589" y="66203"/>
                  </a:lnTo>
                  <a:lnTo>
                    <a:pt x="55633" y="71760"/>
                  </a:lnTo>
                  <a:lnTo>
                    <a:pt x="57769" y="77313"/>
                  </a:lnTo>
                  <a:lnTo>
                    <a:pt x="74027" y="93964"/>
                  </a:lnTo>
                  <a:lnTo>
                    <a:pt x="86784" y="105986"/>
                  </a:lnTo>
                  <a:lnTo>
                    <a:pt x="95536" y="120574"/>
                  </a:lnTo>
                  <a:lnTo>
                    <a:pt x="95466" y="127423"/>
                  </a:lnTo>
                  <a:lnTo>
                    <a:pt x="92645" y="133838"/>
                  </a:lnTo>
                  <a:lnTo>
                    <a:pt x="87991" y="139964"/>
                  </a:lnTo>
                  <a:lnTo>
                    <a:pt x="72958" y="146770"/>
                  </a:lnTo>
                  <a:lnTo>
                    <a:pt x="54874" y="148871"/>
                  </a:lnTo>
                  <a:lnTo>
                    <a:pt x="37591" y="146722"/>
                  </a:lnTo>
                  <a:lnTo>
                    <a:pt x="28061" y="142686"/>
                  </a:lnTo>
                  <a:lnTo>
                    <a:pt x="20436" y="1355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240786" y="1256478"/>
              <a:ext cx="33286" cy="4795"/>
            </a:xfrm>
            <a:custGeom>
              <a:avLst/>
              <a:gdLst/>
              <a:ahLst/>
              <a:cxnLst/>
              <a:rect l="0" t="0" r="0" b="0"/>
              <a:pathLst>
                <a:path w="33286" h="4795">
                  <a:moveTo>
                    <a:pt x="0" y="0"/>
                  </a:moveTo>
                  <a:lnTo>
                    <a:pt x="13252" y="4418"/>
                  </a:lnTo>
                  <a:lnTo>
                    <a:pt x="18081" y="4794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348960" y="1264799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440491" y="1256478"/>
              <a:ext cx="24965" cy="16643"/>
            </a:xfrm>
            <a:custGeom>
              <a:avLst/>
              <a:gdLst/>
              <a:ahLst/>
              <a:cxnLst/>
              <a:rect l="0" t="0" r="0" b="0"/>
              <a:pathLst>
                <a:path w="24965" h="16643">
                  <a:moveTo>
                    <a:pt x="0" y="0"/>
                  </a:moveTo>
                  <a:lnTo>
                    <a:pt x="12362" y="11437"/>
                  </a:lnTo>
                  <a:lnTo>
                    <a:pt x="24964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3" name="Freeform 122"/>
          <p:cNvSpPr/>
          <p:nvPr/>
        </p:nvSpPr>
        <p:spPr>
          <a:xfrm>
            <a:off x="6987196" y="178941"/>
            <a:ext cx="1019779" cy="477840"/>
          </a:xfrm>
          <a:custGeom>
            <a:avLst/>
            <a:gdLst/>
            <a:ahLst/>
            <a:cxnLst/>
            <a:rect l="0" t="0" r="0" b="0"/>
            <a:pathLst>
              <a:path w="1019779" h="477840">
                <a:moveTo>
                  <a:pt x="343647" y="29085"/>
                </a:moveTo>
                <a:lnTo>
                  <a:pt x="289338" y="24965"/>
                </a:lnTo>
                <a:lnTo>
                  <a:pt x="235122" y="32689"/>
                </a:lnTo>
                <a:lnTo>
                  <a:pt x="177546" y="48302"/>
                </a:lnTo>
                <a:lnTo>
                  <a:pt x="128439" y="74728"/>
                </a:lnTo>
                <a:lnTo>
                  <a:pt x="69120" y="122588"/>
                </a:lnTo>
                <a:lnTo>
                  <a:pt x="29305" y="162482"/>
                </a:lnTo>
                <a:lnTo>
                  <a:pt x="2918" y="220485"/>
                </a:lnTo>
                <a:lnTo>
                  <a:pt x="0" y="228800"/>
                </a:lnTo>
                <a:lnTo>
                  <a:pt x="310" y="262591"/>
                </a:lnTo>
                <a:lnTo>
                  <a:pt x="6258" y="293046"/>
                </a:lnTo>
                <a:lnTo>
                  <a:pt x="18293" y="315219"/>
                </a:lnTo>
                <a:lnTo>
                  <a:pt x="33569" y="333500"/>
                </a:lnTo>
                <a:lnTo>
                  <a:pt x="89494" y="371831"/>
                </a:lnTo>
                <a:lnTo>
                  <a:pt x="146543" y="396424"/>
                </a:lnTo>
                <a:lnTo>
                  <a:pt x="199930" y="417640"/>
                </a:lnTo>
                <a:lnTo>
                  <a:pt x="261634" y="433919"/>
                </a:lnTo>
                <a:lnTo>
                  <a:pt x="324776" y="451517"/>
                </a:lnTo>
                <a:lnTo>
                  <a:pt x="372881" y="461204"/>
                </a:lnTo>
                <a:lnTo>
                  <a:pt x="425657" y="467465"/>
                </a:lnTo>
                <a:lnTo>
                  <a:pt x="476428" y="471785"/>
                </a:lnTo>
                <a:lnTo>
                  <a:pt x="526605" y="476455"/>
                </a:lnTo>
                <a:lnTo>
                  <a:pt x="579071" y="477839"/>
                </a:lnTo>
                <a:lnTo>
                  <a:pt x="633140" y="475784"/>
                </a:lnTo>
                <a:lnTo>
                  <a:pt x="684294" y="469319"/>
                </a:lnTo>
                <a:lnTo>
                  <a:pt x="746859" y="458852"/>
                </a:lnTo>
                <a:lnTo>
                  <a:pt x="809452" y="441238"/>
                </a:lnTo>
                <a:lnTo>
                  <a:pt x="867291" y="417486"/>
                </a:lnTo>
                <a:lnTo>
                  <a:pt x="929571" y="383934"/>
                </a:lnTo>
                <a:lnTo>
                  <a:pt x="966764" y="350557"/>
                </a:lnTo>
                <a:lnTo>
                  <a:pt x="1001637" y="304374"/>
                </a:lnTo>
                <a:lnTo>
                  <a:pt x="1019778" y="257749"/>
                </a:lnTo>
                <a:lnTo>
                  <a:pt x="1019721" y="212305"/>
                </a:lnTo>
                <a:lnTo>
                  <a:pt x="1009431" y="175520"/>
                </a:lnTo>
                <a:lnTo>
                  <a:pt x="994670" y="147055"/>
                </a:lnTo>
                <a:lnTo>
                  <a:pt x="969752" y="121054"/>
                </a:lnTo>
                <a:lnTo>
                  <a:pt x="908284" y="81535"/>
                </a:lnTo>
                <a:lnTo>
                  <a:pt x="853770" y="52903"/>
                </a:lnTo>
                <a:lnTo>
                  <a:pt x="803496" y="33163"/>
                </a:lnTo>
                <a:lnTo>
                  <a:pt x="747610" y="15603"/>
                </a:lnTo>
                <a:lnTo>
                  <a:pt x="685646" y="7524"/>
                </a:lnTo>
                <a:lnTo>
                  <a:pt x="642344" y="3168"/>
                </a:lnTo>
                <a:lnTo>
                  <a:pt x="598443" y="0"/>
                </a:lnTo>
                <a:lnTo>
                  <a:pt x="554278" y="1674"/>
                </a:lnTo>
                <a:lnTo>
                  <a:pt x="509993" y="5499"/>
                </a:lnTo>
                <a:lnTo>
                  <a:pt x="464731" y="11206"/>
                </a:lnTo>
                <a:lnTo>
                  <a:pt x="416878" y="19906"/>
                </a:lnTo>
                <a:lnTo>
                  <a:pt x="356408" y="35200"/>
                </a:lnTo>
                <a:lnTo>
                  <a:pt x="318684" y="4572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7" name="Group 126"/>
          <p:cNvGrpSpPr/>
          <p:nvPr/>
        </p:nvGrpSpPr>
        <p:grpSpPr>
          <a:xfrm>
            <a:off x="4909419" y="372343"/>
            <a:ext cx="1866326" cy="626184"/>
            <a:chOff x="4909419" y="372343"/>
            <a:chExt cx="1866326" cy="626184"/>
          </a:xfrm>
        </p:grpSpPr>
        <p:sp>
          <p:nvSpPr>
            <p:cNvPr id="124" name="Freeform 123"/>
            <p:cNvSpPr/>
            <p:nvPr/>
          </p:nvSpPr>
          <p:spPr>
            <a:xfrm>
              <a:off x="4909419" y="965242"/>
              <a:ext cx="74890" cy="33285"/>
            </a:xfrm>
            <a:custGeom>
              <a:avLst/>
              <a:gdLst/>
              <a:ahLst/>
              <a:cxnLst/>
              <a:rect l="0" t="0" r="0" b="0"/>
              <a:pathLst>
                <a:path w="74890" h="33285">
                  <a:moveTo>
                    <a:pt x="74889" y="33284"/>
                  </a:moveTo>
                  <a:lnTo>
                    <a:pt x="20193" y="1396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934382" y="441163"/>
              <a:ext cx="1566775" cy="499116"/>
            </a:xfrm>
            <a:custGeom>
              <a:avLst/>
              <a:gdLst/>
              <a:ahLst/>
              <a:cxnLst/>
              <a:rect l="0" t="0" r="0" b="0"/>
              <a:pathLst>
                <a:path w="1566775" h="499116">
                  <a:moveTo>
                    <a:pt x="0" y="499115"/>
                  </a:moveTo>
                  <a:lnTo>
                    <a:pt x="17669" y="499115"/>
                  </a:lnTo>
                  <a:lnTo>
                    <a:pt x="31275" y="494184"/>
                  </a:lnTo>
                  <a:lnTo>
                    <a:pt x="87997" y="462742"/>
                  </a:lnTo>
                  <a:lnTo>
                    <a:pt x="138328" y="431012"/>
                  </a:lnTo>
                  <a:lnTo>
                    <a:pt x="185526" y="399835"/>
                  </a:lnTo>
                  <a:lnTo>
                    <a:pt x="241013" y="362656"/>
                  </a:lnTo>
                  <a:lnTo>
                    <a:pt x="303887" y="326882"/>
                  </a:lnTo>
                  <a:lnTo>
                    <a:pt x="347401" y="300833"/>
                  </a:lnTo>
                  <a:lnTo>
                    <a:pt x="393862" y="276312"/>
                  </a:lnTo>
                  <a:lnTo>
                    <a:pt x="443172" y="253087"/>
                  </a:lnTo>
                  <a:lnTo>
                    <a:pt x="495907" y="230437"/>
                  </a:lnTo>
                  <a:lnTo>
                    <a:pt x="547697" y="208043"/>
                  </a:lnTo>
                  <a:lnTo>
                    <a:pt x="599377" y="185762"/>
                  </a:lnTo>
                  <a:lnTo>
                    <a:pt x="653164" y="163532"/>
                  </a:lnTo>
                  <a:lnTo>
                    <a:pt x="707888" y="143790"/>
                  </a:lnTo>
                  <a:lnTo>
                    <a:pt x="762104" y="125770"/>
                  </a:lnTo>
                  <a:lnTo>
                    <a:pt x="813937" y="108516"/>
                  </a:lnTo>
                  <a:lnTo>
                    <a:pt x="867177" y="94067"/>
                  </a:lnTo>
                  <a:lnTo>
                    <a:pt x="920733" y="80557"/>
                  </a:lnTo>
                  <a:lnTo>
                    <a:pt x="972272" y="65307"/>
                  </a:lnTo>
                  <a:lnTo>
                    <a:pt x="1022915" y="54215"/>
                  </a:lnTo>
                  <a:lnTo>
                    <a:pt x="1073160" y="45278"/>
                  </a:lnTo>
                  <a:lnTo>
                    <a:pt x="1123227" y="35143"/>
                  </a:lnTo>
                  <a:lnTo>
                    <a:pt x="1173217" y="26940"/>
                  </a:lnTo>
                  <a:lnTo>
                    <a:pt x="1221322" y="20213"/>
                  </a:lnTo>
                  <a:lnTo>
                    <a:pt x="1264275" y="14141"/>
                  </a:lnTo>
                  <a:lnTo>
                    <a:pt x="1307404" y="8360"/>
                  </a:lnTo>
                  <a:lnTo>
                    <a:pt x="1368338" y="2373"/>
                  </a:lnTo>
                  <a:lnTo>
                    <a:pt x="1421526" y="599"/>
                  </a:lnTo>
                  <a:lnTo>
                    <a:pt x="1480361" y="0"/>
                  </a:lnTo>
                  <a:lnTo>
                    <a:pt x="1538109" y="7449"/>
                  </a:lnTo>
                  <a:lnTo>
                    <a:pt x="1560087" y="15865"/>
                  </a:lnTo>
                  <a:lnTo>
                    <a:pt x="1565208" y="20697"/>
                  </a:lnTo>
                  <a:lnTo>
                    <a:pt x="1566774" y="25768"/>
                  </a:lnTo>
                  <a:lnTo>
                    <a:pt x="1565968" y="30998"/>
                  </a:lnTo>
                  <a:lnTo>
                    <a:pt x="1562657" y="35409"/>
                  </a:lnTo>
                  <a:lnTo>
                    <a:pt x="1539393" y="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382244" y="372343"/>
              <a:ext cx="393501" cy="176847"/>
            </a:xfrm>
            <a:custGeom>
              <a:avLst/>
              <a:gdLst/>
              <a:ahLst/>
              <a:cxnLst/>
              <a:rect l="0" t="0" r="0" b="0"/>
              <a:pathLst>
                <a:path w="393501" h="176847">
                  <a:moveTo>
                    <a:pt x="0" y="18746"/>
                  </a:moveTo>
                  <a:lnTo>
                    <a:pt x="13252" y="9912"/>
                  </a:lnTo>
                  <a:lnTo>
                    <a:pt x="47998" y="0"/>
                  </a:lnTo>
                  <a:lnTo>
                    <a:pt x="103718" y="730"/>
                  </a:lnTo>
                  <a:lnTo>
                    <a:pt x="167185" y="4298"/>
                  </a:lnTo>
                  <a:lnTo>
                    <a:pt x="216574" y="11075"/>
                  </a:lnTo>
                  <a:lnTo>
                    <a:pt x="266340" y="18939"/>
                  </a:lnTo>
                  <a:lnTo>
                    <a:pt x="324020" y="34296"/>
                  </a:lnTo>
                  <a:lnTo>
                    <a:pt x="379871" y="53987"/>
                  </a:lnTo>
                  <a:lnTo>
                    <a:pt x="389158" y="58882"/>
                  </a:lnTo>
                  <a:lnTo>
                    <a:pt x="393500" y="66768"/>
                  </a:lnTo>
                  <a:lnTo>
                    <a:pt x="393394" y="87858"/>
                  </a:lnTo>
                  <a:lnTo>
                    <a:pt x="388927" y="97181"/>
                  </a:lnTo>
                  <a:lnTo>
                    <a:pt x="374103" y="112470"/>
                  </a:lnTo>
                  <a:lnTo>
                    <a:pt x="349382" y="127056"/>
                  </a:lnTo>
                  <a:lnTo>
                    <a:pt x="287967" y="150521"/>
                  </a:lnTo>
                  <a:lnTo>
                    <a:pt x="228804" y="167981"/>
                  </a:lnTo>
                  <a:lnTo>
                    <a:pt x="199705" y="1768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420901" y="124816"/>
            <a:ext cx="1431221" cy="499491"/>
            <a:chOff x="8420901" y="124816"/>
            <a:chExt cx="1431221" cy="499491"/>
          </a:xfrm>
        </p:grpSpPr>
        <p:sp>
          <p:nvSpPr>
            <p:cNvPr id="128" name="Freeform 127"/>
            <p:cNvSpPr/>
            <p:nvPr/>
          </p:nvSpPr>
          <p:spPr>
            <a:xfrm>
              <a:off x="8420901" y="124816"/>
              <a:ext cx="108175" cy="499491"/>
            </a:xfrm>
            <a:custGeom>
              <a:avLst/>
              <a:gdLst/>
              <a:ahLst/>
              <a:cxnLst/>
              <a:rect l="0" t="0" r="0" b="0"/>
              <a:pathLst>
                <a:path w="108175" h="499491">
                  <a:moveTo>
                    <a:pt x="108174" y="0"/>
                  </a:moveTo>
                  <a:lnTo>
                    <a:pt x="76921" y="46455"/>
                  </a:lnTo>
                  <a:lnTo>
                    <a:pt x="62213" y="98642"/>
                  </a:lnTo>
                  <a:lnTo>
                    <a:pt x="54352" y="159801"/>
                  </a:lnTo>
                  <a:lnTo>
                    <a:pt x="52974" y="222792"/>
                  </a:lnTo>
                  <a:lnTo>
                    <a:pt x="58478" y="278970"/>
                  </a:lnTo>
                  <a:lnTo>
                    <a:pt x="69737" y="337253"/>
                  </a:lnTo>
                  <a:lnTo>
                    <a:pt x="78665" y="392714"/>
                  </a:lnTo>
                  <a:lnTo>
                    <a:pt x="74570" y="428758"/>
                  </a:lnTo>
                  <a:lnTo>
                    <a:pt x="51927" y="480824"/>
                  </a:lnTo>
                  <a:lnTo>
                    <a:pt x="38797" y="493533"/>
                  </a:lnTo>
                  <a:lnTo>
                    <a:pt x="31412" y="498217"/>
                  </a:lnTo>
                  <a:lnTo>
                    <a:pt x="24639" y="499490"/>
                  </a:lnTo>
                  <a:lnTo>
                    <a:pt x="18275" y="498490"/>
                  </a:lnTo>
                  <a:lnTo>
                    <a:pt x="0" y="490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560729" y="316200"/>
              <a:ext cx="168052" cy="185375"/>
            </a:xfrm>
            <a:custGeom>
              <a:avLst/>
              <a:gdLst/>
              <a:ahLst/>
              <a:cxnLst/>
              <a:rect l="0" t="0" r="0" b="0"/>
              <a:pathLst>
                <a:path w="168052" h="185375">
                  <a:moveTo>
                    <a:pt x="43235" y="0"/>
                  </a:moveTo>
                  <a:lnTo>
                    <a:pt x="38817" y="50744"/>
                  </a:lnTo>
                  <a:lnTo>
                    <a:pt x="29042" y="112924"/>
                  </a:lnTo>
                  <a:lnTo>
                    <a:pt x="20025" y="145331"/>
                  </a:lnTo>
                  <a:lnTo>
                    <a:pt x="0" y="183756"/>
                  </a:lnTo>
                  <a:lnTo>
                    <a:pt x="543" y="185374"/>
                  </a:lnTo>
                  <a:lnTo>
                    <a:pt x="8543" y="177310"/>
                  </a:lnTo>
                  <a:lnTo>
                    <a:pt x="54582" y="113946"/>
                  </a:lnTo>
                  <a:lnTo>
                    <a:pt x="86517" y="86014"/>
                  </a:lnTo>
                  <a:lnTo>
                    <a:pt x="94279" y="83230"/>
                  </a:lnTo>
                  <a:lnTo>
                    <a:pt x="110300" y="82603"/>
                  </a:lnTo>
                  <a:lnTo>
                    <a:pt x="142261" y="92678"/>
                  </a:lnTo>
                  <a:lnTo>
                    <a:pt x="155356" y="88651"/>
                  </a:lnTo>
                  <a:lnTo>
                    <a:pt x="159588" y="90536"/>
                  </a:lnTo>
                  <a:lnTo>
                    <a:pt x="162408" y="95490"/>
                  </a:lnTo>
                  <a:lnTo>
                    <a:pt x="164618" y="109933"/>
                  </a:lnTo>
                  <a:lnTo>
                    <a:pt x="156411" y="160275"/>
                  </a:lnTo>
                  <a:lnTo>
                    <a:pt x="158442" y="163248"/>
                  </a:lnTo>
                  <a:lnTo>
                    <a:pt x="168051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770385" y="249631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920164" y="407731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920164" y="490942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194758" y="474300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361179" y="499263"/>
              <a:ext cx="49927" cy="8322"/>
            </a:xfrm>
            <a:custGeom>
              <a:avLst/>
              <a:gdLst/>
              <a:ahLst/>
              <a:cxnLst/>
              <a:rect l="0" t="0" r="0" b="0"/>
              <a:pathLst>
                <a:path w="49927" h="8322">
                  <a:moveTo>
                    <a:pt x="0" y="0"/>
                  </a:moveTo>
                  <a:lnTo>
                    <a:pt x="49926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577526" y="507584"/>
              <a:ext cx="33286" cy="8322"/>
            </a:xfrm>
            <a:custGeom>
              <a:avLst/>
              <a:gdLst/>
              <a:ahLst/>
              <a:cxnLst/>
              <a:rect l="0" t="0" r="0" b="0"/>
              <a:pathLst>
                <a:path w="33286" h="8322">
                  <a:moveTo>
                    <a:pt x="0" y="0"/>
                  </a:moveTo>
                  <a:lnTo>
                    <a:pt x="33285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785553" y="499263"/>
              <a:ext cx="66569" cy="16643"/>
            </a:xfrm>
            <a:custGeom>
              <a:avLst/>
              <a:gdLst/>
              <a:ahLst/>
              <a:cxnLst/>
              <a:rect l="0" t="0" r="0" b="0"/>
              <a:pathLst>
                <a:path w="66569" h="16643">
                  <a:moveTo>
                    <a:pt x="0" y="16642"/>
                  </a:moveTo>
                  <a:lnTo>
                    <a:pt x="57572" y="2249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691597" y="2313754"/>
            <a:ext cx="391090" cy="727062"/>
            <a:chOff x="5691597" y="2313754"/>
            <a:chExt cx="391090" cy="727062"/>
          </a:xfrm>
        </p:grpSpPr>
        <p:sp>
          <p:nvSpPr>
            <p:cNvPr id="138" name="Freeform 137"/>
            <p:cNvSpPr/>
            <p:nvPr/>
          </p:nvSpPr>
          <p:spPr>
            <a:xfrm>
              <a:off x="5691597" y="2438067"/>
              <a:ext cx="41565" cy="490249"/>
            </a:xfrm>
            <a:custGeom>
              <a:avLst/>
              <a:gdLst/>
              <a:ahLst/>
              <a:cxnLst/>
              <a:rect l="0" t="0" r="0" b="0"/>
              <a:pathLst>
                <a:path w="41565" h="490249">
                  <a:moveTo>
                    <a:pt x="16642" y="0"/>
                  </a:moveTo>
                  <a:lnTo>
                    <a:pt x="30835" y="53828"/>
                  </a:lnTo>
                  <a:lnTo>
                    <a:pt x="39204" y="112060"/>
                  </a:lnTo>
                  <a:lnTo>
                    <a:pt x="41290" y="171385"/>
                  </a:lnTo>
                  <a:lnTo>
                    <a:pt x="41564" y="227365"/>
                  </a:lnTo>
                  <a:lnTo>
                    <a:pt x="32548" y="289492"/>
                  </a:lnTo>
                  <a:lnTo>
                    <a:pt x="25038" y="345556"/>
                  </a:lnTo>
                  <a:lnTo>
                    <a:pt x="16577" y="404784"/>
                  </a:lnTo>
                  <a:lnTo>
                    <a:pt x="9591" y="457783"/>
                  </a:lnTo>
                  <a:lnTo>
                    <a:pt x="4280" y="488514"/>
                  </a:lnTo>
                  <a:lnTo>
                    <a:pt x="2853" y="490248"/>
                  </a:lnTo>
                  <a:lnTo>
                    <a:pt x="0" y="4659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66486" y="2313754"/>
              <a:ext cx="294986" cy="205274"/>
            </a:xfrm>
            <a:custGeom>
              <a:avLst/>
              <a:gdLst/>
              <a:ahLst/>
              <a:cxnLst/>
              <a:rect l="0" t="0" r="0" b="0"/>
              <a:pathLst>
                <a:path w="294986" h="205274">
                  <a:moveTo>
                    <a:pt x="0" y="82708"/>
                  </a:moveTo>
                  <a:lnTo>
                    <a:pt x="39120" y="144135"/>
                  </a:lnTo>
                  <a:lnTo>
                    <a:pt x="81008" y="173943"/>
                  </a:lnTo>
                  <a:lnTo>
                    <a:pt x="138611" y="199928"/>
                  </a:lnTo>
                  <a:lnTo>
                    <a:pt x="178830" y="205273"/>
                  </a:lnTo>
                  <a:lnTo>
                    <a:pt x="217045" y="198022"/>
                  </a:lnTo>
                  <a:lnTo>
                    <a:pt x="251790" y="184163"/>
                  </a:lnTo>
                  <a:lnTo>
                    <a:pt x="281090" y="159510"/>
                  </a:lnTo>
                  <a:lnTo>
                    <a:pt x="291350" y="139340"/>
                  </a:lnTo>
                  <a:lnTo>
                    <a:pt x="294985" y="118973"/>
                  </a:lnTo>
                  <a:lnTo>
                    <a:pt x="293520" y="100675"/>
                  </a:lnTo>
                  <a:lnTo>
                    <a:pt x="287320" y="85762"/>
                  </a:lnTo>
                  <a:lnTo>
                    <a:pt x="262060" y="49655"/>
                  </a:lnTo>
                  <a:lnTo>
                    <a:pt x="240062" y="31823"/>
                  </a:lnTo>
                  <a:lnTo>
                    <a:pt x="185556" y="10995"/>
                  </a:lnTo>
                  <a:lnTo>
                    <a:pt x="147806" y="2042"/>
                  </a:lnTo>
                  <a:lnTo>
                    <a:pt x="91759" y="0"/>
                  </a:lnTo>
                  <a:lnTo>
                    <a:pt x="54925" y="4064"/>
                  </a:lnTo>
                  <a:lnTo>
                    <a:pt x="37971" y="11081"/>
                  </a:lnTo>
                  <a:lnTo>
                    <a:pt x="30862" y="15541"/>
                  </a:lnTo>
                  <a:lnTo>
                    <a:pt x="20496" y="27893"/>
                  </a:lnTo>
                  <a:lnTo>
                    <a:pt x="13732" y="41703"/>
                  </a:lnTo>
                  <a:lnTo>
                    <a:pt x="8322" y="6606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008477" y="2404783"/>
              <a:ext cx="32605" cy="499264"/>
            </a:xfrm>
            <a:custGeom>
              <a:avLst/>
              <a:gdLst/>
              <a:ahLst/>
              <a:cxnLst/>
              <a:rect l="0" t="0" r="0" b="0"/>
              <a:pathLst>
                <a:path w="32605" h="499264">
                  <a:moveTo>
                    <a:pt x="32604" y="0"/>
                  </a:moveTo>
                  <a:lnTo>
                    <a:pt x="32604" y="59579"/>
                  </a:lnTo>
                  <a:lnTo>
                    <a:pt x="32604" y="111792"/>
                  </a:lnTo>
                  <a:lnTo>
                    <a:pt x="28187" y="168941"/>
                  </a:lnTo>
                  <a:lnTo>
                    <a:pt x="24797" y="224635"/>
                  </a:lnTo>
                  <a:lnTo>
                    <a:pt x="18632" y="280138"/>
                  </a:lnTo>
                  <a:lnTo>
                    <a:pt x="11896" y="335615"/>
                  </a:lnTo>
                  <a:lnTo>
                    <a:pt x="2763" y="392356"/>
                  </a:lnTo>
                  <a:lnTo>
                    <a:pt x="0" y="446574"/>
                  </a:lnTo>
                  <a:lnTo>
                    <a:pt x="1987" y="476871"/>
                  </a:lnTo>
                  <a:lnTo>
                    <a:pt x="7641" y="4992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733202" y="2812514"/>
              <a:ext cx="349485" cy="228302"/>
            </a:xfrm>
            <a:custGeom>
              <a:avLst/>
              <a:gdLst/>
              <a:ahLst/>
              <a:cxnLst/>
              <a:rect l="0" t="0" r="0" b="0"/>
              <a:pathLst>
                <a:path w="349485" h="228302">
                  <a:moveTo>
                    <a:pt x="0" y="0"/>
                  </a:moveTo>
                  <a:lnTo>
                    <a:pt x="6643" y="58622"/>
                  </a:lnTo>
                  <a:lnTo>
                    <a:pt x="19560" y="121030"/>
                  </a:lnTo>
                  <a:lnTo>
                    <a:pt x="52070" y="183245"/>
                  </a:lnTo>
                  <a:lnTo>
                    <a:pt x="79942" y="213936"/>
                  </a:lnTo>
                  <a:lnTo>
                    <a:pt x="103331" y="224521"/>
                  </a:lnTo>
                  <a:lnTo>
                    <a:pt x="130060" y="228301"/>
                  </a:lnTo>
                  <a:lnTo>
                    <a:pt x="173523" y="224307"/>
                  </a:lnTo>
                  <a:lnTo>
                    <a:pt x="227829" y="201701"/>
                  </a:lnTo>
                  <a:lnTo>
                    <a:pt x="278046" y="169126"/>
                  </a:lnTo>
                  <a:lnTo>
                    <a:pt x="326401" y="120960"/>
                  </a:lnTo>
                  <a:lnTo>
                    <a:pt x="341823" y="94190"/>
                  </a:lnTo>
                  <a:lnTo>
                    <a:pt x="349484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8246027" y="732252"/>
            <a:ext cx="1606095" cy="441017"/>
            <a:chOff x="8246027" y="732252"/>
            <a:chExt cx="1606095" cy="441017"/>
          </a:xfrm>
        </p:grpSpPr>
        <p:sp>
          <p:nvSpPr>
            <p:cNvPr id="143" name="Freeform 142"/>
            <p:cNvSpPr/>
            <p:nvPr/>
          </p:nvSpPr>
          <p:spPr>
            <a:xfrm>
              <a:off x="8304406" y="786082"/>
              <a:ext cx="108175" cy="4419"/>
            </a:xfrm>
            <a:custGeom>
              <a:avLst/>
              <a:gdLst/>
              <a:ahLst/>
              <a:cxnLst/>
              <a:rect l="0" t="0" r="0" b="0"/>
              <a:pathLst>
                <a:path w="108175" h="4419">
                  <a:moveTo>
                    <a:pt x="0" y="4418"/>
                  </a:moveTo>
                  <a:lnTo>
                    <a:pt x="13252" y="0"/>
                  </a:lnTo>
                  <a:lnTo>
                    <a:pt x="27155" y="297"/>
                  </a:lnTo>
                  <a:lnTo>
                    <a:pt x="81668" y="4056"/>
                  </a:lnTo>
                  <a:lnTo>
                    <a:pt x="108174" y="441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337690" y="775592"/>
              <a:ext cx="299559" cy="48193"/>
            </a:xfrm>
            <a:custGeom>
              <a:avLst/>
              <a:gdLst/>
              <a:ahLst/>
              <a:cxnLst/>
              <a:rect l="0" t="0" r="0" b="0"/>
              <a:pathLst>
                <a:path w="299559" h="48193">
                  <a:moveTo>
                    <a:pt x="0" y="6587"/>
                  </a:moveTo>
                  <a:lnTo>
                    <a:pt x="29621" y="0"/>
                  </a:lnTo>
                  <a:lnTo>
                    <a:pt x="91940" y="883"/>
                  </a:lnTo>
                  <a:lnTo>
                    <a:pt x="146135" y="6760"/>
                  </a:lnTo>
                  <a:lnTo>
                    <a:pt x="206029" y="20714"/>
                  </a:lnTo>
                  <a:lnTo>
                    <a:pt x="265246" y="37120"/>
                  </a:lnTo>
                  <a:lnTo>
                    <a:pt x="299558" y="4819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612285" y="773858"/>
              <a:ext cx="83691" cy="116495"/>
            </a:xfrm>
            <a:custGeom>
              <a:avLst/>
              <a:gdLst/>
              <a:ahLst/>
              <a:cxnLst/>
              <a:rect l="0" t="0" r="0" b="0"/>
              <a:pathLst>
                <a:path w="83691" h="116495">
                  <a:moveTo>
                    <a:pt x="0" y="0"/>
                  </a:moveTo>
                  <a:lnTo>
                    <a:pt x="49205" y="15117"/>
                  </a:lnTo>
                  <a:lnTo>
                    <a:pt x="68306" y="29853"/>
                  </a:lnTo>
                  <a:lnTo>
                    <a:pt x="79977" y="43778"/>
                  </a:lnTo>
                  <a:lnTo>
                    <a:pt x="82904" y="51375"/>
                  </a:lnTo>
                  <a:lnTo>
                    <a:pt x="83690" y="67212"/>
                  </a:lnTo>
                  <a:lnTo>
                    <a:pt x="78493" y="81031"/>
                  </a:lnTo>
                  <a:lnTo>
                    <a:pt x="69094" y="93336"/>
                  </a:lnTo>
                  <a:lnTo>
                    <a:pt x="55671" y="104969"/>
                  </a:lnTo>
                  <a:lnTo>
                    <a:pt x="35530" y="111372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246027" y="732252"/>
              <a:ext cx="158233" cy="124817"/>
            </a:xfrm>
            <a:custGeom>
              <a:avLst/>
              <a:gdLst/>
              <a:ahLst/>
              <a:cxnLst/>
              <a:rect l="0" t="0" r="0" b="0"/>
              <a:pathLst>
                <a:path w="158233" h="124817">
                  <a:moveTo>
                    <a:pt x="116627" y="0"/>
                  </a:moveTo>
                  <a:lnTo>
                    <a:pt x="82886" y="2466"/>
                  </a:lnTo>
                  <a:lnTo>
                    <a:pt x="41677" y="15118"/>
                  </a:lnTo>
                  <a:lnTo>
                    <a:pt x="4541" y="39362"/>
                  </a:lnTo>
                  <a:lnTo>
                    <a:pt x="1222" y="45657"/>
                  </a:lnTo>
                  <a:lnTo>
                    <a:pt x="0" y="60048"/>
                  </a:lnTo>
                  <a:lnTo>
                    <a:pt x="3742" y="65920"/>
                  </a:lnTo>
                  <a:lnTo>
                    <a:pt x="17762" y="74910"/>
                  </a:lnTo>
                  <a:lnTo>
                    <a:pt x="75079" y="96918"/>
                  </a:lnTo>
                  <a:lnTo>
                    <a:pt x="137393" y="116485"/>
                  </a:lnTo>
                  <a:lnTo>
                    <a:pt x="158232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998184" y="795618"/>
              <a:ext cx="120106" cy="227872"/>
            </a:xfrm>
            <a:custGeom>
              <a:avLst/>
              <a:gdLst/>
              <a:ahLst/>
              <a:cxnLst/>
              <a:rect l="0" t="0" r="0" b="0"/>
              <a:pathLst>
                <a:path w="120106" h="227872">
                  <a:moveTo>
                    <a:pt x="13512" y="152981"/>
                  </a:moveTo>
                  <a:lnTo>
                    <a:pt x="52632" y="97048"/>
                  </a:lnTo>
                  <a:lnTo>
                    <a:pt x="56170" y="79121"/>
                  </a:lnTo>
                  <a:lnTo>
                    <a:pt x="55819" y="70457"/>
                  </a:lnTo>
                  <a:lnTo>
                    <a:pt x="52811" y="65605"/>
                  </a:lnTo>
                  <a:lnTo>
                    <a:pt x="48033" y="63296"/>
                  </a:lnTo>
                  <a:lnTo>
                    <a:pt x="42073" y="62680"/>
                  </a:lnTo>
                  <a:lnTo>
                    <a:pt x="36251" y="65968"/>
                  </a:lnTo>
                  <a:lnTo>
                    <a:pt x="19221" y="88266"/>
                  </a:lnTo>
                  <a:lnTo>
                    <a:pt x="4314" y="118294"/>
                  </a:lnTo>
                  <a:lnTo>
                    <a:pt x="0" y="150614"/>
                  </a:lnTo>
                  <a:lnTo>
                    <a:pt x="2267" y="172578"/>
                  </a:lnTo>
                  <a:lnTo>
                    <a:pt x="6015" y="180839"/>
                  </a:lnTo>
                  <a:lnTo>
                    <a:pt x="17577" y="192483"/>
                  </a:lnTo>
                  <a:lnTo>
                    <a:pt x="24542" y="195033"/>
                  </a:lnTo>
                  <a:lnTo>
                    <a:pt x="39679" y="195402"/>
                  </a:lnTo>
                  <a:lnTo>
                    <a:pt x="55653" y="185087"/>
                  </a:lnTo>
                  <a:lnTo>
                    <a:pt x="70148" y="169100"/>
                  </a:lnTo>
                  <a:lnTo>
                    <a:pt x="98113" y="118727"/>
                  </a:lnTo>
                  <a:lnTo>
                    <a:pt x="111078" y="61292"/>
                  </a:lnTo>
                  <a:lnTo>
                    <a:pt x="120105" y="3947"/>
                  </a:lnTo>
                  <a:lnTo>
                    <a:pt x="119708" y="0"/>
                  </a:lnTo>
                  <a:lnTo>
                    <a:pt x="118518" y="1992"/>
                  </a:lnTo>
                  <a:lnTo>
                    <a:pt x="107230" y="61880"/>
                  </a:lnTo>
                  <a:lnTo>
                    <a:pt x="105691" y="111504"/>
                  </a:lnTo>
                  <a:lnTo>
                    <a:pt x="105170" y="173552"/>
                  </a:lnTo>
                  <a:lnTo>
                    <a:pt x="113364" y="2278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223249" y="813738"/>
              <a:ext cx="124025" cy="198454"/>
            </a:xfrm>
            <a:custGeom>
              <a:avLst/>
              <a:gdLst/>
              <a:ahLst/>
              <a:cxnLst/>
              <a:rect l="0" t="0" r="0" b="0"/>
              <a:pathLst>
                <a:path w="124025" h="198454">
                  <a:moveTo>
                    <a:pt x="4794" y="43330"/>
                  </a:moveTo>
                  <a:lnTo>
                    <a:pt x="3869" y="99178"/>
                  </a:lnTo>
                  <a:lnTo>
                    <a:pt x="0" y="119358"/>
                  </a:lnTo>
                  <a:lnTo>
                    <a:pt x="23298" y="60578"/>
                  </a:lnTo>
                  <a:lnTo>
                    <a:pt x="52353" y="17263"/>
                  </a:lnTo>
                  <a:lnTo>
                    <a:pt x="68153" y="6165"/>
                  </a:lnTo>
                  <a:lnTo>
                    <a:pt x="86577" y="0"/>
                  </a:lnTo>
                  <a:lnTo>
                    <a:pt x="104012" y="342"/>
                  </a:lnTo>
                  <a:lnTo>
                    <a:pt x="108846" y="3576"/>
                  </a:lnTo>
                  <a:lnTo>
                    <a:pt x="111145" y="8507"/>
                  </a:lnTo>
                  <a:lnTo>
                    <a:pt x="111753" y="14567"/>
                  </a:lnTo>
                  <a:lnTo>
                    <a:pt x="109384" y="20456"/>
                  </a:lnTo>
                  <a:lnTo>
                    <a:pt x="82533" y="48787"/>
                  </a:lnTo>
                  <a:lnTo>
                    <a:pt x="80658" y="56214"/>
                  </a:lnTo>
                  <a:lnTo>
                    <a:pt x="83507" y="74327"/>
                  </a:lnTo>
                  <a:lnTo>
                    <a:pt x="95506" y="96482"/>
                  </a:lnTo>
                  <a:lnTo>
                    <a:pt x="119080" y="128700"/>
                  </a:lnTo>
                  <a:lnTo>
                    <a:pt x="122590" y="136301"/>
                  </a:lnTo>
                  <a:lnTo>
                    <a:pt x="124024" y="152144"/>
                  </a:lnTo>
                  <a:lnTo>
                    <a:pt x="123112" y="160251"/>
                  </a:lnTo>
                  <a:lnTo>
                    <a:pt x="119730" y="166581"/>
                  </a:lnTo>
                  <a:lnTo>
                    <a:pt x="91120" y="191042"/>
                  </a:lnTo>
                  <a:lnTo>
                    <a:pt x="74904" y="196813"/>
                  </a:lnTo>
                  <a:lnTo>
                    <a:pt x="59068" y="198453"/>
                  </a:lnTo>
                  <a:lnTo>
                    <a:pt x="54845" y="197596"/>
                  </a:lnTo>
                  <a:lnTo>
                    <a:pt x="46399" y="1931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385756" y="947332"/>
              <a:ext cx="91919" cy="101121"/>
            </a:xfrm>
            <a:custGeom>
              <a:avLst/>
              <a:gdLst/>
              <a:ahLst/>
              <a:cxnLst/>
              <a:rect l="0" t="0" r="0" b="0"/>
              <a:pathLst>
                <a:path w="91919" h="101121">
                  <a:moveTo>
                    <a:pt x="58634" y="9589"/>
                  </a:moveTo>
                  <a:lnTo>
                    <a:pt x="45382" y="754"/>
                  </a:lnTo>
                  <a:lnTo>
                    <a:pt x="38704" y="0"/>
                  </a:lnTo>
                  <a:lnTo>
                    <a:pt x="23889" y="4094"/>
                  </a:lnTo>
                  <a:lnTo>
                    <a:pt x="10524" y="17009"/>
                  </a:lnTo>
                  <a:lnTo>
                    <a:pt x="4372" y="25630"/>
                  </a:lnTo>
                  <a:lnTo>
                    <a:pt x="0" y="42606"/>
                  </a:lnTo>
                  <a:lnTo>
                    <a:pt x="129" y="51016"/>
                  </a:lnTo>
                  <a:lnTo>
                    <a:pt x="3913" y="58472"/>
                  </a:lnTo>
                  <a:lnTo>
                    <a:pt x="17979" y="71687"/>
                  </a:lnTo>
                  <a:lnTo>
                    <a:pt x="25983" y="75026"/>
                  </a:lnTo>
                  <a:lnTo>
                    <a:pt x="42274" y="76271"/>
                  </a:lnTo>
                  <a:lnTo>
                    <a:pt x="67038" y="67356"/>
                  </a:lnTo>
                  <a:lnTo>
                    <a:pt x="73482" y="67516"/>
                  </a:lnTo>
                  <a:lnTo>
                    <a:pt x="78703" y="70396"/>
                  </a:lnTo>
                  <a:lnTo>
                    <a:pt x="86044" y="80069"/>
                  </a:lnTo>
                  <a:lnTo>
                    <a:pt x="91918" y="1011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553393" y="948599"/>
              <a:ext cx="298729" cy="224670"/>
            </a:xfrm>
            <a:custGeom>
              <a:avLst/>
              <a:gdLst/>
              <a:ahLst/>
              <a:cxnLst/>
              <a:rect l="0" t="0" r="0" b="0"/>
              <a:pathLst>
                <a:path w="298729" h="224670">
                  <a:moveTo>
                    <a:pt x="74060" y="0"/>
                  </a:moveTo>
                  <a:lnTo>
                    <a:pt x="55055" y="7568"/>
                  </a:lnTo>
                  <a:lnTo>
                    <a:pt x="43732" y="16000"/>
                  </a:lnTo>
                  <a:lnTo>
                    <a:pt x="31379" y="35560"/>
                  </a:lnTo>
                  <a:lnTo>
                    <a:pt x="29819" y="53403"/>
                  </a:lnTo>
                  <a:lnTo>
                    <a:pt x="33132" y="71812"/>
                  </a:lnTo>
                  <a:lnTo>
                    <a:pt x="57040" y="116153"/>
                  </a:lnTo>
                  <a:lnTo>
                    <a:pt x="56241" y="122739"/>
                  </a:lnTo>
                  <a:lnTo>
                    <a:pt x="53860" y="128979"/>
                  </a:lnTo>
                  <a:lnTo>
                    <a:pt x="48574" y="134063"/>
                  </a:lnTo>
                  <a:lnTo>
                    <a:pt x="32839" y="142178"/>
                  </a:lnTo>
                  <a:lnTo>
                    <a:pt x="3188" y="147527"/>
                  </a:lnTo>
                  <a:lnTo>
                    <a:pt x="0" y="146429"/>
                  </a:lnTo>
                  <a:lnTo>
                    <a:pt x="1573" y="143847"/>
                  </a:lnTo>
                  <a:lnTo>
                    <a:pt x="15031" y="136048"/>
                  </a:lnTo>
                  <a:lnTo>
                    <a:pt x="71217" y="115018"/>
                  </a:lnTo>
                  <a:lnTo>
                    <a:pt x="132571" y="92776"/>
                  </a:lnTo>
                  <a:lnTo>
                    <a:pt x="163204" y="77210"/>
                  </a:lnTo>
                  <a:lnTo>
                    <a:pt x="166773" y="71814"/>
                  </a:lnTo>
                  <a:lnTo>
                    <a:pt x="166380" y="66367"/>
                  </a:lnTo>
                  <a:lnTo>
                    <a:pt x="163343" y="60887"/>
                  </a:lnTo>
                  <a:lnTo>
                    <a:pt x="156696" y="58158"/>
                  </a:lnTo>
                  <a:lnTo>
                    <a:pt x="136983" y="57592"/>
                  </a:lnTo>
                  <a:lnTo>
                    <a:pt x="104312" y="66888"/>
                  </a:lnTo>
                  <a:lnTo>
                    <a:pt x="96077" y="73254"/>
                  </a:lnTo>
                  <a:lnTo>
                    <a:pt x="84462" y="90188"/>
                  </a:lnTo>
                  <a:lnTo>
                    <a:pt x="82844" y="98033"/>
                  </a:lnTo>
                  <a:lnTo>
                    <a:pt x="83614" y="105111"/>
                  </a:lnTo>
                  <a:lnTo>
                    <a:pt x="85977" y="111680"/>
                  </a:lnTo>
                  <a:lnTo>
                    <a:pt x="95999" y="123909"/>
                  </a:lnTo>
                  <a:lnTo>
                    <a:pt x="152610" y="160486"/>
                  </a:lnTo>
                  <a:lnTo>
                    <a:pt x="205146" y="187439"/>
                  </a:lnTo>
                  <a:lnTo>
                    <a:pt x="258190" y="209644"/>
                  </a:lnTo>
                  <a:lnTo>
                    <a:pt x="298728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017421" y="1191397"/>
            <a:ext cx="3609964" cy="2926039"/>
            <a:chOff x="6017421" y="1191397"/>
            <a:chExt cx="3609964" cy="2926039"/>
          </a:xfrm>
        </p:grpSpPr>
        <p:sp>
          <p:nvSpPr>
            <p:cNvPr id="152" name="Freeform 151"/>
            <p:cNvSpPr/>
            <p:nvPr/>
          </p:nvSpPr>
          <p:spPr>
            <a:xfrm>
              <a:off x="6017421" y="1298084"/>
              <a:ext cx="3609964" cy="2819352"/>
            </a:xfrm>
            <a:custGeom>
              <a:avLst/>
              <a:gdLst/>
              <a:ahLst/>
              <a:cxnLst/>
              <a:rect l="0" t="0" r="0" b="0"/>
              <a:pathLst>
                <a:path w="3609964" h="2819352">
                  <a:moveTo>
                    <a:pt x="3560105" y="0"/>
                  </a:moveTo>
                  <a:lnTo>
                    <a:pt x="3579429" y="57972"/>
                  </a:lnTo>
                  <a:lnTo>
                    <a:pt x="3598194" y="120910"/>
                  </a:lnTo>
                  <a:lnTo>
                    <a:pt x="3608291" y="181784"/>
                  </a:lnTo>
                  <a:lnTo>
                    <a:pt x="3609688" y="236058"/>
                  </a:lnTo>
                  <a:lnTo>
                    <a:pt x="3609963" y="293760"/>
                  </a:lnTo>
                  <a:lnTo>
                    <a:pt x="3607546" y="341910"/>
                  </a:lnTo>
                  <a:lnTo>
                    <a:pt x="3603440" y="391310"/>
                  </a:lnTo>
                  <a:lnTo>
                    <a:pt x="3599757" y="443546"/>
                  </a:lnTo>
                  <a:lnTo>
                    <a:pt x="3592811" y="502478"/>
                  </a:lnTo>
                  <a:lnTo>
                    <a:pt x="3584898" y="564318"/>
                  </a:lnTo>
                  <a:lnTo>
                    <a:pt x="3576696" y="626095"/>
                  </a:lnTo>
                  <a:lnTo>
                    <a:pt x="3570253" y="670278"/>
                  </a:lnTo>
                  <a:lnTo>
                    <a:pt x="3561225" y="717652"/>
                  </a:lnTo>
                  <a:lnTo>
                    <a:pt x="3553515" y="766443"/>
                  </a:lnTo>
                  <a:lnTo>
                    <a:pt x="3546082" y="815866"/>
                  </a:lnTo>
                  <a:lnTo>
                    <a:pt x="3536614" y="865568"/>
                  </a:lnTo>
                  <a:lnTo>
                    <a:pt x="3526243" y="915394"/>
                  </a:lnTo>
                  <a:lnTo>
                    <a:pt x="3515470" y="966201"/>
                  </a:lnTo>
                  <a:lnTo>
                    <a:pt x="3504518" y="1019601"/>
                  </a:lnTo>
                  <a:lnTo>
                    <a:pt x="3491021" y="1074152"/>
                  </a:lnTo>
                  <a:lnTo>
                    <a:pt x="3475777" y="1129216"/>
                  </a:lnTo>
                  <a:lnTo>
                    <a:pt x="3459756" y="1184508"/>
                  </a:lnTo>
                  <a:lnTo>
                    <a:pt x="3443390" y="1242366"/>
                  </a:lnTo>
                  <a:lnTo>
                    <a:pt x="3425946" y="1301057"/>
                  </a:lnTo>
                  <a:lnTo>
                    <a:pt x="3405866" y="1357960"/>
                  </a:lnTo>
                  <a:lnTo>
                    <a:pt x="3384614" y="1414069"/>
                  </a:lnTo>
                  <a:lnTo>
                    <a:pt x="3362841" y="1470750"/>
                  </a:lnTo>
                  <a:lnTo>
                    <a:pt x="3340836" y="1529842"/>
                  </a:lnTo>
                  <a:lnTo>
                    <a:pt x="3316264" y="1587540"/>
                  </a:lnTo>
                  <a:lnTo>
                    <a:pt x="3289933" y="1644003"/>
                  </a:lnTo>
                  <a:lnTo>
                    <a:pt x="3262822" y="1699915"/>
                  </a:lnTo>
                  <a:lnTo>
                    <a:pt x="3235363" y="1758050"/>
                  </a:lnTo>
                  <a:lnTo>
                    <a:pt x="3206824" y="1816863"/>
                  </a:lnTo>
                  <a:lnTo>
                    <a:pt x="3175650" y="1873821"/>
                  </a:lnTo>
                  <a:lnTo>
                    <a:pt x="3145769" y="1929955"/>
                  </a:lnTo>
                  <a:lnTo>
                    <a:pt x="3116155" y="1984797"/>
                  </a:lnTo>
                  <a:lnTo>
                    <a:pt x="3084501" y="2036909"/>
                  </a:lnTo>
                  <a:lnTo>
                    <a:pt x="3051942" y="2087806"/>
                  </a:lnTo>
                  <a:lnTo>
                    <a:pt x="3018055" y="2138164"/>
                  </a:lnTo>
                  <a:lnTo>
                    <a:pt x="2981421" y="2188282"/>
                  </a:lnTo>
                  <a:lnTo>
                    <a:pt x="2943567" y="2238294"/>
                  </a:lnTo>
                  <a:lnTo>
                    <a:pt x="2905169" y="2287333"/>
                  </a:lnTo>
                  <a:lnTo>
                    <a:pt x="2866531" y="2333783"/>
                  </a:lnTo>
                  <a:lnTo>
                    <a:pt x="2803975" y="2397101"/>
                  </a:lnTo>
                  <a:lnTo>
                    <a:pt x="2743012" y="2456850"/>
                  </a:lnTo>
                  <a:lnTo>
                    <a:pt x="2679543" y="2515542"/>
                  </a:lnTo>
                  <a:lnTo>
                    <a:pt x="2635890" y="2549547"/>
                  </a:lnTo>
                  <a:lnTo>
                    <a:pt x="2590908" y="2580994"/>
                  </a:lnTo>
                  <a:lnTo>
                    <a:pt x="2543180" y="2613462"/>
                  </a:lnTo>
                  <a:lnTo>
                    <a:pt x="2496696" y="2641452"/>
                  </a:lnTo>
                  <a:lnTo>
                    <a:pt x="2449532" y="2667145"/>
                  </a:lnTo>
                  <a:lnTo>
                    <a:pt x="2397751" y="2693973"/>
                  </a:lnTo>
                  <a:lnTo>
                    <a:pt x="2346385" y="2716374"/>
                  </a:lnTo>
                  <a:lnTo>
                    <a:pt x="2295818" y="2735576"/>
                  </a:lnTo>
                  <a:lnTo>
                    <a:pt x="2245607" y="2753356"/>
                  </a:lnTo>
                  <a:lnTo>
                    <a:pt x="2195555" y="2768038"/>
                  </a:lnTo>
                  <a:lnTo>
                    <a:pt x="2144648" y="2780728"/>
                  </a:lnTo>
                  <a:lnTo>
                    <a:pt x="2091203" y="2792531"/>
                  </a:lnTo>
                  <a:lnTo>
                    <a:pt x="2036632" y="2803940"/>
                  </a:lnTo>
                  <a:lnTo>
                    <a:pt x="1982484" y="2813326"/>
                  </a:lnTo>
                  <a:lnTo>
                    <a:pt x="1930681" y="2817497"/>
                  </a:lnTo>
                  <a:lnTo>
                    <a:pt x="1877455" y="2819351"/>
                  </a:lnTo>
                  <a:lnTo>
                    <a:pt x="1822981" y="2819251"/>
                  </a:lnTo>
                  <a:lnTo>
                    <a:pt x="1767951" y="2816125"/>
                  </a:lnTo>
                  <a:lnTo>
                    <a:pt x="1712675" y="2811653"/>
                  </a:lnTo>
                  <a:lnTo>
                    <a:pt x="1657289" y="2805659"/>
                  </a:lnTo>
                  <a:lnTo>
                    <a:pt x="1601854" y="2796832"/>
                  </a:lnTo>
                  <a:lnTo>
                    <a:pt x="1546398" y="2786745"/>
                  </a:lnTo>
                  <a:lnTo>
                    <a:pt x="1490932" y="2775173"/>
                  </a:lnTo>
                  <a:lnTo>
                    <a:pt x="1435462" y="2760785"/>
                  </a:lnTo>
                  <a:lnTo>
                    <a:pt x="1379990" y="2745144"/>
                  </a:lnTo>
                  <a:lnTo>
                    <a:pt x="1325442" y="2728023"/>
                  </a:lnTo>
                  <a:lnTo>
                    <a:pt x="1273461" y="2708085"/>
                  </a:lnTo>
                  <a:lnTo>
                    <a:pt x="1222622" y="2689363"/>
                  </a:lnTo>
                  <a:lnTo>
                    <a:pt x="1172290" y="2670871"/>
                  </a:lnTo>
                  <a:lnTo>
                    <a:pt x="1122183" y="2650325"/>
                  </a:lnTo>
                  <a:lnTo>
                    <a:pt x="1072176" y="2628866"/>
                  </a:lnTo>
                  <a:lnTo>
                    <a:pt x="1022214" y="2607002"/>
                  </a:lnTo>
                  <a:lnTo>
                    <a:pt x="972273" y="2584956"/>
                  </a:lnTo>
                  <a:lnTo>
                    <a:pt x="924805" y="2562831"/>
                  </a:lnTo>
                  <a:lnTo>
                    <a:pt x="879053" y="2540670"/>
                  </a:lnTo>
                  <a:lnTo>
                    <a:pt x="834064" y="2518494"/>
                  </a:lnTo>
                  <a:lnTo>
                    <a:pt x="786948" y="2493844"/>
                  </a:lnTo>
                  <a:lnTo>
                    <a:pt x="740120" y="2468404"/>
                  </a:lnTo>
                  <a:lnTo>
                    <a:pt x="697734" y="2444770"/>
                  </a:lnTo>
                  <a:lnTo>
                    <a:pt x="654858" y="2419473"/>
                  </a:lnTo>
                  <a:lnTo>
                    <a:pt x="591601" y="2379241"/>
                  </a:lnTo>
                  <a:lnTo>
                    <a:pt x="531869" y="2338043"/>
                  </a:lnTo>
                  <a:lnTo>
                    <a:pt x="475648" y="2299024"/>
                  </a:lnTo>
                  <a:lnTo>
                    <a:pt x="421390" y="2261575"/>
                  </a:lnTo>
                  <a:lnTo>
                    <a:pt x="369256" y="2223667"/>
                  </a:lnTo>
                  <a:lnTo>
                    <a:pt x="310225" y="2173308"/>
                  </a:lnTo>
                  <a:lnTo>
                    <a:pt x="254973" y="2125488"/>
                  </a:lnTo>
                  <a:lnTo>
                    <a:pt x="200555" y="2069278"/>
                  </a:lnTo>
                  <a:lnTo>
                    <a:pt x="148665" y="2014190"/>
                  </a:lnTo>
                  <a:lnTo>
                    <a:pt x="122796" y="1980507"/>
                  </a:lnTo>
                  <a:lnTo>
                    <a:pt x="84383" y="1918262"/>
                  </a:lnTo>
                  <a:lnTo>
                    <a:pt x="50564" y="1855441"/>
                  </a:lnTo>
                  <a:lnTo>
                    <a:pt x="38412" y="1833050"/>
                  </a:lnTo>
                  <a:lnTo>
                    <a:pt x="33495" y="1826696"/>
                  </a:lnTo>
                  <a:lnTo>
                    <a:pt x="31141" y="1825234"/>
                  </a:lnTo>
                  <a:lnTo>
                    <a:pt x="30497" y="1827033"/>
                  </a:lnTo>
                  <a:lnTo>
                    <a:pt x="39059" y="1884580"/>
                  </a:lnTo>
                  <a:lnTo>
                    <a:pt x="38549" y="1887862"/>
                  </a:lnTo>
                  <a:lnTo>
                    <a:pt x="37285" y="1886351"/>
                  </a:lnTo>
                  <a:lnTo>
                    <a:pt x="17070" y="1823564"/>
                  </a:lnTo>
                  <a:lnTo>
                    <a:pt x="5887" y="1797820"/>
                  </a:lnTo>
                  <a:lnTo>
                    <a:pt x="5340" y="1797662"/>
                  </a:lnTo>
                  <a:lnTo>
                    <a:pt x="18502" y="1851526"/>
                  </a:lnTo>
                  <a:lnTo>
                    <a:pt x="32032" y="1914766"/>
                  </a:lnTo>
                  <a:lnTo>
                    <a:pt x="45857" y="1970018"/>
                  </a:lnTo>
                  <a:lnTo>
                    <a:pt x="62492" y="2027551"/>
                  </a:lnTo>
                  <a:lnTo>
                    <a:pt x="68039" y="2045740"/>
                  </a:lnTo>
                  <a:lnTo>
                    <a:pt x="68039" y="2048926"/>
                  </a:lnTo>
                  <a:lnTo>
                    <a:pt x="66190" y="2048276"/>
                  </a:lnTo>
                  <a:lnTo>
                    <a:pt x="63108" y="2045070"/>
                  </a:lnTo>
                  <a:lnTo>
                    <a:pt x="37394" y="1988902"/>
                  </a:lnTo>
                  <a:lnTo>
                    <a:pt x="18344" y="1927382"/>
                  </a:lnTo>
                  <a:lnTo>
                    <a:pt x="8692" y="1872409"/>
                  </a:lnTo>
                  <a:lnTo>
                    <a:pt x="652" y="1814376"/>
                  </a:lnTo>
                  <a:lnTo>
                    <a:pt x="0" y="1803152"/>
                  </a:lnTo>
                  <a:lnTo>
                    <a:pt x="3264" y="1795669"/>
                  </a:lnTo>
                  <a:lnTo>
                    <a:pt x="9138" y="1790681"/>
                  </a:lnTo>
                  <a:lnTo>
                    <a:pt x="16753" y="1787355"/>
                  </a:lnTo>
                  <a:lnTo>
                    <a:pt x="24602" y="1786987"/>
                  </a:lnTo>
                  <a:lnTo>
                    <a:pt x="59596" y="1799683"/>
                  </a:lnTo>
                  <a:lnTo>
                    <a:pt x="117159" y="1833301"/>
                  </a:lnTo>
                  <a:lnTo>
                    <a:pt x="178641" y="1881869"/>
                  </a:lnTo>
                  <a:lnTo>
                    <a:pt x="215044" y="19138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9477674" y="1191397"/>
              <a:ext cx="124817" cy="226575"/>
            </a:xfrm>
            <a:custGeom>
              <a:avLst/>
              <a:gdLst/>
              <a:ahLst/>
              <a:cxnLst/>
              <a:rect l="0" t="0" r="0" b="0"/>
              <a:pathLst>
                <a:path w="124817" h="226575">
                  <a:moveTo>
                    <a:pt x="0" y="31797"/>
                  </a:moveTo>
                  <a:lnTo>
                    <a:pt x="0" y="89494"/>
                  </a:lnTo>
                  <a:lnTo>
                    <a:pt x="2465" y="140958"/>
                  </a:lnTo>
                  <a:lnTo>
                    <a:pt x="8475" y="201875"/>
                  </a:lnTo>
                  <a:lnTo>
                    <a:pt x="12396" y="221108"/>
                  </a:lnTo>
                  <a:lnTo>
                    <a:pt x="15660" y="225498"/>
                  </a:lnTo>
                  <a:lnTo>
                    <a:pt x="19686" y="226574"/>
                  </a:lnTo>
                  <a:lnTo>
                    <a:pt x="24219" y="225443"/>
                  </a:lnTo>
                  <a:lnTo>
                    <a:pt x="28165" y="220991"/>
                  </a:lnTo>
                  <a:lnTo>
                    <a:pt x="35016" y="206182"/>
                  </a:lnTo>
                  <a:lnTo>
                    <a:pt x="43204" y="146784"/>
                  </a:lnTo>
                  <a:lnTo>
                    <a:pt x="48598" y="88103"/>
                  </a:lnTo>
                  <a:lnTo>
                    <a:pt x="49664" y="30660"/>
                  </a:lnTo>
                  <a:lnTo>
                    <a:pt x="50773" y="744"/>
                  </a:lnTo>
                  <a:lnTo>
                    <a:pt x="52340" y="0"/>
                  </a:lnTo>
                  <a:lnTo>
                    <a:pt x="61428" y="14671"/>
                  </a:lnTo>
                  <a:lnTo>
                    <a:pt x="91811" y="75745"/>
                  </a:lnTo>
                  <a:lnTo>
                    <a:pt x="109359" y="107149"/>
                  </a:lnTo>
                  <a:lnTo>
                    <a:pt x="124816" y="15661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444939" y="2496314"/>
            <a:ext cx="1221696" cy="787985"/>
            <a:chOff x="4444939" y="2496314"/>
            <a:chExt cx="1221696" cy="787985"/>
          </a:xfrm>
        </p:grpSpPr>
        <p:sp>
          <p:nvSpPr>
            <p:cNvPr id="155" name="Freeform 154"/>
            <p:cNvSpPr/>
            <p:nvPr/>
          </p:nvSpPr>
          <p:spPr>
            <a:xfrm>
              <a:off x="4444939" y="2496314"/>
              <a:ext cx="90033" cy="158101"/>
            </a:xfrm>
            <a:custGeom>
              <a:avLst/>
              <a:gdLst/>
              <a:ahLst/>
              <a:cxnLst/>
              <a:rect l="0" t="0" r="0" b="0"/>
              <a:pathLst>
                <a:path w="90033" h="158101">
                  <a:moveTo>
                    <a:pt x="15143" y="0"/>
                  </a:moveTo>
                  <a:lnTo>
                    <a:pt x="10725" y="53492"/>
                  </a:lnTo>
                  <a:lnTo>
                    <a:pt x="750" y="114864"/>
                  </a:lnTo>
                  <a:lnTo>
                    <a:pt x="0" y="126503"/>
                  </a:lnTo>
                  <a:lnTo>
                    <a:pt x="1349" y="131488"/>
                  </a:lnTo>
                  <a:lnTo>
                    <a:pt x="4098" y="132038"/>
                  </a:lnTo>
                  <a:lnTo>
                    <a:pt x="7780" y="129631"/>
                  </a:lnTo>
                  <a:lnTo>
                    <a:pt x="14336" y="117094"/>
                  </a:lnTo>
                  <a:lnTo>
                    <a:pt x="38300" y="57570"/>
                  </a:lnTo>
                  <a:lnTo>
                    <a:pt x="50357" y="29694"/>
                  </a:lnTo>
                  <a:lnTo>
                    <a:pt x="55261" y="22570"/>
                  </a:lnTo>
                  <a:lnTo>
                    <a:pt x="60380" y="20594"/>
                  </a:lnTo>
                  <a:lnTo>
                    <a:pt x="65641" y="22050"/>
                  </a:lnTo>
                  <a:lnTo>
                    <a:pt x="70998" y="25795"/>
                  </a:lnTo>
                  <a:lnTo>
                    <a:pt x="76950" y="42284"/>
                  </a:lnTo>
                  <a:lnTo>
                    <a:pt x="81084" y="98093"/>
                  </a:lnTo>
                  <a:lnTo>
                    <a:pt x="84053" y="140665"/>
                  </a:lnTo>
                  <a:lnTo>
                    <a:pt x="90032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568256" y="2612809"/>
              <a:ext cx="24963" cy="1"/>
            </a:xfrm>
            <a:custGeom>
              <a:avLst/>
              <a:gdLst/>
              <a:ahLst/>
              <a:cxnLst/>
              <a:rect l="0" t="0" r="0" b="0"/>
              <a:pathLst>
                <a:path w="24963" h="1">
                  <a:moveTo>
                    <a:pt x="0" y="0"/>
                  </a:moveTo>
                  <a:lnTo>
                    <a:pt x="2496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630407" y="2521278"/>
              <a:ext cx="102403" cy="133137"/>
            </a:xfrm>
            <a:custGeom>
              <a:avLst/>
              <a:gdLst/>
              <a:ahLst/>
              <a:cxnLst/>
              <a:rect l="0" t="0" r="0" b="0"/>
              <a:pathLst>
                <a:path w="102403" h="133137">
                  <a:moveTo>
                    <a:pt x="4417" y="0"/>
                  </a:moveTo>
                  <a:lnTo>
                    <a:pt x="3492" y="55848"/>
                  </a:lnTo>
                  <a:lnTo>
                    <a:pt x="0" y="73823"/>
                  </a:lnTo>
                  <a:lnTo>
                    <a:pt x="548" y="77876"/>
                  </a:lnTo>
                  <a:lnTo>
                    <a:pt x="2762" y="78730"/>
                  </a:lnTo>
                  <a:lnTo>
                    <a:pt x="6087" y="77449"/>
                  </a:lnTo>
                  <a:lnTo>
                    <a:pt x="12248" y="68631"/>
                  </a:lnTo>
                  <a:lnTo>
                    <a:pt x="33185" y="33384"/>
                  </a:lnTo>
                  <a:lnTo>
                    <a:pt x="50026" y="15644"/>
                  </a:lnTo>
                  <a:lnTo>
                    <a:pt x="64444" y="7569"/>
                  </a:lnTo>
                  <a:lnTo>
                    <a:pt x="72171" y="6895"/>
                  </a:lnTo>
                  <a:lnTo>
                    <a:pt x="88155" y="11077"/>
                  </a:lnTo>
                  <a:lnTo>
                    <a:pt x="93526" y="16630"/>
                  </a:lnTo>
                  <a:lnTo>
                    <a:pt x="99495" y="32662"/>
                  </a:lnTo>
                  <a:lnTo>
                    <a:pt x="102402" y="72164"/>
                  </a:lnTo>
                  <a:lnTo>
                    <a:pt x="91843" y="121802"/>
                  </a:lnTo>
                  <a:lnTo>
                    <a:pt x="92287" y="125580"/>
                  </a:lnTo>
                  <a:lnTo>
                    <a:pt x="95948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784603" y="2621130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526650" y="2724886"/>
              <a:ext cx="166422" cy="160314"/>
            </a:xfrm>
            <a:custGeom>
              <a:avLst/>
              <a:gdLst/>
              <a:ahLst/>
              <a:cxnLst/>
              <a:rect l="0" t="0" r="0" b="0"/>
              <a:pathLst>
                <a:path w="166422" h="160314">
                  <a:moveTo>
                    <a:pt x="0" y="4418"/>
                  </a:moveTo>
                  <a:lnTo>
                    <a:pt x="13252" y="0"/>
                  </a:lnTo>
                  <a:lnTo>
                    <a:pt x="27155" y="297"/>
                  </a:lnTo>
                  <a:lnTo>
                    <a:pt x="42579" y="4436"/>
                  </a:lnTo>
                  <a:lnTo>
                    <a:pt x="58681" y="12439"/>
                  </a:lnTo>
                  <a:lnTo>
                    <a:pt x="63159" y="18086"/>
                  </a:lnTo>
                  <a:lnTo>
                    <a:pt x="65220" y="24625"/>
                  </a:lnTo>
                  <a:lnTo>
                    <a:pt x="65669" y="31758"/>
                  </a:lnTo>
                  <a:lnTo>
                    <a:pt x="61238" y="44614"/>
                  </a:lnTo>
                  <a:lnTo>
                    <a:pt x="52180" y="56492"/>
                  </a:lnTo>
                  <a:lnTo>
                    <a:pt x="3024" y="105890"/>
                  </a:lnTo>
                  <a:lnTo>
                    <a:pt x="1091" y="113671"/>
                  </a:lnTo>
                  <a:lnTo>
                    <a:pt x="3875" y="129713"/>
                  </a:lnTo>
                  <a:lnTo>
                    <a:pt x="8131" y="136025"/>
                  </a:lnTo>
                  <a:lnTo>
                    <a:pt x="20256" y="145504"/>
                  </a:lnTo>
                  <a:lnTo>
                    <a:pt x="47093" y="156039"/>
                  </a:lnTo>
                  <a:lnTo>
                    <a:pt x="94088" y="160313"/>
                  </a:lnTo>
                  <a:lnTo>
                    <a:pt x="140699" y="150768"/>
                  </a:lnTo>
                  <a:lnTo>
                    <a:pt x="166421" y="1375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681584" y="2752013"/>
              <a:ext cx="91815" cy="128617"/>
            </a:xfrm>
            <a:custGeom>
              <a:avLst/>
              <a:gdLst/>
              <a:ahLst/>
              <a:cxnLst/>
              <a:rect l="0" t="0" r="0" b="0"/>
              <a:pathLst>
                <a:path w="91815" h="128617">
                  <a:moveTo>
                    <a:pt x="53093" y="27217"/>
                  </a:moveTo>
                  <a:lnTo>
                    <a:pt x="34087" y="34785"/>
                  </a:lnTo>
                  <a:lnTo>
                    <a:pt x="22765" y="43216"/>
                  </a:lnTo>
                  <a:lnTo>
                    <a:pt x="10411" y="62776"/>
                  </a:lnTo>
                  <a:lnTo>
                    <a:pt x="896" y="86139"/>
                  </a:lnTo>
                  <a:lnTo>
                    <a:pt x="0" y="102406"/>
                  </a:lnTo>
                  <a:lnTo>
                    <a:pt x="1055" y="110627"/>
                  </a:lnTo>
                  <a:lnTo>
                    <a:pt x="4532" y="117033"/>
                  </a:lnTo>
                  <a:lnTo>
                    <a:pt x="15792" y="126615"/>
                  </a:lnTo>
                  <a:lnTo>
                    <a:pt x="22678" y="128616"/>
                  </a:lnTo>
                  <a:lnTo>
                    <a:pt x="37726" y="128373"/>
                  </a:lnTo>
                  <a:lnTo>
                    <a:pt x="61792" y="118621"/>
                  </a:lnTo>
                  <a:lnTo>
                    <a:pt x="73293" y="106673"/>
                  </a:lnTo>
                  <a:lnTo>
                    <a:pt x="84965" y="81886"/>
                  </a:lnTo>
                  <a:lnTo>
                    <a:pt x="91814" y="51120"/>
                  </a:lnTo>
                  <a:lnTo>
                    <a:pt x="91567" y="31369"/>
                  </a:lnTo>
                  <a:lnTo>
                    <a:pt x="85294" y="16427"/>
                  </a:lnTo>
                  <a:lnTo>
                    <a:pt x="73876" y="6088"/>
                  </a:lnTo>
                  <a:lnTo>
                    <a:pt x="66948" y="2036"/>
                  </a:lnTo>
                  <a:lnTo>
                    <a:pt x="51854" y="0"/>
                  </a:lnTo>
                  <a:lnTo>
                    <a:pt x="36825" y="3101"/>
                  </a:lnTo>
                  <a:lnTo>
                    <a:pt x="23981" y="10644"/>
                  </a:lnTo>
                  <a:lnTo>
                    <a:pt x="17040" y="17694"/>
                  </a:lnTo>
                  <a:lnTo>
                    <a:pt x="11487" y="2721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826208" y="2807093"/>
              <a:ext cx="116582" cy="121917"/>
            </a:xfrm>
            <a:custGeom>
              <a:avLst/>
              <a:gdLst/>
              <a:ahLst/>
              <a:cxnLst/>
              <a:rect l="0" t="0" r="0" b="0"/>
              <a:pathLst>
                <a:path w="116582" h="121917">
                  <a:moveTo>
                    <a:pt x="0" y="96953"/>
                  </a:moveTo>
                  <a:lnTo>
                    <a:pt x="50290" y="38188"/>
                  </a:lnTo>
                  <a:lnTo>
                    <a:pt x="80119" y="1450"/>
                  </a:lnTo>
                  <a:lnTo>
                    <a:pt x="82074" y="0"/>
                  </a:lnTo>
                  <a:lnTo>
                    <a:pt x="79315" y="5785"/>
                  </a:lnTo>
                  <a:lnTo>
                    <a:pt x="67366" y="24637"/>
                  </a:lnTo>
                  <a:lnTo>
                    <a:pt x="66176" y="31176"/>
                  </a:lnTo>
                  <a:lnTo>
                    <a:pt x="67231" y="37384"/>
                  </a:lnTo>
                  <a:lnTo>
                    <a:pt x="69784" y="43372"/>
                  </a:lnTo>
                  <a:lnTo>
                    <a:pt x="75184" y="47364"/>
                  </a:lnTo>
                  <a:lnTo>
                    <a:pt x="105493" y="58702"/>
                  </a:lnTo>
                  <a:lnTo>
                    <a:pt x="111934" y="63131"/>
                  </a:lnTo>
                  <a:lnTo>
                    <a:pt x="115303" y="68858"/>
                  </a:lnTo>
                  <a:lnTo>
                    <a:pt x="116581" y="82617"/>
                  </a:lnTo>
                  <a:lnTo>
                    <a:pt x="111718" y="111277"/>
                  </a:lnTo>
                  <a:lnTo>
                    <a:pt x="112386" y="114823"/>
                  </a:lnTo>
                  <a:lnTo>
                    <a:pt x="116495" y="121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006944" y="2837477"/>
              <a:ext cx="91191" cy="133812"/>
            </a:xfrm>
            <a:custGeom>
              <a:avLst/>
              <a:gdLst/>
              <a:ahLst/>
              <a:cxnLst/>
              <a:rect l="0" t="0" r="0" b="0"/>
              <a:pathLst>
                <a:path w="91191" h="133812">
                  <a:moveTo>
                    <a:pt x="18969" y="0"/>
                  </a:moveTo>
                  <a:lnTo>
                    <a:pt x="18969" y="17670"/>
                  </a:lnTo>
                  <a:lnTo>
                    <a:pt x="14038" y="31276"/>
                  </a:lnTo>
                  <a:lnTo>
                    <a:pt x="223" y="59495"/>
                  </a:lnTo>
                  <a:lnTo>
                    <a:pt x="0" y="60928"/>
                  </a:lnTo>
                  <a:lnTo>
                    <a:pt x="17715" y="36046"/>
                  </a:lnTo>
                  <a:lnTo>
                    <a:pt x="37705" y="19413"/>
                  </a:lnTo>
                  <a:lnTo>
                    <a:pt x="55650" y="13251"/>
                  </a:lnTo>
                  <a:lnTo>
                    <a:pt x="65612" y="11608"/>
                  </a:lnTo>
                  <a:lnTo>
                    <a:pt x="81613" y="14713"/>
                  </a:lnTo>
                  <a:lnTo>
                    <a:pt x="88469" y="18130"/>
                  </a:lnTo>
                  <a:lnTo>
                    <a:pt x="91190" y="23182"/>
                  </a:lnTo>
                  <a:lnTo>
                    <a:pt x="91155" y="29323"/>
                  </a:lnTo>
                  <a:lnTo>
                    <a:pt x="86185" y="42619"/>
                  </a:lnTo>
                  <a:lnTo>
                    <a:pt x="72067" y="60500"/>
                  </a:lnTo>
                  <a:lnTo>
                    <a:pt x="52577" y="78434"/>
                  </a:lnTo>
                  <a:lnTo>
                    <a:pt x="43767" y="93107"/>
                  </a:lnTo>
                  <a:lnTo>
                    <a:pt x="42898" y="100903"/>
                  </a:lnTo>
                  <a:lnTo>
                    <a:pt x="46863" y="116962"/>
                  </a:lnTo>
                  <a:lnTo>
                    <a:pt x="45886" y="123278"/>
                  </a:lnTo>
                  <a:lnTo>
                    <a:pt x="42461" y="128414"/>
                  </a:lnTo>
                  <a:lnTo>
                    <a:pt x="37404" y="132762"/>
                  </a:lnTo>
                  <a:lnTo>
                    <a:pt x="32184" y="133811"/>
                  </a:lnTo>
                  <a:lnTo>
                    <a:pt x="26855" y="132662"/>
                  </a:lnTo>
                  <a:lnTo>
                    <a:pt x="21453" y="130047"/>
                  </a:lnTo>
                  <a:lnTo>
                    <a:pt x="12984" y="117279"/>
                  </a:lnTo>
                  <a:lnTo>
                    <a:pt x="2327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283866" y="2920426"/>
              <a:ext cx="49245" cy="116758"/>
            </a:xfrm>
            <a:custGeom>
              <a:avLst/>
              <a:gdLst/>
              <a:ahLst/>
              <a:cxnLst/>
              <a:rect l="0" t="0" r="0" b="0"/>
              <a:pathLst>
                <a:path w="49245" h="116758">
                  <a:moveTo>
                    <a:pt x="0" y="41867"/>
                  </a:moveTo>
                  <a:lnTo>
                    <a:pt x="36183" y="4029"/>
                  </a:lnTo>
                  <a:lnTo>
                    <a:pt x="43538" y="0"/>
                  </a:lnTo>
                  <a:lnTo>
                    <a:pt x="47516" y="1937"/>
                  </a:lnTo>
                  <a:lnTo>
                    <a:pt x="49244" y="7850"/>
                  </a:lnTo>
                  <a:lnTo>
                    <a:pt x="47774" y="24900"/>
                  </a:lnTo>
                  <a:lnTo>
                    <a:pt x="30005" y="80841"/>
                  </a:lnTo>
                  <a:lnTo>
                    <a:pt x="31211" y="98945"/>
                  </a:lnTo>
                  <a:lnTo>
                    <a:pt x="34828" y="108841"/>
                  </a:lnTo>
                  <a:lnTo>
                    <a:pt x="41605" y="1167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364836" y="2978499"/>
              <a:ext cx="301799" cy="305800"/>
            </a:xfrm>
            <a:custGeom>
              <a:avLst/>
              <a:gdLst/>
              <a:ahLst/>
              <a:cxnLst/>
              <a:rect l="0" t="0" r="0" b="0"/>
              <a:pathLst>
                <a:path w="301799" h="305800">
                  <a:moveTo>
                    <a:pt x="60487" y="33720"/>
                  </a:moveTo>
                  <a:lnTo>
                    <a:pt x="56070" y="20469"/>
                  </a:lnTo>
                  <a:lnTo>
                    <a:pt x="46505" y="11497"/>
                  </a:lnTo>
                  <a:lnTo>
                    <a:pt x="40071" y="7810"/>
                  </a:lnTo>
                  <a:lnTo>
                    <a:pt x="33933" y="7201"/>
                  </a:lnTo>
                  <a:lnTo>
                    <a:pt x="22181" y="11456"/>
                  </a:lnTo>
                  <a:lnTo>
                    <a:pt x="13260" y="21976"/>
                  </a:lnTo>
                  <a:lnTo>
                    <a:pt x="0" y="51330"/>
                  </a:lnTo>
                  <a:lnTo>
                    <a:pt x="747" y="57479"/>
                  </a:lnTo>
                  <a:lnTo>
                    <a:pt x="4018" y="62504"/>
                  </a:lnTo>
                  <a:lnTo>
                    <a:pt x="8973" y="66778"/>
                  </a:lnTo>
                  <a:lnTo>
                    <a:pt x="15050" y="68702"/>
                  </a:lnTo>
                  <a:lnTo>
                    <a:pt x="29198" y="68376"/>
                  </a:lnTo>
                  <a:lnTo>
                    <a:pt x="57175" y="54159"/>
                  </a:lnTo>
                  <a:lnTo>
                    <a:pt x="84469" y="32380"/>
                  </a:lnTo>
                  <a:lnTo>
                    <a:pt x="105706" y="3943"/>
                  </a:lnTo>
                  <a:lnTo>
                    <a:pt x="107275" y="0"/>
                  </a:lnTo>
                  <a:lnTo>
                    <a:pt x="105548" y="146"/>
                  </a:lnTo>
                  <a:lnTo>
                    <a:pt x="101622" y="3016"/>
                  </a:lnTo>
                  <a:lnTo>
                    <a:pt x="87263" y="29143"/>
                  </a:lnTo>
                  <a:lnTo>
                    <a:pt x="84099" y="50794"/>
                  </a:lnTo>
                  <a:lnTo>
                    <a:pt x="84550" y="61745"/>
                  </a:lnTo>
                  <a:lnTo>
                    <a:pt x="87624" y="69970"/>
                  </a:lnTo>
                  <a:lnTo>
                    <a:pt x="98436" y="81575"/>
                  </a:lnTo>
                  <a:lnTo>
                    <a:pt x="114952" y="87349"/>
                  </a:lnTo>
                  <a:lnTo>
                    <a:pt x="133696" y="88990"/>
                  </a:lnTo>
                  <a:lnTo>
                    <a:pt x="151272" y="86638"/>
                  </a:lnTo>
                  <a:lnTo>
                    <a:pt x="152445" y="85641"/>
                  </a:lnTo>
                  <a:lnTo>
                    <a:pt x="141422" y="84533"/>
                  </a:lnTo>
                  <a:lnTo>
                    <a:pt x="126044" y="88972"/>
                  </a:lnTo>
                  <a:lnTo>
                    <a:pt x="118060" y="92744"/>
                  </a:lnTo>
                  <a:lnTo>
                    <a:pt x="115512" y="96183"/>
                  </a:lnTo>
                  <a:lnTo>
                    <a:pt x="116586" y="99401"/>
                  </a:lnTo>
                  <a:lnTo>
                    <a:pt x="125176" y="105441"/>
                  </a:lnTo>
                  <a:lnTo>
                    <a:pt x="138240" y="111208"/>
                  </a:lnTo>
                  <a:lnTo>
                    <a:pt x="153292" y="111922"/>
                  </a:lnTo>
                  <a:lnTo>
                    <a:pt x="161189" y="110818"/>
                  </a:lnTo>
                  <a:lnTo>
                    <a:pt x="174894" y="114522"/>
                  </a:lnTo>
                  <a:lnTo>
                    <a:pt x="181137" y="118099"/>
                  </a:lnTo>
                  <a:lnTo>
                    <a:pt x="190540" y="131935"/>
                  </a:lnTo>
                  <a:lnTo>
                    <a:pt x="194342" y="140802"/>
                  </a:lnTo>
                  <a:lnTo>
                    <a:pt x="199650" y="145789"/>
                  </a:lnTo>
                  <a:lnTo>
                    <a:pt x="205962" y="148189"/>
                  </a:lnTo>
                  <a:lnTo>
                    <a:pt x="212944" y="148864"/>
                  </a:lnTo>
                  <a:lnTo>
                    <a:pt x="225633" y="144684"/>
                  </a:lnTo>
                  <a:lnTo>
                    <a:pt x="248846" y="126933"/>
                  </a:lnTo>
                  <a:lnTo>
                    <a:pt x="251704" y="127297"/>
                  </a:lnTo>
                  <a:lnTo>
                    <a:pt x="252684" y="131238"/>
                  </a:lnTo>
                  <a:lnTo>
                    <a:pt x="253158" y="144555"/>
                  </a:lnTo>
                  <a:lnTo>
                    <a:pt x="263460" y="178169"/>
                  </a:lnTo>
                  <a:lnTo>
                    <a:pt x="285586" y="231971"/>
                  </a:lnTo>
                  <a:lnTo>
                    <a:pt x="285964" y="257434"/>
                  </a:lnTo>
                  <a:lnTo>
                    <a:pt x="280584" y="276764"/>
                  </a:lnTo>
                  <a:lnTo>
                    <a:pt x="276560" y="284507"/>
                  </a:lnTo>
                  <a:lnTo>
                    <a:pt x="262228" y="295576"/>
                  </a:lnTo>
                  <a:lnTo>
                    <a:pt x="243531" y="302653"/>
                  </a:lnTo>
                  <a:lnTo>
                    <a:pt x="222893" y="305799"/>
                  </a:lnTo>
                  <a:lnTo>
                    <a:pt x="203859" y="302266"/>
                  </a:lnTo>
                  <a:lnTo>
                    <a:pt x="186154" y="293607"/>
                  </a:lnTo>
                  <a:lnTo>
                    <a:pt x="154652" y="265448"/>
                  </a:lnTo>
                  <a:lnTo>
                    <a:pt x="143019" y="248583"/>
                  </a:lnTo>
                  <a:lnTo>
                    <a:pt x="134767" y="228759"/>
                  </a:lnTo>
                  <a:lnTo>
                    <a:pt x="134971" y="219220"/>
                  </a:lnTo>
                  <a:lnTo>
                    <a:pt x="142593" y="201224"/>
                  </a:lnTo>
                  <a:lnTo>
                    <a:pt x="150358" y="196241"/>
                  </a:lnTo>
                  <a:lnTo>
                    <a:pt x="171313" y="193168"/>
                  </a:lnTo>
                  <a:lnTo>
                    <a:pt x="191105" y="197351"/>
                  </a:lnTo>
                  <a:lnTo>
                    <a:pt x="245795" y="228056"/>
                  </a:lnTo>
                  <a:lnTo>
                    <a:pt x="301798" y="2750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4093956" y="3087109"/>
            <a:ext cx="1090058" cy="432695"/>
            <a:chOff x="4093956" y="3087109"/>
            <a:chExt cx="1090058" cy="432695"/>
          </a:xfrm>
        </p:grpSpPr>
        <p:sp>
          <p:nvSpPr>
            <p:cNvPr id="166" name="Freeform 165"/>
            <p:cNvSpPr/>
            <p:nvPr/>
          </p:nvSpPr>
          <p:spPr>
            <a:xfrm>
              <a:off x="4093956" y="3101077"/>
              <a:ext cx="216348" cy="177417"/>
            </a:xfrm>
            <a:custGeom>
              <a:avLst/>
              <a:gdLst/>
              <a:ahLst/>
              <a:cxnLst/>
              <a:rect l="0" t="0" r="0" b="0"/>
              <a:pathLst>
                <a:path w="216348" h="177417">
                  <a:moveTo>
                    <a:pt x="0" y="160774"/>
                  </a:moveTo>
                  <a:lnTo>
                    <a:pt x="33717" y="105267"/>
                  </a:lnTo>
                  <a:lnTo>
                    <a:pt x="66797" y="48339"/>
                  </a:lnTo>
                  <a:lnTo>
                    <a:pt x="96744" y="3209"/>
                  </a:lnTo>
                  <a:lnTo>
                    <a:pt x="99629" y="1181"/>
                  </a:lnTo>
                  <a:lnTo>
                    <a:pt x="100628" y="3528"/>
                  </a:lnTo>
                  <a:lnTo>
                    <a:pt x="102386" y="60722"/>
                  </a:lnTo>
                  <a:lnTo>
                    <a:pt x="104315" y="71884"/>
                  </a:lnTo>
                  <a:lnTo>
                    <a:pt x="108375" y="80249"/>
                  </a:lnTo>
                  <a:lnTo>
                    <a:pt x="120282" y="92009"/>
                  </a:lnTo>
                  <a:lnTo>
                    <a:pt x="126416" y="93666"/>
                  </a:lnTo>
                  <a:lnTo>
                    <a:pt x="132355" y="92921"/>
                  </a:lnTo>
                  <a:lnTo>
                    <a:pt x="143884" y="87163"/>
                  </a:lnTo>
                  <a:lnTo>
                    <a:pt x="155171" y="78440"/>
                  </a:lnTo>
                  <a:lnTo>
                    <a:pt x="193224" y="19652"/>
                  </a:lnTo>
                  <a:lnTo>
                    <a:pt x="202305" y="0"/>
                  </a:lnTo>
                  <a:lnTo>
                    <a:pt x="202363" y="891"/>
                  </a:lnTo>
                  <a:lnTo>
                    <a:pt x="192696" y="61148"/>
                  </a:lnTo>
                  <a:lnTo>
                    <a:pt x="191643" y="113289"/>
                  </a:lnTo>
                  <a:lnTo>
                    <a:pt x="195835" y="167043"/>
                  </a:lnTo>
                  <a:lnTo>
                    <a:pt x="198974" y="172349"/>
                  </a:lnTo>
                  <a:lnTo>
                    <a:pt x="202916" y="174963"/>
                  </a:lnTo>
                  <a:lnTo>
                    <a:pt x="216347" y="1774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368550" y="3253530"/>
              <a:ext cx="1" cy="56002"/>
            </a:xfrm>
            <a:custGeom>
              <a:avLst/>
              <a:gdLst/>
              <a:ahLst/>
              <a:cxnLst/>
              <a:rect l="0" t="0" r="0" b="0"/>
              <a:pathLst>
                <a:path w="1" h="56002">
                  <a:moveTo>
                    <a:pt x="0" y="0"/>
                  </a:moveTo>
                  <a:lnTo>
                    <a:pt x="0" y="56001"/>
                  </a:lnTo>
                  <a:lnTo>
                    <a:pt x="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385192" y="3087109"/>
              <a:ext cx="49928" cy="41606"/>
            </a:xfrm>
            <a:custGeom>
              <a:avLst/>
              <a:gdLst/>
              <a:ahLst/>
              <a:cxnLst/>
              <a:rect l="0" t="0" r="0" b="0"/>
              <a:pathLst>
                <a:path w="49928" h="41606">
                  <a:moveTo>
                    <a:pt x="0" y="41605"/>
                  </a:move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65614" y="3087109"/>
              <a:ext cx="102643" cy="252327"/>
            </a:xfrm>
            <a:custGeom>
              <a:avLst/>
              <a:gdLst/>
              <a:ahLst/>
              <a:cxnLst/>
              <a:rect l="0" t="0" r="0" b="0"/>
              <a:pathLst>
                <a:path w="102643" h="252327">
                  <a:moveTo>
                    <a:pt x="27752" y="0"/>
                  </a:moveTo>
                  <a:lnTo>
                    <a:pt x="34917" y="46327"/>
                  </a:lnTo>
                  <a:lnTo>
                    <a:pt x="24389" y="106701"/>
                  </a:lnTo>
                  <a:lnTo>
                    <a:pt x="8285" y="169552"/>
                  </a:lnTo>
                  <a:lnTo>
                    <a:pt x="0" y="198167"/>
                  </a:lnTo>
                  <a:lnTo>
                    <a:pt x="930" y="202378"/>
                  </a:lnTo>
                  <a:lnTo>
                    <a:pt x="4323" y="203336"/>
                  </a:lnTo>
                  <a:lnTo>
                    <a:pt x="15490" y="199470"/>
                  </a:lnTo>
                  <a:lnTo>
                    <a:pt x="53292" y="181172"/>
                  </a:lnTo>
                  <a:lnTo>
                    <a:pt x="59572" y="182727"/>
                  </a:lnTo>
                  <a:lnTo>
                    <a:pt x="64683" y="187462"/>
                  </a:lnTo>
                  <a:lnTo>
                    <a:pt x="69015" y="194316"/>
                  </a:lnTo>
                  <a:lnTo>
                    <a:pt x="70053" y="201660"/>
                  </a:lnTo>
                  <a:lnTo>
                    <a:pt x="62589" y="245985"/>
                  </a:lnTo>
                  <a:lnTo>
                    <a:pt x="64845" y="250899"/>
                  </a:lnTo>
                  <a:lnTo>
                    <a:pt x="69123" y="252326"/>
                  </a:lnTo>
                  <a:lnTo>
                    <a:pt x="74748" y="251428"/>
                  </a:lnTo>
                  <a:lnTo>
                    <a:pt x="85930" y="240568"/>
                  </a:lnTo>
                  <a:lnTo>
                    <a:pt x="102642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605991" y="3253530"/>
              <a:ext cx="186934" cy="130624"/>
            </a:xfrm>
            <a:custGeom>
              <a:avLst/>
              <a:gdLst/>
              <a:ahLst/>
              <a:cxnLst/>
              <a:rect l="0" t="0" r="0" b="0"/>
              <a:pathLst>
                <a:path w="186934" h="130624">
                  <a:moveTo>
                    <a:pt x="3870" y="0"/>
                  </a:moveTo>
                  <a:lnTo>
                    <a:pt x="0" y="51224"/>
                  </a:lnTo>
                  <a:lnTo>
                    <a:pt x="2215" y="52641"/>
                  </a:lnTo>
                  <a:lnTo>
                    <a:pt x="10530" y="49284"/>
                  </a:lnTo>
                  <a:lnTo>
                    <a:pt x="31731" y="38847"/>
                  </a:lnTo>
                  <a:lnTo>
                    <a:pt x="50769" y="35756"/>
                  </a:lnTo>
                  <a:lnTo>
                    <a:pt x="66628" y="39314"/>
                  </a:lnTo>
                  <a:lnTo>
                    <a:pt x="73445" y="42851"/>
                  </a:lnTo>
                  <a:lnTo>
                    <a:pt x="77066" y="47983"/>
                  </a:lnTo>
                  <a:lnTo>
                    <a:pt x="78555" y="54179"/>
                  </a:lnTo>
                  <a:lnTo>
                    <a:pt x="78623" y="61082"/>
                  </a:lnTo>
                  <a:lnTo>
                    <a:pt x="75895" y="67534"/>
                  </a:lnTo>
                  <a:lnTo>
                    <a:pt x="48419" y="105675"/>
                  </a:lnTo>
                  <a:lnTo>
                    <a:pt x="46513" y="113904"/>
                  </a:lnTo>
                  <a:lnTo>
                    <a:pt x="47092" y="121240"/>
                  </a:lnTo>
                  <a:lnTo>
                    <a:pt x="49326" y="127979"/>
                  </a:lnTo>
                  <a:lnTo>
                    <a:pt x="53590" y="130623"/>
                  </a:lnTo>
                  <a:lnTo>
                    <a:pt x="59206" y="130536"/>
                  </a:lnTo>
                  <a:lnTo>
                    <a:pt x="73767" y="124584"/>
                  </a:lnTo>
                  <a:lnTo>
                    <a:pt x="100908" y="105639"/>
                  </a:lnTo>
                  <a:lnTo>
                    <a:pt x="120558" y="82459"/>
                  </a:lnTo>
                  <a:lnTo>
                    <a:pt x="129080" y="66235"/>
                  </a:lnTo>
                  <a:lnTo>
                    <a:pt x="131018" y="47312"/>
                  </a:lnTo>
                  <a:lnTo>
                    <a:pt x="130240" y="37089"/>
                  </a:lnTo>
                  <a:lnTo>
                    <a:pt x="127873" y="32123"/>
                  </a:lnTo>
                  <a:lnTo>
                    <a:pt x="124445" y="30661"/>
                  </a:lnTo>
                  <a:lnTo>
                    <a:pt x="120312" y="31535"/>
                  </a:lnTo>
                  <a:lnTo>
                    <a:pt x="120329" y="33043"/>
                  </a:lnTo>
                  <a:lnTo>
                    <a:pt x="127745" y="37183"/>
                  </a:lnTo>
                  <a:lnTo>
                    <a:pt x="140287" y="37174"/>
                  </a:lnTo>
                  <a:lnTo>
                    <a:pt x="155106" y="33164"/>
                  </a:lnTo>
                  <a:lnTo>
                    <a:pt x="18693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4828296" y="3153677"/>
              <a:ext cx="127249" cy="237071"/>
            </a:xfrm>
            <a:custGeom>
              <a:avLst/>
              <a:gdLst/>
              <a:ahLst/>
              <a:cxnLst/>
              <a:rect l="0" t="0" r="0" b="0"/>
              <a:pathLst>
                <a:path w="127249" h="237071">
                  <a:moveTo>
                    <a:pt x="72801" y="0"/>
                  </a:moveTo>
                  <a:lnTo>
                    <a:pt x="77219" y="13252"/>
                  </a:lnTo>
                  <a:lnTo>
                    <a:pt x="75548" y="39163"/>
                  </a:lnTo>
                  <a:lnTo>
                    <a:pt x="64112" y="94406"/>
                  </a:lnTo>
                  <a:lnTo>
                    <a:pt x="53313" y="147573"/>
                  </a:lnTo>
                  <a:lnTo>
                    <a:pt x="41352" y="194099"/>
                  </a:lnTo>
                  <a:lnTo>
                    <a:pt x="32320" y="209849"/>
                  </a:lnTo>
                  <a:lnTo>
                    <a:pt x="27322" y="212940"/>
                  </a:lnTo>
                  <a:lnTo>
                    <a:pt x="22142" y="213152"/>
                  </a:lnTo>
                  <a:lnTo>
                    <a:pt x="16839" y="211443"/>
                  </a:lnTo>
                  <a:lnTo>
                    <a:pt x="12379" y="206606"/>
                  </a:lnTo>
                  <a:lnTo>
                    <a:pt x="4958" y="191370"/>
                  </a:lnTo>
                  <a:lnTo>
                    <a:pt x="0" y="162000"/>
                  </a:lnTo>
                  <a:lnTo>
                    <a:pt x="3002" y="155152"/>
                  </a:lnTo>
                  <a:lnTo>
                    <a:pt x="8702" y="150588"/>
                  </a:lnTo>
                  <a:lnTo>
                    <a:pt x="16200" y="147545"/>
                  </a:lnTo>
                  <a:lnTo>
                    <a:pt x="34393" y="149094"/>
                  </a:lnTo>
                  <a:lnTo>
                    <a:pt x="97465" y="169155"/>
                  </a:lnTo>
                  <a:lnTo>
                    <a:pt x="118221" y="181921"/>
                  </a:lnTo>
                  <a:lnTo>
                    <a:pt x="122497" y="188774"/>
                  </a:lnTo>
                  <a:lnTo>
                    <a:pt x="127248" y="206250"/>
                  </a:lnTo>
                  <a:lnTo>
                    <a:pt x="124429" y="223879"/>
                  </a:lnTo>
                  <a:lnTo>
                    <a:pt x="118861" y="236337"/>
                  </a:lnTo>
                  <a:lnTo>
                    <a:pt x="117376" y="237070"/>
                  </a:lnTo>
                  <a:lnTo>
                    <a:pt x="114407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009271" y="3220246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0"/>
                  </a:moveTo>
                  <a:lnTo>
                    <a:pt x="33284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067519" y="3311777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41605" y="16642"/>
                  </a:moveTo>
                  <a:lnTo>
                    <a:pt x="12795" y="759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051878" y="3195282"/>
              <a:ext cx="132136" cy="324522"/>
            </a:xfrm>
            <a:custGeom>
              <a:avLst/>
              <a:gdLst/>
              <a:ahLst/>
              <a:cxnLst/>
              <a:rect l="0" t="0" r="0" b="0"/>
              <a:pathLst>
                <a:path w="132136" h="324522">
                  <a:moveTo>
                    <a:pt x="82209" y="0"/>
                  </a:moveTo>
                  <a:lnTo>
                    <a:pt x="68016" y="62492"/>
                  </a:lnTo>
                  <a:lnTo>
                    <a:pt x="58999" y="94844"/>
                  </a:lnTo>
                  <a:lnTo>
                    <a:pt x="25430" y="158283"/>
                  </a:lnTo>
                  <a:lnTo>
                    <a:pt x="501" y="203625"/>
                  </a:lnTo>
                  <a:lnTo>
                    <a:pt x="0" y="206942"/>
                  </a:lnTo>
                  <a:lnTo>
                    <a:pt x="2440" y="208228"/>
                  </a:lnTo>
                  <a:lnTo>
                    <a:pt x="6840" y="208161"/>
                  </a:lnTo>
                  <a:lnTo>
                    <a:pt x="61195" y="189292"/>
                  </a:lnTo>
                  <a:lnTo>
                    <a:pt x="93652" y="184909"/>
                  </a:lnTo>
                  <a:lnTo>
                    <a:pt x="100008" y="187068"/>
                  </a:lnTo>
                  <a:lnTo>
                    <a:pt x="103320" y="191281"/>
                  </a:lnTo>
                  <a:lnTo>
                    <a:pt x="104604" y="196863"/>
                  </a:lnTo>
                  <a:lnTo>
                    <a:pt x="101100" y="210462"/>
                  </a:lnTo>
                  <a:lnTo>
                    <a:pt x="95228" y="226675"/>
                  </a:lnTo>
                  <a:lnTo>
                    <a:pt x="92846" y="255671"/>
                  </a:lnTo>
                  <a:lnTo>
                    <a:pt x="95566" y="273581"/>
                  </a:lnTo>
                  <a:lnTo>
                    <a:pt x="104787" y="288321"/>
                  </a:lnTo>
                  <a:lnTo>
                    <a:pt x="132135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187348" y="3413678"/>
            <a:ext cx="996666" cy="449695"/>
            <a:chOff x="4187348" y="3413678"/>
            <a:chExt cx="996666" cy="449695"/>
          </a:xfrm>
        </p:grpSpPr>
        <p:sp>
          <p:nvSpPr>
            <p:cNvPr id="176" name="Freeform 175"/>
            <p:cNvSpPr/>
            <p:nvPr/>
          </p:nvSpPr>
          <p:spPr>
            <a:xfrm>
              <a:off x="4187348" y="3413678"/>
              <a:ext cx="147919" cy="312425"/>
            </a:xfrm>
            <a:custGeom>
              <a:avLst/>
              <a:gdLst/>
              <a:ahLst/>
              <a:cxnLst/>
              <a:rect l="0" t="0" r="0" b="0"/>
              <a:pathLst>
                <a:path w="147919" h="312425">
                  <a:moveTo>
                    <a:pt x="48066" y="22915"/>
                  </a:moveTo>
                  <a:lnTo>
                    <a:pt x="52860" y="50412"/>
                  </a:lnTo>
                  <a:lnTo>
                    <a:pt x="48879" y="112737"/>
                  </a:lnTo>
                  <a:lnTo>
                    <a:pt x="41586" y="170449"/>
                  </a:lnTo>
                  <a:lnTo>
                    <a:pt x="33344" y="230303"/>
                  </a:lnTo>
                  <a:lnTo>
                    <a:pt x="20216" y="286548"/>
                  </a:lnTo>
                  <a:lnTo>
                    <a:pt x="16556" y="291126"/>
                  </a:lnTo>
                  <a:lnTo>
                    <a:pt x="12266" y="292330"/>
                  </a:lnTo>
                  <a:lnTo>
                    <a:pt x="7557" y="291282"/>
                  </a:lnTo>
                  <a:lnTo>
                    <a:pt x="4418" y="286886"/>
                  </a:lnTo>
                  <a:lnTo>
                    <a:pt x="0" y="261180"/>
                  </a:lnTo>
                  <a:lnTo>
                    <a:pt x="972" y="211129"/>
                  </a:lnTo>
                  <a:lnTo>
                    <a:pt x="6662" y="158408"/>
                  </a:lnTo>
                  <a:lnTo>
                    <a:pt x="17947" y="103297"/>
                  </a:lnTo>
                  <a:lnTo>
                    <a:pt x="45468" y="39879"/>
                  </a:lnTo>
                  <a:lnTo>
                    <a:pt x="60959" y="15614"/>
                  </a:lnTo>
                  <a:lnTo>
                    <a:pt x="75061" y="2412"/>
                  </a:lnTo>
                  <a:lnTo>
                    <a:pt x="83629" y="0"/>
                  </a:lnTo>
                  <a:lnTo>
                    <a:pt x="103011" y="2253"/>
                  </a:lnTo>
                  <a:lnTo>
                    <a:pt x="110584" y="6366"/>
                  </a:lnTo>
                  <a:lnTo>
                    <a:pt x="121463" y="18334"/>
                  </a:lnTo>
                  <a:lnTo>
                    <a:pt x="126915" y="35364"/>
                  </a:lnTo>
                  <a:lnTo>
                    <a:pt x="128368" y="45083"/>
                  </a:lnTo>
                  <a:lnTo>
                    <a:pt x="125053" y="65743"/>
                  </a:lnTo>
                  <a:lnTo>
                    <a:pt x="110325" y="98167"/>
                  </a:lnTo>
                  <a:lnTo>
                    <a:pt x="67716" y="159490"/>
                  </a:lnTo>
                  <a:lnTo>
                    <a:pt x="50909" y="177616"/>
                  </a:lnTo>
                  <a:lnTo>
                    <a:pt x="44706" y="193989"/>
                  </a:lnTo>
                  <a:lnTo>
                    <a:pt x="43052" y="203533"/>
                  </a:lnTo>
                  <a:lnTo>
                    <a:pt x="46146" y="221533"/>
                  </a:lnTo>
                  <a:lnTo>
                    <a:pt x="58283" y="244796"/>
                  </a:lnTo>
                  <a:lnTo>
                    <a:pt x="108828" y="304023"/>
                  </a:lnTo>
                  <a:lnTo>
                    <a:pt x="116310" y="310173"/>
                  </a:lnTo>
                  <a:lnTo>
                    <a:pt x="123148" y="312424"/>
                  </a:lnTo>
                  <a:lnTo>
                    <a:pt x="129556" y="312075"/>
                  </a:lnTo>
                  <a:lnTo>
                    <a:pt x="147918" y="305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356973" y="3627977"/>
              <a:ext cx="294494" cy="196597"/>
            </a:xfrm>
            <a:custGeom>
              <a:avLst/>
              <a:gdLst/>
              <a:ahLst/>
              <a:cxnLst/>
              <a:rect l="0" t="0" r="0" b="0"/>
              <a:pathLst>
                <a:path w="294494" h="196597">
                  <a:moveTo>
                    <a:pt x="36541" y="0"/>
                  </a:moveTo>
                  <a:lnTo>
                    <a:pt x="28973" y="19005"/>
                  </a:lnTo>
                  <a:lnTo>
                    <a:pt x="9816" y="51516"/>
                  </a:lnTo>
                  <a:lnTo>
                    <a:pt x="783" y="75361"/>
                  </a:lnTo>
                  <a:lnTo>
                    <a:pt x="0" y="91741"/>
                  </a:lnTo>
                  <a:lnTo>
                    <a:pt x="3658" y="107342"/>
                  </a:lnTo>
                  <a:lnTo>
                    <a:pt x="11448" y="120440"/>
                  </a:lnTo>
                  <a:lnTo>
                    <a:pt x="23539" y="129960"/>
                  </a:lnTo>
                  <a:lnTo>
                    <a:pt x="30646" y="133792"/>
                  </a:lnTo>
                  <a:lnTo>
                    <a:pt x="38158" y="132649"/>
                  </a:lnTo>
                  <a:lnTo>
                    <a:pt x="53902" y="121517"/>
                  </a:lnTo>
                  <a:lnTo>
                    <a:pt x="69524" y="98875"/>
                  </a:lnTo>
                  <a:lnTo>
                    <a:pt x="75591" y="70183"/>
                  </a:lnTo>
                  <a:lnTo>
                    <a:pt x="72971" y="38259"/>
                  </a:lnTo>
                  <a:lnTo>
                    <a:pt x="69149" y="30128"/>
                  </a:lnTo>
                  <a:lnTo>
                    <a:pt x="57505" y="18630"/>
                  </a:lnTo>
                  <a:lnTo>
                    <a:pt x="51441" y="17043"/>
                  </a:lnTo>
                  <a:lnTo>
                    <a:pt x="45550" y="17834"/>
                  </a:lnTo>
                  <a:lnTo>
                    <a:pt x="39773" y="20210"/>
                  </a:lnTo>
                  <a:lnTo>
                    <a:pt x="36846" y="24568"/>
                  </a:lnTo>
                  <a:lnTo>
                    <a:pt x="36060" y="36807"/>
                  </a:lnTo>
                  <a:lnTo>
                    <a:pt x="39919" y="41180"/>
                  </a:lnTo>
                  <a:lnTo>
                    <a:pt x="54067" y="46039"/>
                  </a:lnTo>
                  <a:lnTo>
                    <a:pt x="78408" y="44357"/>
                  </a:lnTo>
                  <a:lnTo>
                    <a:pt x="119786" y="23864"/>
                  </a:lnTo>
                  <a:lnTo>
                    <a:pt x="128095" y="18683"/>
                  </a:lnTo>
                  <a:lnTo>
                    <a:pt x="134559" y="18003"/>
                  </a:lnTo>
                  <a:lnTo>
                    <a:pt x="139793" y="20323"/>
                  </a:lnTo>
                  <a:lnTo>
                    <a:pt x="144207" y="24644"/>
                  </a:lnTo>
                  <a:lnTo>
                    <a:pt x="145301" y="30298"/>
                  </a:lnTo>
                  <a:lnTo>
                    <a:pt x="130491" y="85988"/>
                  </a:lnTo>
                  <a:lnTo>
                    <a:pt x="129684" y="96157"/>
                  </a:lnTo>
                  <a:lnTo>
                    <a:pt x="133720" y="112387"/>
                  </a:lnTo>
                  <a:lnTo>
                    <a:pt x="137384" y="119304"/>
                  </a:lnTo>
                  <a:lnTo>
                    <a:pt x="143526" y="122065"/>
                  </a:lnTo>
                  <a:lnTo>
                    <a:pt x="160212" y="120204"/>
                  </a:lnTo>
                  <a:lnTo>
                    <a:pt x="185980" y="108759"/>
                  </a:lnTo>
                  <a:lnTo>
                    <a:pt x="192566" y="109488"/>
                  </a:lnTo>
                  <a:lnTo>
                    <a:pt x="197880" y="113673"/>
                  </a:lnTo>
                  <a:lnTo>
                    <a:pt x="202347" y="120161"/>
                  </a:lnTo>
                  <a:lnTo>
                    <a:pt x="218327" y="181582"/>
                  </a:lnTo>
                  <a:lnTo>
                    <a:pt x="227049" y="195041"/>
                  </a:lnTo>
                  <a:lnTo>
                    <a:pt x="231964" y="196596"/>
                  </a:lnTo>
                  <a:lnTo>
                    <a:pt x="237089" y="194858"/>
                  </a:lnTo>
                  <a:lnTo>
                    <a:pt x="242355" y="190927"/>
                  </a:lnTo>
                  <a:lnTo>
                    <a:pt x="250672" y="179162"/>
                  </a:lnTo>
                  <a:lnTo>
                    <a:pt x="276591" y="120170"/>
                  </a:lnTo>
                  <a:lnTo>
                    <a:pt x="294493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672357" y="3531309"/>
              <a:ext cx="187136" cy="313815"/>
            </a:xfrm>
            <a:custGeom>
              <a:avLst/>
              <a:gdLst/>
              <a:ahLst/>
              <a:cxnLst/>
              <a:rect l="0" t="0" r="0" b="0"/>
              <a:pathLst>
                <a:path w="187136" h="313815">
                  <a:moveTo>
                    <a:pt x="29035" y="13458"/>
                  </a:moveTo>
                  <a:lnTo>
                    <a:pt x="24618" y="205"/>
                  </a:lnTo>
                  <a:lnTo>
                    <a:pt x="23317" y="0"/>
                  </a:lnTo>
                  <a:lnTo>
                    <a:pt x="15224" y="53520"/>
                  </a:lnTo>
                  <a:lnTo>
                    <a:pt x="12952" y="109718"/>
                  </a:lnTo>
                  <a:lnTo>
                    <a:pt x="12504" y="165814"/>
                  </a:lnTo>
                  <a:lnTo>
                    <a:pt x="5821" y="222097"/>
                  </a:lnTo>
                  <a:lnTo>
                    <a:pt x="5238" y="232987"/>
                  </a:lnTo>
                  <a:lnTo>
                    <a:pt x="3925" y="237474"/>
                  </a:lnTo>
                  <a:lnTo>
                    <a:pt x="2125" y="237691"/>
                  </a:lnTo>
                  <a:lnTo>
                    <a:pt x="0" y="235062"/>
                  </a:lnTo>
                  <a:lnTo>
                    <a:pt x="2571" y="222280"/>
                  </a:lnTo>
                  <a:lnTo>
                    <a:pt x="14414" y="199222"/>
                  </a:lnTo>
                  <a:lnTo>
                    <a:pt x="25311" y="187551"/>
                  </a:lnTo>
                  <a:lnTo>
                    <a:pt x="39399" y="179282"/>
                  </a:lnTo>
                  <a:lnTo>
                    <a:pt x="45190" y="180406"/>
                  </a:lnTo>
                  <a:lnTo>
                    <a:pt x="49975" y="184853"/>
                  </a:lnTo>
                  <a:lnTo>
                    <a:pt x="61127" y="208781"/>
                  </a:lnTo>
                  <a:lnTo>
                    <a:pt x="85443" y="271756"/>
                  </a:lnTo>
                  <a:lnTo>
                    <a:pt x="98014" y="311440"/>
                  </a:lnTo>
                  <a:lnTo>
                    <a:pt x="99984" y="313814"/>
                  </a:lnTo>
                  <a:lnTo>
                    <a:pt x="101298" y="311699"/>
                  </a:lnTo>
                  <a:lnTo>
                    <a:pt x="104606" y="300411"/>
                  </a:lnTo>
                  <a:lnTo>
                    <a:pt x="112240" y="286148"/>
                  </a:lnTo>
                  <a:lnTo>
                    <a:pt x="124263" y="275495"/>
                  </a:lnTo>
                  <a:lnTo>
                    <a:pt x="158998" y="261122"/>
                  </a:lnTo>
                  <a:lnTo>
                    <a:pt x="187135" y="254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921524" y="3602193"/>
              <a:ext cx="128543" cy="241997"/>
            </a:xfrm>
            <a:custGeom>
              <a:avLst/>
              <a:gdLst/>
              <a:ahLst/>
              <a:cxnLst/>
              <a:rect l="0" t="0" r="0" b="0"/>
              <a:pathLst>
                <a:path w="128543" h="241997">
                  <a:moveTo>
                    <a:pt x="79426" y="25784"/>
                  </a:moveTo>
                  <a:lnTo>
                    <a:pt x="65215" y="44789"/>
                  </a:lnTo>
                  <a:lnTo>
                    <a:pt x="39123" y="72239"/>
                  </a:lnTo>
                  <a:lnTo>
                    <a:pt x="11237" y="130263"/>
                  </a:lnTo>
                  <a:lnTo>
                    <a:pt x="666" y="168613"/>
                  </a:lnTo>
                  <a:lnTo>
                    <a:pt x="0" y="204323"/>
                  </a:lnTo>
                  <a:lnTo>
                    <a:pt x="4370" y="222554"/>
                  </a:lnTo>
                  <a:lnTo>
                    <a:pt x="12475" y="236820"/>
                  </a:lnTo>
                  <a:lnTo>
                    <a:pt x="19074" y="240440"/>
                  </a:lnTo>
                  <a:lnTo>
                    <a:pt x="36269" y="241996"/>
                  </a:lnTo>
                  <a:lnTo>
                    <a:pt x="51308" y="237140"/>
                  </a:lnTo>
                  <a:lnTo>
                    <a:pt x="57907" y="233257"/>
                  </a:lnTo>
                  <a:lnTo>
                    <a:pt x="100274" y="169933"/>
                  </a:lnTo>
                  <a:lnTo>
                    <a:pt x="123200" y="110388"/>
                  </a:lnTo>
                  <a:lnTo>
                    <a:pt x="128542" y="56056"/>
                  </a:lnTo>
                  <a:lnTo>
                    <a:pt x="127143" y="32766"/>
                  </a:lnTo>
                  <a:lnTo>
                    <a:pt x="120357" y="16252"/>
                  </a:lnTo>
                  <a:lnTo>
                    <a:pt x="108713" y="5214"/>
                  </a:lnTo>
                  <a:lnTo>
                    <a:pt x="101724" y="976"/>
                  </a:lnTo>
                  <a:lnTo>
                    <a:pt x="94291" y="0"/>
                  </a:lnTo>
                  <a:lnTo>
                    <a:pt x="78636" y="3846"/>
                  </a:lnTo>
                  <a:lnTo>
                    <a:pt x="58646" y="16407"/>
                  </a:lnTo>
                  <a:lnTo>
                    <a:pt x="56327" y="22307"/>
                  </a:lnTo>
                  <a:lnTo>
                    <a:pt x="56630" y="29013"/>
                  </a:lnTo>
                  <a:lnTo>
                    <a:pt x="60973" y="41088"/>
                  </a:lnTo>
                  <a:lnTo>
                    <a:pt x="71105" y="507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034234" y="3611335"/>
              <a:ext cx="149780" cy="252038"/>
            </a:xfrm>
            <a:custGeom>
              <a:avLst/>
              <a:gdLst/>
              <a:ahLst/>
              <a:cxnLst/>
              <a:rect l="0" t="0" r="0" b="0"/>
              <a:pathLst>
                <a:path w="149780" h="252038">
                  <a:moveTo>
                    <a:pt x="149779" y="0"/>
                  </a:moveTo>
                  <a:lnTo>
                    <a:pt x="129850" y="18080"/>
                  </a:lnTo>
                  <a:lnTo>
                    <a:pt x="77163" y="46296"/>
                  </a:lnTo>
                  <a:lnTo>
                    <a:pt x="70858" y="53053"/>
                  </a:lnTo>
                  <a:lnTo>
                    <a:pt x="67579" y="60332"/>
                  </a:lnTo>
                  <a:lnTo>
                    <a:pt x="66401" y="75816"/>
                  </a:lnTo>
                  <a:lnTo>
                    <a:pt x="70937" y="104544"/>
                  </a:lnTo>
                  <a:lnTo>
                    <a:pt x="93113" y="145535"/>
                  </a:lnTo>
                  <a:lnTo>
                    <a:pt x="109670" y="168964"/>
                  </a:lnTo>
                  <a:lnTo>
                    <a:pt x="127056" y="215404"/>
                  </a:lnTo>
                  <a:lnTo>
                    <a:pt x="127234" y="223115"/>
                  </a:lnTo>
                  <a:lnTo>
                    <a:pt x="122501" y="236613"/>
                  </a:lnTo>
                  <a:lnTo>
                    <a:pt x="109302" y="246311"/>
                  </a:lnTo>
                  <a:lnTo>
                    <a:pt x="100605" y="250191"/>
                  </a:lnTo>
                  <a:lnTo>
                    <a:pt x="81080" y="252037"/>
                  </a:lnTo>
                  <a:lnTo>
                    <a:pt x="60074" y="248851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7231369" y="2438067"/>
            <a:ext cx="1920471" cy="1157700"/>
            <a:chOff x="7231369" y="2438067"/>
            <a:chExt cx="1920471" cy="1157700"/>
          </a:xfrm>
        </p:grpSpPr>
        <p:sp>
          <p:nvSpPr>
            <p:cNvPr id="182" name="Freeform 181"/>
            <p:cNvSpPr/>
            <p:nvPr/>
          </p:nvSpPr>
          <p:spPr>
            <a:xfrm>
              <a:off x="7231369" y="3295410"/>
              <a:ext cx="91155" cy="124542"/>
            </a:xfrm>
            <a:custGeom>
              <a:avLst/>
              <a:gdLst/>
              <a:ahLst/>
              <a:cxnLst/>
              <a:rect l="0" t="0" r="0" b="0"/>
              <a:pathLst>
                <a:path w="91155" h="124542">
                  <a:moveTo>
                    <a:pt x="57869" y="24688"/>
                  </a:moveTo>
                  <a:lnTo>
                    <a:pt x="66704" y="15853"/>
                  </a:lnTo>
                  <a:lnTo>
                    <a:pt x="67457" y="11402"/>
                  </a:lnTo>
                  <a:lnTo>
                    <a:pt x="66110" y="6585"/>
                  </a:lnTo>
                  <a:lnTo>
                    <a:pt x="63363" y="1525"/>
                  </a:lnTo>
                  <a:lnTo>
                    <a:pt x="57833" y="0"/>
                  </a:lnTo>
                  <a:lnTo>
                    <a:pt x="41827" y="3237"/>
                  </a:lnTo>
                  <a:lnTo>
                    <a:pt x="16442" y="19873"/>
                  </a:lnTo>
                  <a:lnTo>
                    <a:pt x="188" y="42369"/>
                  </a:lnTo>
                  <a:lnTo>
                    <a:pt x="0" y="50344"/>
                  </a:lnTo>
                  <a:lnTo>
                    <a:pt x="7186" y="66601"/>
                  </a:lnTo>
                  <a:lnTo>
                    <a:pt x="13910" y="72046"/>
                  </a:lnTo>
                  <a:lnTo>
                    <a:pt x="31244" y="78096"/>
                  </a:lnTo>
                  <a:lnTo>
                    <a:pt x="48810" y="75854"/>
                  </a:lnTo>
                  <a:lnTo>
                    <a:pt x="57377" y="72667"/>
                  </a:lnTo>
                  <a:lnTo>
                    <a:pt x="62164" y="73316"/>
                  </a:lnTo>
                  <a:lnTo>
                    <a:pt x="64431" y="76523"/>
                  </a:lnTo>
                  <a:lnTo>
                    <a:pt x="65842" y="106016"/>
                  </a:lnTo>
                  <a:lnTo>
                    <a:pt x="68732" y="112191"/>
                  </a:lnTo>
                  <a:lnTo>
                    <a:pt x="73432" y="116308"/>
                  </a:lnTo>
                  <a:lnTo>
                    <a:pt x="91154" y="1245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392090" y="3303456"/>
              <a:ext cx="88533" cy="90231"/>
            </a:xfrm>
            <a:custGeom>
              <a:avLst/>
              <a:gdLst/>
              <a:ahLst/>
              <a:cxnLst/>
              <a:rect l="0" t="0" r="0" b="0"/>
              <a:pathLst>
                <a:path w="88533" h="90231">
                  <a:moveTo>
                    <a:pt x="30285" y="0"/>
                  </a:moveTo>
                  <a:lnTo>
                    <a:pt x="7122" y="27581"/>
                  </a:lnTo>
                  <a:lnTo>
                    <a:pt x="1499" y="45234"/>
                  </a:lnTo>
                  <a:lnTo>
                    <a:pt x="0" y="55120"/>
                  </a:lnTo>
                  <a:lnTo>
                    <a:pt x="1773" y="64483"/>
                  </a:lnTo>
                  <a:lnTo>
                    <a:pt x="11141" y="82284"/>
                  </a:lnTo>
                  <a:lnTo>
                    <a:pt x="19372" y="87216"/>
                  </a:lnTo>
                  <a:lnTo>
                    <a:pt x="40844" y="90230"/>
                  </a:lnTo>
                  <a:lnTo>
                    <a:pt x="60866" y="86022"/>
                  </a:lnTo>
                  <a:lnTo>
                    <a:pt x="88532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502493" y="3311777"/>
              <a:ext cx="86304" cy="87797"/>
            </a:xfrm>
            <a:custGeom>
              <a:avLst/>
              <a:gdLst/>
              <a:ahLst/>
              <a:cxnLst/>
              <a:rect l="0" t="0" r="0" b="0"/>
              <a:pathLst>
                <a:path w="86304" h="87797">
                  <a:moveTo>
                    <a:pt x="19735" y="0"/>
                  </a:moveTo>
                  <a:lnTo>
                    <a:pt x="989" y="34745"/>
                  </a:lnTo>
                  <a:lnTo>
                    <a:pt x="0" y="50576"/>
                  </a:lnTo>
                  <a:lnTo>
                    <a:pt x="3567" y="65933"/>
                  </a:lnTo>
                  <a:lnTo>
                    <a:pt x="11317" y="78922"/>
                  </a:lnTo>
                  <a:lnTo>
                    <a:pt x="17821" y="83125"/>
                  </a:lnTo>
                  <a:lnTo>
                    <a:pt x="34910" y="87796"/>
                  </a:lnTo>
                  <a:lnTo>
                    <a:pt x="60906" y="86007"/>
                  </a:lnTo>
                  <a:lnTo>
                    <a:pt x="86303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623238" y="3263152"/>
              <a:ext cx="59640" cy="90146"/>
            </a:xfrm>
            <a:custGeom>
              <a:avLst/>
              <a:gdLst/>
              <a:ahLst/>
              <a:cxnLst/>
              <a:rect l="0" t="0" r="0" b="0"/>
              <a:pathLst>
                <a:path w="59640" h="90146">
                  <a:moveTo>
                    <a:pt x="7163" y="23662"/>
                  </a:moveTo>
                  <a:lnTo>
                    <a:pt x="578" y="53282"/>
                  </a:lnTo>
                  <a:lnTo>
                    <a:pt x="0" y="62824"/>
                  </a:lnTo>
                  <a:lnTo>
                    <a:pt x="4287" y="78358"/>
                  </a:lnTo>
                  <a:lnTo>
                    <a:pt x="8019" y="85089"/>
                  </a:lnTo>
                  <a:lnTo>
                    <a:pt x="13282" y="88652"/>
                  </a:lnTo>
                  <a:lnTo>
                    <a:pt x="26525" y="90145"/>
                  </a:lnTo>
                  <a:lnTo>
                    <a:pt x="39190" y="85262"/>
                  </a:lnTo>
                  <a:lnTo>
                    <a:pt x="45157" y="81371"/>
                  </a:lnTo>
                  <a:lnTo>
                    <a:pt x="54251" y="69651"/>
                  </a:lnTo>
                  <a:lnTo>
                    <a:pt x="57971" y="62642"/>
                  </a:lnTo>
                  <a:lnTo>
                    <a:pt x="59639" y="44993"/>
                  </a:lnTo>
                  <a:lnTo>
                    <a:pt x="53176" y="7946"/>
                  </a:lnTo>
                  <a:lnTo>
                    <a:pt x="48933" y="3015"/>
                  </a:lnTo>
                  <a:lnTo>
                    <a:pt x="43331" y="651"/>
                  </a:lnTo>
                  <a:lnTo>
                    <a:pt x="36822" y="0"/>
                  </a:lnTo>
                  <a:lnTo>
                    <a:pt x="31559" y="2340"/>
                  </a:lnTo>
                  <a:lnTo>
                    <a:pt x="23245" y="12336"/>
                  </a:lnTo>
                  <a:lnTo>
                    <a:pt x="21398" y="26025"/>
                  </a:lnTo>
                  <a:lnTo>
                    <a:pt x="25557" y="46860"/>
                  </a:lnTo>
                  <a:lnTo>
                    <a:pt x="32127" y="652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736189" y="3295135"/>
              <a:ext cx="68955" cy="91533"/>
            </a:xfrm>
            <a:custGeom>
              <a:avLst/>
              <a:gdLst/>
              <a:ahLst/>
              <a:cxnLst/>
              <a:rect l="0" t="0" r="0" b="0"/>
              <a:pathLst>
                <a:path w="68955" h="91533">
                  <a:moveTo>
                    <a:pt x="10707" y="0"/>
                  </a:moveTo>
                  <a:lnTo>
                    <a:pt x="1873" y="13252"/>
                  </a:lnTo>
                  <a:lnTo>
                    <a:pt x="0" y="27154"/>
                  </a:lnTo>
                  <a:lnTo>
                    <a:pt x="795" y="34745"/>
                  </a:lnTo>
                  <a:lnTo>
                    <a:pt x="4099" y="40730"/>
                  </a:lnTo>
                  <a:lnTo>
                    <a:pt x="15167" y="49846"/>
                  </a:lnTo>
                  <a:lnTo>
                    <a:pt x="21076" y="50797"/>
                  </a:lnTo>
                  <a:lnTo>
                    <a:pt x="26866" y="49583"/>
                  </a:lnTo>
                  <a:lnTo>
                    <a:pt x="32574" y="46923"/>
                  </a:lnTo>
                  <a:lnTo>
                    <a:pt x="37305" y="47925"/>
                  </a:lnTo>
                  <a:lnTo>
                    <a:pt x="41383" y="51365"/>
                  </a:lnTo>
                  <a:lnTo>
                    <a:pt x="51540" y="69460"/>
                  </a:lnTo>
                  <a:lnTo>
                    <a:pt x="57516" y="81722"/>
                  </a:lnTo>
                  <a:lnTo>
                    <a:pt x="68954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7838428" y="3328419"/>
              <a:ext cx="108174" cy="50147"/>
            </a:xfrm>
            <a:custGeom>
              <a:avLst/>
              <a:gdLst/>
              <a:ahLst/>
              <a:cxnLst/>
              <a:rect l="0" t="0" r="0" b="0"/>
              <a:pathLst>
                <a:path w="108174" h="50147">
                  <a:moveTo>
                    <a:pt x="0" y="8322"/>
                  </a:moveTo>
                  <a:lnTo>
                    <a:pt x="0" y="25991"/>
                  </a:lnTo>
                  <a:lnTo>
                    <a:pt x="4930" y="39597"/>
                  </a:lnTo>
                  <a:lnTo>
                    <a:pt x="8834" y="45814"/>
                  </a:lnTo>
                  <a:lnTo>
                    <a:pt x="14211" y="49034"/>
                  </a:lnTo>
                  <a:lnTo>
                    <a:pt x="27580" y="50146"/>
                  </a:lnTo>
                  <a:lnTo>
                    <a:pt x="40303" y="45093"/>
                  </a:lnTo>
                  <a:lnTo>
                    <a:pt x="46284" y="41157"/>
                  </a:lnTo>
                  <a:lnTo>
                    <a:pt x="80607" y="32066"/>
                  </a:lnTo>
                  <a:lnTo>
                    <a:pt x="94689" y="20724"/>
                  </a:lnTo>
                  <a:lnTo>
                    <a:pt x="102180" y="11368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7955038" y="3211925"/>
              <a:ext cx="58133" cy="141459"/>
            </a:xfrm>
            <a:custGeom>
              <a:avLst/>
              <a:gdLst/>
              <a:ahLst/>
              <a:cxnLst/>
              <a:rect l="0" t="0" r="0" b="0"/>
              <a:pathLst>
                <a:path w="58133" h="141459">
                  <a:moveTo>
                    <a:pt x="58132" y="0"/>
                  </a:moveTo>
                  <a:lnTo>
                    <a:pt x="37295" y="47373"/>
                  </a:lnTo>
                  <a:lnTo>
                    <a:pt x="1445" y="108453"/>
                  </a:lnTo>
                  <a:lnTo>
                    <a:pt x="0" y="112058"/>
                  </a:lnTo>
                  <a:lnTo>
                    <a:pt x="886" y="112612"/>
                  </a:lnTo>
                  <a:lnTo>
                    <a:pt x="3326" y="111132"/>
                  </a:lnTo>
                  <a:lnTo>
                    <a:pt x="24429" y="109050"/>
                  </a:lnTo>
                  <a:lnTo>
                    <a:pt x="30116" y="112456"/>
                  </a:lnTo>
                  <a:lnTo>
                    <a:pt x="33907" y="118425"/>
                  </a:lnTo>
                  <a:lnTo>
                    <a:pt x="39044" y="131221"/>
                  </a:lnTo>
                  <a:lnTo>
                    <a:pt x="49811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088059" y="3245209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0"/>
                  </a:moveTo>
                  <a:lnTo>
                    <a:pt x="8321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113022" y="3328419"/>
              <a:ext cx="91532" cy="91533"/>
            </a:xfrm>
            <a:custGeom>
              <a:avLst/>
              <a:gdLst/>
              <a:ahLst/>
              <a:cxnLst/>
              <a:rect l="0" t="0" r="0" b="0"/>
              <a:pathLst>
                <a:path w="91532" h="91533">
                  <a:moveTo>
                    <a:pt x="0" y="0"/>
                  </a:moveTo>
                  <a:lnTo>
                    <a:pt x="14211" y="12362"/>
                  </a:lnTo>
                  <a:lnTo>
                    <a:pt x="62634" y="33152"/>
                  </a:lnTo>
                  <a:lnTo>
                    <a:pt x="77627" y="57798"/>
                  </a:lnTo>
                  <a:lnTo>
                    <a:pt x="91531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185421" y="3317907"/>
              <a:ext cx="141830" cy="277860"/>
            </a:xfrm>
            <a:custGeom>
              <a:avLst/>
              <a:gdLst/>
              <a:ahLst/>
              <a:cxnLst/>
              <a:rect l="0" t="0" r="0" b="0"/>
              <a:pathLst>
                <a:path w="141830" h="277860">
                  <a:moveTo>
                    <a:pt x="118985" y="10512"/>
                  </a:moveTo>
                  <a:lnTo>
                    <a:pt x="110151" y="1678"/>
                  </a:lnTo>
                  <a:lnTo>
                    <a:pt x="103850" y="0"/>
                  </a:lnTo>
                  <a:lnTo>
                    <a:pt x="86987" y="601"/>
                  </a:lnTo>
                  <a:lnTo>
                    <a:pt x="72096" y="8881"/>
                  </a:lnTo>
                  <a:lnTo>
                    <a:pt x="60238" y="21807"/>
                  </a:lnTo>
                  <a:lnTo>
                    <a:pt x="51887" y="36797"/>
                  </a:lnTo>
                  <a:lnTo>
                    <a:pt x="50024" y="52705"/>
                  </a:lnTo>
                  <a:lnTo>
                    <a:pt x="53202" y="68096"/>
                  </a:lnTo>
                  <a:lnTo>
                    <a:pt x="60779" y="81101"/>
                  </a:lnTo>
                  <a:lnTo>
                    <a:pt x="79857" y="98817"/>
                  </a:lnTo>
                  <a:lnTo>
                    <a:pt x="103077" y="111361"/>
                  </a:lnTo>
                  <a:lnTo>
                    <a:pt x="131941" y="116516"/>
                  </a:lnTo>
                  <a:lnTo>
                    <a:pt x="137793" y="120013"/>
                  </a:lnTo>
                  <a:lnTo>
                    <a:pt x="140769" y="125118"/>
                  </a:lnTo>
                  <a:lnTo>
                    <a:pt x="141829" y="131295"/>
                  </a:lnTo>
                  <a:lnTo>
                    <a:pt x="134486" y="157658"/>
                  </a:lnTo>
                  <a:lnTo>
                    <a:pt x="92697" y="217478"/>
                  </a:lnTo>
                  <a:lnTo>
                    <a:pt x="56660" y="262629"/>
                  </a:lnTo>
                  <a:lnTo>
                    <a:pt x="34566" y="277008"/>
                  </a:lnTo>
                  <a:lnTo>
                    <a:pt x="27573" y="277859"/>
                  </a:lnTo>
                  <a:lnTo>
                    <a:pt x="14871" y="273873"/>
                  </a:lnTo>
                  <a:lnTo>
                    <a:pt x="5528" y="261007"/>
                  </a:lnTo>
                  <a:lnTo>
                    <a:pt x="1742" y="252398"/>
                  </a:lnTo>
                  <a:lnTo>
                    <a:pt x="0" y="232971"/>
                  </a:lnTo>
                  <a:lnTo>
                    <a:pt x="3233" y="213858"/>
                  </a:lnTo>
                  <a:lnTo>
                    <a:pt x="10834" y="199200"/>
                  </a:lnTo>
                  <a:lnTo>
                    <a:pt x="22841" y="188987"/>
                  </a:lnTo>
                  <a:lnTo>
                    <a:pt x="44096" y="1769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454185" y="2463030"/>
              <a:ext cx="644576" cy="1021177"/>
            </a:xfrm>
            <a:custGeom>
              <a:avLst/>
              <a:gdLst/>
              <a:ahLst/>
              <a:cxnLst/>
              <a:rect l="0" t="0" r="0" b="0"/>
              <a:pathLst>
                <a:path w="644576" h="1021177">
                  <a:moveTo>
                    <a:pt x="0" y="1006847"/>
                  </a:moveTo>
                  <a:lnTo>
                    <a:pt x="8834" y="1015682"/>
                  </a:lnTo>
                  <a:lnTo>
                    <a:pt x="25499" y="1020019"/>
                  </a:lnTo>
                  <a:lnTo>
                    <a:pt x="36415" y="1021176"/>
                  </a:lnTo>
                  <a:lnTo>
                    <a:pt x="58406" y="1015065"/>
                  </a:lnTo>
                  <a:lnTo>
                    <a:pt x="115778" y="985995"/>
                  </a:lnTo>
                  <a:lnTo>
                    <a:pt x="172944" y="939909"/>
                  </a:lnTo>
                  <a:lnTo>
                    <a:pt x="231096" y="881268"/>
                  </a:lnTo>
                  <a:lnTo>
                    <a:pt x="275270" y="819814"/>
                  </a:lnTo>
                  <a:lnTo>
                    <a:pt x="314416" y="765300"/>
                  </a:lnTo>
                  <a:lnTo>
                    <a:pt x="353549" y="710016"/>
                  </a:lnTo>
                  <a:lnTo>
                    <a:pt x="391173" y="648862"/>
                  </a:lnTo>
                  <a:lnTo>
                    <a:pt x="430794" y="588841"/>
                  </a:lnTo>
                  <a:lnTo>
                    <a:pt x="457094" y="540290"/>
                  </a:lnTo>
                  <a:lnTo>
                    <a:pt x="482454" y="490771"/>
                  </a:lnTo>
                  <a:lnTo>
                    <a:pt x="507535" y="440965"/>
                  </a:lnTo>
                  <a:lnTo>
                    <a:pt x="532532" y="388609"/>
                  </a:lnTo>
                  <a:lnTo>
                    <a:pt x="555041" y="334573"/>
                  </a:lnTo>
                  <a:lnTo>
                    <a:pt x="575886" y="283429"/>
                  </a:lnTo>
                  <a:lnTo>
                    <a:pt x="598945" y="220866"/>
                  </a:lnTo>
                  <a:lnTo>
                    <a:pt x="613327" y="163992"/>
                  </a:lnTo>
                  <a:lnTo>
                    <a:pt x="628085" y="110707"/>
                  </a:lnTo>
                  <a:lnTo>
                    <a:pt x="641072" y="48414"/>
                  </a:lnTo>
                  <a:lnTo>
                    <a:pt x="644575" y="28914"/>
                  </a:lnTo>
                  <a:lnTo>
                    <a:pt x="6407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938653" y="2438067"/>
              <a:ext cx="213187" cy="213458"/>
            </a:xfrm>
            <a:custGeom>
              <a:avLst/>
              <a:gdLst/>
              <a:ahLst/>
              <a:cxnLst/>
              <a:rect l="0" t="0" r="0" b="0"/>
              <a:pathLst>
                <a:path w="213187" h="213458">
                  <a:moveTo>
                    <a:pt x="122968" y="0"/>
                  </a:moveTo>
                  <a:lnTo>
                    <a:pt x="103057" y="54017"/>
                  </a:lnTo>
                  <a:lnTo>
                    <a:pt x="77694" y="108727"/>
                  </a:lnTo>
                  <a:lnTo>
                    <a:pt x="39705" y="171741"/>
                  </a:lnTo>
                  <a:lnTo>
                    <a:pt x="923" y="213398"/>
                  </a:lnTo>
                  <a:lnTo>
                    <a:pt x="0" y="213457"/>
                  </a:lnTo>
                  <a:lnTo>
                    <a:pt x="39966" y="150552"/>
                  </a:lnTo>
                  <a:lnTo>
                    <a:pt x="70530" y="111502"/>
                  </a:lnTo>
                  <a:lnTo>
                    <a:pt x="99153" y="89792"/>
                  </a:lnTo>
                  <a:lnTo>
                    <a:pt x="115158" y="82129"/>
                  </a:lnTo>
                  <a:lnTo>
                    <a:pt x="133982" y="80573"/>
                  </a:lnTo>
                  <a:lnTo>
                    <a:pt x="171783" y="87107"/>
                  </a:lnTo>
                  <a:lnTo>
                    <a:pt x="193111" y="99055"/>
                  </a:lnTo>
                  <a:lnTo>
                    <a:pt x="211142" y="114307"/>
                  </a:lnTo>
                  <a:lnTo>
                    <a:pt x="213186" y="121508"/>
                  </a:lnTo>
                  <a:lnTo>
                    <a:pt x="210526" y="139371"/>
                  </a:lnTo>
                  <a:lnTo>
                    <a:pt x="194215" y="165803"/>
                  </a:lnTo>
                  <a:lnTo>
                    <a:pt x="164574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364128" y="4152203"/>
            <a:ext cx="1071892" cy="458066"/>
            <a:chOff x="7364128" y="4152203"/>
            <a:chExt cx="1071892" cy="458066"/>
          </a:xfrm>
        </p:grpSpPr>
        <p:sp>
          <p:nvSpPr>
            <p:cNvPr id="195" name="Freeform 194"/>
            <p:cNvSpPr/>
            <p:nvPr/>
          </p:nvSpPr>
          <p:spPr>
            <a:xfrm>
              <a:off x="7364128" y="4207431"/>
              <a:ext cx="158836" cy="204474"/>
            </a:xfrm>
            <a:custGeom>
              <a:avLst/>
              <a:gdLst/>
              <a:ahLst/>
              <a:cxnLst/>
              <a:rect l="0" t="0" r="0" b="0"/>
              <a:pathLst>
                <a:path w="158836" h="204474">
                  <a:moveTo>
                    <a:pt x="0" y="11341"/>
                  </a:moveTo>
                  <a:lnTo>
                    <a:pt x="13252" y="15758"/>
                  </a:lnTo>
                  <a:lnTo>
                    <a:pt x="39163" y="14088"/>
                  </a:lnTo>
                  <a:lnTo>
                    <a:pt x="100151" y="0"/>
                  </a:lnTo>
                  <a:lnTo>
                    <a:pt x="135177" y="687"/>
                  </a:lnTo>
                  <a:lnTo>
                    <a:pt x="143742" y="4238"/>
                  </a:lnTo>
                  <a:lnTo>
                    <a:pt x="155725" y="15580"/>
                  </a:lnTo>
                  <a:lnTo>
                    <a:pt x="158366" y="22488"/>
                  </a:lnTo>
                  <a:lnTo>
                    <a:pt x="158835" y="37560"/>
                  </a:lnTo>
                  <a:lnTo>
                    <a:pt x="146583" y="93505"/>
                  </a:lnTo>
                  <a:lnTo>
                    <a:pt x="130616" y="151656"/>
                  </a:lnTo>
                  <a:lnTo>
                    <a:pt x="120679" y="185744"/>
                  </a:lnTo>
                  <a:lnTo>
                    <a:pt x="119284" y="196952"/>
                  </a:lnTo>
                  <a:lnTo>
                    <a:pt x="121128" y="202574"/>
                  </a:lnTo>
                  <a:lnTo>
                    <a:pt x="125130" y="204473"/>
                  </a:lnTo>
                  <a:lnTo>
                    <a:pt x="135126" y="202577"/>
                  </a:lnTo>
                  <a:lnTo>
                    <a:pt x="149778" y="1944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547190" y="4235414"/>
              <a:ext cx="62815" cy="189955"/>
            </a:xfrm>
            <a:custGeom>
              <a:avLst/>
              <a:gdLst/>
              <a:ahLst/>
              <a:cxnLst/>
              <a:rect l="0" t="0" r="0" b="0"/>
              <a:pathLst>
                <a:path w="62815" h="189955">
                  <a:moveTo>
                    <a:pt x="49927" y="0"/>
                  </a:moveTo>
                  <a:lnTo>
                    <a:pt x="52393" y="33740"/>
                  </a:lnTo>
                  <a:lnTo>
                    <a:pt x="60200" y="92302"/>
                  </a:lnTo>
                  <a:lnTo>
                    <a:pt x="62814" y="114063"/>
                  </a:lnTo>
                  <a:lnTo>
                    <a:pt x="54615" y="169239"/>
                  </a:lnTo>
                  <a:lnTo>
                    <a:pt x="50278" y="177545"/>
                  </a:lnTo>
                  <a:lnTo>
                    <a:pt x="38064" y="189240"/>
                  </a:lnTo>
                  <a:lnTo>
                    <a:pt x="30923" y="189954"/>
                  </a:lnTo>
                  <a:lnTo>
                    <a:pt x="15593" y="183352"/>
                  </a:lnTo>
                  <a:lnTo>
                    <a:pt x="10396" y="176784"/>
                  </a:lnTo>
                  <a:lnTo>
                    <a:pt x="4621" y="159624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563833" y="4210450"/>
              <a:ext cx="116495" cy="41607"/>
            </a:xfrm>
            <a:custGeom>
              <a:avLst/>
              <a:gdLst/>
              <a:ahLst/>
              <a:cxnLst/>
              <a:rect l="0" t="0" r="0" b="0"/>
              <a:pathLst>
                <a:path w="116495" h="41607">
                  <a:moveTo>
                    <a:pt x="0" y="0"/>
                  </a:moveTo>
                  <a:lnTo>
                    <a:pt x="58680" y="26725"/>
                  </a:lnTo>
                  <a:lnTo>
                    <a:pt x="116494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721933" y="4256243"/>
              <a:ext cx="124816" cy="128950"/>
            </a:xfrm>
            <a:custGeom>
              <a:avLst/>
              <a:gdLst/>
              <a:ahLst/>
              <a:cxnLst/>
              <a:rect l="0" t="0" r="0" b="0"/>
              <a:pathLst>
                <a:path w="124816" h="128950">
                  <a:moveTo>
                    <a:pt x="0" y="128949"/>
                  </a:moveTo>
                  <a:lnTo>
                    <a:pt x="19324" y="69322"/>
                  </a:lnTo>
                  <a:lnTo>
                    <a:pt x="41110" y="13064"/>
                  </a:lnTo>
                  <a:lnTo>
                    <a:pt x="44049" y="4540"/>
                  </a:lnTo>
                  <a:lnTo>
                    <a:pt x="44159" y="706"/>
                  </a:lnTo>
                  <a:lnTo>
                    <a:pt x="42383" y="0"/>
                  </a:lnTo>
                  <a:lnTo>
                    <a:pt x="39350" y="1378"/>
                  </a:lnTo>
                  <a:lnTo>
                    <a:pt x="33515" y="10305"/>
                  </a:lnTo>
                  <a:lnTo>
                    <a:pt x="30664" y="16569"/>
                  </a:lnTo>
                  <a:lnTo>
                    <a:pt x="29963" y="30926"/>
                  </a:lnTo>
                  <a:lnTo>
                    <a:pt x="31070" y="38637"/>
                  </a:lnTo>
                  <a:lnTo>
                    <a:pt x="34582" y="42854"/>
                  </a:lnTo>
                  <a:lnTo>
                    <a:pt x="39696" y="44740"/>
                  </a:lnTo>
                  <a:lnTo>
                    <a:pt x="45880" y="45073"/>
                  </a:lnTo>
                  <a:lnTo>
                    <a:pt x="60147" y="40512"/>
                  </a:lnTo>
                  <a:lnTo>
                    <a:pt x="67835" y="36707"/>
                  </a:lnTo>
                  <a:lnTo>
                    <a:pt x="81308" y="22617"/>
                  </a:lnTo>
                  <a:lnTo>
                    <a:pt x="90685" y="10500"/>
                  </a:lnTo>
                  <a:lnTo>
                    <a:pt x="91892" y="11151"/>
                  </a:lnTo>
                  <a:lnTo>
                    <a:pt x="84387" y="73704"/>
                  </a:lnTo>
                  <a:lnTo>
                    <a:pt x="83559" y="106828"/>
                  </a:lnTo>
                  <a:lnTo>
                    <a:pt x="86217" y="113277"/>
                  </a:lnTo>
                  <a:lnTo>
                    <a:pt x="90761" y="116652"/>
                  </a:lnTo>
                  <a:lnTo>
                    <a:pt x="96566" y="117977"/>
                  </a:lnTo>
                  <a:lnTo>
                    <a:pt x="102284" y="117012"/>
                  </a:lnTo>
                  <a:lnTo>
                    <a:pt x="124815" y="1039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855069" y="4238397"/>
              <a:ext cx="77562" cy="180081"/>
            </a:xfrm>
            <a:custGeom>
              <a:avLst/>
              <a:gdLst/>
              <a:ahLst/>
              <a:cxnLst/>
              <a:rect l="0" t="0" r="0" b="0"/>
              <a:pathLst>
                <a:path w="77562" h="180081">
                  <a:moveTo>
                    <a:pt x="33285" y="71906"/>
                  </a:moveTo>
                  <a:lnTo>
                    <a:pt x="14539" y="106651"/>
                  </a:lnTo>
                  <a:lnTo>
                    <a:pt x="12466" y="108013"/>
                  </a:lnTo>
                  <a:lnTo>
                    <a:pt x="11084" y="105223"/>
                  </a:lnTo>
                  <a:lnTo>
                    <a:pt x="10163" y="99665"/>
                  </a:lnTo>
                  <a:lnTo>
                    <a:pt x="30173" y="39069"/>
                  </a:lnTo>
                  <a:lnTo>
                    <a:pt x="39656" y="14716"/>
                  </a:lnTo>
                  <a:lnTo>
                    <a:pt x="48752" y="1493"/>
                  </a:lnTo>
                  <a:lnTo>
                    <a:pt x="52842" y="0"/>
                  </a:lnTo>
                  <a:lnTo>
                    <a:pt x="56493" y="1780"/>
                  </a:lnTo>
                  <a:lnTo>
                    <a:pt x="63015" y="11153"/>
                  </a:lnTo>
                  <a:lnTo>
                    <a:pt x="77561" y="47709"/>
                  </a:lnTo>
                  <a:lnTo>
                    <a:pt x="77120" y="76550"/>
                  </a:lnTo>
                  <a:lnTo>
                    <a:pt x="66716" y="104101"/>
                  </a:lnTo>
                  <a:lnTo>
                    <a:pt x="51922" y="125413"/>
                  </a:lnTo>
                  <a:lnTo>
                    <a:pt x="29261" y="146407"/>
                  </a:lnTo>
                  <a:lnTo>
                    <a:pt x="30602" y="147461"/>
                  </a:lnTo>
                  <a:lnTo>
                    <a:pt x="34270" y="147239"/>
                  </a:lnTo>
                  <a:lnTo>
                    <a:pt x="34866" y="148940"/>
                  </a:lnTo>
                  <a:lnTo>
                    <a:pt x="30598" y="155762"/>
                  </a:lnTo>
                  <a:lnTo>
                    <a:pt x="13715" y="173359"/>
                  </a:lnTo>
                  <a:lnTo>
                    <a:pt x="0" y="1800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938280" y="4152203"/>
              <a:ext cx="158101" cy="441016"/>
            </a:xfrm>
            <a:custGeom>
              <a:avLst/>
              <a:gdLst/>
              <a:ahLst/>
              <a:cxnLst/>
              <a:rect l="0" t="0" r="0" b="0"/>
              <a:pathLst>
                <a:path w="158101" h="441016">
                  <a:moveTo>
                    <a:pt x="158100" y="0"/>
                  </a:moveTo>
                  <a:lnTo>
                    <a:pt x="153683" y="49074"/>
                  </a:lnTo>
                  <a:lnTo>
                    <a:pt x="131375" y="104195"/>
                  </a:lnTo>
                  <a:lnTo>
                    <a:pt x="107576" y="158307"/>
                  </a:lnTo>
                  <a:lnTo>
                    <a:pt x="80358" y="214525"/>
                  </a:lnTo>
                  <a:lnTo>
                    <a:pt x="52690" y="276215"/>
                  </a:lnTo>
                  <a:lnTo>
                    <a:pt x="31548" y="332690"/>
                  </a:lnTo>
                  <a:lnTo>
                    <a:pt x="7168" y="388295"/>
                  </a:lnTo>
                  <a:lnTo>
                    <a:pt x="0" y="4410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070106" y="4220141"/>
              <a:ext cx="193791" cy="214979"/>
            </a:xfrm>
            <a:custGeom>
              <a:avLst/>
              <a:gdLst/>
              <a:ahLst/>
              <a:cxnLst/>
              <a:rect l="0" t="0" r="0" b="0"/>
              <a:pathLst>
                <a:path w="193791" h="214979">
                  <a:moveTo>
                    <a:pt x="101163" y="181693"/>
                  </a:moveTo>
                  <a:lnTo>
                    <a:pt x="101163" y="159607"/>
                  </a:lnTo>
                  <a:lnTo>
                    <a:pt x="93767" y="141367"/>
                  </a:lnTo>
                  <a:lnTo>
                    <a:pt x="87912" y="132620"/>
                  </a:lnTo>
                  <a:lnTo>
                    <a:pt x="80310" y="127713"/>
                  </a:lnTo>
                  <a:lnTo>
                    <a:pt x="62001" y="124726"/>
                  </a:lnTo>
                  <a:lnTo>
                    <a:pt x="44002" y="128946"/>
                  </a:lnTo>
                  <a:lnTo>
                    <a:pt x="27681" y="137910"/>
                  </a:lnTo>
                  <a:lnTo>
                    <a:pt x="9021" y="158551"/>
                  </a:lnTo>
                  <a:lnTo>
                    <a:pt x="731" y="174181"/>
                  </a:lnTo>
                  <a:lnTo>
                    <a:pt x="0" y="181308"/>
                  </a:lnTo>
                  <a:lnTo>
                    <a:pt x="4118" y="194158"/>
                  </a:lnTo>
                  <a:lnTo>
                    <a:pt x="8730" y="197399"/>
                  </a:lnTo>
                  <a:lnTo>
                    <a:pt x="21251" y="198536"/>
                  </a:lnTo>
                  <a:lnTo>
                    <a:pt x="82498" y="160861"/>
                  </a:lnTo>
                  <a:lnTo>
                    <a:pt x="140739" y="98319"/>
                  </a:lnTo>
                  <a:lnTo>
                    <a:pt x="181482" y="35809"/>
                  </a:lnTo>
                  <a:lnTo>
                    <a:pt x="193790" y="8105"/>
                  </a:lnTo>
                  <a:lnTo>
                    <a:pt x="192501" y="3098"/>
                  </a:lnTo>
                  <a:lnTo>
                    <a:pt x="187942" y="684"/>
                  </a:lnTo>
                  <a:lnTo>
                    <a:pt x="181205" y="0"/>
                  </a:lnTo>
                  <a:lnTo>
                    <a:pt x="174865" y="2317"/>
                  </a:lnTo>
                  <a:lnTo>
                    <a:pt x="162889" y="12288"/>
                  </a:lnTo>
                  <a:lnTo>
                    <a:pt x="150169" y="42331"/>
                  </a:lnTo>
                  <a:lnTo>
                    <a:pt x="145155" y="94822"/>
                  </a:lnTo>
                  <a:lnTo>
                    <a:pt x="152109" y="152720"/>
                  </a:lnTo>
                  <a:lnTo>
                    <a:pt x="167731" y="2149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220559" y="4342682"/>
              <a:ext cx="83848" cy="134043"/>
            </a:xfrm>
            <a:custGeom>
              <a:avLst/>
              <a:gdLst/>
              <a:ahLst/>
              <a:cxnLst/>
              <a:rect l="0" t="0" r="0" b="0"/>
              <a:pathLst>
                <a:path w="83848" h="134043">
                  <a:moveTo>
                    <a:pt x="67205" y="25868"/>
                  </a:moveTo>
                  <a:lnTo>
                    <a:pt x="80458" y="17034"/>
                  </a:lnTo>
                  <a:lnTo>
                    <a:pt x="82512" y="12582"/>
                  </a:lnTo>
                  <a:lnTo>
                    <a:pt x="82032" y="7765"/>
                  </a:lnTo>
                  <a:lnTo>
                    <a:pt x="79864" y="2705"/>
                  </a:lnTo>
                  <a:lnTo>
                    <a:pt x="74719" y="256"/>
                  </a:lnTo>
                  <a:lnTo>
                    <a:pt x="59142" y="0"/>
                  </a:lnTo>
                  <a:lnTo>
                    <a:pt x="33997" y="5054"/>
                  </a:lnTo>
                  <a:lnTo>
                    <a:pt x="13397" y="16825"/>
                  </a:lnTo>
                  <a:lnTo>
                    <a:pt x="3843" y="29246"/>
                  </a:lnTo>
                  <a:lnTo>
                    <a:pt x="0" y="36441"/>
                  </a:lnTo>
                  <a:lnTo>
                    <a:pt x="213" y="42162"/>
                  </a:lnTo>
                  <a:lnTo>
                    <a:pt x="3128" y="46901"/>
                  </a:lnTo>
                  <a:lnTo>
                    <a:pt x="7845" y="50985"/>
                  </a:lnTo>
                  <a:lnTo>
                    <a:pt x="22947" y="55522"/>
                  </a:lnTo>
                  <a:lnTo>
                    <a:pt x="58360" y="62853"/>
                  </a:lnTo>
                  <a:lnTo>
                    <a:pt x="65007" y="67167"/>
                  </a:lnTo>
                  <a:lnTo>
                    <a:pt x="74857" y="79357"/>
                  </a:lnTo>
                  <a:lnTo>
                    <a:pt x="77386" y="94020"/>
                  </a:lnTo>
                  <a:lnTo>
                    <a:pt x="77277" y="108858"/>
                  </a:lnTo>
                  <a:lnTo>
                    <a:pt x="83847" y="1340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275465" y="4376871"/>
              <a:ext cx="160555" cy="233398"/>
            </a:xfrm>
            <a:custGeom>
              <a:avLst/>
              <a:gdLst/>
              <a:ahLst/>
              <a:cxnLst/>
              <a:rect l="0" t="0" r="0" b="0"/>
              <a:pathLst>
                <a:path w="160555" h="233398">
                  <a:moveTo>
                    <a:pt x="95509" y="0"/>
                  </a:moveTo>
                  <a:lnTo>
                    <a:pt x="86675" y="8835"/>
                  </a:lnTo>
                  <a:lnTo>
                    <a:pt x="86846" y="12362"/>
                  </a:lnTo>
                  <a:lnTo>
                    <a:pt x="89734" y="15638"/>
                  </a:lnTo>
                  <a:lnTo>
                    <a:pt x="102188" y="21743"/>
                  </a:lnTo>
                  <a:lnTo>
                    <a:pt x="152080" y="40417"/>
                  </a:lnTo>
                  <a:lnTo>
                    <a:pt x="157262" y="48209"/>
                  </a:lnTo>
                  <a:lnTo>
                    <a:pt x="160554" y="69196"/>
                  </a:lnTo>
                  <a:lnTo>
                    <a:pt x="152792" y="102583"/>
                  </a:lnTo>
                  <a:lnTo>
                    <a:pt x="118592" y="164252"/>
                  </a:lnTo>
                  <a:lnTo>
                    <a:pt x="74367" y="219455"/>
                  </a:lnTo>
                  <a:lnTo>
                    <a:pt x="52571" y="233397"/>
                  </a:lnTo>
                  <a:lnTo>
                    <a:pt x="44695" y="233261"/>
                  </a:lnTo>
                  <a:lnTo>
                    <a:pt x="28546" y="225714"/>
                  </a:lnTo>
                  <a:lnTo>
                    <a:pt x="8279" y="201453"/>
                  </a:lnTo>
                  <a:lnTo>
                    <a:pt x="1267" y="178909"/>
                  </a:lnTo>
                  <a:lnTo>
                    <a:pt x="0" y="154405"/>
                  </a:lnTo>
                  <a:lnTo>
                    <a:pt x="5600" y="131186"/>
                  </a:lnTo>
                  <a:lnTo>
                    <a:pt x="16719" y="113470"/>
                  </a:lnTo>
                  <a:lnTo>
                    <a:pt x="37262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8154627" y="557510"/>
            <a:ext cx="1789027" cy="815464"/>
            <a:chOff x="8154627" y="557510"/>
            <a:chExt cx="1789027" cy="815464"/>
          </a:xfrm>
        </p:grpSpPr>
        <p:sp>
          <p:nvSpPr>
            <p:cNvPr id="205" name="Freeform 204"/>
            <p:cNvSpPr/>
            <p:nvPr/>
          </p:nvSpPr>
          <p:spPr>
            <a:xfrm>
              <a:off x="9194758" y="1173268"/>
              <a:ext cx="199707" cy="116495"/>
            </a:xfrm>
            <a:custGeom>
              <a:avLst/>
              <a:gdLst/>
              <a:ahLst/>
              <a:cxnLst/>
              <a:rect l="0" t="0" r="0" b="0"/>
              <a:pathLst>
                <a:path w="199707" h="116495">
                  <a:moveTo>
                    <a:pt x="199706" y="116494"/>
                  </a:moveTo>
                  <a:lnTo>
                    <a:pt x="170085" y="91805"/>
                  </a:lnTo>
                  <a:lnTo>
                    <a:pt x="111135" y="52716"/>
                  </a:lnTo>
                  <a:lnTo>
                    <a:pt x="48251" y="21419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911843" y="1148305"/>
              <a:ext cx="66569" cy="16643"/>
            </a:xfrm>
            <a:custGeom>
              <a:avLst/>
              <a:gdLst/>
              <a:ahLst/>
              <a:cxnLst/>
              <a:rect l="0" t="0" r="0" b="0"/>
              <a:pathLst>
                <a:path w="66569" h="16643">
                  <a:moveTo>
                    <a:pt x="66568" y="16642"/>
                  </a:moveTo>
                  <a:lnTo>
                    <a:pt x="10216" y="2249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720458" y="113166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9810516" y="1372973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9935332" y="1106699"/>
              <a:ext cx="8322" cy="24965"/>
            </a:xfrm>
            <a:custGeom>
              <a:avLst/>
              <a:gdLst/>
              <a:ahLst/>
              <a:cxnLst/>
              <a:rect l="0" t="0" r="0" b="0"/>
              <a:pathLst>
                <a:path w="8322" h="24965">
                  <a:moveTo>
                    <a:pt x="0" y="24964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9219722" y="640721"/>
              <a:ext cx="549190" cy="216348"/>
            </a:xfrm>
            <a:custGeom>
              <a:avLst/>
              <a:gdLst/>
              <a:ahLst/>
              <a:cxnLst/>
              <a:rect l="0" t="0" r="0" b="0"/>
              <a:pathLst>
                <a:path w="549190" h="216348">
                  <a:moveTo>
                    <a:pt x="549189" y="216347"/>
                  </a:moveTo>
                  <a:lnTo>
                    <a:pt x="534977" y="197342"/>
                  </a:lnTo>
                  <a:lnTo>
                    <a:pt x="471526" y="146091"/>
                  </a:lnTo>
                  <a:lnTo>
                    <a:pt x="410117" y="111890"/>
                  </a:lnTo>
                  <a:lnTo>
                    <a:pt x="373482" y="90160"/>
                  </a:lnTo>
                  <a:lnTo>
                    <a:pt x="312854" y="72239"/>
                  </a:lnTo>
                  <a:lnTo>
                    <a:pt x="251225" y="55484"/>
                  </a:lnTo>
                  <a:lnTo>
                    <a:pt x="196718" y="41606"/>
                  </a:lnTo>
                  <a:lnTo>
                    <a:pt x="136612" y="27737"/>
                  </a:lnTo>
                  <a:lnTo>
                    <a:pt x="76111" y="13868"/>
                  </a:lnTo>
                  <a:lnTo>
                    <a:pt x="22098" y="246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903522" y="624079"/>
              <a:ext cx="141459" cy="1"/>
            </a:xfrm>
            <a:custGeom>
              <a:avLst/>
              <a:gdLst/>
              <a:ahLst/>
              <a:cxnLst/>
              <a:rect l="0" t="0" r="0" b="0"/>
              <a:pathLst>
                <a:path w="141459" h="1">
                  <a:moveTo>
                    <a:pt x="141458" y="0"/>
                  </a:moveTo>
                  <a:lnTo>
                    <a:pt x="90713" y="0"/>
                  </a:lnTo>
                  <a:lnTo>
                    <a:pt x="35177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479148" y="607437"/>
              <a:ext cx="232990" cy="24964"/>
            </a:xfrm>
            <a:custGeom>
              <a:avLst/>
              <a:gdLst/>
              <a:ahLst/>
              <a:cxnLst/>
              <a:rect l="0" t="0" r="0" b="0"/>
              <a:pathLst>
                <a:path w="232990" h="24964">
                  <a:moveTo>
                    <a:pt x="232989" y="24963"/>
                  </a:moveTo>
                  <a:lnTo>
                    <a:pt x="199249" y="22497"/>
                  </a:lnTo>
                  <a:lnTo>
                    <a:pt x="138222" y="14690"/>
                  </a:lnTo>
                  <a:lnTo>
                    <a:pt x="85345" y="9579"/>
                  </a:lnTo>
                  <a:lnTo>
                    <a:pt x="23955" y="19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154627" y="565831"/>
              <a:ext cx="174743" cy="33285"/>
            </a:xfrm>
            <a:custGeom>
              <a:avLst/>
              <a:gdLst/>
              <a:ahLst/>
              <a:cxnLst/>
              <a:rect l="0" t="0" r="0" b="0"/>
              <a:pathLst>
                <a:path w="174743" h="33285">
                  <a:moveTo>
                    <a:pt x="174742" y="33284"/>
                  </a:moveTo>
                  <a:lnTo>
                    <a:pt x="119235" y="18891"/>
                  </a:lnTo>
                  <a:lnTo>
                    <a:pt x="62306" y="1029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601759" y="557510"/>
              <a:ext cx="176948" cy="132437"/>
            </a:xfrm>
            <a:custGeom>
              <a:avLst/>
              <a:gdLst/>
              <a:ahLst/>
              <a:cxnLst/>
              <a:rect l="0" t="0" r="0" b="0"/>
              <a:pathLst>
                <a:path w="176948" h="132437">
                  <a:moveTo>
                    <a:pt x="10526" y="0"/>
                  </a:moveTo>
                  <a:lnTo>
                    <a:pt x="17691" y="50745"/>
                  </a:lnTo>
                  <a:lnTo>
                    <a:pt x="3058" y="105451"/>
                  </a:lnTo>
                  <a:lnTo>
                    <a:pt x="0" y="114680"/>
                  </a:lnTo>
                  <a:lnTo>
                    <a:pt x="1659" y="121757"/>
                  </a:lnTo>
                  <a:lnTo>
                    <a:pt x="6464" y="127399"/>
                  </a:lnTo>
                  <a:lnTo>
                    <a:pt x="13365" y="132085"/>
                  </a:lnTo>
                  <a:lnTo>
                    <a:pt x="20739" y="132436"/>
                  </a:lnTo>
                  <a:lnTo>
                    <a:pt x="44371" y="120602"/>
                  </a:lnTo>
                  <a:lnTo>
                    <a:pt x="68939" y="102200"/>
                  </a:lnTo>
                  <a:lnTo>
                    <a:pt x="112996" y="50353"/>
                  </a:lnTo>
                  <a:lnTo>
                    <a:pt x="128183" y="41487"/>
                  </a:lnTo>
                  <a:lnTo>
                    <a:pt x="156746" y="35715"/>
                  </a:lnTo>
                  <a:lnTo>
                    <a:pt x="167968" y="36830"/>
                  </a:lnTo>
                  <a:lnTo>
                    <a:pt x="176947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800576" y="628468"/>
              <a:ext cx="66297" cy="79557"/>
            </a:xfrm>
            <a:custGeom>
              <a:avLst/>
              <a:gdLst/>
              <a:ahLst/>
              <a:cxnLst/>
              <a:rect l="0" t="0" r="0" b="0"/>
              <a:pathLst>
                <a:path w="66297" h="79557">
                  <a:moveTo>
                    <a:pt x="19735" y="12253"/>
                  </a:moveTo>
                  <a:lnTo>
                    <a:pt x="7373" y="26464"/>
                  </a:lnTo>
                  <a:lnTo>
                    <a:pt x="989" y="39834"/>
                  </a:lnTo>
                  <a:lnTo>
                    <a:pt x="0" y="55021"/>
                  </a:lnTo>
                  <a:lnTo>
                    <a:pt x="1031" y="62955"/>
                  </a:lnTo>
                  <a:lnTo>
                    <a:pt x="4492" y="69168"/>
                  </a:lnTo>
                  <a:lnTo>
                    <a:pt x="15734" y="78537"/>
                  </a:lnTo>
                  <a:lnTo>
                    <a:pt x="22615" y="79556"/>
                  </a:lnTo>
                  <a:lnTo>
                    <a:pt x="37657" y="75758"/>
                  </a:lnTo>
                  <a:lnTo>
                    <a:pt x="51122" y="65440"/>
                  </a:lnTo>
                  <a:lnTo>
                    <a:pt x="57303" y="58806"/>
                  </a:lnTo>
                  <a:lnTo>
                    <a:pt x="64169" y="41572"/>
                  </a:lnTo>
                  <a:lnTo>
                    <a:pt x="66296" y="22510"/>
                  </a:lnTo>
                  <a:lnTo>
                    <a:pt x="64160" y="4792"/>
                  </a:lnTo>
                  <a:lnTo>
                    <a:pt x="61371" y="807"/>
                  </a:lnTo>
                  <a:lnTo>
                    <a:pt x="57662" y="0"/>
                  </a:lnTo>
                  <a:lnTo>
                    <a:pt x="53341" y="1310"/>
                  </a:lnTo>
                  <a:lnTo>
                    <a:pt x="50460" y="3109"/>
                  </a:lnTo>
                  <a:lnTo>
                    <a:pt x="48540" y="5232"/>
                  </a:lnTo>
                  <a:lnTo>
                    <a:pt x="44698" y="122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932388" y="657363"/>
              <a:ext cx="54345" cy="74890"/>
            </a:xfrm>
            <a:custGeom>
              <a:avLst/>
              <a:gdLst/>
              <a:ahLst/>
              <a:cxnLst/>
              <a:rect l="0" t="0" r="0" b="0"/>
              <a:pathLst>
                <a:path w="54345" h="74890">
                  <a:moveTo>
                    <a:pt x="4418" y="0"/>
                  </a:moveTo>
                  <a:lnTo>
                    <a:pt x="0" y="13252"/>
                  </a:lnTo>
                  <a:lnTo>
                    <a:pt x="298" y="27154"/>
                  </a:lnTo>
                  <a:lnTo>
                    <a:pt x="1671" y="34745"/>
                  </a:lnTo>
                  <a:lnTo>
                    <a:pt x="5360" y="38881"/>
                  </a:lnTo>
                  <a:lnTo>
                    <a:pt x="10593" y="40713"/>
                  </a:lnTo>
                  <a:lnTo>
                    <a:pt x="16856" y="41011"/>
                  </a:lnTo>
                  <a:lnTo>
                    <a:pt x="28746" y="36410"/>
                  </a:lnTo>
                  <a:lnTo>
                    <a:pt x="34505" y="32594"/>
                  </a:lnTo>
                  <a:lnTo>
                    <a:pt x="38344" y="34673"/>
                  </a:lnTo>
                  <a:lnTo>
                    <a:pt x="54344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9051944" y="585316"/>
              <a:ext cx="309236" cy="143345"/>
            </a:xfrm>
            <a:custGeom>
              <a:avLst/>
              <a:gdLst/>
              <a:ahLst/>
              <a:cxnLst/>
              <a:rect l="0" t="0" r="0" b="0"/>
              <a:pathLst>
                <a:path w="309236" h="143345">
                  <a:moveTo>
                    <a:pt x="26320" y="55405"/>
                  </a:moveTo>
                  <a:lnTo>
                    <a:pt x="3157" y="90150"/>
                  </a:lnTo>
                  <a:lnTo>
                    <a:pt x="0" y="108446"/>
                  </a:lnTo>
                  <a:lnTo>
                    <a:pt x="452" y="118502"/>
                  </a:lnTo>
                  <a:lnTo>
                    <a:pt x="4452" y="125207"/>
                  </a:lnTo>
                  <a:lnTo>
                    <a:pt x="10817" y="129676"/>
                  </a:lnTo>
                  <a:lnTo>
                    <a:pt x="18758" y="132656"/>
                  </a:lnTo>
                  <a:lnTo>
                    <a:pt x="37444" y="131036"/>
                  </a:lnTo>
                  <a:lnTo>
                    <a:pt x="57151" y="123227"/>
                  </a:lnTo>
                  <a:lnTo>
                    <a:pt x="75156" y="110511"/>
                  </a:lnTo>
                  <a:lnTo>
                    <a:pt x="87473" y="93148"/>
                  </a:lnTo>
                  <a:lnTo>
                    <a:pt x="105119" y="46746"/>
                  </a:lnTo>
                  <a:lnTo>
                    <a:pt x="107570" y="26285"/>
                  </a:lnTo>
                  <a:lnTo>
                    <a:pt x="103728" y="9795"/>
                  </a:lnTo>
                  <a:lnTo>
                    <a:pt x="100114" y="2809"/>
                  </a:lnTo>
                  <a:lnTo>
                    <a:pt x="94007" y="0"/>
                  </a:lnTo>
                  <a:lnTo>
                    <a:pt x="77360" y="1811"/>
                  </a:lnTo>
                  <a:lnTo>
                    <a:pt x="72366" y="6732"/>
                  </a:lnTo>
                  <a:lnTo>
                    <a:pt x="69961" y="13710"/>
                  </a:lnTo>
                  <a:lnTo>
                    <a:pt x="69282" y="22061"/>
                  </a:lnTo>
                  <a:lnTo>
                    <a:pt x="73459" y="36271"/>
                  </a:lnTo>
                  <a:lnTo>
                    <a:pt x="82404" y="48750"/>
                  </a:lnTo>
                  <a:lnTo>
                    <a:pt x="114245" y="77448"/>
                  </a:lnTo>
                  <a:lnTo>
                    <a:pt x="117296" y="83969"/>
                  </a:lnTo>
                  <a:lnTo>
                    <a:pt x="118221" y="98610"/>
                  </a:lnTo>
                  <a:lnTo>
                    <a:pt x="120871" y="101775"/>
                  </a:lnTo>
                  <a:lnTo>
                    <a:pt x="125412" y="102036"/>
                  </a:lnTo>
                  <a:lnTo>
                    <a:pt x="131213" y="100361"/>
                  </a:lnTo>
                  <a:lnTo>
                    <a:pt x="142589" y="91103"/>
                  </a:lnTo>
                  <a:lnTo>
                    <a:pt x="152884" y="77742"/>
                  </a:lnTo>
                  <a:lnTo>
                    <a:pt x="162029" y="60174"/>
                  </a:lnTo>
                  <a:lnTo>
                    <a:pt x="162096" y="61358"/>
                  </a:lnTo>
                  <a:lnTo>
                    <a:pt x="161216" y="64921"/>
                  </a:lnTo>
                  <a:lnTo>
                    <a:pt x="165170" y="76276"/>
                  </a:lnTo>
                  <a:lnTo>
                    <a:pt x="174015" y="89644"/>
                  </a:lnTo>
                  <a:lnTo>
                    <a:pt x="230172" y="142935"/>
                  </a:lnTo>
                  <a:lnTo>
                    <a:pt x="234337" y="143344"/>
                  </a:lnTo>
                  <a:lnTo>
                    <a:pt x="237114" y="139919"/>
                  </a:lnTo>
                  <a:lnTo>
                    <a:pt x="242048" y="128100"/>
                  </a:lnTo>
                  <a:lnTo>
                    <a:pt x="250404" y="116683"/>
                  </a:lnTo>
                  <a:lnTo>
                    <a:pt x="269923" y="104277"/>
                  </a:lnTo>
                  <a:lnTo>
                    <a:pt x="285291" y="102705"/>
                  </a:lnTo>
                  <a:lnTo>
                    <a:pt x="309235" y="1053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9427748" y="657363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9427748" y="72393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5044275" y="2398897"/>
            <a:ext cx="135494" cy="28896"/>
            <a:chOff x="5044275" y="2398897"/>
            <a:chExt cx="135494" cy="28896"/>
          </a:xfrm>
        </p:grpSpPr>
        <p:sp>
          <p:nvSpPr>
            <p:cNvPr id="221" name="Freeform 220"/>
            <p:cNvSpPr/>
            <p:nvPr/>
          </p:nvSpPr>
          <p:spPr>
            <a:xfrm>
              <a:off x="5044275" y="2400023"/>
              <a:ext cx="135494" cy="27770"/>
            </a:xfrm>
            <a:custGeom>
              <a:avLst/>
              <a:gdLst/>
              <a:ahLst/>
              <a:cxnLst/>
              <a:rect l="0" t="0" r="0" b="0"/>
              <a:pathLst>
                <a:path w="135494" h="27770">
                  <a:moveTo>
                    <a:pt x="133013" y="0"/>
                  </a:moveTo>
                  <a:lnTo>
                    <a:pt x="135493" y="19658"/>
                  </a:lnTo>
                  <a:lnTo>
                    <a:pt x="134134" y="24862"/>
                  </a:lnTo>
                  <a:lnTo>
                    <a:pt x="130454" y="27407"/>
                  </a:lnTo>
                  <a:lnTo>
                    <a:pt x="118970" y="27769"/>
                  </a:lnTo>
                  <a:lnTo>
                    <a:pt x="60446" y="22083"/>
                  </a:lnTo>
                  <a:lnTo>
                    <a:pt x="8396" y="17074"/>
                  </a:lnTo>
                  <a:lnTo>
                    <a:pt x="3175" y="13894"/>
                  </a:lnTo>
                  <a:lnTo>
                    <a:pt x="619" y="9925"/>
                  </a:lnTo>
                  <a:lnTo>
                    <a:pt x="0" y="63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5085382" y="2398897"/>
              <a:ext cx="13443" cy="11459"/>
            </a:xfrm>
            <a:custGeom>
              <a:avLst/>
              <a:gdLst/>
              <a:ahLst/>
              <a:cxnLst/>
              <a:rect l="0" t="0" r="0" b="0"/>
              <a:pathLst>
                <a:path w="13443" h="11459">
                  <a:moveTo>
                    <a:pt x="13442" y="0"/>
                  </a:moveTo>
                  <a:lnTo>
                    <a:pt x="7659" y="10084"/>
                  </a:lnTo>
                  <a:lnTo>
                    <a:pt x="4699" y="11458"/>
                  </a:lnTo>
                  <a:lnTo>
                    <a:pt x="2725" y="9601"/>
                  </a:lnTo>
                  <a:lnTo>
                    <a:pt x="0" y="12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895632" y="482502"/>
            <a:ext cx="614377" cy="901501"/>
            <a:chOff x="3895632" y="482502"/>
            <a:chExt cx="614377" cy="901501"/>
          </a:xfrm>
        </p:grpSpPr>
        <p:sp>
          <p:nvSpPr>
            <p:cNvPr id="224" name="Freeform 223"/>
            <p:cNvSpPr/>
            <p:nvPr/>
          </p:nvSpPr>
          <p:spPr>
            <a:xfrm>
              <a:off x="4006957" y="1023489"/>
              <a:ext cx="27511" cy="360514"/>
            </a:xfrm>
            <a:custGeom>
              <a:avLst/>
              <a:gdLst/>
              <a:ahLst/>
              <a:cxnLst/>
              <a:rect l="0" t="0" r="0" b="0"/>
              <a:pathLst>
                <a:path w="27511" h="360514">
                  <a:moveTo>
                    <a:pt x="3788" y="0"/>
                  </a:moveTo>
                  <a:lnTo>
                    <a:pt x="17981" y="51071"/>
                  </a:lnTo>
                  <a:lnTo>
                    <a:pt x="26350" y="105112"/>
                  </a:lnTo>
                  <a:lnTo>
                    <a:pt x="27510" y="163244"/>
                  </a:lnTo>
                  <a:lnTo>
                    <a:pt x="21546" y="219068"/>
                  </a:lnTo>
                  <a:lnTo>
                    <a:pt x="16111" y="281267"/>
                  </a:lnTo>
                  <a:lnTo>
                    <a:pt x="3585" y="344062"/>
                  </a:lnTo>
                  <a:lnTo>
                    <a:pt x="0" y="359093"/>
                  </a:lnTo>
                  <a:lnTo>
                    <a:pt x="338" y="360513"/>
                  </a:lnTo>
                  <a:lnTo>
                    <a:pt x="3788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035708" y="971292"/>
              <a:ext cx="139926" cy="375180"/>
            </a:xfrm>
            <a:custGeom>
              <a:avLst/>
              <a:gdLst/>
              <a:ahLst/>
              <a:cxnLst/>
              <a:rect l="0" t="0" r="0" b="0"/>
              <a:pathLst>
                <a:path w="139926" h="375180">
                  <a:moveTo>
                    <a:pt x="0" y="52197"/>
                  </a:moveTo>
                  <a:lnTo>
                    <a:pt x="4418" y="38945"/>
                  </a:lnTo>
                  <a:lnTo>
                    <a:pt x="13983" y="27508"/>
                  </a:lnTo>
                  <a:lnTo>
                    <a:pt x="28404" y="17185"/>
                  </a:lnTo>
                  <a:lnTo>
                    <a:pt x="78482" y="0"/>
                  </a:lnTo>
                  <a:lnTo>
                    <a:pt x="111190" y="160"/>
                  </a:lnTo>
                  <a:lnTo>
                    <a:pt x="119431" y="3637"/>
                  </a:lnTo>
                  <a:lnTo>
                    <a:pt x="131052" y="14897"/>
                  </a:lnTo>
                  <a:lnTo>
                    <a:pt x="136833" y="34078"/>
                  </a:lnTo>
                  <a:lnTo>
                    <a:pt x="139925" y="91759"/>
                  </a:lnTo>
                  <a:lnTo>
                    <a:pt x="132286" y="144421"/>
                  </a:lnTo>
                  <a:lnTo>
                    <a:pt x="126292" y="199339"/>
                  </a:lnTo>
                  <a:lnTo>
                    <a:pt x="118424" y="255390"/>
                  </a:lnTo>
                  <a:lnTo>
                    <a:pt x="116749" y="315060"/>
                  </a:lnTo>
                  <a:lnTo>
                    <a:pt x="112111" y="366669"/>
                  </a:lnTo>
                  <a:lnTo>
                    <a:pt x="108025" y="371868"/>
                  </a:lnTo>
                  <a:lnTo>
                    <a:pt x="102527" y="374409"/>
                  </a:lnTo>
                  <a:lnTo>
                    <a:pt x="96088" y="375179"/>
                  </a:lnTo>
                  <a:lnTo>
                    <a:pt x="89947" y="372918"/>
                  </a:lnTo>
                  <a:lnTo>
                    <a:pt x="66569" y="3517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4035751" y="998526"/>
              <a:ext cx="124774" cy="330604"/>
            </a:xfrm>
            <a:custGeom>
              <a:avLst/>
              <a:gdLst/>
              <a:ahLst/>
              <a:cxnLst/>
              <a:rect l="0" t="0" r="0" b="0"/>
              <a:pathLst>
                <a:path w="124774" h="330604">
                  <a:moveTo>
                    <a:pt x="41563" y="0"/>
                  </a:moveTo>
                  <a:lnTo>
                    <a:pt x="47281" y="22703"/>
                  </a:lnTo>
                  <a:lnTo>
                    <a:pt x="53958" y="84591"/>
                  </a:lnTo>
                  <a:lnTo>
                    <a:pt x="56441" y="142449"/>
                  </a:lnTo>
                  <a:lnTo>
                    <a:pt x="51453" y="201818"/>
                  </a:lnTo>
                  <a:lnTo>
                    <a:pt x="45776" y="262273"/>
                  </a:lnTo>
                  <a:lnTo>
                    <a:pt x="39652" y="321163"/>
                  </a:lnTo>
                  <a:lnTo>
                    <a:pt x="37515" y="330603"/>
                  </a:lnTo>
                  <a:lnTo>
                    <a:pt x="37015" y="330425"/>
                  </a:lnTo>
                  <a:lnTo>
                    <a:pt x="45198" y="275589"/>
                  </a:lnTo>
                  <a:lnTo>
                    <a:pt x="55602" y="220618"/>
                  </a:lnTo>
                  <a:lnTo>
                    <a:pt x="64094" y="157300"/>
                  </a:lnTo>
                  <a:lnTo>
                    <a:pt x="70463" y="95791"/>
                  </a:lnTo>
                  <a:lnTo>
                    <a:pt x="80855" y="34210"/>
                  </a:lnTo>
                  <a:lnTo>
                    <a:pt x="81216" y="19827"/>
                  </a:lnTo>
                  <a:lnTo>
                    <a:pt x="78294" y="28844"/>
                  </a:lnTo>
                  <a:lnTo>
                    <a:pt x="70732" y="91229"/>
                  </a:lnTo>
                  <a:lnTo>
                    <a:pt x="60494" y="151839"/>
                  </a:lnTo>
                  <a:lnTo>
                    <a:pt x="58506" y="212749"/>
                  </a:lnTo>
                  <a:lnTo>
                    <a:pt x="58339" y="235396"/>
                  </a:lnTo>
                  <a:lnTo>
                    <a:pt x="59218" y="238292"/>
                  </a:lnTo>
                  <a:lnTo>
                    <a:pt x="69798" y="206898"/>
                  </a:lnTo>
                  <a:lnTo>
                    <a:pt x="74404" y="146419"/>
                  </a:lnTo>
                  <a:lnTo>
                    <a:pt x="81972" y="87550"/>
                  </a:lnTo>
                  <a:lnTo>
                    <a:pt x="82813" y="55116"/>
                  </a:lnTo>
                  <a:lnTo>
                    <a:pt x="82007" y="51537"/>
                  </a:lnTo>
                  <a:lnTo>
                    <a:pt x="80545" y="52849"/>
                  </a:lnTo>
                  <a:lnTo>
                    <a:pt x="77379" y="64169"/>
                  </a:lnTo>
                  <a:lnTo>
                    <a:pt x="68426" y="123730"/>
                  </a:lnTo>
                  <a:lnTo>
                    <a:pt x="59734" y="184780"/>
                  </a:lnTo>
                  <a:lnTo>
                    <a:pt x="51864" y="236650"/>
                  </a:lnTo>
                  <a:lnTo>
                    <a:pt x="45026" y="269310"/>
                  </a:lnTo>
                  <a:lnTo>
                    <a:pt x="43871" y="269222"/>
                  </a:lnTo>
                  <a:lnTo>
                    <a:pt x="34534" y="215032"/>
                  </a:lnTo>
                  <a:lnTo>
                    <a:pt x="33497" y="162839"/>
                  </a:lnTo>
                  <a:lnTo>
                    <a:pt x="33292" y="108014"/>
                  </a:lnTo>
                  <a:lnTo>
                    <a:pt x="32324" y="46378"/>
                  </a:lnTo>
                  <a:lnTo>
                    <a:pt x="28827" y="27084"/>
                  </a:lnTo>
                  <a:lnTo>
                    <a:pt x="26600" y="25453"/>
                  </a:lnTo>
                  <a:lnTo>
                    <a:pt x="24191" y="28988"/>
                  </a:lnTo>
                  <a:lnTo>
                    <a:pt x="10956" y="81309"/>
                  </a:lnTo>
                  <a:lnTo>
                    <a:pt x="2404" y="142726"/>
                  </a:lnTo>
                  <a:lnTo>
                    <a:pt x="440" y="203859"/>
                  </a:lnTo>
                  <a:lnTo>
                    <a:pt x="21" y="265359"/>
                  </a:lnTo>
                  <a:lnTo>
                    <a:pt x="0" y="276759"/>
                  </a:lnTo>
                  <a:lnTo>
                    <a:pt x="910" y="280660"/>
                  </a:lnTo>
                  <a:lnTo>
                    <a:pt x="2442" y="279563"/>
                  </a:lnTo>
                  <a:lnTo>
                    <a:pt x="22244" y="216645"/>
                  </a:lnTo>
                  <a:lnTo>
                    <a:pt x="31611" y="156278"/>
                  </a:lnTo>
                  <a:lnTo>
                    <a:pt x="42078" y="99978"/>
                  </a:lnTo>
                  <a:lnTo>
                    <a:pt x="44680" y="88841"/>
                  </a:lnTo>
                  <a:lnTo>
                    <a:pt x="47339" y="86040"/>
                  </a:lnTo>
                  <a:lnTo>
                    <a:pt x="50036" y="88795"/>
                  </a:lnTo>
                  <a:lnTo>
                    <a:pt x="54575" y="103259"/>
                  </a:lnTo>
                  <a:lnTo>
                    <a:pt x="57727" y="157784"/>
                  </a:lnTo>
                  <a:lnTo>
                    <a:pt x="52392" y="211285"/>
                  </a:lnTo>
                  <a:lnTo>
                    <a:pt x="50379" y="263904"/>
                  </a:lnTo>
                  <a:lnTo>
                    <a:pt x="54399" y="305767"/>
                  </a:lnTo>
                  <a:lnTo>
                    <a:pt x="56592" y="307395"/>
                  </a:lnTo>
                  <a:lnTo>
                    <a:pt x="58979" y="303858"/>
                  </a:lnTo>
                  <a:lnTo>
                    <a:pt x="71251" y="259101"/>
                  </a:lnTo>
                  <a:lnTo>
                    <a:pt x="83208" y="196204"/>
                  </a:lnTo>
                  <a:lnTo>
                    <a:pt x="90778" y="133369"/>
                  </a:lnTo>
                  <a:lnTo>
                    <a:pt x="100217" y="77949"/>
                  </a:lnTo>
                  <a:lnTo>
                    <a:pt x="106568" y="31115"/>
                  </a:lnTo>
                  <a:lnTo>
                    <a:pt x="106164" y="27215"/>
                  </a:lnTo>
                  <a:lnTo>
                    <a:pt x="104971" y="28313"/>
                  </a:lnTo>
                  <a:lnTo>
                    <a:pt x="102104" y="39396"/>
                  </a:lnTo>
                  <a:lnTo>
                    <a:pt x="100112" y="91571"/>
                  </a:lnTo>
                  <a:lnTo>
                    <a:pt x="94151" y="145712"/>
                  </a:lnTo>
                  <a:lnTo>
                    <a:pt x="92015" y="206401"/>
                  </a:lnTo>
                  <a:lnTo>
                    <a:pt x="87689" y="259245"/>
                  </a:lnTo>
                  <a:lnTo>
                    <a:pt x="89880" y="260663"/>
                  </a:lnTo>
                  <a:lnTo>
                    <a:pt x="93190" y="259760"/>
                  </a:lnTo>
                  <a:lnTo>
                    <a:pt x="99333" y="246428"/>
                  </a:lnTo>
                  <a:lnTo>
                    <a:pt x="107897" y="194489"/>
                  </a:lnTo>
                  <a:lnTo>
                    <a:pt x="109824" y="193454"/>
                  </a:lnTo>
                  <a:lnTo>
                    <a:pt x="112033" y="195538"/>
                  </a:lnTo>
                  <a:lnTo>
                    <a:pt x="120482" y="258918"/>
                  </a:lnTo>
                  <a:lnTo>
                    <a:pt x="124773" y="2912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895632" y="532547"/>
              <a:ext cx="156720" cy="218429"/>
            </a:xfrm>
            <a:custGeom>
              <a:avLst/>
              <a:gdLst/>
              <a:ahLst/>
              <a:cxnLst/>
              <a:rect l="0" t="0" r="0" b="0"/>
              <a:pathLst>
                <a:path w="156720" h="218429">
                  <a:moveTo>
                    <a:pt x="15261" y="0"/>
                  </a:moveTo>
                  <a:lnTo>
                    <a:pt x="6426" y="13252"/>
                  </a:lnTo>
                  <a:lnTo>
                    <a:pt x="161" y="69152"/>
                  </a:lnTo>
                  <a:lnTo>
                    <a:pt x="0" y="119931"/>
                  </a:lnTo>
                  <a:lnTo>
                    <a:pt x="10261" y="173003"/>
                  </a:lnTo>
                  <a:lnTo>
                    <a:pt x="22614" y="203607"/>
                  </a:lnTo>
                  <a:lnTo>
                    <a:pt x="29408" y="210628"/>
                  </a:lnTo>
                  <a:lnTo>
                    <a:pt x="46820" y="218428"/>
                  </a:lnTo>
                  <a:lnTo>
                    <a:pt x="54791" y="217735"/>
                  </a:lnTo>
                  <a:lnTo>
                    <a:pt x="68580" y="209567"/>
                  </a:lnTo>
                  <a:lnTo>
                    <a:pt x="78406" y="196692"/>
                  </a:lnTo>
                  <a:lnTo>
                    <a:pt x="111435" y="134851"/>
                  </a:lnTo>
                  <a:lnTo>
                    <a:pt x="129237" y="72524"/>
                  </a:lnTo>
                  <a:lnTo>
                    <a:pt x="130077" y="62218"/>
                  </a:lnTo>
                  <a:lnTo>
                    <a:pt x="130636" y="61819"/>
                  </a:lnTo>
                  <a:lnTo>
                    <a:pt x="131608" y="124487"/>
                  </a:lnTo>
                  <a:lnTo>
                    <a:pt x="139294" y="181902"/>
                  </a:lnTo>
                  <a:lnTo>
                    <a:pt x="156719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085635" y="515905"/>
              <a:ext cx="58248" cy="259964"/>
            </a:xfrm>
            <a:custGeom>
              <a:avLst/>
              <a:gdLst/>
              <a:ahLst/>
              <a:cxnLst/>
              <a:rect l="0" t="0" r="0" b="0"/>
              <a:pathLst>
                <a:path w="58248" h="259964">
                  <a:moveTo>
                    <a:pt x="58247" y="0"/>
                  </a:moveTo>
                  <a:lnTo>
                    <a:pt x="23544" y="59494"/>
                  </a:lnTo>
                  <a:lnTo>
                    <a:pt x="12287" y="92702"/>
                  </a:lnTo>
                  <a:lnTo>
                    <a:pt x="10420" y="124135"/>
                  </a:lnTo>
                  <a:lnTo>
                    <a:pt x="13260" y="149168"/>
                  </a:lnTo>
                  <a:lnTo>
                    <a:pt x="22535" y="170772"/>
                  </a:lnTo>
                  <a:lnTo>
                    <a:pt x="35903" y="187771"/>
                  </a:lnTo>
                  <a:lnTo>
                    <a:pt x="51090" y="198407"/>
                  </a:lnTo>
                  <a:lnTo>
                    <a:pt x="55325" y="204387"/>
                  </a:lnTo>
                  <a:lnTo>
                    <a:pt x="57224" y="211148"/>
                  </a:lnTo>
                  <a:lnTo>
                    <a:pt x="57565" y="218428"/>
                  </a:lnTo>
                  <a:lnTo>
                    <a:pt x="50547" y="233914"/>
                  </a:lnTo>
                  <a:lnTo>
                    <a:pt x="38183" y="248193"/>
                  </a:lnTo>
                  <a:lnTo>
                    <a:pt x="23442" y="257622"/>
                  </a:lnTo>
                  <a:lnTo>
                    <a:pt x="17477" y="259581"/>
                  </a:lnTo>
                  <a:lnTo>
                    <a:pt x="12576" y="259963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210978" y="482502"/>
              <a:ext cx="151191" cy="252489"/>
            </a:xfrm>
            <a:custGeom>
              <a:avLst/>
              <a:gdLst/>
              <a:ahLst/>
              <a:cxnLst/>
              <a:rect l="0" t="0" r="0" b="0"/>
              <a:pathLst>
                <a:path w="151191" h="252489">
                  <a:moveTo>
                    <a:pt x="16114" y="108292"/>
                  </a:moveTo>
                  <a:lnTo>
                    <a:pt x="8950" y="163454"/>
                  </a:lnTo>
                  <a:lnTo>
                    <a:pt x="7097" y="223972"/>
                  </a:lnTo>
                  <a:lnTo>
                    <a:pt x="3478" y="249696"/>
                  </a:lnTo>
                  <a:lnTo>
                    <a:pt x="2142" y="252488"/>
                  </a:lnTo>
                  <a:lnTo>
                    <a:pt x="0" y="217110"/>
                  </a:lnTo>
                  <a:lnTo>
                    <a:pt x="466" y="154776"/>
                  </a:lnTo>
                  <a:lnTo>
                    <a:pt x="7953" y="94681"/>
                  </a:lnTo>
                  <a:lnTo>
                    <a:pt x="22844" y="41990"/>
                  </a:lnTo>
                  <a:lnTo>
                    <a:pt x="37627" y="17764"/>
                  </a:lnTo>
                  <a:lnTo>
                    <a:pt x="51563" y="4571"/>
                  </a:lnTo>
                  <a:lnTo>
                    <a:pt x="59163" y="1238"/>
                  </a:lnTo>
                  <a:lnTo>
                    <a:pt x="75003" y="0"/>
                  </a:lnTo>
                  <a:lnTo>
                    <a:pt x="81262" y="2813"/>
                  </a:lnTo>
                  <a:lnTo>
                    <a:pt x="90681" y="13336"/>
                  </a:lnTo>
                  <a:lnTo>
                    <a:pt x="93018" y="29723"/>
                  </a:lnTo>
                  <a:lnTo>
                    <a:pt x="87060" y="83006"/>
                  </a:lnTo>
                  <a:lnTo>
                    <a:pt x="88375" y="91435"/>
                  </a:lnTo>
                  <a:lnTo>
                    <a:pt x="92949" y="97979"/>
                  </a:lnTo>
                  <a:lnTo>
                    <a:pt x="139130" y="129067"/>
                  </a:lnTo>
                  <a:lnTo>
                    <a:pt x="148759" y="143413"/>
                  </a:lnTo>
                  <a:lnTo>
                    <a:pt x="151190" y="159035"/>
                  </a:lnTo>
                  <a:lnTo>
                    <a:pt x="150544" y="167084"/>
                  </a:lnTo>
                  <a:lnTo>
                    <a:pt x="144894" y="180958"/>
                  </a:lnTo>
                  <a:lnTo>
                    <a:pt x="126201" y="204932"/>
                  </a:lnTo>
                  <a:lnTo>
                    <a:pt x="74956" y="245781"/>
                  </a:lnTo>
                  <a:lnTo>
                    <a:pt x="57984" y="250144"/>
                  </a:lnTo>
                  <a:lnTo>
                    <a:pt x="49575" y="250013"/>
                  </a:lnTo>
                  <a:lnTo>
                    <a:pt x="43969" y="247151"/>
                  </a:lnTo>
                  <a:lnTo>
                    <a:pt x="40232" y="242470"/>
                  </a:lnTo>
                  <a:lnTo>
                    <a:pt x="32757" y="2247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916714" y="848747"/>
              <a:ext cx="235490" cy="117794"/>
            </a:xfrm>
            <a:custGeom>
              <a:avLst/>
              <a:gdLst/>
              <a:ahLst/>
              <a:cxnLst/>
              <a:rect l="0" t="0" r="0" b="0"/>
              <a:pathLst>
                <a:path w="235490" h="117794">
                  <a:moveTo>
                    <a:pt x="69068" y="0"/>
                  </a:moveTo>
                  <a:lnTo>
                    <a:pt x="20958" y="29596"/>
                  </a:lnTo>
                  <a:lnTo>
                    <a:pt x="9779" y="44589"/>
                  </a:lnTo>
                  <a:lnTo>
                    <a:pt x="1729" y="63580"/>
                  </a:lnTo>
                  <a:lnTo>
                    <a:pt x="0" y="84348"/>
                  </a:lnTo>
                  <a:lnTo>
                    <a:pt x="833" y="95063"/>
                  </a:lnTo>
                  <a:lnTo>
                    <a:pt x="4163" y="103132"/>
                  </a:lnTo>
                  <a:lnTo>
                    <a:pt x="15258" y="114562"/>
                  </a:lnTo>
                  <a:lnTo>
                    <a:pt x="34366" y="117793"/>
                  </a:lnTo>
                  <a:lnTo>
                    <a:pt x="58268" y="114298"/>
                  </a:lnTo>
                  <a:lnTo>
                    <a:pt x="120528" y="81825"/>
                  </a:lnTo>
                  <a:lnTo>
                    <a:pt x="152616" y="55371"/>
                  </a:lnTo>
                  <a:lnTo>
                    <a:pt x="165064" y="40327"/>
                  </a:lnTo>
                  <a:lnTo>
                    <a:pt x="165425" y="36130"/>
                  </a:lnTo>
                  <a:lnTo>
                    <a:pt x="161967" y="34257"/>
                  </a:lnTo>
                  <a:lnTo>
                    <a:pt x="155964" y="33933"/>
                  </a:lnTo>
                  <a:lnTo>
                    <a:pt x="141897" y="40969"/>
                  </a:lnTo>
                  <a:lnTo>
                    <a:pt x="128249" y="53342"/>
                  </a:lnTo>
                  <a:lnTo>
                    <a:pt x="119101" y="68086"/>
                  </a:lnTo>
                  <a:lnTo>
                    <a:pt x="118141" y="74977"/>
                  </a:lnTo>
                  <a:lnTo>
                    <a:pt x="122005" y="87564"/>
                  </a:lnTo>
                  <a:lnTo>
                    <a:pt x="126549" y="90735"/>
                  </a:lnTo>
                  <a:lnTo>
                    <a:pt x="138994" y="91794"/>
                  </a:lnTo>
                  <a:lnTo>
                    <a:pt x="161595" y="82775"/>
                  </a:lnTo>
                  <a:lnTo>
                    <a:pt x="188362" y="65934"/>
                  </a:lnTo>
                  <a:lnTo>
                    <a:pt x="203449" y="65670"/>
                  </a:lnTo>
                  <a:lnTo>
                    <a:pt x="209506" y="69668"/>
                  </a:lnTo>
                  <a:lnTo>
                    <a:pt x="225871" y="92794"/>
                  </a:lnTo>
                  <a:lnTo>
                    <a:pt x="235489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176113" y="779471"/>
              <a:ext cx="333896" cy="169129"/>
            </a:xfrm>
            <a:custGeom>
              <a:avLst/>
              <a:gdLst/>
              <a:ahLst/>
              <a:cxnLst/>
              <a:rect l="0" t="0" r="0" b="0"/>
              <a:pathLst>
                <a:path w="333896" h="169129">
                  <a:moveTo>
                    <a:pt x="42659" y="69276"/>
                  </a:moveTo>
                  <a:lnTo>
                    <a:pt x="29373" y="84411"/>
                  </a:lnTo>
                  <a:lnTo>
                    <a:pt x="3538" y="131560"/>
                  </a:lnTo>
                  <a:lnTo>
                    <a:pt x="0" y="150582"/>
                  </a:lnTo>
                  <a:lnTo>
                    <a:pt x="351" y="159538"/>
                  </a:lnTo>
                  <a:lnTo>
                    <a:pt x="4283" y="164584"/>
                  </a:lnTo>
                  <a:lnTo>
                    <a:pt x="10604" y="167023"/>
                  </a:lnTo>
                  <a:lnTo>
                    <a:pt x="18515" y="167725"/>
                  </a:lnTo>
                  <a:lnTo>
                    <a:pt x="37167" y="158643"/>
                  </a:lnTo>
                  <a:lnTo>
                    <a:pt x="89003" y="114015"/>
                  </a:lnTo>
                  <a:lnTo>
                    <a:pt x="115860" y="64403"/>
                  </a:lnTo>
                  <a:lnTo>
                    <a:pt x="122903" y="28179"/>
                  </a:lnTo>
                  <a:lnTo>
                    <a:pt x="119620" y="9097"/>
                  </a:lnTo>
                  <a:lnTo>
                    <a:pt x="116156" y="1420"/>
                  </a:lnTo>
                  <a:lnTo>
                    <a:pt x="113846" y="0"/>
                  </a:lnTo>
                  <a:lnTo>
                    <a:pt x="112306" y="2752"/>
                  </a:lnTo>
                  <a:lnTo>
                    <a:pt x="111520" y="14746"/>
                  </a:lnTo>
                  <a:lnTo>
                    <a:pt x="119579" y="76080"/>
                  </a:lnTo>
                  <a:lnTo>
                    <a:pt x="129044" y="110581"/>
                  </a:lnTo>
                  <a:lnTo>
                    <a:pt x="134458" y="116229"/>
                  </a:lnTo>
                  <a:lnTo>
                    <a:pt x="156973" y="127875"/>
                  </a:lnTo>
                  <a:lnTo>
                    <a:pt x="181969" y="164575"/>
                  </a:lnTo>
                  <a:lnTo>
                    <a:pt x="187307" y="167017"/>
                  </a:lnTo>
                  <a:lnTo>
                    <a:pt x="192716" y="166796"/>
                  </a:lnTo>
                  <a:lnTo>
                    <a:pt x="203656" y="161620"/>
                  </a:lnTo>
                  <a:lnTo>
                    <a:pt x="220211" y="147385"/>
                  </a:lnTo>
                  <a:lnTo>
                    <a:pt x="231285" y="133577"/>
                  </a:lnTo>
                  <a:lnTo>
                    <a:pt x="234053" y="126012"/>
                  </a:lnTo>
                  <a:lnTo>
                    <a:pt x="234664" y="110209"/>
                  </a:lnTo>
                  <a:lnTo>
                    <a:pt x="233532" y="107660"/>
                  </a:lnTo>
                  <a:lnTo>
                    <a:pt x="231853" y="108734"/>
                  </a:lnTo>
                  <a:lnTo>
                    <a:pt x="229809" y="112223"/>
                  </a:lnTo>
                  <a:lnTo>
                    <a:pt x="226933" y="134804"/>
                  </a:lnTo>
                  <a:lnTo>
                    <a:pt x="229303" y="142547"/>
                  </a:lnTo>
                  <a:lnTo>
                    <a:pt x="239332" y="156082"/>
                  </a:lnTo>
                  <a:lnTo>
                    <a:pt x="257966" y="163330"/>
                  </a:lnTo>
                  <a:lnTo>
                    <a:pt x="316363" y="168365"/>
                  </a:lnTo>
                  <a:lnTo>
                    <a:pt x="333895" y="1691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33" name="Freeform 232"/>
          <p:cNvSpPr/>
          <p:nvPr/>
        </p:nvSpPr>
        <p:spPr>
          <a:xfrm>
            <a:off x="4909419" y="2360986"/>
            <a:ext cx="357805" cy="43798"/>
          </a:xfrm>
          <a:custGeom>
            <a:avLst/>
            <a:gdLst/>
            <a:ahLst/>
            <a:cxnLst/>
            <a:rect l="0" t="0" r="0" b="0"/>
            <a:pathLst>
              <a:path w="357805" h="43798">
                <a:moveTo>
                  <a:pt x="0" y="10513"/>
                </a:moveTo>
                <a:lnTo>
                  <a:pt x="8834" y="1678"/>
                </a:lnTo>
                <a:lnTo>
                  <a:pt x="15135" y="0"/>
                </a:lnTo>
                <a:lnTo>
                  <a:pt x="66701" y="1721"/>
                </a:lnTo>
                <a:lnTo>
                  <a:pt x="122002" y="4595"/>
                </a:lnTo>
                <a:lnTo>
                  <a:pt x="183546" y="9993"/>
                </a:lnTo>
                <a:lnTo>
                  <a:pt x="238600" y="16163"/>
                </a:lnTo>
                <a:lnTo>
                  <a:pt x="294018" y="22899"/>
                </a:lnTo>
                <a:lnTo>
                  <a:pt x="337968" y="35646"/>
                </a:lnTo>
                <a:lnTo>
                  <a:pt x="357804" y="4379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6" name="Group 235"/>
          <p:cNvGrpSpPr/>
          <p:nvPr/>
        </p:nvGrpSpPr>
        <p:grpSpPr>
          <a:xfrm>
            <a:off x="4776282" y="1980410"/>
            <a:ext cx="557511" cy="141458"/>
            <a:chOff x="4776282" y="1980410"/>
            <a:chExt cx="557511" cy="141458"/>
          </a:xfrm>
        </p:grpSpPr>
        <p:sp>
          <p:nvSpPr>
            <p:cNvPr id="234" name="Freeform 233"/>
            <p:cNvSpPr/>
            <p:nvPr/>
          </p:nvSpPr>
          <p:spPr>
            <a:xfrm>
              <a:off x="4776282" y="2038657"/>
              <a:ext cx="557511" cy="24964"/>
            </a:xfrm>
            <a:custGeom>
              <a:avLst/>
              <a:gdLst/>
              <a:ahLst/>
              <a:cxnLst/>
              <a:rect l="0" t="0" r="0" b="0"/>
              <a:pathLst>
                <a:path w="557511" h="24964">
                  <a:moveTo>
                    <a:pt x="0" y="24963"/>
                  </a:moveTo>
                  <a:lnTo>
                    <a:pt x="22703" y="19245"/>
                  </a:lnTo>
                  <a:lnTo>
                    <a:pt x="75265" y="17156"/>
                  </a:lnTo>
                  <a:lnTo>
                    <a:pt x="134854" y="16744"/>
                  </a:lnTo>
                  <a:lnTo>
                    <a:pt x="188607" y="16662"/>
                  </a:lnTo>
                  <a:lnTo>
                    <a:pt x="245795" y="16646"/>
                  </a:lnTo>
                  <a:lnTo>
                    <a:pt x="302087" y="16643"/>
                  </a:lnTo>
                  <a:lnTo>
                    <a:pt x="350233" y="16642"/>
                  </a:lnTo>
                  <a:lnTo>
                    <a:pt x="413426" y="15718"/>
                  </a:lnTo>
                  <a:lnTo>
                    <a:pt x="468954" y="9477"/>
                  </a:lnTo>
                  <a:lnTo>
                    <a:pt x="524252" y="8473"/>
                  </a:lnTo>
                  <a:lnTo>
                    <a:pt x="542729" y="7464"/>
                  </a:lnTo>
                  <a:lnTo>
                    <a:pt x="547656" y="5901"/>
                  </a:lnTo>
                  <a:lnTo>
                    <a:pt x="5575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5283866" y="1980410"/>
              <a:ext cx="16643" cy="141458"/>
            </a:xfrm>
            <a:custGeom>
              <a:avLst/>
              <a:gdLst/>
              <a:ahLst/>
              <a:cxnLst/>
              <a:rect l="0" t="0" r="0" b="0"/>
              <a:pathLst>
                <a:path w="16643" h="141458">
                  <a:moveTo>
                    <a:pt x="0" y="0"/>
                  </a:moveTo>
                  <a:lnTo>
                    <a:pt x="8474" y="56772"/>
                  </a:lnTo>
                  <a:lnTo>
                    <a:pt x="15384" y="115535"/>
                  </a:lnTo>
                  <a:lnTo>
                    <a:pt x="16642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827682" y="208026"/>
            <a:ext cx="592979" cy="193951"/>
            <a:chOff x="3827682" y="208026"/>
            <a:chExt cx="592979" cy="193951"/>
          </a:xfrm>
        </p:grpSpPr>
        <p:sp>
          <p:nvSpPr>
            <p:cNvPr id="237" name="Freeform 236"/>
            <p:cNvSpPr/>
            <p:nvPr/>
          </p:nvSpPr>
          <p:spPr>
            <a:xfrm>
              <a:off x="3827682" y="244552"/>
              <a:ext cx="83212" cy="146538"/>
            </a:xfrm>
            <a:custGeom>
              <a:avLst/>
              <a:gdLst/>
              <a:ahLst/>
              <a:cxnLst/>
              <a:rect l="0" t="0" r="0" b="0"/>
              <a:pathLst>
                <a:path w="83212" h="146538">
                  <a:moveTo>
                    <a:pt x="0" y="79969"/>
                  </a:moveTo>
                  <a:lnTo>
                    <a:pt x="24689" y="50349"/>
                  </a:lnTo>
                  <a:lnTo>
                    <a:pt x="37786" y="32596"/>
                  </a:lnTo>
                  <a:lnTo>
                    <a:pt x="78108" y="234"/>
                  </a:lnTo>
                  <a:lnTo>
                    <a:pt x="81658" y="0"/>
                  </a:lnTo>
                  <a:lnTo>
                    <a:pt x="83100" y="3542"/>
                  </a:lnTo>
                  <a:lnTo>
                    <a:pt x="80712" y="23732"/>
                  </a:lnTo>
                  <a:lnTo>
                    <a:pt x="66349" y="84996"/>
                  </a:lnTo>
                  <a:lnTo>
                    <a:pt x="59848" y="125341"/>
                  </a:lnTo>
                  <a:lnTo>
                    <a:pt x="62088" y="132406"/>
                  </a:lnTo>
                  <a:lnTo>
                    <a:pt x="66355" y="137117"/>
                  </a:lnTo>
                  <a:lnTo>
                    <a:pt x="83211" y="1465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3983186" y="228572"/>
              <a:ext cx="60845" cy="154781"/>
            </a:xfrm>
            <a:custGeom>
              <a:avLst/>
              <a:gdLst/>
              <a:ahLst/>
              <a:cxnLst/>
              <a:rect l="0" t="0" r="0" b="0"/>
              <a:pathLst>
                <a:path w="60845" h="154781">
                  <a:moveTo>
                    <a:pt x="2596" y="4417"/>
                  </a:moveTo>
                  <a:lnTo>
                    <a:pt x="15848" y="0"/>
                  </a:lnTo>
                  <a:lnTo>
                    <a:pt x="41759" y="1670"/>
                  </a:lnTo>
                  <a:lnTo>
                    <a:pt x="47196" y="5360"/>
                  </a:lnTo>
                  <a:lnTo>
                    <a:pt x="49896" y="10593"/>
                  </a:lnTo>
                  <a:lnTo>
                    <a:pt x="50430" y="23804"/>
                  </a:lnTo>
                  <a:lnTo>
                    <a:pt x="47586" y="38921"/>
                  </a:lnTo>
                  <a:lnTo>
                    <a:pt x="9388" y="96020"/>
                  </a:lnTo>
                  <a:lnTo>
                    <a:pt x="1608" y="112623"/>
                  </a:lnTo>
                  <a:lnTo>
                    <a:pt x="0" y="129247"/>
                  </a:lnTo>
                  <a:lnTo>
                    <a:pt x="865" y="137564"/>
                  </a:lnTo>
                  <a:lnTo>
                    <a:pt x="4216" y="144032"/>
                  </a:lnTo>
                  <a:lnTo>
                    <a:pt x="15335" y="153685"/>
                  </a:lnTo>
                  <a:lnTo>
                    <a:pt x="22183" y="154780"/>
                  </a:lnTo>
                  <a:lnTo>
                    <a:pt x="37189" y="151066"/>
                  </a:lnTo>
                  <a:lnTo>
                    <a:pt x="60844" y="1375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079904" y="224668"/>
              <a:ext cx="39578" cy="177309"/>
            </a:xfrm>
            <a:custGeom>
              <a:avLst/>
              <a:gdLst/>
              <a:ahLst/>
              <a:cxnLst/>
              <a:rect l="0" t="0" r="0" b="0"/>
              <a:pathLst>
                <a:path w="39578" h="177309">
                  <a:moveTo>
                    <a:pt x="5731" y="16642"/>
                  </a:moveTo>
                  <a:lnTo>
                    <a:pt x="18983" y="7808"/>
                  </a:lnTo>
                  <a:lnTo>
                    <a:pt x="24736" y="7054"/>
                  </a:lnTo>
                  <a:lnTo>
                    <a:pt x="36059" y="11148"/>
                  </a:lnTo>
                  <a:lnTo>
                    <a:pt x="38893" y="16678"/>
                  </a:lnTo>
                  <a:lnTo>
                    <a:pt x="39577" y="32684"/>
                  </a:lnTo>
                  <a:lnTo>
                    <a:pt x="20318" y="90322"/>
                  </a:lnTo>
                  <a:lnTo>
                    <a:pt x="3020" y="141352"/>
                  </a:lnTo>
                  <a:lnTo>
                    <a:pt x="3489" y="170807"/>
                  </a:lnTo>
                  <a:lnTo>
                    <a:pt x="6086" y="175817"/>
                  </a:lnTo>
                  <a:lnTo>
                    <a:pt x="9665" y="177308"/>
                  </a:lnTo>
                  <a:lnTo>
                    <a:pt x="13901" y="176453"/>
                  </a:lnTo>
                  <a:lnTo>
                    <a:pt x="16725" y="172184"/>
                  </a:lnTo>
                  <a:lnTo>
                    <a:pt x="19863" y="157580"/>
                  </a:lnTo>
                  <a:lnTo>
                    <a:pt x="17212" y="132983"/>
                  </a:lnTo>
                  <a:lnTo>
                    <a:pt x="0" y="71616"/>
                  </a:lnTo>
                  <a:lnTo>
                    <a:pt x="2594" y="43101"/>
                  </a:lnTo>
                  <a:lnTo>
                    <a:pt x="9268" y="28094"/>
                  </a:lnTo>
                  <a:lnTo>
                    <a:pt x="18397" y="16184"/>
                  </a:lnTo>
                  <a:lnTo>
                    <a:pt x="3901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4220552" y="208026"/>
              <a:ext cx="73110" cy="174743"/>
            </a:xfrm>
            <a:custGeom>
              <a:avLst/>
              <a:gdLst/>
              <a:ahLst/>
              <a:cxnLst/>
              <a:rect l="0" t="0" r="0" b="0"/>
              <a:pathLst>
                <a:path w="73110" h="174743">
                  <a:moveTo>
                    <a:pt x="64788" y="0"/>
                  </a:moveTo>
                  <a:lnTo>
                    <a:pt x="51502" y="15136"/>
                  </a:lnTo>
                  <a:lnTo>
                    <a:pt x="21141" y="68164"/>
                  </a:lnTo>
                  <a:lnTo>
                    <a:pt x="4228" y="122469"/>
                  </a:lnTo>
                  <a:lnTo>
                    <a:pt x="0" y="153501"/>
                  </a:lnTo>
                  <a:lnTo>
                    <a:pt x="2180" y="161506"/>
                  </a:lnTo>
                  <a:lnTo>
                    <a:pt x="6407" y="167767"/>
                  </a:lnTo>
                  <a:lnTo>
                    <a:pt x="11999" y="172866"/>
                  </a:lnTo>
                  <a:lnTo>
                    <a:pt x="18501" y="174416"/>
                  </a:lnTo>
                  <a:lnTo>
                    <a:pt x="33121" y="171207"/>
                  </a:lnTo>
                  <a:lnTo>
                    <a:pt x="38129" y="165914"/>
                  </a:lnTo>
                  <a:lnTo>
                    <a:pt x="43694" y="150170"/>
                  </a:lnTo>
                  <a:lnTo>
                    <a:pt x="46102" y="147266"/>
                  </a:lnTo>
                  <a:lnTo>
                    <a:pt x="48633" y="148104"/>
                  </a:lnTo>
                  <a:lnTo>
                    <a:pt x="51244" y="151436"/>
                  </a:lnTo>
                  <a:lnTo>
                    <a:pt x="71666" y="163427"/>
                  </a:lnTo>
                  <a:lnTo>
                    <a:pt x="73072" y="166274"/>
                  </a:lnTo>
                  <a:lnTo>
                    <a:pt x="73109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339564" y="215853"/>
              <a:ext cx="81097" cy="140004"/>
            </a:xfrm>
            <a:custGeom>
              <a:avLst/>
              <a:gdLst/>
              <a:ahLst/>
              <a:cxnLst/>
              <a:rect l="0" t="0" r="0" b="0"/>
              <a:pathLst>
                <a:path w="81097" h="140004">
                  <a:moveTo>
                    <a:pt x="12344" y="17136"/>
                  </a:moveTo>
                  <a:lnTo>
                    <a:pt x="9879" y="50877"/>
                  </a:lnTo>
                  <a:lnTo>
                    <a:pt x="0" y="86539"/>
                  </a:lnTo>
                  <a:lnTo>
                    <a:pt x="23253" y="27539"/>
                  </a:lnTo>
                  <a:lnTo>
                    <a:pt x="43366" y="3679"/>
                  </a:lnTo>
                  <a:lnTo>
                    <a:pt x="49668" y="768"/>
                  </a:lnTo>
                  <a:lnTo>
                    <a:pt x="64066" y="0"/>
                  </a:lnTo>
                  <a:lnTo>
                    <a:pt x="67166" y="2014"/>
                  </a:lnTo>
                  <a:lnTo>
                    <a:pt x="67383" y="5205"/>
                  </a:lnTo>
                  <a:lnTo>
                    <a:pt x="58863" y="28032"/>
                  </a:lnTo>
                  <a:lnTo>
                    <a:pt x="58599" y="43244"/>
                  </a:lnTo>
                  <a:lnTo>
                    <a:pt x="62488" y="58326"/>
                  </a:lnTo>
                  <a:lnTo>
                    <a:pt x="80802" y="93249"/>
                  </a:lnTo>
                  <a:lnTo>
                    <a:pt x="81096" y="101163"/>
                  </a:lnTo>
                  <a:lnTo>
                    <a:pt x="76493" y="117351"/>
                  </a:lnTo>
                  <a:lnTo>
                    <a:pt x="65818" y="131327"/>
                  </a:lnTo>
                  <a:lnTo>
                    <a:pt x="59088" y="137642"/>
                  </a:lnTo>
                  <a:lnTo>
                    <a:pt x="54602" y="140003"/>
                  </a:lnTo>
                  <a:lnTo>
                    <a:pt x="51611" y="139728"/>
                  </a:lnTo>
                  <a:lnTo>
                    <a:pt x="45628" y="133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5314209" y="3338796"/>
            <a:ext cx="1267741" cy="1961713"/>
            <a:chOff x="5314209" y="3338796"/>
            <a:chExt cx="1267741" cy="1961713"/>
          </a:xfrm>
        </p:grpSpPr>
        <p:sp>
          <p:nvSpPr>
            <p:cNvPr id="243" name="Freeform 242"/>
            <p:cNvSpPr/>
            <p:nvPr/>
          </p:nvSpPr>
          <p:spPr>
            <a:xfrm>
              <a:off x="5392039" y="3403309"/>
              <a:ext cx="599117" cy="906995"/>
            </a:xfrm>
            <a:custGeom>
              <a:avLst/>
              <a:gdLst/>
              <a:ahLst/>
              <a:cxnLst/>
              <a:rect l="0" t="0" r="0" b="0"/>
              <a:pathLst>
                <a:path w="599117" h="906995">
                  <a:moveTo>
                    <a:pt x="0" y="0"/>
                  </a:moveTo>
                  <a:lnTo>
                    <a:pt x="47374" y="55848"/>
                  </a:lnTo>
                  <a:lnTo>
                    <a:pt x="92160" y="114606"/>
                  </a:lnTo>
                  <a:lnTo>
                    <a:pt x="127405" y="163205"/>
                  </a:lnTo>
                  <a:lnTo>
                    <a:pt x="165289" y="221259"/>
                  </a:lnTo>
                  <a:lnTo>
                    <a:pt x="195466" y="267729"/>
                  </a:lnTo>
                  <a:lnTo>
                    <a:pt x="227830" y="321048"/>
                  </a:lnTo>
                  <a:lnTo>
                    <a:pt x="260841" y="373418"/>
                  </a:lnTo>
                  <a:lnTo>
                    <a:pt x="294045" y="428486"/>
                  </a:lnTo>
                  <a:lnTo>
                    <a:pt x="327305" y="481374"/>
                  </a:lnTo>
                  <a:lnTo>
                    <a:pt x="360582" y="532178"/>
                  </a:lnTo>
                  <a:lnTo>
                    <a:pt x="393864" y="582364"/>
                  </a:lnTo>
                  <a:lnTo>
                    <a:pt x="432524" y="643301"/>
                  </a:lnTo>
                  <a:lnTo>
                    <a:pt x="472349" y="705333"/>
                  </a:lnTo>
                  <a:lnTo>
                    <a:pt x="511616" y="762376"/>
                  </a:lnTo>
                  <a:lnTo>
                    <a:pt x="550360" y="823002"/>
                  </a:lnTo>
                  <a:lnTo>
                    <a:pt x="587701" y="885352"/>
                  </a:lnTo>
                  <a:lnTo>
                    <a:pt x="599116" y="9069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5314209" y="3338796"/>
              <a:ext cx="202647" cy="355750"/>
            </a:xfrm>
            <a:custGeom>
              <a:avLst/>
              <a:gdLst/>
              <a:ahLst/>
              <a:cxnLst/>
              <a:rect l="0" t="0" r="0" b="0"/>
              <a:pathLst>
                <a:path w="202647" h="355750">
                  <a:moveTo>
                    <a:pt x="169362" y="72834"/>
                  </a:moveTo>
                  <a:lnTo>
                    <a:pt x="169362" y="55165"/>
                  </a:lnTo>
                  <a:lnTo>
                    <a:pt x="166588" y="48110"/>
                  </a:lnTo>
                  <a:lnTo>
                    <a:pt x="156110" y="35341"/>
                  </a:lnTo>
                  <a:lnTo>
                    <a:pt x="130199" y="22174"/>
                  </a:lnTo>
                  <a:lnTo>
                    <a:pt x="73628" y="3671"/>
                  </a:lnTo>
                  <a:lnTo>
                    <a:pt x="31320" y="0"/>
                  </a:lnTo>
                  <a:lnTo>
                    <a:pt x="12780" y="2864"/>
                  </a:lnTo>
                  <a:lnTo>
                    <a:pt x="6727" y="7696"/>
                  </a:lnTo>
                  <a:lnTo>
                    <a:pt x="0" y="22927"/>
                  </a:lnTo>
                  <a:lnTo>
                    <a:pt x="4407" y="44489"/>
                  </a:lnTo>
                  <a:lnTo>
                    <a:pt x="36354" y="105091"/>
                  </a:lnTo>
                  <a:lnTo>
                    <a:pt x="82693" y="165006"/>
                  </a:lnTo>
                  <a:lnTo>
                    <a:pt x="120076" y="219923"/>
                  </a:lnTo>
                  <a:lnTo>
                    <a:pt x="156708" y="279741"/>
                  </a:lnTo>
                  <a:lnTo>
                    <a:pt x="191415" y="338278"/>
                  </a:lnTo>
                  <a:lnTo>
                    <a:pt x="202646" y="3557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6026459" y="3761114"/>
              <a:ext cx="97834" cy="349485"/>
            </a:xfrm>
            <a:custGeom>
              <a:avLst/>
              <a:gdLst/>
              <a:ahLst/>
              <a:cxnLst/>
              <a:rect l="0" t="0" r="0" b="0"/>
              <a:pathLst>
                <a:path w="97834" h="349485">
                  <a:moveTo>
                    <a:pt x="97833" y="0"/>
                  </a:moveTo>
                  <a:lnTo>
                    <a:pt x="85471" y="21778"/>
                  </a:lnTo>
                  <a:lnTo>
                    <a:pt x="61736" y="81957"/>
                  </a:lnTo>
                  <a:lnTo>
                    <a:pt x="33159" y="141384"/>
                  </a:lnTo>
                  <a:lnTo>
                    <a:pt x="4795" y="204118"/>
                  </a:lnTo>
                  <a:lnTo>
                    <a:pt x="0" y="240666"/>
                  </a:lnTo>
                  <a:lnTo>
                    <a:pt x="7413" y="276355"/>
                  </a:lnTo>
                  <a:lnTo>
                    <a:pt x="25738" y="310352"/>
                  </a:lnTo>
                  <a:lnTo>
                    <a:pt x="64548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6069196" y="4027388"/>
              <a:ext cx="168525" cy="151986"/>
            </a:xfrm>
            <a:custGeom>
              <a:avLst/>
              <a:gdLst/>
              <a:ahLst/>
              <a:cxnLst/>
              <a:rect l="0" t="0" r="0" b="0"/>
              <a:pathLst>
                <a:path w="168525" h="151986">
                  <a:moveTo>
                    <a:pt x="38453" y="0"/>
                  </a:moveTo>
                  <a:lnTo>
                    <a:pt x="19449" y="14210"/>
                  </a:lnTo>
                  <a:lnTo>
                    <a:pt x="8126" y="27580"/>
                  </a:lnTo>
                  <a:lnTo>
                    <a:pt x="1860" y="45234"/>
                  </a:lnTo>
                  <a:lnTo>
                    <a:pt x="0" y="65407"/>
                  </a:lnTo>
                  <a:lnTo>
                    <a:pt x="2256" y="86700"/>
                  </a:lnTo>
                  <a:lnTo>
                    <a:pt x="8805" y="103561"/>
                  </a:lnTo>
                  <a:lnTo>
                    <a:pt x="28077" y="129451"/>
                  </a:lnTo>
                  <a:lnTo>
                    <a:pt x="53048" y="142317"/>
                  </a:lnTo>
                  <a:lnTo>
                    <a:pt x="79452" y="151985"/>
                  </a:lnTo>
                  <a:lnTo>
                    <a:pt x="109259" y="151870"/>
                  </a:lnTo>
                  <a:lnTo>
                    <a:pt x="141514" y="137146"/>
                  </a:lnTo>
                  <a:lnTo>
                    <a:pt x="156065" y="122899"/>
                  </a:lnTo>
                  <a:lnTo>
                    <a:pt x="164690" y="106397"/>
                  </a:lnTo>
                  <a:lnTo>
                    <a:pt x="168524" y="86735"/>
                  </a:lnTo>
                  <a:lnTo>
                    <a:pt x="166264" y="59291"/>
                  </a:lnTo>
                  <a:lnTo>
                    <a:pt x="161568" y="52471"/>
                  </a:lnTo>
                  <a:lnTo>
                    <a:pt x="146487" y="42428"/>
                  </a:lnTo>
                  <a:lnTo>
                    <a:pt x="127457" y="39813"/>
                  </a:lnTo>
                  <a:lnTo>
                    <a:pt x="109446" y="42657"/>
                  </a:lnTo>
                  <a:lnTo>
                    <a:pt x="88380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230648" y="4227092"/>
              <a:ext cx="76708" cy="133138"/>
            </a:xfrm>
            <a:custGeom>
              <a:avLst/>
              <a:gdLst/>
              <a:ahLst/>
              <a:cxnLst/>
              <a:rect l="0" t="0" r="0" b="0"/>
              <a:pathLst>
                <a:path w="76708" h="133138">
                  <a:moveTo>
                    <a:pt x="68386" y="0"/>
                  </a:moveTo>
                  <a:lnTo>
                    <a:pt x="37019" y="1849"/>
                  </a:lnTo>
                  <a:lnTo>
                    <a:pt x="19311" y="8835"/>
                  </a:lnTo>
                  <a:lnTo>
                    <a:pt x="7127" y="23035"/>
                  </a:lnTo>
                  <a:lnTo>
                    <a:pt x="2583" y="31998"/>
                  </a:lnTo>
                  <a:lnTo>
                    <a:pt x="0" y="49355"/>
                  </a:lnTo>
                  <a:lnTo>
                    <a:pt x="606" y="57867"/>
                  </a:lnTo>
                  <a:lnTo>
                    <a:pt x="8675" y="74721"/>
                  </a:lnTo>
                  <a:lnTo>
                    <a:pt x="31278" y="99803"/>
                  </a:lnTo>
                  <a:lnTo>
                    <a:pt x="76707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6282458" y="4338793"/>
              <a:ext cx="108108" cy="146253"/>
            </a:xfrm>
            <a:custGeom>
              <a:avLst/>
              <a:gdLst/>
              <a:ahLst/>
              <a:cxnLst/>
              <a:rect l="0" t="0" r="0" b="0"/>
              <a:pathLst>
                <a:path w="108108" h="146253">
                  <a:moveTo>
                    <a:pt x="108107" y="4794"/>
                  </a:moveTo>
                  <a:lnTo>
                    <a:pt x="80610" y="0"/>
                  </a:lnTo>
                  <a:lnTo>
                    <a:pt x="46541" y="4812"/>
                  </a:lnTo>
                  <a:lnTo>
                    <a:pt x="18983" y="17538"/>
                  </a:lnTo>
                  <a:lnTo>
                    <a:pt x="5010" y="27716"/>
                  </a:lnTo>
                  <a:lnTo>
                    <a:pt x="1469" y="34869"/>
                  </a:lnTo>
                  <a:lnTo>
                    <a:pt x="0" y="52678"/>
                  </a:lnTo>
                  <a:lnTo>
                    <a:pt x="8788" y="79078"/>
                  </a:lnTo>
                  <a:lnTo>
                    <a:pt x="22976" y="93591"/>
                  </a:lnTo>
                  <a:lnTo>
                    <a:pt x="57802" y="113558"/>
                  </a:lnTo>
                  <a:lnTo>
                    <a:pt x="61626" y="117984"/>
                  </a:lnTo>
                  <a:lnTo>
                    <a:pt x="62327" y="122784"/>
                  </a:lnTo>
                  <a:lnTo>
                    <a:pt x="58181" y="1462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394237" y="4376871"/>
              <a:ext cx="187713" cy="324522"/>
            </a:xfrm>
            <a:custGeom>
              <a:avLst/>
              <a:gdLst/>
              <a:ahLst/>
              <a:cxnLst/>
              <a:rect l="0" t="0" r="0" b="0"/>
              <a:pathLst>
                <a:path w="187713" h="324522">
                  <a:moveTo>
                    <a:pt x="187712" y="0"/>
                  </a:moveTo>
                  <a:lnTo>
                    <a:pt x="127385" y="50055"/>
                  </a:lnTo>
                  <a:lnTo>
                    <a:pt x="71095" y="84349"/>
                  </a:lnTo>
                  <a:lnTo>
                    <a:pt x="21438" y="120422"/>
                  </a:lnTo>
                  <a:lnTo>
                    <a:pt x="8721" y="134883"/>
                  </a:lnTo>
                  <a:lnTo>
                    <a:pt x="1836" y="155486"/>
                  </a:lnTo>
                  <a:lnTo>
                    <a:pt x="0" y="167452"/>
                  </a:lnTo>
                  <a:lnTo>
                    <a:pt x="5356" y="190610"/>
                  </a:lnTo>
                  <a:lnTo>
                    <a:pt x="16983" y="211380"/>
                  </a:lnTo>
                  <a:lnTo>
                    <a:pt x="79695" y="267616"/>
                  </a:lnTo>
                  <a:lnTo>
                    <a:pt x="129255" y="313571"/>
                  </a:lnTo>
                  <a:lnTo>
                    <a:pt x="146107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5665735" y="4194854"/>
              <a:ext cx="240480" cy="442070"/>
            </a:xfrm>
            <a:custGeom>
              <a:avLst/>
              <a:gdLst/>
              <a:ahLst/>
              <a:cxnLst/>
              <a:rect l="0" t="0" r="0" b="0"/>
              <a:pathLst>
                <a:path w="240480" h="442070">
                  <a:moveTo>
                    <a:pt x="59146" y="32238"/>
                  </a:moveTo>
                  <a:lnTo>
                    <a:pt x="83834" y="0"/>
                  </a:lnTo>
                  <a:lnTo>
                    <a:pt x="80597" y="2810"/>
                  </a:lnTo>
                  <a:lnTo>
                    <a:pt x="68246" y="25398"/>
                  </a:lnTo>
                  <a:lnTo>
                    <a:pt x="14896" y="83227"/>
                  </a:lnTo>
                  <a:lnTo>
                    <a:pt x="3730" y="99279"/>
                  </a:lnTo>
                  <a:lnTo>
                    <a:pt x="0" y="115659"/>
                  </a:lnTo>
                  <a:lnTo>
                    <a:pt x="299" y="123910"/>
                  </a:lnTo>
                  <a:lnTo>
                    <a:pt x="3273" y="131260"/>
                  </a:lnTo>
                  <a:lnTo>
                    <a:pt x="13973" y="144357"/>
                  </a:lnTo>
                  <a:lnTo>
                    <a:pt x="30440" y="151411"/>
                  </a:lnTo>
                  <a:lnTo>
                    <a:pt x="40009" y="153292"/>
                  </a:lnTo>
                  <a:lnTo>
                    <a:pt x="44539" y="157320"/>
                  </a:lnTo>
                  <a:lnTo>
                    <a:pt x="45710" y="162779"/>
                  </a:lnTo>
                  <a:lnTo>
                    <a:pt x="44642" y="169192"/>
                  </a:lnTo>
                  <a:lnTo>
                    <a:pt x="46703" y="174391"/>
                  </a:lnTo>
                  <a:lnTo>
                    <a:pt x="56390" y="182635"/>
                  </a:lnTo>
                  <a:lnTo>
                    <a:pt x="74871" y="184449"/>
                  </a:lnTo>
                  <a:lnTo>
                    <a:pt x="128821" y="178080"/>
                  </a:lnTo>
                  <a:lnTo>
                    <a:pt x="150517" y="170714"/>
                  </a:lnTo>
                  <a:lnTo>
                    <a:pt x="208916" y="141855"/>
                  </a:lnTo>
                  <a:lnTo>
                    <a:pt x="210768" y="139525"/>
                  </a:lnTo>
                  <a:lnTo>
                    <a:pt x="208305" y="138896"/>
                  </a:lnTo>
                  <a:lnTo>
                    <a:pt x="202964" y="139401"/>
                  </a:lnTo>
                  <a:lnTo>
                    <a:pt x="169669" y="159217"/>
                  </a:lnTo>
                  <a:lnTo>
                    <a:pt x="113202" y="211348"/>
                  </a:lnTo>
                  <a:lnTo>
                    <a:pt x="109976" y="218213"/>
                  </a:lnTo>
                  <a:lnTo>
                    <a:pt x="108858" y="233238"/>
                  </a:lnTo>
                  <a:lnTo>
                    <a:pt x="113552" y="238354"/>
                  </a:lnTo>
                  <a:lnTo>
                    <a:pt x="131096" y="244038"/>
                  </a:lnTo>
                  <a:lnTo>
                    <a:pt x="158128" y="242821"/>
                  </a:lnTo>
                  <a:lnTo>
                    <a:pt x="161192" y="241044"/>
                  </a:lnTo>
                  <a:lnTo>
                    <a:pt x="160461" y="238935"/>
                  </a:lnTo>
                  <a:lnTo>
                    <a:pt x="157200" y="236605"/>
                  </a:lnTo>
                  <a:lnTo>
                    <a:pt x="143714" y="238946"/>
                  </a:lnTo>
                  <a:lnTo>
                    <a:pt x="109340" y="255517"/>
                  </a:lnTo>
                  <a:lnTo>
                    <a:pt x="104628" y="261527"/>
                  </a:lnTo>
                  <a:lnTo>
                    <a:pt x="102411" y="268308"/>
                  </a:lnTo>
                  <a:lnTo>
                    <a:pt x="101858" y="275602"/>
                  </a:lnTo>
                  <a:lnTo>
                    <a:pt x="104263" y="281390"/>
                  </a:lnTo>
                  <a:lnTo>
                    <a:pt x="114331" y="290286"/>
                  </a:lnTo>
                  <a:lnTo>
                    <a:pt x="140011" y="296075"/>
                  </a:lnTo>
                  <a:lnTo>
                    <a:pt x="200912" y="286716"/>
                  </a:lnTo>
                  <a:lnTo>
                    <a:pt x="231514" y="274471"/>
                  </a:lnTo>
                  <a:lnTo>
                    <a:pt x="236928" y="274164"/>
                  </a:lnTo>
                  <a:lnTo>
                    <a:pt x="239613" y="276732"/>
                  </a:lnTo>
                  <a:lnTo>
                    <a:pt x="240479" y="281219"/>
                  </a:lnTo>
                  <a:lnTo>
                    <a:pt x="234044" y="293600"/>
                  </a:lnTo>
                  <a:lnTo>
                    <a:pt x="187901" y="344220"/>
                  </a:lnTo>
                  <a:lnTo>
                    <a:pt x="185664" y="350249"/>
                  </a:lnTo>
                  <a:lnTo>
                    <a:pt x="186021" y="356117"/>
                  </a:lnTo>
                  <a:lnTo>
                    <a:pt x="199881" y="383239"/>
                  </a:lnTo>
                  <a:lnTo>
                    <a:pt x="234042" y="424618"/>
                  </a:lnTo>
                  <a:lnTo>
                    <a:pt x="233066" y="430660"/>
                  </a:lnTo>
                  <a:lnTo>
                    <a:pt x="228717" y="435612"/>
                  </a:lnTo>
                  <a:lnTo>
                    <a:pt x="222120" y="439839"/>
                  </a:lnTo>
                  <a:lnTo>
                    <a:pt x="207393" y="442069"/>
                  </a:lnTo>
                  <a:lnTo>
                    <a:pt x="190677" y="439054"/>
                  </a:lnTo>
                  <a:lnTo>
                    <a:pt x="162324" y="426960"/>
                  </a:lnTo>
                  <a:lnTo>
                    <a:pt x="147841" y="416929"/>
                  </a:lnTo>
                  <a:lnTo>
                    <a:pt x="145088" y="410741"/>
                  </a:lnTo>
                  <a:lnTo>
                    <a:pt x="145102" y="403842"/>
                  </a:lnTo>
                  <a:lnTo>
                    <a:pt x="146961" y="396468"/>
                  </a:lnTo>
                  <a:lnTo>
                    <a:pt x="150049" y="391553"/>
                  </a:lnTo>
                  <a:lnTo>
                    <a:pt x="153957" y="388276"/>
                  </a:lnTo>
                  <a:lnTo>
                    <a:pt x="167320" y="3817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5866226" y="4718034"/>
              <a:ext cx="241424" cy="281215"/>
            </a:xfrm>
            <a:custGeom>
              <a:avLst/>
              <a:gdLst/>
              <a:ahLst/>
              <a:cxnLst/>
              <a:rect l="0" t="0" r="0" b="0"/>
              <a:pathLst>
                <a:path w="241424" h="281215">
                  <a:moveTo>
                    <a:pt x="141571" y="0"/>
                  </a:moveTo>
                  <a:lnTo>
                    <a:pt x="122566" y="7568"/>
                  </a:lnTo>
                  <a:lnTo>
                    <a:pt x="111243" y="16000"/>
                  </a:lnTo>
                  <a:lnTo>
                    <a:pt x="98889" y="35560"/>
                  </a:lnTo>
                  <a:lnTo>
                    <a:pt x="80699" y="94992"/>
                  </a:lnTo>
                  <a:lnTo>
                    <a:pt x="72273" y="127793"/>
                  </a:lnTo>
                  <a:lnTo>
                    <a:pt x="66711" y="134197"/>
                  </a:lnTo>
                  <a:lnTo>
                    <a:pt x="59305" y="137542"/>
                  </a:lnTo>
                  <a:lnTo>
                    <a:pt x="50669" y="138847"/>
                  </a:lnTo>
                  <a:lnTo>
                    <a:pt x="33677" y="135367"/>
                  </a:lnTo>
                  <a:lnTo>
                    <a:pt x="17804" y="126732"/>
                  </a:lnTo>
                  <a:lnTo>
                    <a:pt x="4586" y="113648"/>
                  </a:lnTo>
                  <a:lnTo>
                    <a:pt x="1246" y="106276"/>
                  </a:lnTo>
                  <a:lnTo>
                    <a:pt x="0" y="90688"/>
                  </a:lnTo>
                  <a:lnTo>
                    <a:pt x="2811" y="86346"/>
                  </a:lnTo>
                  <a:lnTo>
                    <a:pt x="7459" y="84377"/>
                  </a:lnTo>
                  <a:lnTo>
                    <a:pt x="13331" y="83988"/>
                  </a:lnTo>
                  <a:lnTo>
                    <a:pt x="39265" y="92276"/>
                  </a:lnTo>
                  <a:lnTo>
                    <a:pt x="67875" y="111643"/>
                  </a:lnTo>
                  <a:lnTo>
                    <a:pt x="115887" y="149087"/>
                  </a:lnTo>
                  <a:lnTo>
                    <a:pt x="147727" y="160874"/>
                  </a:lnTo>
                  <a:lnTo>
                    <a:pt x="169578" y="163956"/>
                  </a:lnTo>
                  <a:lnTo>
                    <a:pt x="186686" y="160395"/>
                  </a:lnTo>
                  <a:lnTo>
                    <a:pt x="193837" y="156856"/>
                  </a:lnTo>
                  <a:lnTo>
                    <a:pt x="197680" y="151724"/>
                  </a:lnTo>
                  <a:lnTo>
                    <a:pt x="199317" y="145528"/>
                  </a:lnTo>
                  <a:lnTo>
                    <a:pt x="199484" y="138624"/>
                  </a:lnTo>
                  <a:lnTo>
                    <a:pt x="194739" y="126022"/>
                  </a:lnTo>
                  <a:lnTo>
                    <a:pt x="190885" y="120073"/>
                  </a:lnTo>
                  <a:lnTo>
                    <a:pt x="185541" y="117031"/>
                  </a:lnTo>
                  <a:lnTo>
                    <a:pt x="172208" y="116117"/>
                  </a:lnTo>
                  <a:lnTo>
                    <a:pt x="166619" y="119941"/>
                  </a:lnTo>
                  <a:lnTo>
                    <a:pt x="157942" y="134053"/>
                  </a:lnTo>
                  <a:lnTo>
                    <a:pt x="152277" y="162789"/>
                  </a:lnTo>
                  <a:lnTo>
                    <a:pt x="155157" y="217068"/>
                  </a:lnTo>
                  <a:lnTo>
                    <a:pt x="146350" y="272315"/>
                  </a:lnTo>
                  <a:lnTo>
                    <a:pt x="141984" y="277698"/>
                  </a:lnTo>
                  <a:lnTo>
                    <a:pt x="136298" y="280362"/>
                  </a:lnTo>
                  <a:lnTo>
                    <a:pt x="129735" y="281214"/>
                  </a:lnTo>
                  <a:lnTo>
                    <a:pt x="126283" y="279007"/>
                  </a:lnTo>
                  <a:lnTo>
                    <a:pt x="124908" y="274763"/>
                  </a:lnTo>
                  <a:lnTo>
                    <a:pt x="124915" y="269160"/>
                  </a:lnTo>
                  <a:lnTo>
                    <a:pt x="127693" y="264499"/>
                  </a:lnTo>
                  <a:lnTo>
                    <a:pt x="138177" y="256856"/>
                  </a:lnTo>
                  <a:lnTo>
                    <a:pt x="164090" y="251772"/>
                  </a:lnTo>
                  <a:lnTo>
                    <a:pt x="199336" y="256698"/>
                  </a:lnTo>
                  <a:lnTo>
                    <a:pt x="228076" y="266574"/>
                  </a:lnTo>
                  <a:lnTo>
                    <a:pt x="241423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6065509" y="5017592"/>
              <a:ext cx="250168" cy="282917"/>
            </a:xfrm>
            <a:custGeom>
              <a:avLst/>
              <a:gdLst/>
              <a:ahLst/>
              <a:cxnLst/>
              <a:rect l="0" t="0" r="0" b="0"/>
              <a:pathLst>
                <a:path w="250168" h="282917">
                  <a:moveTo>
                    <a:pt x="75425" y="0"/>
                  </a:moveTo>
                  <a:lnTo>
                    <a:pt x="52261" y="30328"/>
                  </a:lnTo>
                  <a:lnTo>
                    <a:pt x="18492" y="51739"/>
                  </a:lnTo>
                  <a:lnTo>
                    <a:pt x="1119" y="59362"/>
                  </a:lnTo>
                  <a:lnTo>
                    <a:pt x="0" y="61764"/>
                  </a:lnTo>
                  <a:lnTo>
                    <a:pt x="3877" y="63365"/>
                  </a:lnTo>
                  <a:lnTo>
                    <a:pt x="38897" y="70353"/>
                  </a:lnTo>
                  <a:lnTo>
                    <a:pt x="93572" y="100237"/>
                  </a:lnTo>
                  <a:lnTo>
                    <a:pt x="113384" y="100640"/>
                  </a:lnTo>
                  <a:lnTo>
                    <a:pt x="119222" y="97604"/>
                  </a:lnTo>
                  <a:lnTo>
                    <a:pt x="122190" y="92806"/>
                  </a:lnTo>
                  <a:lnTo>
                    <a:pt x="123243" y="86834"/>
                  </a:lnTo>
                  <a:lnTo>
                    <a:pt x="121172" y="81928"/>
                  </a:lnTo>
                  <a:lnTo>
                    <a:pt x="111475" y="74011"/>
                  </a:lnTo>
                  <a:lnTo>
                    <a:pt x="105930" y="73379"/>
                  </a:lnTo>
                  <a:lnTo>
                    <a:pt x="94838" y="77608"/>
                  </a:lnTo>
                  <a:lnTo>
                    <a:pt x="91140" y="85023"/>
                  </a:lnTo>
                  <a:lnTo>
                    <a:pt x="86861" y="120114"/>
                  </a:lnTo>
                  <a:lnTo>
                    <a:pt x="91199" y="177262"/>
                  </a:lnTo>
                  <a:lnTo>
                    <a:pt x="86750" y="194662"/>
                  </a:lnTo>
                  <a:lnTo>
                    <a:pt x="82975" y="201890"/>
                  </a:lnTo>
                  <a:lnTo>
                    <a:pt x="82307" y="204860"/>
                  </a:lnTo>
                  <a:lnTo>
                    <a:pt x="83711" y="204991"/>
                  </a:lnTo>
                  <a:lnTo>
                    <a:pt x="86496" y="203229"/>
                  </a:lnTo>
                  <a:lnTo>
                    <a:pt x="112503" y="200750"/>
                  </a:lnTo>
                  <a:lnTo>
                    <a:pt x="140651" y="204432"/>
                  </a:lnTo>
                  <a:lnTo>
                    <a:pt x="193537" y="232333"/>
                  </a:lnTo>
                  <a:lnTo>
                    <a:pt x="250167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777494" y="1468794"/>
            <a:ext cx="295748" cy="442761"/>
            <a:chOff x="5777494" y="1468794"/>
            <a:chExt cx="295748" cy="442761"/>
          </a:xfrm>
        </p:grpSpPr>
        <p:sp>
          <p:nvSpPr>
            <p:cNvPr id="254" name="Freeform 253"/>
            <p:cNvSpPr/>
            <p:nvPr/>
          </p:nvSpPr>
          <p:spPr>
            <a:xfrm>
              <a:off x="5833055" y="1563632"/>
              <a:ext cx="139309" cy="242036"/>
            </a:xfrm>
            <a:custGeom>
              <a:avLst/>
              <a:gdLst/>
              <a:ahLst/>
              <a:cxnLst/>
              <a:rect l="0" t="0" r="0" b="0"/>
              <a:pathLst>
                <a:path w="139309" h="242036">
                  <a:moveTo>
                    <a:pt x="0" y="67293"/>
                  </a:moveTo>
                  <a:lnTo>
                    <a:pt x="58681" y="32591"/>
                  </a:lnTo>
                  <a:lnTo>
                    <a:pt x="97444" y="8494"/>
                  </a:lnTo>
                  <a:lnTo>
                    <a:pt x="103794" y="3131"/>
                  </a:lnTo>
                  <a:lnTo>
                    <a:pt x="111726" y="480"/>
                  </a:lnTo>
                  <a:lnTo>
                    <a:pt x="130401" y="0"/>
                  </a:lnTo>
                  <a:lnTo>
                    <a:pt x="135936" y="3015"/>
                  </a:lnTo>
                  <a:lnTo>
                    <a:pt x="138701" y="7799"/>
                  </a:lnTo>
                  <a:lnTo>
                    <a:pt x="139308" y="20511"/>
                  </a:lnTo>
                  <a:lnTo>
                    <a:pt x="124527" y="75799"/>
                  </a:lnTo>
                  <a:lnTo>
                    <a:pt x="110614" y="128022"/>
                  </a:lnTo>
                  <a:lnTo>
                    <a:pt x="102776" y="181341"/>
                  </a:lnTo>
                  <a:lnTo>
                    <a:pt x="91531" y="2420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5777494" y="1468794"/>
              <a:ext cx="295748" cy="442761"/>
            </a:xfrm>
            <a:custGeom>
              <a:avLst/>
              <a:gdLst/>
              <a:ahLst/>
              <a:cxnLst/>
              <a:rect l="0" t="0" r="0" b="0"/>
              <a:pathLst>
                <a:path w="295748" h="442761">
                  <a:moveTo>
                    <a:pt x="188698" y="28995"/>
                  </a:moveTo>
                  <a:lnTo>
                    <a:pt x="159387" y="56456"/>
                  </a:lnTo>
                  <a:lnTo>
                    <a:pt x="121557" y="81807"/>
                  </a:lnTo>
                  <a:lnTo>
                    <a:pt x="72323" y="138262"/>
                  </a:lnTo>
                  <a:lnTo>
                    <a:pt x="36399" y="201303"/>
                  </a:lnTo>
                  <a:lnTo>
                    <a:pt x="12859" y="256481"/>
                  </a:lnTo>
                  <a:lnTo>
                    <a:pt x="0" y="305330"/>
                  </a:lnTo>
                  <a:lnTo>
                    <a:pt x="575" y="337389"/>
                  </a:lnTo>
                  <a:lnTo>
                    <a:pt x="9052" y="376937"/>
                  </a:lnTo>
                  <a:lnTo>
                    <a:pt x="25754" y="402985"/>
                  </a:lnTo>
                  <a:lnTo>
                    <a:pt x="48271" y="423852"/>
                  </a:lnTo>
                  <a:lnTo>
                    <a:pt x="72508" y="437329"/>
                  </a:lnTo>
                  <a:lnTo>
                    <a:pt x="101674" y="442760"/>
                  </a:lnTo>
                  <a:lnTo>
                    <a:pt x="133737" y="435535"/>
                  </a:lnTo>
                  <a:lnTo>
                    <a:pt x="157825" y="421683"/>
                  </a:lnTo>
                  <a:lnTo>
                    <a:pt x="220831" y="360353"/>
                  </a:lnTo>
                  <a:lnTo>
                    <a:pt x="260746" y="303502"/>
                  </a:lnTo>
                  <a:lnTo>
                    <a:pt x="282510" y="253656"/>
                  </a:lnTo>
                  <a:lnTo>
                    <a:pt x="293076" y="194729"/>
                  </a:lnTo>
                  <a:lnTo>
                    <a:pt x="295747" y="145286"/>
                  </a:lnTo>
                  <a:lnTo>
                    <a:pt x="295614" y="96427"/>
                  </a:lnTo>
                  <a:lnTo>
                    <a:pt x="288280" y="54111"/>
                  </a:lnTo>
                  <a:lnTo>
                    <a:pt x="276411" y="32761"/>
                  </a:lnTo>
                  <a:lnTo>
                    <a:pt x="249717" y="9565"/>
                  </a:lnTo>
                  <a:lnTo>
                    <a:pt x="224139" y="1868"/>
                  </a:lnTo>
                  <a:lnTo>
                    <a:pt x="185946" y="0"/>
                  </a:lnTo>
                  <a:lnTo>
                    <a:pt x="132862" y="11068"/>
                  </a:lnTo>
                  <a:lnTo>
                    <a:pt x="71987" y="40955"/>
                  </a:lnTo>
                  <a:lnTo>
                    <a:pt x="63882" y="456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4944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245744" y="66568"/>
            <a:ext cx="5134296" cy="4576323"/>
            <a:chOff x="2245744" y="66568"/>
            <a:chExt cx="5134296" cy="4576323"/>
          </a:xfrm>
        </p:grpSpPr>
        <p:sp>
          <p:nvSpPr>
            <p:cNvPr id="2" name="Freeform 1"/>
            <p:cNvSpPr/>
            <p:nvPr/>
          </p:nvSpPr>
          <p:spPr>
            <a:xfrm>
              <a:off x="3370410" y="815463"/>
              <a:ext cx="82795" cy="2787552"/>
            </a:xfrm>
            <a:custGeom>
              <a:avLst/>
              <a:gdLst/>
              <a:ahLst/>
              <a:cxnLst/>
              <a:rect l="0" t="0" r="0" b="0"/>
              <a:pathLst>
                <a:path w="82795" h="2787552">
                  <a:moveTo>
                    <a:pt x="66183" y="0"/>
                  </a:moveTo>
                  <a:lnTo>
                    <a:pt x="66183" y="52654"/>
                  </a:lnTo>
                  <a:lnTo>
                    <a:pt x="68649" y="104051"/>
                  </a:lnTo>
                  <a:lnTo>
                    <a:pt x="73348" y="167250"/>
                  </a:lnTo>
                  <a:lnTo>
                    <a:pt x="74162" y="221010"/>
                  </a:lnTo>
                  <a:lnTo>
                    <a:pt x="78820" y="282345"/>
                  </a:lnTo>
                  <a:lnTo>
                    <a:pt x="81045" y="327965"/>
                  </a:lnTo>
                  <a:lnTo>
                    <a:pt x="82034" y="375978"/>
                  </a:lnTo>
                  <a:lnTo>
                    <a:pt x="82473" y="425054"/>
                  </a:lnTo>
                  <a:lnTo>
                    <a:pt x="82668" y="477067"/>
                  </a:lnTo>
                  <a:lnTo>
                    <a:pt x="82755" y="531928"/>
                  </a:lnTo>
                  <a:lnTo>
                    <a:pt x="82794" y="590211"/>
                  </a:lnTo>
                  <a:lnTo>
                    <a:pt x="80346" y="650015"/>
                  </a:lnTo>
                  <a:lnTo>
                    <a:pt x="77100" y="711420"/>
                  </a:lnTo>
                  <a:lnTo>
                    <a:pt x="76235" y="743327"/>
                  </a:lnTo>
                  <a:lnTo>
                    <a:pt x="75658" y="775693"/>
                  </a:lnTo>
                  <a:lnTo>
                    <a:pt x="74349" y="808365"/>
                  </a:lnTo>
                  <a:lnTo>
                    <a:pt x="72552" y="841241"/>
                  </a:lnTo>
                  <a:lnTo>
                    <a:pt x="70429" y="874254"/>
                  </a:lnTo>
                  <a:lnTo>
                    <a:pt x="68089" y="908281"/>
                  </a:lnTo>
                  <a:lnTo>
                    <a:pt x="65605" y="942985"/>
                  </a:lnTo>
                  <a:lnTo>
                    <a:pt x="63023" y="978141"/>
                  </a:lnTo>
                  <a:lnTo>
                    <a:pt x="60379" y="1013597"/>
                  </a:lnTo>
                  <a:lnTo>
                    <a:pt x="57690" y="1049254"/>
                  </a:lnTo>
                  <a:lnTo>
                    <a:pt x="54974" y="1085044"/>
                  </a:lnTo>
                  <a:lnTo>
                    <a:pt x="52238" y="1121849"/>
                  </a:lnTo>
                  <a:lnTo>
                    <a:pt x="49490" y="1159329"/>
                  </a:lnTo>
                  <a:lnTo>
                    <a:pt x="46733" y="1197259"/>
                  </a:lnTo>
                  <a:lnTo>
                    <a:pt x="43971" y="1234565"/>
                  </a:lnTo>
                  <a:lnTo>
                    <a:pt x="41205" y="1271456"/>
                  </a:lnTo>
                  <a:lnTo>
                    <a:pt x="38436" y="1308068"/>
                  </a:lnTo>
                  <a:lnTo>
                    <a:pt x="35666" y="1345421"/>
                  </a:lnTo>
                  <a:lnTo>
                    <a:pt x="32894" y="1383266"/>
                  </a:lnTo>
                  <a:lnTo>
                    <a:pt x="30122" y="1421440"/>
                  </a:lnTo>
                  <a:lnTo>
                    <a:pt x="27349" y="1459833"/>
                  </a:lnTo>
                  <a:lnTo>
                    <a:pt x="24576" y="1498373"/>
                  </a:lnTo>
                  <a:lnTo>
                    <a:pt x="21803" y="1537010"/>
                  </a:lnTo>
                  <a:lnTo>
                    <a:pt x="19030" y="1575711"/>
                  </a:lnTo>
                  <a:lnTo>
                    <a:pt x="16256" y="1614456"/>
                  </a:lnTo>
                  <a:lnTo>
                    <a:pt x="13483" y="1653230"/>
                  </a:lnTo>
                  <a:lnTo>
                    <a:pt x="11634" y="1691098"/>
                  </a:lnTo>
                  <a:lnTo>
                    <a:pt x="10401" y="1728364"/>
                  </a:lnTo>
                  <a:lnTo>
                    <a:pt x="9579" y="1765226"/>
                  </a:lnTo>
                  <a:lnTo>
                    <a:pt x="8107" y="1801821"/>
                  </a:lnTo>
                  <a:lnTo>
                    <a:pt x="6201" y="1838236"/>
                  </a:lnTo>
                  <a:lnTo>
                    <a:pt x="4005" y="1874532"/>
                  </a:lnTo>
                  <a:lnTo>
                    <a:pt x="2542" y="1909825"/>
                  </a:lnTo>
                  <a:lnTo>
                    <a:pt x="1566" y="1944448"/>
                  </a:lnTo>
                  <a:lnTo>
                    <a:pt x="916" y="1978624"/>
                  </a:lnTo>
                  <a:lnTo>
                    <a:pt x="482" y="2012504"/>
                  </a:lnTo>
                  <a:lnTo>
                    <a:pt x="193" y="2046184"/>
                  </a:lnTo>
                  <a:lnTo>
                    <a:pt x="0" y="2079733"/>
                  </a:lnTo>
                  <a:lnTo>
                    <a:pt x="796" y="2113194"/>
                  </a:lnTo>
                  <a:lnTo>
                    <a:pt x="2251" y="2146595"/>
                  </a:lnTo>
                  <a:lnTo>
                    <a:pt x="4146" y="2179958"/>
                  </a:lnTo>
                  <a:lnTo>
                    <a:pt x="6251" y="2241682"/>
                  </a:lnTo>
                  <a:lnTo>
                    <a:pt x="8112" y="2299934"/>
                  </a:lnTo>
                  <a:lnTo>
                    <a:pt x="12020" y="2356642"/>
                  </a:lnTo>
                  <a:lnTo>
                    <a:pt x="16839" y="2410199"/>
                  </a:lnTo>
                  <a:lnTo>
                    <a:pt x="22063" y="2461739"/>
                  </a:lnTo>
                  <a:lnTo>
                    <a:pt x="27466" y="2512383"/>
                  </a:lnTo>
                  <a:lnTo>
                    <a:pt x="32950" y="2557697"/>
                  </a:lnTo>
                  <a:lnTo>
                    <a:pt x="41235" y="2619594"/>
                  </a:lnTo>
                  <a:lnTo>
                    <a:pt x="49545" y="2673991"/>
                  </a:lnTo>
                  <a:lnTo>
                    <a:pt x="60636" y="2733787"/>
                  </a:lnTo>
                  <a:lnTo>
                    <a:pt x="74504" y="27875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486519" y="538070"/>
              <a:ext cx="3893521" cy="4104821"/>
            </a:xfrm>
            <a:custGeom>
              <a:avLst/>
              <a:gdLst/>
              <a:ahLst/>
              <a:cxnLst/>
              <a:rect l="0" t="0" r="0" b="0"/>
              <a:pathLst>
                <a:path w="3893521" h="4104821">
                  <a:moveTo>
                    <a:pt x="116495" y="144256"/>
                  </a:moveTo>
                  <a:lnTo>
                    <a:pt x="129747" y="131004"/>
                  </a:lnTo>
                  <a:lnTo>
                    <a:pt x="146115" y="124498"/>
                  </a:lnTo>
                  <a:lnTo>
                    <a:pt x="208435" y="113164"/>
                  </a:lnTo>
                  <a:lnTo>
                    <a:pt x="270197" y="110336"/>
                  </a:lnTo>
                  <a:lnTo>
                    <a:pt x="327214" y="104443"/>
                  </a:lnTo>
                  <a:lnTo>
                    <a:pt x="375245" y="103182"/>
                  </a:lnTo>
                  <a:lnTo>
                    <a:pt x="427076" y="100343"/>
                  </a:lnTo>
                  <a:lnTo>
                    <a:pt x="485887" y="96111"/>
                  </a:lnTo>
                  <a:lnTo>
                    <a:pt x="528451" y="94197"/>
                  </a:lnTo>
                  <a:lnTo>
                    <a:pt x="572024" y="90264"/>
                  </a:lnTo>
                  <a:lnTo>
                    <a:pt x="616045" y="87900"/>
                  </a:lnTo>
                  <a:lnTo>
                    <a:pt x="660264" y="85925"/>
                  </a:lnTo>
                  <a:lnTo>
                    <a:pt x="704572" y="81965"/>
                  </a:lnTo>
                  <a:lnTo>
                    <a:pt x="751385" y="79589"/>
                  </a:lnTo>
                  <a:lnTo>
                    <a:pt x="799928" y="77608"/>
                  </a:lnTo>
                  <a:lnTo>
                    <a:pt x="849239" y="73646"/>
                  </a:lnTo>
                  <a:lnTo>
                    <a:pt x="896427" y="68803"/>
                  </a:lnTo>
                  <a:lnTo>
                    <a:pt x="943903" y="64493"/>
                  </a:lnTo>
                  <a:lnTo>
                    <a:pt x="995822" y="62578"/>
                  </a:lnTo>
                  <a:lnTo>
                    <a:pt x="1047251" y="59261"/>
                  </a:lnTo>
                  <a:lnTo>
                    <a:pt x="1098769" y="54705"/>
                  </a:lnTo>
                  <a:lnTo>
                    <a:pt x="1152485" y="49598"/>
                  </a:lnTo>
                  <a:lnTo>
                    <a:pt x="1204712" y="46712"/>
                  </a:lnTo>
                  <a:lnTo>
                    <a:pt x="1256585" y="44505"/>
                  </a:lnTo>
                  <a:lnTo>
                    <a:pt x="1310459" y="40442"/>
                  </a:lnTo>
                  <a:lnTo>
                    <a:pt x="1365221" y="38020"/>
                  </a:lnTo>
                  <a:lnTo>
                    <a:pt x="1420379" y="36943"/>
                  </a:lnTo>
                  <a:lnTo>
                    <a:pt x="1475712" y="36465"/>
                  </a:lnTo>
                  <a:lnTo>
                    <a:pt x="1531123" y="33787"/>
                  </a:lnTo>
                  <a:lnTo>
                    <a:pt x="1586569" y="31364"/>
                  </a:lnTo>
                  <a:lnTo>
                    <a:pt x="1642030" y="33369"/>
                  </a:lnTo>
                  <a:lnTo>
                    <a:pt x="1697498" y="34876"/>
                  </a:lnTo>
                  <a:lnTo>
                    <a:pt x="1752045" y="34622"/>
                  </a:lnTo>
                  <a:lnTo>
                    <a:pt x="1804025" y="31427"/>
                  </a:lnTo>
                  <a:lnTo>
                    <a:pt x="1857330" y="31856"/>
                  </a:lnTo>
                  <a:lnTo>
                    <a:pt x="1911839" y="34204"/>
                  </a:lnTo>
                  <a:lnTo>
                    <a:pt x="1966884" y="35247"/>
                  </a:lnTo>
                  <a:lnTo>
                    <a:pt x="2019702" y="35711"/>
                  </a:lnTo>
                  <a:lnTo>
                    <a:pt x="2071838" y="35917"/>
                  </a:lnTo>
                  <a:lnTo>
                    <a:pt x="2125828" y="36009"/>
                  </a:lnTo>
                  <a:lnTo>
                    <a:pt x="2178177" y="36050"/>
                  </a:lnTo>
                  <a:lnTo>
                    <a:pt x="2230104" y="36992"/>
                  </a:lnTo>
                  <a:lnTo>
                    <a:pt x="2284002" y="40493"/>
                  </a:lnTo>
                  <a:lnTo>
                    <a:pt x="2336310" y="42666"/>
                  </a:lnTo>
                  <a:lnTo>
                    <a:pt x="2388219" y="43631"/>
                  </a:lnTo>
                  <a:lnTo>
                    <a:pt x="2442108" y="44060"/>
                  </a:lnTo>
                  <a:lnTo>
                    <a:pt x="2491947" y="44251"/>
                  </a:lnTo>
                  <a:lnTo>
                    <a:pt x="2539677" y="44336"/>
                  </a:lnTo>
                  <a:lnTo>
                    <a:pt x="2588627" y="44373"/>
                  </a:lnTo>
                  <a:lnTo>
                    <a:pt x="2635654" y="44390"/>
                  </a:lnTo>
                  <a:lnTo>
                    <a:pt x="2680286" y="44397"/>
                  </a:lnTo>
                  <a:lnTo>
                    <a:pt x="2742722" y="43477"/>
                  </a:lnTo>
                  <a:lnTo>
                    <a:pt x="2785811" y="39985"/>
                  </a:lnTo>
                  <a:lnTo>
                    <a:pt x="2847235" y="37239"/>
                  </a:lnTo>
                  <a:lnTo>
                    <a:pt x="2889275" y="36596"/>
                  </a:lnTo>
                  <a:lnTo>
                    <a:pt x="2952061" y="36235"/>
                  </a:lnTo>
                  <a:lnTo>
                    <a:pt x="3011653" y="38593"/>
                  </a:lnTo>
                  <a:lnTo>
                    <a:pt x="3067834" y="42682"/>
                  </a:lnTo>
                  <a:lnTo>
                    <a:pt x="3122079" y="43893"/>
                  </a:lnTo>
                  <a:lnTo>
                    <a:pt x="3176674" y="44252"/>
                  </a:lnTo>
                  <a:lnTo>
                    <a:pt x="3227984" y="44359"/>
                  </a:lnTo>
                  <a:lnTo>
                    <a:pt x="3290603" y="48812"/>
                  </a:lnTo>
                  <a:lnTo>
                    <a:pt x="3346563" y="46233"/>
                  </a:lnTo>
                  <a:lnTo>
                    <a:pt x="3382695" y="43096"/>
                  </a:lnTo>
                  <a:lnTo>
                    <a:pt x="3439209" y="30146"/>
                  </a:lnTo>
                  <a:lnTo>
                    <a:pt x="3494340" y="16389"/>
                  </a:lnTo>
                  <a:lnTo>
                    <a:pt x="3549141" y="0"/>
                  </a:lnTo>
                  <a:lnTo>
                    <a:pt x="3581299" y="531"/>
                  </a:lnTo>
                  <a:lnTo>
                    <a:pt x="3623448" y="9918"/>
                  </a:lnTo>
                  <a:lnTo>
                    <a:pt x="3638600" y="18598"/>
                  </a:lnTo>
                  <a:lnTo>
                    <a:pt x="3682009" y="76031"/>
                  </a:lnTo>
                  <a:lnTo>
                    <a:pt x="3704412" y="134712"/>
                  </a:lnTo>
                  <a:lnTo>
                    <a:pt x="3720944" y="184490"/>
                  </a:lnTo>
                  <a:lnTo>
                    <a:pt x="3732188" y="245481"/>
                  </a:lnTo>
                  <a:lnTo>
                    <a:pt x="3735901" y="294442"/>
                  </a:lnTo>
                  <a:lnTo>
                    <a:pt x="3741522" y="345006"/>
                  </a:lnTo>
                  <a:lnTo>
                    <a:pt x="3744522" y="400566"/>
                  </a:lnTo>
                  <a:lnTo>
                    <a:pt x="3749932" y="458942"/>
                  </a:lnTo>
                  <a:lnTo>
                    <a:pt x="3751521" y="501080"/>
                  </a:lnTo>
                  <a:lnTo>
                    <a:pt x="3752228" y="544463"/>
                  </a:lnTo>
                  <a:lnTo>
                    <a:pt x="3752542" y="589324"/>
                  </a:lnTo>
                  <a:lnTo>
                    <a:pt x="3752682" y="636999"/>
                  </a:lnTo>
                  <a:lnTo>
                    <a:pt x="3752744" y="685925"/>
                  </a:lnTo>
                  <a:lnTo>
                    <a:pt x="3752771" y="736331"/>
                  </a:lnTo>
                  <a:lnTo>
                    <a:pt x="3752783" y="789552"/>
                  </a:lnTo>
                  <a:lnTo>
                    <a:pt x="3755254" y="844025"/>
                  </a:lnTo>
                  <a:lnTo>
                    <a:pt x="3758509" y="899978"/>
                  </a:lnTo>
                  <a:lnTo>
                    <a:pt x="3759957" y="958747"/>
                  </a:lnTo>
                  <a:lnTo>
                    <a:pt x="3760599" y="1021232"/>
                  </a:lnTo>
                  <a:lnTo>
                    <a:pt x="3760770" y="1053428"/>
                  </a:lnTo>
                  <a:lnTo>
                    <a:pt x="3760961" y="1116321"/>
                  </a:lnTo>
                  <a:lnTo>
                    <a:pt x="3761012" y="1147331"/>
                  </a:lnTo>
                  <a:lnTo>
                    <a:pt x="3761046" y="1180023"/>
                  </a:lnTo>
                  <a:lnTo>
                    <a:pt x="3761069" y="1213837"/>
                  </a:lnTo>
                  <a:lnTo>
                    <a:pt x="3761084" y="1248399"/>
                  </a:lnTo>
                  <a:lnTo>
                    <a:pt x="3761094" y="1283460"/>
                  </a:lnTo>
                  <a:lnTo>
                    <a:pt x="3761101" y="1318853"/>
                  </a:lnTo>
                  <a:lnTo>
                    <a:pt x="3761105" y="1354468"/>
                  </a:lnTo>
                  <a:lnTo>
                    <a:pt x="3761108" y="1390230"/>
                  </a:lnTo>
                  <a:lnTo>
                    <a:pt x="3761110" y="1426091"/>
                  </a:lnTo>
                  <a:lnTo>
                    <a:pt x="3761111" y="1462018"/>
                  </a:lnTo>
                  <a:lnTo>
                    <a:pt x="3761112" y="1498913"/>
                  </a:lnTo>
                  <a:lnTo>
                    <a:pt x="3761112" y="1536453"/>
                  </a:lnTo>
                  <a:lnTo>
                    <a:pt x="3761113" y="1574424"/>
                  </a:lnTo>
                  <a:lnTo>
                    <a:pt x="3761113" y="1612682"/>
                  </a:lnTo>
                  <a:lnTo>
                    <a:pt x="3761113" y="1651131"/>
                  </a:lnTo>
                  <a:lnTo>
                    <a:pt x="3761113" y="1689707"/>
                  </a:lnTo>
                  <a:lnTo>
                    <a:pt x="3761113" y="1728369"/>
                  </a:lnTo>
                  <a:lnTo>
                    <a:pt x="3761114" y="1767087"/>
                  </a:lnTo>
                  <a:lnTo>
                    <a:pt x="3761114" y="1805843"/>
                  </a:lnTo>
                  <a:lnTo>
                    <a:pt x="3760189" y="1844624"/>
                  </a:lnTo>
                  <a:lnTo>
                    <a:pt x="3758648" y="1883422"/>
                  </a:lnTo>
                  <a:lnTo>
                    <a:pt x="3756697" y="1922231"/>
                  </a:lnTo>
                  <a:lnTo>
                    <a:pt x="3756320" y="1961973"/>
                  </a:lnTo>
                  <a:lnTo>
                    <a:pt x="3756993" y="2002335"/>
                  </a:lnTo>
                  <a:lnTo>
                    <a:pt x="3758367" y="2043112"/>
                  </a:lnTo>
                  <a:lnTo>
                    <a:pt x="3759282" y="2084165"/>
                  </a:lnTo>
                  <a:lnTo>
                    <a:pt x="3759893" y="2125402"/>
                  </a:lnTo>
                  <a:lnTo>
                    <a:pt x="3760300" y="2166762"/>
                  </a:lnTo>
                  <a:lnTo>
                    <a:pt x="3761496" y="2208203"/>
                  </a:lnTo>
                  <a:lnTo>
                    <a:pt x="3763218" y="2249699"/>
                  </a:lnTo>
                  <a:lnTo>
                    <a:pt x="3765290" y="2291232"/>
                  </a:lnTo>
                  <a:lnTo>
                    <a:pt x="3767596" y="2332789"/>
                  </a:lnTo>
                  <a:lnTo>
                    <a:pt x="3770058" y="2374362"/>
                  </a:lnTo>
                  <a:lnTo>
                    <a:pt x="3772625" y="2415945"/>
                  </a:lnTo>
                  <a:lnTo>
                    <a:pt x="3775259" y="2457536"/>
                  </a:lnTo>
                  <a:lnTo>
                    <a:pt x="3777941" y="2499132"/>
                  </a:lnTo>
                  <a:lnTo>
                    <a:pt x="3780653" y="2540730"/>
                  </a:lnTo>
                  <a:lnTo>
                    <a:pt x="3782461" y="2582332"/>
                  </a:lnTo>
                  <a:lnTo>
                    <a:pt x="3783667" y="2623934"/>
                  </a:lnTo>
                  <a:lnTo>
                    <a:pt x="3784471" y="2665537"/>
                  </a:lnTo>
                  <a:lnTo>
                    <a:pt x="3785931" y="2707141"/>
                  </a:lnTo>
                  <a:lnTo>
                    <a:pt x="3787829" y="2748746"/>
                  </a:lnTo>
                  <a:lnTo>
                    <a:pt x="3790019" y="2790350"/>
                  </a:lnTo>
                  <a:lnTo>
                    <a:pt x="3792403" y="2831031"/>
                  </a:lnTo>
                  <a:lnTo>
                    <a:pt x="3794918" y="2871095"/>
                  </a:lnTo>
                  <a:lnTo>
                    <a:pt x="3797518" y="2910748"/>
                  </a:lnTo>
                  <a:lnTo>
                    <a:pt x="3800177" y="2950128"/>
                  </a:lnTo>
                  <a:lnTo>
                    <a:pt x="3802873" y="2989324"/>
                  </a:lnTo>
                  <a:lnTo>
                    <a:pt x="3805596" y="3028399"/>
                  </a:lnTo>
                  <a:lnTo>
                    <a:pt x="3808335" y="3066468"/>
                  </a:lnTo>
                  <a:lnTo>
                    <a:pt x="3811085" y="3103867"/>
                  </a:lnTo>
                  <a:lnTo>
                    <a:pt x="3813844" y="3140819"/>
                  </a:lnTo>
                  <a:lnTo>
                    <a:pt x="3816608" y="3177473"/>
                  </a:lnTo>
                  <a:lnTo>
                    <a:pt x="3819375" y="3213928"/>
                  </a:lnTo>
                  <a:lnTo>
                    <a:pt x="3822144" y="3250251"/>
                  </a:lnTo>
                  <a:lnTo>
                    <a:pt x="3824915" y="3284636"/>
                  </a:lnTo>
                  <a:lnTo>
                    <a:pt x="3827686" y="3317730"/>
                  </a:lnTo>
                  <a:lnTo>
                    <a:pt x="3830459" y="3349962"/>
                  </a:lnTo>
                  <a:lnTo>
                    <a:pt x="3833232" y="3382546"/>
                  </a:lnTo>
                  <a:lnTo>
                    <a:pt x="3836005" y="3415362"/>
                  </a:lnTo>
                  <a:lnTo>
                    <a:pt x="3838778" y="3448336"/>
                  </a:lnTo>
                  <a:lnTo>
                    <a:pt x="3844324" y="3509626"/>
                  </a:lnTo>
                  <a:lnTo>
                    <a:pt x="3849872" y="3566762"/>
                  </a:lnTo>
                  <a:lnTo>
                    <a:pt x="3855419" y="3619891"/>
                  </a:lnTo>
                  <a:lnTo>
                    <a:pt x="3860967" y="3668776"/>
                  </a:lnTo>
                  <a:lnTo>
                    <a:pt x="3866514" y="3714233"/>
                  </a:lnTo>
                  <a:lnTo>
                    <a:pt x="3874835" y="3776210"/>
                  </a:lnTo>
                  <a:lnTo>
                    <a:pt x="3883156" y="3834638"/>
                  </a:lnTo>
                  <a:lnTo>
                    <a:pt x="3890552" y="3885645"/>
                  </a:lnTo>
                  <a:lnTo>
                    <a:pt x="3893520" y="3939415"/>
                  </a:lnTo>
                  <a:lnTo>
                    <a:pt x="3893230" y="4000529"/>
                  </a:lnTo>
                  <a:lnTo>
                    <a:pt x="3886655" y="4028795"/>
                  </a:lnTo>
                  <a:lnTo>
                    <a:pt x="3872481" y="4054736"/>
                  </a:lnTo>
                  <a:lnTo>
                    <a:pt x="3851126" y="4078140"/>
                  </a:lnTo>
                  <a:lnTo>
                    <a:pt x="3810841" y="4098538"/>
                  </a:lnTo>
                  <a:lnTo>
                    <a:pt x="3752993" y="4103784"/>
                  </a:lnTo>
                  <a:lnTo>
                    <a:pt x="3695133" y="4104820"/>
                  </a:lnTo>
                  <a:lnTo>
                    <a:pt x="3639189" y="4100607"/>
                  </a:lnTo>
                  <a:lnTo>
                    <a:pt x="3576054" y="4096591"/>
                  </a:lnTo>
                  <a:lnTo>
                    <a:pt x="3522088" y="4090337"/>
                  </a:lnTo>
                  <a:lnTo>
                    <a:pt x="3468705" y="4083553"/>
                  </a:lnTo>
                  <a:lnTo>
                    <a:pt x="3406866" y="4080206"/>
                  </a:lnTo>
                  <a:lnTo>
                    <a:pt x="3363593" y="4076148"/>
                  </a:lnTo>
                  <a:lnTo>
                    <a:pt x="3319705" y="4073728"/>
                  </a:lnTo>
                  <a:lnTo>
                    <a:pt x="3274620" y="4072652"/>
                  </a:lnTo>
                  <a:lnTo>
                    <a:pt x="3226846" y="4072173"/>
                  </a:lnTo>
                  <a:lnTo>
                    <a:pt x="3177876" y="4071961"/>
                  </a:lnTo>
                  <a:lnTo>
                    <a:pt x="3127450" y="4071866"/>
                  </a:lnTo>
                  <a:lnTo>
                    <a:pt x="3074219" y="4071825"/>
                  </a:lnTo>
                  <a:lnTo>
                    <a:pt x="3022209" y="4071806"/>
                  </a:lnTo>
                  <a:lnTo>
                    <a:pt x="2969506" y="4071797"/>
                  </a:lnTo>
                  <a:lnTo>
                    <a:pt x="2912183" y="4071794"/>
                  </a:lnTo>
                  <a:lnTo>
                    <a:pt x="2855271" y="4071793"/>
                  </a:lnTo>
                  <a:lnTo>
                    <a:pt x="2798233" y="4071792"/>
                  </a:lnTo>
                  <a:lnTo>
                    <a:pt x="2738983" y="4071791"/>
                  </a:lnTo>
                  <a:lnTo>
                    <a:pt x="2678749" y="4074256"/>
                  </a:lnTo>
                  <a:lnTo>
                    <a:pt x="2618077" y="4077510"/>
                  </a:lnTo>
                  <a:lnTo>
                    <a:pt x="2557211" y="4078955"/>
                  </a:lnTo>
                  <a:lnTo>
                    <a:pt x="2498725" y="4079598"/>
                  </a:lnTo>
                  <a:lnTo>
                    <a:pt x="2440063" y="4079883"/>
                  </a:lnTo>
                  <a:lnTo>
                    <a:pt x="2377009" y="4080010"/>
                  </a:lnTo>
                  <a:lnTo>
                    <a:pt x="2314468" y="4077601"/>
                  </a:lnTo>
                  <a:lnTo>
                    <a:pt x="2251847" y="4074373"/>
                  </a:lnTo>
                  <a:lnTo>
                    <a:pt x="2219615" y="4073513"/>
                  </a:lnTo>
                  <a:lnTo>
                    <a:pt x="2187033" y="4072938"/>
                  </a:lnTo>
                  <a:lnTo>
                    <a:pt x="2123709" y="4072301"/>
                  </a:lnTo>
                  <a:lnTo>
                    <a:pt x="2060740" y="4071094"/>
                  </a:lnTo>
                  <a:lnTo>
                    <a:pt x="2028416" y="4069477"/>
                  </a:lnTo>
                  <a:lnTo>
                    <a:pt x="1995772" y="4067474"/>
                  </a:lnTo>
                  <a:lnTo>
                    <a:pt x="1932380" y="4062784"/>
                  </a:lnTo>
                  <a:lnTo>
                    <a:pt x="1869381" y="4056693"/>
                  </a:lnTo>
                  <a:lnTo>
                    <a:pt x="1837049" y="4052480"/>
                  </a:lnTo>
                  <a:lnTo>
                    <a:pt x="1804399" y="4047822"/>
                  </a:lnTo>
                  <a:lnTo>
                    <a:pt x="1741001" y="4037716"/>
                  </a:lnTo>
                  <a:lnTo>
                    <a:pt x="1677999" y="4027061"/>
                  </a:lnTo>
                  <a:lnTo>
                    <a:pt x="1645665" y="4021631"/>
                  </a:lnTo>
                  <a:lnTo>
                    <a:pt x="1613015" y="4016161"/>
                  </a:lnTo>
                  <a:lnTo>
                    <a:pt x="1549617" y="4005153"/>
                  </a:lnTo>
                  <a:lnTo>
                    <a:pt x="1486615" y="3994097"/>
                  </a:lnTo>
                  <a:lnTo>
                    <a:pt x="1454282" y="3988560"/>
                  </a:lnTo>
                  <a:lnTo>
                    <a:pt x="1421631" y="3983019"/>
                  </a:lnTo>
                  <a:lnTo>
                    <a:pt x="1388770" y="3976552"/>
                  </a:lnTo>
                  <a:lnTo>
                    <a:pt x="1355767" y="3969466"/>
                  </a:lnTo>
                  <a:lnTo>
                    <a:pt x="1322671" y="3961969"/>
                  </a:lnTo>
                  <a:lnTo>
                    <a:pt x="1290437" y="3954198"/>
                  </a:lnTo>
                  <a:lnTo>
                    <a:pt x="1227500" y="3938166"/>
                  </a:lnTo>
                  <a:lnTo>
                    <a:pt x="1195555" y="3930008"/>
                  </a:lnTo>
                  <a:lnTo>
                    <a:pt x="1163162" y="3921795"/>
                  </a:lnTo>
                  <a:lnTo>
                    <a:pt x="1130473" y="3913547"/>
                  </a:lnTo>
                  <a:lnTo>
                    <a:pt x="1097585" y="3905274"/>
                  </a:lnTo>
                  <a:lnTo>
                    <a:pt x="1064566" y="3896985"/>
                  </a:lnTo>
                  <a:lnTo>
                    <a:pt x="1031458" y="3888685"/>
                  </a:lnTo>
                  <a:lnTo>
                    <a:pt x="998291" y="3879453"/>
                  </a:lnTo>
                  <a:lnTo>
                    <a:pt x="965085" y="3869601"/>
                  </a:lnTo>
                  <a:lnTo>
                    <a:pt x="931853" y="3859334"/>
                  </a:lnTo>
                  <a:lnTo>
                    <a:pt x="898604" y="3849716"/>
                  </a:lnTo>
                  <a:lnTo>
                    <a:pt x="865343" y="3840531"/>
                  </a:lnTo>
                  <a:lnTo>
                    <a:pt x="832074" y="3831633"/>
                  </a:lnTo>
                  <a:lnTo>
                    <a:pt x="798800" y="3822928"/>
                  </a:lnTo>
                  <a:lnTo>
                    <a:pt x="765523" y="3814351"/>
                  </a:lnTo>
                  <a:lnTo>
                    <a:pt x="732243" y="3805859"/>
                  </a:lnTo>
                  <a:lnTo>
                    <a:pt x="699887" y="3797424"/>
                  </a:lnTo>
                  <a:lnTo>
                    <a:pt x="636815" y="3780656"/>
                  </a:lnTo>
                  <a:lnTo>
                    <a:pt x="574882" y="3763957"/>
                  </a:lnTo>
                  <a:lnTo>
                    <a:pt x="514380" y="3748215"/>
                  </a:lnTo>
                  <a:lnTo>
                    <a:pt x="456672" y="3735054"/>
                  </a:lnTo>
                  <a:lnTo>
                    <a:pt x="402671" y="3723041"/>
                  </a:lnTo>
                  <a:lnTo>
                    <a:pt x="350933" y="3711539"/>
                  </a:lnTo>
                  <a:lnTo>
                    <a:pt x="300202" y="3700262"/>
                  </a:lnTo>
                  <a:lnTo>
                    <a:pt x="252383" y="3691552"/>
                  </a:lnTo>
                  <a:lnTo>
                    <a:pt x="207400" y="3683675"/>
                  </a:lnTo>
                  <a:lnTo>
                    <a:pt x="146615" y="3669769"/>
                  </a:lnTo>
                  <a:lnTo>
                    <a:pt x="93984" y="3659382"/>
                  </a:lnTo>
                  <a:lnTo>
                    <a:pt x="36782" y="3645124"/>
                  </a:lnTo>
                  <a:lnTo>
                    <a:pt x="0" y="363077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45744" y="66568"/>
              <a:ext cx="385538" cy="948601"/>
            </a:xfrm>
            <a:custGeom>
              <a:avLst/>
              <a:gdLst/>
              <a:ahLst/>
              <a:cxnLst/>
              <a:rect l="0" t="0" r="0" b="0"/>
              <a:pathLst>
                <a:path w="385538" h="948601">
                  <a:moveTo>
                    <a:pt x="84149" y="0"/>
                  </a:moveTo>
                  <a:lnTo>
                    <a:pt x="75315" y="8835"/>
                  </a:lnTo>
                  <a:lnTo>
                    <a:pt x="70977" y="25500"/>
                  </a:lnTo>
                  <a:lnTo>
                    <a:pt x="68193" y="82700"/>
                  </a:lnTo>
                  <a:lnTo>
                    <a:pt x="73361" y="136392"/>
                  </a:lnTo>
                  <a:lnTo>
                    <a:pt x="75504" y="198274"/>
                  </a:lnTo>
                  <a:lnTo>
                    <a:pt x="82407" y="252671"/>
                  </a:lnTo>
                  <a:lnTo>
                    <a:pt x="90209" y="310397"/>
                  </a:lnTo>
                  <a:lnTo>
                    <a:pt x="92024" y="370528"/>
                  </a:lnTo>
                  <a:lnTo>
                    <a:pt x="93307" y="425997"/>
                  </a:lnTo>
                  <a:lnTo>
                    <a:pt x="99624" y="484878"/>
                  </a:lnTo>
                  <a:lnTo>
                    <a:pt x="104863" y="518526"/>
                  </a:lnTo>
                  <a:lnTo>
                    <a:pt x="110902" y="523200"/>
                  </a:lnTo>
                  <a:lnTo>
                    <a:pt x="119551" y="523542"/>
                  </a:lnTo>
                  <a:lnTo>
                    <a:pt x="138715" y="517450"/>
                  </a:lnTo>
                  <a:lnTo>
                    <a:pt x="153396" y="508579"/>
                  </a:lnTo>
                  <a:lnTo>
                    <a:pt x="176475" y="479937"/>
                  </a:lnTo>
                  <a:lnTo>
                    <a:pt x="204328" y="428843"/>
                  </a:lnTo>
                  <a:lnTo>
                    <a:pt x="241060" y="371769"/>
                  </a:lnTo>
                  <a:lnTo>
                    <a:pt x="266860" y="323728"/>
                  </a:lnTo>
                  <a:lnTo>
                    <a:pt x="292071" y="274360"/>
                  </a:lnTo>
                  <a:lnTo>
                    <a:pt x="321022" y="212397"/>
                  </a:lnTo>
                  <a:lnTo>
                    <a:pt x="349341" y="156567"/>
                  </a:lnTo>
                  <a:lnTo>
                    <a:pt x="373383" y="97608"/>
                  </a:lnTo>
                  <a:lnTo>
                    <a:pt x="385066" y="68369"/>
                  </a:lnTo>
                  <a:lnTo>
                    <a:pt x="385537" y="64995"/>
                  </a:lnTo>
                  <a:lnTo>
                    <a:pt x="384003" y="65520"/>
                  </a:lnTo>
                  <a:lnTo>
                    <a:pt x="381131" y="68643"/>
                  </a:lnTo>
                  <a:lnTo>
                    <a:pt x="355474" y="129503"/>
                  </a:lnTo>
                  <a:lnTo>
                    <a:pt x="332812" y="176131"/>
                  </a:lnTo>
                  <a:lnTo>
                    <a:pt x="304113" y="238332"/>
                  </a:lnTo>
                  <a:lnTo>
                    <a:pt x="282997" y="285290"/>
                  </a:lnTo>
                  <a:lnTo>
                    <a:pt x="260359" y="334822"/>
                  </a:lnTo>
                  <a:lnTo>
                    <a:pt x="234889" y="387655"/>
                  </a:lnTo>
                  <a:lnTo>
                    <a:pt x="208160" y="439489"/>
                  </a:lnTo>
                  <a:lnTo>
                    <a:pt x="180870" y="492113"/>
                  </a:lnTo>
                  <a:lnTo>
                    <a:pt x="153332" y="549402"/>
                  </a:lnTo>
                  <a:lnTo>
                    <a:pt x="128149" y="603833"/>
                  </a:lnTo>
                  <a:lnTo>
                    <a:pt x="104630" y="655761"/>
                  </a:lnTo>
                  <a:lnTo>
                    <a:pt x="81849" y="706578"/>
                  </a:lnTo>
                  <a:lnTo>
                    <a:pt x="61862" y="754434"/>
                  </a:lnTo>
                  <a:lnTo>
                    <a:pt x="44658" y="798509"/>
                  </a:lnTo>
                  <a:lnTo>
                    <a:pt x="24577" y="853586"/>
                  </a:lnTo>
                  <a:lnTo>
                    <a:pt x="3691" y="909149"/>
                  </a:lnTo>
                  <a:lnTo>
                    <a:pt x="0" y="919526"/>
                  </a:lnTo>
                  <a:lnTo>
                    <a:pt x="313" y="927368"/>
                  </a:lnTo>
                  <a:lnTo>
                    <a:pt x="3295" y="933521"/>
                  </a:lnTo>
                  <a:lnTo>
                    <a:pt x="17581" y="9486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29777" y="432695"/>
              <a:ext cx="166244" cy="318051"/>
            </a:xfrm>
            <a:custGeom>
              <a:avLst/>
              <a:gdLst/>
              <a:ahLst/>
              <a:cxnLst/>
              <a:rect l="0" t="0" r="0" b="0"/>
              <a:pathLst>
                <a:path w="166244" h="318051">
                  <a:moveTo>
                    <a:pt x="166243" y="0"/>
                  </a:moveTo>
                  <a:lnTo>
                    <a:pt x="145389" y="8492"/>
                  </a:lnTo>
                  <a:lnTo>
                    <a:pt x="100398" y="42723"/>
                  </a:lnTo>
                  <a:lnTo>
                    <a:pt x="55662" y="99918"/>
                  </a:lnTo>
                  <a:lnTo>
                    <a:pt x="35644" y="135615"/>
                  </a:lnTo>
                  <a:lnTo>
                    <a:pt x="13853" y="188936"/>
                  </a:lnTo>
                  <a:lnTo>
                    <a:pt x="2867" y="233053"/>
                  </a:lnTo>
                  <a:lnTo>
                    <a:pt x="223" y="288471"/>
                  </a:lnTo>
                  <a:lnTo>
                    <a:pt x="0" y="310656"/>
                  </a:lnTo>
                  <a:lnTo>
                    <a:pt x="4563" y="316202"/>
                  </a:lnTo>
                  <a:lnTo>
                    <a:pt x="12228" y="318050"/>
                  </a:lnTo>
                  <a:lnTo>
                    <a:pt x="30299" y="315173"/>
                  </a:lnTo>
                  <a:lnTo>
                    <a:pt x="44494" y="307730"/>
                  </a:lnTo>
                  <a:lnTo>
                    <a:pt x="68674" y="281242"/>
                  </a:lnTo>
                  <a:lnTo>
                    <a:pt x="107199" y="226199"/>
                  </a:lnTo>
                  <a:lnTo>
                    <a:pt x="135347" y="167407"/>
                  </a:lnTo>
                  <a:lnTo>
                    <a:pt x="142649" y="150217"/>
                  </a:lnTo>
                  <a:lnTo>
                    <a:pt x="144042" y="149146"/>
                  </a:lnTo>
                  <a:lnTo>
                    <a:pt x="141644" y="201232"/>
                  </a:lnTo>
                  <a:lnTo>
                    <a:pt x="143817" y="258904"/>
                  </a:lnTo>
                  <a:lnTo>
                    <a:pt x="148879" y="278716"/>
                  </a:lnTo>
                  <a:lnTo>
                    <a:pt x="166243" y="3078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34661" y="532547"/>
              <a:ext cx="169852" cy="274596"/>
            </a:xfrm>
            <a:custGeom>
              <a:avLst/>
              <a:gdLst/>
              <a:ahLst/>
              <a:cxnLst/>
              <a:rect l="0" t="0" r="0" b="0"/>
              <a:pathLst>
                <a:path w="169852" h="274596">
                  <a:moveTo>
                    <a:pt x="27780" y="0"/>
                  </a:moveTo>
                  <a:lnTo>
                    <a:pt x="13587" y="54017"/>
                  </a:lnTo>
                  <a:lnTo>
                    <a:pt x="0" y="112548"/>
                  </a:lnTo>
                  <a:lnTo>
                    <a:pt x="939" y="124033"/>
                  </a:lnTo>
                  <a:lnTo>
                    <a:pt x="9379" y="141727"/>
                  </a:lnTo>
                  <a:lnTo>
                    <a:pt x="14588" y="145335"/>
                  </a:lnTo>
                  <a:lnTo>
                    <a:pt x="19910" y="145892"/>
                  </a:lnTo>
                  <a:lnTo>
                    <a:pt x="30754" y="141579"/>
                  </a:lnTo>
                  <a:lnTo>
                    <a:pt x="58316" y="118554"/>
                  </a:lnTo>
                  <a:lnTo>
                    <a:pt x="91577" y="74340"/>
                  </a:lnTo>
                  <a:lnTo>
                    <a:pt x="96199" y="72674"/>
                  </a:lnTo>
                  <a:lnTo>
                    <a:pt x="100204" y="75262"/>
                  </a:lnTo>
                  <a:lnTo>
                    <a:pt x="103800" y="80685"/>
                  </a:lnTo>
                  <a:lnTo>
                    <a:pt x="108860" y="114822"/>
                  </a:lnTo>
                  <a:lnTo>
                    <a:pt x="103639" y="178282"/>
                  </a:lnTo>
                  <a:lnTo>
                    <a:pt x="106089" y="182649"/>
                  </a:lnTo>
                  <a:lnTo>
                    <a:pt x="110497" y="182787"/>
                  </a:lnTo>
                  <a:lnTo>
                    <a:pt x="127486" y="172195"/>
                  </a:lnTo>
                  <a:lnTo>
                    <a:pt x="155350" y="144650"/>
                  </a:lnTo>
                  <a:lnTo>
                    <a:pt x="160904" y="144510"/>
                  </a:lnTo>
                  <a:lnTo>
                    <a:pt x="166455" y="146266"/>
                  </a:lnTo>
                  <a:lnTo>
                    <a:pt x="169232" y="150211"/>
                  </a:lnTo>
                  <a:lnTo>
                    <a:pt x="169851" y="161990"/>
                  </a:lnTo>
                  <a:lnTo>
                    <a:pt x="160267" y="224907"/>
                  </a:lnTo>
                  <a:lnTo>
                    <a:pt x="152595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131270" y="282916"/>
              <a:ext cx="159076" cy="561974"/>
            </a:xfrm>
            <a:custGeom>
              <a:avLst/>
              <a:gdLst/>
              <a:ahLst/>
              <a:cxnLst/>
              <a:rect l="0" t="0" r="0" b="0"/>
              <a:pathLst>
                <a:path w="159076" h="561974">
                  <a:moveTo>
                    <a:pt x="47370" y="0"/>
                  </a:moveTo>
                  <a:lnTo>
                    <a:pt x="34102" y="56772"/>
                  </a:lnTo>
                  <a:lnTo>
                    <a:pt x="31172" y="119953"/>
                  </a:lnTo>
                  <a:lnTo>
                    <a:pt x="29891" y="182821"/>
                  </a:lnTo>
                  <a:lnTo>
                    <a:pt x="24159" y="243180"/>
                  </a:lnTo>
                  <a:lnTo>
                    <a:pt x="22753" y="303830"/>
                  </a:lnTo>
                  <a:lnTo>
                    <a:pt x="22453" y="365227"/>
                  </a:lnTo>
                  <a:lnTo>
                    <a:pt x="22438" y="376622"/>
                  </a:lnTo>
                  <a:lnTo>
                    <a:pt x="25201" y="382369"/>
                  </a:lnTo>
                  <a:lnTo>
                    <a:pt x="29817" y="384351"/>
                  </a:lnTo>
                  <a:lnTo>
                    <a:pt x="35668" y="383823"/>
                  </a:lnTo>
                  <a:lnTo>
                    <a:pt x="47101" y="378306"/>
                  </a:lnTo>
                  <a:lnTo>
                    <a:pt x="99306" y="339139"/>
                  </a:lnTo>
                  <a:lnTo>
                    <a:pt x="118839" y="331634"/>
                  </a:lnTo>
                  <a:lnTo>
                    <a:pt x="137382" y="332613"/>
                  </a:lnTo>
                  <a:lnTo>
                    <a:pt x="146209" y="335463"/>
                  </a:lnTo>
                  <a:lnTo>
                    <a:pt x="152095" y="341061"/>
                  </a:lnTo>
                  <a:lnTo>
                    <a:pt x="158634" y="357143"/>
                  </a:lnTo>
                  <a:lnTo>
                    <a:pt x="159075" y="374153"/>
                  </a:lnTo>
                  <a:lnTo>
                    <a:pt x="151824" y="407673"/>
                  </a:lnTo>
                  <a:lnTo>
                    <a:pt x="117299" y="464817"/>
                  </a:lnTo>
                  <a:lnTo>
                    <a:pt x="80001" y="504965"/>
                  </a:lnTo>
                  <a:lnTo>
                    <a:pt x="25116" y="557844"/>
                  </a:lnTo>
                  <a:lnTo>
                    <a:pt x="16817" y="561431"/>
                  </a:lnTo>
                  <a:lnTo>
                    <a:pt x="9435" y="561973"/>
                  </a:lnTo>
                  <a:lnTo>
                    <a:pt x="2664" y="560485"/>
                  </a:lnTo>
                  <a:lnTo>
                    <a:pt x="0" y="557644"/>
                  </a:lnTo>
                  <a:lnTo>
                    <a:pt x="72" y="553901"/>
                  </a:lnTo>
                  <a:lnTo>
                    <a:pt x="14086" y="5159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28163" y="536862"/>
              <a:ext cx="130552" cy="225658"/>
            </a:xfrm>
            <a:custGeom>
              <a:avLst/>
              <a:gdLst/>
              <a:ahLst/>
              <a:cxnLst/>
              <a:rect l="0" t="0" r="0" b="0"/>
              <a:pathLst>
                <a:path w="130552" h="225658">
                  <a:moveTo>
                    <a:pt x="83467" y="45611"/>
                  </a:moveTo>
                  <a:lnTo>
                    <a:pt x="33412" y="104718"/>
                  </a:lnTo>
                  <a:lnTo>
                    <a:pt x="15743" y="137313"/>
                  </a:lnTo>
                  <a:lnTo>
                    <a:pt x="6283" y="166574"/>
                  </a:lnTo>
                  <a:lnTo>
                    <a:pt x="6459" y="198666"/>
                  </a:lnTo>
                  <a:lnTo>
                    <a:pt x="12567" y="215645"/>
                  </a:lnTo>
                  <a:lnTo>
                    <a:pt x="16785" y="222762"/>
                  </a:lnTo>
                  <a:lnTo>
                    <a:pt x="23294" y="225657"/>
                  </a:lnTo>
                  <a:lnTo>
                    <a:pt x="40390" y="223944"/>
                  </a:lnTo>
                  <a:lnTo>
                    <a:pt x="61972" y="212582"/>
                  </a:lnTo>
                  <a:lnTo>
                    <a:pt x="107555" y="161651"/>
                  </a:lnTo>
                  <a:lnTo>
                    <a:pt x="123803" y="126267"/>
                  </a:lnTo>
                  <a:lnTo>
                    <a:pt x="130551" y="89850"/>
                  </a:lnTo>
                  <a:lnTo>
                    <a:pt x="128414" y="32263"/>
                  </a:lnTo>
                  <a:lnTo>
                    <a:pt x="123602" y="20995"/>
                  </a:lnTo>
                  <a:lnTo>
                    <a:pt x="108393" y="3544"/>
                  </a:lnTo>
                  <a:lnTo>
                    <a:pt x="98235" y="0"/>
                  </a:lnTo>
                  <a:lnTo>
                    <a:pt x="74621" y="993"/>
                  </a:lnTo>
                  <a:lnTo>
                    <a:pt x="56113" y="10063"/>
                  </a:lnTo>
                  <a:lnTo>
                    <a:pt x="17508" y="47334"/>
                  </a:lnTo>
                  <a:lnTo>
                    <a:pt x="4534" y="67025"/>
                  </a:lnTo>
                  <a:lnTo>
                    <a:pt x="0" y="93036"/>
                  </a:lnTo>
                  <a:lnTo>
                    <a:pt x="2646" y="129005"/>
                  </a:lnTo>
                  <a:lnTo>
                    <a:pt x="8578" y="1537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19082" y="91532"/>
              <a:ext cx="124359" cy="415356"/>
            </a:xfrm>
            <a:custGeom>
              <a:avLst/>
              <a:gdLst/>
              <a:ahLst/>
              <a:cxnLst/>
              <a:rect l="0" t="0" r="0" b="0"/>
              <a:pathLst>
                <a:path w="124359" h="415356">
                  <a:moveTo>
                    <a:pt x="41147" y="0"/>
                  </a:moveTo>
                  <a:lnTo>
                    <a:pt x="25510" y="41137"/>
                  </a:lnTo>
                  <a:lnTo>
                    <a:pt x="18026" y="92569"/>
                  </a:lnTo>
                  <a:lnTo>
                    <a:pt x="9905" y="144984"/>
                  </a:lnTo>
                  <a:lnTo>
                    <a:pt x="1863" y="199853"/>
                  </a:lnTo>
                  <a:lnTo>
                    <a:pt x="0" y="255208"/>
                  </a:lnTo>
                  <a:lnTo>
                    <a:pt x="557" y="305864"/>
                  </a:lnTo>
                  <a:lnTo>
                    <a:pt x="8612" y="359975"/>
                  </a:lnTo>
                  <a:lnTo>
                    <a:pt x="15592" y="380034"/>
                  </a:lnTo>
                  <a:lnTo>
                    <a:pt x="27940" y="398195"/>
                  </a:lnTo>
                  <a:lnTo>
                    <a:pt x="47605" y="410581"/>
                  </a:lnTo>
                  <a:lnTo>
                    <a:pt x="59321" y="415178"/>
                  </a:lnTo>
                  <a:lnTo>
                    <a:pt x="84666" y="415355"/>
                  </a:lnTo>
                  <a:lnTo>
                    <a:pt x="124358" y="4077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82022" y="365807"/>
              <a:ext cx="146931" cy="126263"/>
            </a:xfrm>
            <a:custGeom>
              <a:avLst/>
              <a:gdLst/>
              <a:ahLst/>
              <a:cxnLst/>
              <a:rect l="0" t="0" r="0" b="0"/>
              <a:pathLst>
                <a:path w="146931" h="126263">
                  <a:moveTo>
                    <a:pt x="27986" y="319"/>
                  </a:moveTo>
                  <a:lnTo>
                    <a:pt x="4541" y="55826"/>
                  </a:lnTo>
                  <a:lnTo>
                    <a:pt x="0" y="79538"/>
                  </a:lnTo>
                  <a:lnTo>
                    <a:pt x="1063" y="102404"/>
                  </a:lnTo>
                  <a:lnTo>
                    <a:pt x="5414" y="110906"/>
                  </a:lnTo>
                  <a:lnTo>
                    <a:pt x="20112" y="122817"/>
                  </a:lnTo>
                  <a:lnTo>
                    <a:pt x="43902" y="126262"/>
                  </a:lnTo>
                  <a:lnTo>
                    <a:pt x="69269" y="123787"/>
                  </a:lnTo>
                  <a:lnTo>
                    <a:pt x="111337" y="102037"/>
                  </a:lnTo>
                  <a:lnTo>
                    <a:pt x="131784" y="77200"/>
                  </a:lnTo>
                  <a:lnTo>
                    <a:pt x="145136" y="46418"/>
                  </a:lnTo>
                  <a:lnTo>
                    <a:pt x="146930" y="27279"/>
                  </a:lnTo>
                  <a:lnTo>
                    <a:pt x="146113" y="18293"/>
                  </a:lnTo>
                  <a:lnTo>
                    <a:pt x="141871" y="11377"/>
                  </a:lnTo>
                  <a:lnTo>
                    <a:pt x="127295" y="1227"/>
                  </a:lnTo>
                  <a:lnTo>
                    <a:pt x="119155" y="0"/>
                  </a:lnTo>
                  <a:lnTo>
                    <a:pt x="102714" y="3567"/>
                  </a:lnTo>
                  <a:lnTo>
                    <a:pt x="82282" y="15972"/>
                  </a:lnTo>
                  <a:lnTo>
                    <a:pt x="54018" y="43373"/>
                  </a:lnTo>
                  <a:lnTo>
                    <a:pt x="34405" y="83720"/>
                  </a:lnTo>
                  <a:lnTo>
                    <a:pt x="29888" y="112967"/>
                  </a:lnTo>
                  <a:lnTo>
                    <a:pt x="32952" y="118872"/>
                  </a:lnTo>
                  <a:lnTo>
                    <a:pt x="38693" y="121884"/>
                  </a:lnTo>
                  <a:lnTo>
                    <a:pt x="46219" y="122968"/>
                  </a:lnTo>
                  <a:lnTo>
                    <a:pt x="61977" y="119241"/>
                  </a:lnTo>
                  <a:lnTo>
                    <a:pt x="86234" y="1084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00980" y="324521"/>
              <a:ext cx="212417" cy="304623"/>
            </a:xfrm>
            <a:custGeom>
              <a:avLst/>
              <a:gdLst/>
              <a:ahLst/>
              <a:cxnLst/>
              <a:rect l="0" t="0" r="0" b="0"/>
              <a:pathLst>
                <a:path w="212417" h="304623">
                  <a:moveTo>
                    <a:pt x="125375" y="0"/>
                  </a:moveTo>
                  <a:lnTo>
                    <a:pt x="118211" y="55162"/>
                  </a:lnTo>
                  <a:lnTo>
                    <a:pt x="118208" y="106092"/>
                  </a:lnTo>
                  <a:lnTo>
                    <a:pt x="123685" y="167653"/>
                  </a:lnTo>
                  <a:lnTo>
                    <a:pt x="125042" y="224398"/>
                  </a:lnTo>
                  <a:lnTo>
                    <a:pt x="120859" y="255407"/>
                  </a:lnTo>
                  <a:lnTo>
                    <a:pt x="109347" y="277744"/>
                  </a:lnTo>
                  <a:lnTo>
                    <a:pt x="89808" y="296073"/>
                  </a:lnTo>
                  <a:lnTo>
                    <a:pt x="71968" y="302632"/>
                  </a:lnTo>
                  <a:lnTo>
                    <a:pt x="52637" y="304622"/>
                  </a:lnTo>
                  <a:lnTo>
                    <a:pt x="34800" y="302425"/>
                  </a:lnTo>
                  <a:lnTo>
                    <a:pt x="20092" y="295901"/>
                  </a:lnTo>
                  <a:lnTo>
                    <a:pt x="13581" y="291572"/>
                  </a:lnTo>
                  <a:lnTo>
                    <a:pt x="3882" y="276901"/>
                  </a:lnTo>
                  <a:lnTo>
                    <a:pt x="0" y="267811"/>
                  </a:lnTo>
                  <a:lnTo>
                    <a:pt x="619" y="242918"/>
                  </a:lnTo>
                  <a:lnTo>
                    <a:pt x="11364" y="205112"/>
                  </a:lnTo>
                  <a:lnTo>
                    <a:pt x="31561" y="167489"/>
                  </a:lnTo>
                  <a:lnTo>
                    <a:pt x="92598" y="109161"/>
                  </a:lnTo>
                  <a:lnTo>
                    <a:pt x="140806" y="82576"/>
                  </a:lnTo>
                  <a:lnTo>
                    <a:pt x="175457" y="72749"/>
                  </a:lnTo>
                  <a:lnTo>
                    <a:pt x="185575" y="73463"/>
                  </a:lnTo>
                  <a:lnTo>
                    <a:pt x="201749" y="81652"/>
                  </a:lnTo>
                  <a:lnTo>
                    <a:pt x="206801" y="89568"/>
                  </a:lnTo>
                  <a:lnTo>
                    <a:pt x="212416" y="110691"/>
                  </a:lnTo>
                  <a:lnTo>
                    <a:pt x="209376" y="155275"/>
                  </a:lnTo>
                  <a:lnTo>
                    <a:pt x="199873" y="192299"/>
                  </a:lnTo>
                  <a:lnTo>
                    <a:pt x="191944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84455" y="324521"/>
              <a:ext cx="41607" cy="33285"/>
            </a:xfrm>
            <a:custGeom>
              <a:avLst/>
              <a:gdLst/>
              <a:ahLst/>
              <a:cxnLst/>
              <a:rect l="0" t="0" r="0" b="0"/>
              <a:pathLst>
                <a:path w="41607" h="33285">
                  <a:moveTo>
                    <a:pt x="0" y="0"/>
                  </a:moveTo>
                  <a:lnTo>
                    <a:pt x="41606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42703" y="399410"/>
              <a:ext cx="166422" cy="133138"/>
            </a:xfrm>
            <a:custGeom>
              <a:avLst/>
              <a:gdLst/>
              <a:ahLst/>
              <a:cxnLst/>
              <a:rect l="0" t="0" r="0" b="0"/>
              <a:pathLst>
                <a:path w="166422" h="133138">
                  <a:moveTo>
                    <a:pt x="0" y="0"/>
                  </a:moveTo>
                  <a:lnTo>
                    <a:pt x="0" y="17670"/>
                  </a:lnTo>
                  <a:lnTo>
                    <a:pt x="8834" y="41910"/>
                  </a:lnTo>
                  <a:lnTo>
                    <a:pt x="14210" y="46431"/>
                  </a:lnTo>
                  <a:lnTo>
                    <a:pt x="20568" y="48521"/>
                  </a:lnTo>
                  <a:lnTo>
                    <a:pt x="59536" y="45232"/>
                  </a:lnTo>
                  <a:lnTo>
                    <a:pt x="104182" y="37528"/>
                  </a:lnTo>
                  <a:lnTo>
                    <a:pt x="123042" y="39177"/>
                  </a:lnTo>
                  <a:lnTo>
                    <a:pt x="138204" y="47923"/>
                  </a:lnTo>
                  <a:lnTo>
                    <a:pt x="144836" y="54138"/>
                  </a:lnTo>
                  <a:lnTo>
                    <a:pt x="158587" y="89390"/>
                  </a:lnTo>
                  <a:lnTo>
                    <a:pt x="166421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211981" y="1156626"/>
              <a:ext cx="40076" cy="595750"/>
            </a:xfrm>
            <a:custGeom>
              <a:avLst/>
              <a:gdLst/>
              <a:ahLst/>
              <a:cxnLst/>
              <a:rect l="0" t="0" r="0" b="0"/>
              <a:pathLst>
                <a:path w="40076" h="595750">
                  <a:moveTo>
                    <a:pt x="40075" y="0"/>
                  </a:moveTo>
                  <a:lnTo>
                    <a:pt x="35657" y="53491"/>
                  </a:lnTo>
                  <a:lnTo>
                    <a:pt x="32525" y="111446"/>
                  </a:lnTo>
                  <a:lnTo>
                    <a:pt x="31058" y="165438"/>
                  </a:lnTo>
                  <a:lnTo>
                    <a:pt x="26103" y="222425"/>
                  </a:lnTo>
                  <a:lnTo>
                    <a:pt x="24224" y="281224"/>
                  </a:lnTo>
                  <a:lnTo>
                    <a:pt x="22742" y="344154"/>
                  </a:lnTo>
                  <a:lnTo>
                    <a:pt x="17783" y="404200"/>
                  </a:lnTo>
                  <a:lnTo>
                    <a:pt x="14978" y="462056"/>
                  </a:lnTo>
                  <a:lnTo>
                    <a:pt x="8703" y="513818"/>
                  </a:lnTo>
                  <a:lnTo>
                    <a:pt x="765" y="573192"/>
                  </a:lnTo>
                  <a:lnTo>
                    <a:pt x="0" y="587380"/>
                  </a:lnTo>
                  <a:lnTo>
                    <a:pt x="1339" y="594066"/>
                  </a:lnTo>
                  <a:lnTo>
                    <a:pt x="4080" y="595749"/>
                  </a:lnTo>
                  <a:lnTo>
                    <a:pt x="7757" y="594097"/>
                  </a:lnTo>
                  <a:lnTo>
                    <a:pt x="31754" y="5658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326945" y="942744"/>
              <a:ext cx="1918950" cy="1029065"/>
            </a:xfrm>
            <a:custGeom>
              <a:avLst/>
              <a:gdLst/>
              <a:ahLst/>
              <a:cxnLst/>
              <a:rect l="0" t="0" r="0" b="0"/>
              <a:pathLst>
                <a:path w="1918950" h="1029065">
                  <a:moveTo>
                    <a:pt x="0" y="130671"/>
                  </a:moveTo>
                  <a:lnTo>
                    <a:pt x="60660" y="117403"/>
                  </a:lnTo>
                  <a:lnTo>
                    <a:pt x="112485" y="114695"/>
                  </a:lnTo>
                  <a:lnTo>
                    <a:pt x="161843" y="114226"/>
                  </a:lnTo>
                  <a:lnTo>
                    <a:pt x="219922" y="114088"/>
                  </a:lnTo>
                  <a:lnTo>
                    <a:pt x="262315" y="114055"/>
                  </a:lnTo>
                  <a:lnTo>
                    <a:pt x="305811" y="114041"/>
                  </a:lnTo>
                  <a:lnTo>
                    <a:pt x="352264" y="116500"/>
                  </a:lnTo>
                  <a:lnTo>
                    <a:pt x="400646" y="119750"/>
                  </a:lnTo>
                  <a:lnTo>
                    <a:pt x="449886" y="121195"/>
                  </a:lnTo>
                  <a:lnTo>
                    <a:pt x="501973" y="121836"/>
                  </a:lnTo>
                  <a:lnTo>
                    <a:pt x="555016" y="122122"/>
                  </a:lnTo>
                  <a:lnTo>
                    <a:pt x="606328" y="122249"/>
                  </a:lnTo>
                  <a:lnTo>
                    <a:pt x="659336" y="122305"/>
                  </a:lnTo>
                  <a:lnTo>
                    <a:pt x="713713" y="122330"/>
                  </a:lnTo>
                  <a:lnTo>
                    <a:pt x="768700" y="122341"/>
                  </a:lnTo>
                  <a:lnTo>
                    <a:pt x="821492" y="122346"/>
                  </a:lnTo>
                  <a:lnTo>
                    <a:pt x="872691" y="121424"/>
                  </a:lnTo>
                  <a:lnTo>
                    <a:pt x="923184" y="117932"/>
                  </a:lnTo>
                  <a:lnTo>
                    <a:pt x="975827" y="113298"/>
                  </a:lnTo>
                  <a:lnTo>
                    <a:pt x="1029118" y="108157"/>
                  </a:lnTo>
                  <a:lnTo>
                    <a:pt x="1080540" y="102790"/>
                  </a:lnTo>
                  <a:lnTo>
                    <a:pt x="1131131" y="97323"/>
                  </a:lnTo>
                  <a:lnTo>
                    <a:pt x="1181353" y="91811"/>
                  </a:lnTo>
                  <a:lnTo>
                    <a:pt x="1231410" y="86280"/>
                  </a:lnTo>
                  <a:lnTo>
                    <a:pt x="1283861" y="80739"/>
                  </a:lnTo>
                  <a:lnTo>
                    <a:pt x="1337066" y="74270"/>
                  </a:lnTo>
                  <a:lnTo>
                    <a:pt x="1388449" y="65232"/>
                  </a:lnTo>
                  <a:lnTo>
                    <a:pt x="1436558" y="57516"/>
                  </a:lnTo>
                  <a:lnTo>
                    <a:pt x="1482595" y="51005"/>
                  </a:lnTo>
                  <a:lnTo>
                    <a:pt x="1527710" y="45030"/>
                  </a:lnTo>
                  <a:lnTo>
                    <a:pt x="1572417" y="39292"/>
                  </a:lnTo>
                  <a:lnTo>
                    <a:pt x="1634238" y="30864"/>
                  </a:lnTo>
                  <a:lnTo>
                    <a:pt x="1687689" y="22511"/>
                  </a:lnTo>
                  <a:lnTo>
                    <a:pt x="1751031" y="11406"/>
                  </a:lnTo>
                  <a:lnTo>
                    <a:pt x="1813003" y="0"/>
                  </a:lnTo>
                  <a:lnTo>
                    <a:pt x="1834815" y="480"/>
                  </a:lnTo>
                  <a:lnTo>
                    <a:pt x="1853755" y="6856"/>
                  </a:lnTo>
                  <a:lnTo>
                    <a:pt x="1858991" y="12995"/>
                  </a:lnTo>
                  <a:lnTo>
                    <a:pt x="1861556" y="20785"/>
                  </a:lnTo>
                  <a:lnTo>
                    <a:pt x="1857886" y="81958"/>
                  </a:lnTo>
                  <a:lnTo>
                    <a:pt x="1851478" y="136778"/>
                  </a:lnTo>
                  <a:lnTo>
                    <a:pt x="1840478" y="193142"/>
                  </a:lnTo>
                  <a:lnTo>
                    <a:pt x="1835032" y="247357"/>
                  </a:lnTo>
                  <a:lnTo>
                    <a:pt x="1839360" y="302665"/>
                  </a:lnTo>
                  <a:lnTo>
                    <a:pt x="1850466" y="358117"/>
                  </a:lnTo>
                  <a:lnTo>
                    <a:pt x="1862149" y="409136"/>
                  </a:lnTo>
                  <a:lnTo>
                    <a:pt x="1881304" y="463730"/>
                  </a:lnTo>
                  <a:lnTo>
                    <a:pt x="1898477" y="523447"/>
                  </a:lnTo>
                  <a:lnTo>
                    <a:pt x="1907850" y="572186"/>
                  </a:lnTo>
                  <a:lnTo>
                    <a:pt x="1918377" y="632635"/>
                  </a:lnTo>
                  <a:lnTo>
                    <a:pt x="1918949" y="694571"/>
                  </a:lnTo>
                  <a:lnTo>
                    <a:pt x="1906016" y="751595"/>
                  </a:lnTo>
                  <a:lnTo>
                    <a:pt x="1873671" y="812216"/>
                  </a:lnTo>
                  <a:lnTo>
                    <a:pt x="1841495" y="857222"/>
                  </a:lnTo>
                  <a:lnTo>
                    <a:pt x="1784832" y="912349"/>
                  </a:lnTo>
                  <a:lnTo>
                    <a:pt x="1726723" y="958315"/>
                  </a:lnTo>
                  <a:lnTo>
                    <a:pt x="1672362" y="987517"/>
                  </a:lnTo>
                  <a:lnTo>
                    <a:pt x="1616110" y="1014522"/>
                  </a:lnTo>
                  <a:lnTo>
                    <a:pt x="1561156" y="1026143"/>
                  </a:lnTo>
                  <a:lnTo>
                    <a:pt x="1513483" y="1028396"/>
                  </a:lnTo>
                  <a:lnTo>
                    <a:pt x="1461758" y="1029064"/>
                  </a:lnTo>
                  <a:lnTo>
                    <a:pt x="1405443" y="1026796"/>
                  </a:lnTo>
                  <a:lnTo>
                    <a:pt x="1345303" y="1020268"/>
                  </a:lnTo>
                  <a:lnTo>
                    <a:pt x="1302428" y="1015140"/>
                  </a:lnTo>
                  <a:lnTo>
                    <a:pt x="1258718" y="1009779"/>
                  </a:lnTo>
                  <a:lnTo>
                    <a:pt x="1212170" y="1004315"/>
                  </a:lnTo>
                  <a:lnTo>
                    <a:pt x="1163745" y="998805"/>
                  </a:lnTo>
                  <a:lnTo>
                    <a:pt x="1114487" y="993273"/>
                  </a:lnTo>
                  <a:lnTo>
                    <a:pt x="1062392" y="987733"/>
                  </a:lnTo>
                  <a:lnTo>
                    <a:pt x="1008419" y="982189"/>
                  </a:lnTo>
                  <a:lnTo>
                    <a:pt x="953613" y="976643"/>
                  </a:lnTo>
                  <a:lnTo>
                    <a:pt x="898436" y="973562"/>
                  </a:lnTo>
                  <a:lnTo>
                    <a:pt x="843094" y="971268"/>
                  </a:lnTo>
                  <a:lnTo>
                    <a:pt x="787679" y="967167"/>
                  </a:lnTo>
                  <a:lnTo>
                    <a:pt x="732232" y="967193"/>
                  </a:lnTo>
                  <a:lnTo>
                    <a:pt x="676770" y="969362"/>
                  </a:lnTo>
                  <a:lnTo>
                    <a:pt x="621301" y="970326"/>
                  </a:lnTo>
                  <a:lnTo>
                    <a:pt x="568295" y="973220"/>
                  </a:lnTo>
                  <a:lnTo>
                    <a:pt x="517925" y="976663"/>
                  </a:lnTo>
                  <a:lnTo>
                    <a:pt x="470883" y="978194"/>
                  </a:lnTo>
                  <a:lnTo>
                    <a:pt x="411650" y="979055"/>
                  </a:lnTo>
                  <a:lnTo>
                    <a:pt x="374447" y="97941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78322" y="1273120"/>
              <a:ext cx="149645" cy="366748"/>
            </a:xfrm>
            <a:custGeom>
              <a:avLst/>
              <a:gdLst/>
              <a:ahLst/>
              <a:cxnLst/>
              <a:rect l="0" t="0" r="0" b="0"/>
              <a:pathLst>
                <a:path w="149645" h="366748">
                  <a:moveTo>
                    <a:pt x="139565" y="0"/>
                  </a:moveTo>
                  <a:lnTo>
                    <a:pt x="96796" y="55941"/>
                  </a:lnTo>
                  <a:lnTo>
                    <a:pt x="75117" y="87458"/>
                  </a:lnTo>
                  <a:lnTo>
                    <a:pt x="51226" y="139524"/>
                  </a:lnTo>
                  <a:lnTo>
                    <a:pt x="23906" y="194324"/>
                  </a:lnTo>
                  <a:lnTo>
                    <a:pt x="7689" y="249665"/>
                  </a:lnTo>
                  <a:lnTo>
                    <a:pt x="0" y="300695"/>
                  </a:lnTo>
                  <a:lnTo>
                    <a:pt x="3085" y="339548"/>
                  </a:lnTo>
                  <a:lnTo>
                    <a:pt x="7898" y="349332"/>
                  </a:lnTo>
                  <a:lnTo>
                    <a:pt x="23107" y="362669"/>
                  </a:lnTo>
                  <a:lnTo>
                    <a:pt x="42195" y="366747"/>
                  </a:lnTo>
                  <a:lnTo>
                    <a:pt x="62081" y="364553"/>
                  </a:lnTo>
                  <a:lnTo>
                    <a:pt x="87945" y="352922"/>
                  </a:lnTo>
                  <a:lnTo>
                    <a:pt x="119561" y="327017"/>
                  </a:lnTo>
                  <a:lnTo>
                    <a:pt x="136617" y="306153"/>
                  </a:lnTo>
                  <a:lnTo>
                    <a:pt x="148964" y="277987"/>
                  </a:lnTo>
                  <a:lnTo>
                    <a:pt x="149644" y="246220"/>
                  </a:lnTo>
                  <a:lnTo>
                    <a:pt x="146284" y="238111"/>
                  </a:lnTo>
                  <a:lnTo>
                    <a:pt x="135155" y="226637"/>
                  </a:lnTo>
                  <a:lnTo>
                    <a:pt x="127379" y="225056"/>
                  </a:lnTo>
                  <a:lnTo>
                    <a:pt x="108878" y="228231"/>
                  </a:lnTo>
                  <a:lnTo>
                    <a:pt x="93258" y="238271"/>
                  </a:lnTo>
                  <a:lnTo>
                    <a:pt x="72997" y="2579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38140" y="1306405"/>
              <a:ext cx="382675" cy="374448"/>
            </a:xfrm>
            <a:custGeom>
              <a:avLst/>
              <a:gdLst/>
              <a:ahLst/>
              <a:cxnLst/>
              <a:rect l="0" t="0" r="0" b="0"/>
              <a:pathLst>
                <a:path w="382675" h="374448">
                  <a:moveTo>
                    <a:pt x="79452" y="0"/>
                  </a:moveTo>
                  <a:lnTo>
                    <a:pt x="61783" y="4417"/>
                  </a:lnTo>
                  <a:lnTo>
                    <a:pt x="48177" y="13982"/>
                  </a:lnTo>
                  <a:lnTo>
                    <a:pt x="35966" y="29328"/>
                  </a:lnTo>
                  <a:lnTo>
                    <a:pt x="11871" y="81228"/>
                  </a:lnTo>
                  <a:lnTo>
                    <a:pt x="10276" y="98971"/>
                  </a:lnTo>
                  <a:lnTo>
                    <a:pt x="17042" y="129485"/>
                  </a:lnTo>
                  <a:lnTo>
                    <a:pt x="33223" y="165339"/>
                  </a:lnTo>
                  <a:lnTo>
                    <a:pt x="68259" y="226308"/>
                  </a:lnTo>
                  <a:lnTo>
                    <a:pt x="73553" y="247586"/>
                  </a:lnTo>
                  <a:lnTo>
                    <a:pt x="72824" y="269371"/>
                  </a:lnTo>
                  <a:lnTo>
                    <a:pt x="62798" y="298010"/>
                  </a:lnTo>
                  <a:lnTo>
                    <a:pt x="48116" y="319644"/>
                  </a:lnTo>
                  <a:lnTo>
                    <a:pt x="27638" y="337766"/>
                  </a:lnTo>
                  <a:lnTo>
                    <a:pt x="19946" y="340747"/>
                  </a:lnTo>
                  <a:lnTo>
                    <a:pt x="4003" y="341594"/>
                  </a:lnTo>
                  <a:lnTo>
                    <a:pt x="491" y="337752"/>
                  </a:lnTo>
                  <a:lnTo>
                    <a:pt x="0" y="331493"/>
                  </a:lnTo>
                  <a:lnTo>
                    <a:pt x="8079" y="299291"/>
                  </a:lnTo>
                  <a:lnTo>
                    <a:pt x="20295" y="278933"/>
                  </a:lnTo>
                  <a:lnTo>
                    <a:pt x="77276" y="222777"/>
                  </a:lnTo>
                  <a:lnTo>
                    <a:pt x="137129" y="166588"/>
                  </a:lnTo>
                  <a:lnTo>
                    <a:pt x="197581" y="106532"/>
                  </a:lnTo>
                  <a:lnTo>
                    <a:pt x="248764" y="65267"/>
                  </a:lnTo>
                  <a:lnTo>
                    <a:pt x="251498" y="64776"/>
                  </a:lnTo>
                  <a:lnTo>
                    <a:pt x="251472" y="69072"/>
                  </a:lnTo>
                  <a:lnTo>
                    <a:pt x="246513" y="83398"/>
                  </a:lnTo>
                  <a:lnTo>
                    <a:pt x="221353" y="140302"/>
                  </a:lnTo>
                  <a:lnTo>
                    <a:pt x="215186" y="168544"/>
                  </a:lnTo>
                  <a:lnTo>
                    <a:pt x="214320" y="178931"/>
                  </a:lnTo>
                  <a:lnTo>
                    <a:pt x="218289" y="195403"/>
                  </a:lnTo>
                  <a:lnTo>
                    <a:pt x="221937" y="202384"/>
                  </a:lnTo>
                  <a:lnTo>
                    <a:pt x="235851" y="212607"/>
                  </a:lnTo>
                  <a:lnTo>
                    <a:pt x="244739" y="216627"/>
                  </a:lnTo>
                  <a:lnTo>
                    <a:pt x="262011" y="218629"/>
                  </a:lnTo>
                  <a:lnTo>
                    <a:pt x="320733" y="204899"/>
                  </a:lnTo>
                  <a:lnTo>
                    <a:pt x="370686" y="184162"/>
                  </a:lnTo>
                  <a:lnTo>
                    <a:pt x="376234" y="184720"/>
                  </a:lnTo>
                  <a:lnTo>
                    <a:pt x="379933" y="188790"/>
                  </a:lnTo>
                  <a:lnTo>
                    <a:pt x="382399" y="195202"/>
                  </a:lnTo>
                  <a:lnTo>
                    <a:pt x="382674" y="209723"/>
                  </a:lnTo>
                  <a:lnTo>
                    <a:pt x="375165" y="235957"/>
                  </a:lnTo>
                  <a:lnTo>
                    <a:pt x="345048" y="289778"/>
                  </a:lnTo>
                  <a:lnTo>
                    <a:pt x="315491" y="351152"/>
                  </a:lnTo>
                  <a:lnTo>
                    <a:pt x="304120" y="3744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44253" y="2238362"/>
              <a:ext cx="74372" cy="338428"/>
            </a:xfrm>
            <a:custGeom>
              <a:avLst/>
              <a:gdLst/>
              <a:ahLst/>
              <a:cxnLst/>
              <a:rect l="0" t="0" r="0" b="0"/>
              <a:pathLst>
                <a:path w="74372" h="338428">
                  <a:moveTo>
                    <a:pt x="74371" y="0"/>
                  </a:moveTo>
                  <a:lnTo>
                    <a:pt x="50926" y="55507"/>
                  </a:lnTo>
                  <a:lnTo>
                    <a:pt x="38613" y="110920"/>
                  </a:lnTo>
                  <a:lnTo>
                    <a:pt x="21559" y="174360"/>
                  </a:lnTo>
                  <a:lnTo>
                    <a:pt x="8329" y="234831"/>
                  </a:lnTo>
                  <a:lnTo>
                    <a:pt x="1229" y="291087"/>
                  </a:lnTo>
                  <a:lnTo>
                    <a:pt x="0" y="330846"/>
                  </a:lnTo>
                  <a:lnTo>
                    <a:pt x="2601" y="337059"/>
                  </a:lnTo>
                  <a:lnTo>
                    <a:pt x="7108" y="338427"/>
                  </a:lnTo>
                  <a:lnTo>
                    <a:pt x="24445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18624" y="2138515"/>
              <a:ext cx="1830307" cy="766779"/>
            </a:xfrm>
            <a:custGeom>
              <a:avLst/>
              <a:gdLst/>
              <a:ahLst/>
              <a:cxnLst/>
              <a:rect l="0" t="0" r="0" b="0"/>
              <a:pathLst>
                <a:path w="1830307" h="766779">
                  <a:moveTo>
                    <a:pt x="0" y="16637"/>
                  </a:moveTo>
                  <a:lnTo>
                    <a:pt x="34551" y="34740"/>
                  </a:lnTo>
                  <a:lnTo>
                    <a:pt x="97999" y="54565"/>
                  </a:lnTo>
                  <a:lnTo>
                    <a:pt x="159377" y="63919"/>
                  </a:lnTo>
                  <a:lnTo>
                    <a:pt x="210870" y="65779"/>
                  </a:lnTo>
                  <a:lnTo>
                    <a:pt x="267116" y="66331"/>
                  </a:lnTo>
                  <a:lnTo>
                    <a:pt x="324771" y="66494"/>
                  </a:lnTo>
                  <a:lnTo>
                    <a:pt x="385307" y="64077"/>
                  </a:lnTo>
                  <a:lnTo>
                    <a:pt x="428276" y="60835"/>
                  </a:lnTo>
                  <a:lnTo>
                    <a:pt x="472028" y="59394"/>
                  </a:lnTo>
                  <a:lnTo>
                    <a:pt x="516128" y="56288"/>
                  </a:lnTo>
                  <a:lnTo>
                    <a:pt x="561308" y="52751"/>
                  </a:lnTo>
                  <a:lnTo>
                    <a:pt x="609124" y="51178"/>
                  </a:lnTo>
                  <a:lnTo>
                    <a:pt x="655648" y="50479"/>
                  </a:lnTo>
                  <a:lnTo>
                    <a:pt x="700979" y="49244"/>
                  </a:lnTo>
                  <a:lnTo>
                    <a:pt x="745782" y="45614"/>
                  </a:lnTo>
                  <a:lnTo>
                    <a:pt x="790349" y="40918"/>
                  </a:lnTo>
                  <a:lnTo>
                    <a:pt x="835737" y="36674"/>
                  </a:lnTo>
                  <a:lnTo>
                    <a:pt x="883645" y="34788"/>
                  </a:lnTo>
                  <a:lnTo>
                    <a:pt x="930209" y="31484"/>
                  </a:lnTo>
                  <a:lnTo>
                    <a:pt x="976484" y="26934"/>
                  </a:lnTo>
                  <a:lnTo>
                    <a:pt x="1024787" y="21829"/>
                  </a:lnTo>
                  <a:lnTo>
                    <a:pt x="1073993" y="16479"/>
                  </a:lnTo>
                  <a:lnTo>
                    <a:pt x="1124523" y="11019"/>
                  </a:lnTo>
                  <a:lnTo>
                    <a:pt x="1177799" y="5511"/>
                  </a:lnTo>
                  <a:lnTo>
                    <a:pt x="1229831" y="2446"/>
                  </a:lnTo>
                  <a:lnTo>
                    <a:pt x="1280693" y="1084"/>
                  </a:lnTo>
                  <a:lnTo>
                    <a:pt x="1331035" y="479"/>
                  </a:lnTo>
                  <a:lnTo>
                    <a:pt x="1381146" y="209"/>
                  </a:lnTo>
                  <a:lnTo>
                    <a:pt x="1431155" y="90"/>
                  </a:lnTo>
                  <a:lnTo>
                    <a:pt x="1481118" y="37"/>
                  </a:lnTo>
                  <a:lnTo>
                    <a:pt x="1526129" y="13"/>
                  </a:lnTo>
                  <a:lnTo>
                    <a:pt x="1587856" y="0"/>
                  </a:lnTo>
                  <a:lnTo>
                    <a:pt x="1644668" y="2462"/>
                  </a:lnTo>
                  <a:lnTo>
                    <a:pt x="1704729" y="7159"/>
                  </a:lnTo>
                  <a:lnTo>
                    <a:pt x="1767654" y="19796"/>
                  </a:lnTo>
                  <a:lnTo>
                    <a:pt x="1774778" y="25215"/>
                  </a:lnTo>
                  <a:lnTo>
                    <a:pt x="1782693" y="41098"/>
                  </a:lnTo>
                  <a:lnTo>
                    <a:pt x="1782732" y="75249"/>
                  </a:lnTo>
                  <a:lnTo>
                    <a:pt x="1776311" y="127279"/>
                  </a:lnTo>
                  <a:lnTo>
                    <a:pt x="1784360" y="185426"/>
                  </a:lnTo>
                  <a:lnTo>
                    <a:pt x="1800198" y="240782"/>
                  </a:lnTo>
                  <a:lnTo>
                    <a:pt x="1816769" y="302767"/>
                  </a:lnTo>
                  <a:lnTo>
                    <a:pt x="1828166" y="360323"/>
                  </a:lnTo>
                  <a:lnTo>
                    <a:pt x="1830306" y="421755"/>
                  </a:lnTo>
                  <a:lnTo>
                    <a:pt x="1828101" y="474874"/>
                  </a:lnTo>
                  <a:lnTo>
                    <a:pt x="1816429" y="537069"/>
                  </a:lnTo>
                  <a:lnTo>
                    <a:pt x="1802850" y="593428"/>
                  </a:lnTo>
                  <a:lnTo>
                    <a:pt x="1790665" y="652955"/>
                  </a:lnTo>
                  <a:lnTo>
                    <a:pt x="1785120" y="700848"/>
                  </a:lnTo>
                  <a:lnTo>
                    <a:pt x="1788254" y="743714"/>
                  </a:lnTo>
                  <a:lnTo>
                    <a:pt x="1785738" y="751911"/>
                  </a:lnTo>
                  <a:lnTo>
                    <a:pt x="1781286" y="758300"/>
                  </a:lnTo>
                  <a:lnTo>
                    <a:pt x="1775545" y="763484"/>
                  </a:lnTo>
                  <a:lnTo>
                    <a:pt x="1751908" y="766778"/>
                  </a:lnTo>
                  <a:lnTo>
                    <a:pt x="1692833" y="761360"/>
                  </a:lnTo>
                  <a:lnTo>
                    <a:pt x="1636648" y="750462"/>
                  </a:lnTo>
                  <a:lnTo>
                    <a:pt x="1576103" y="733927"/>
                  </a:lnTo>
                  <a:lnTo>
                    <a:pt x="1518835" y="721958"/>
                  </a:lnTo>
                  <a:lnTo>
                    <a:pt x="1457489" y="706700"/>
                  </a:lnTo>
                  <a:lnTo>
                    <a:pt x="1416083" y="695930"/>
                  </a:lnTo>
                  <a:lnTo>
                    <a:pt x="1369944" y="684979"/>
                  </a:lnTo>
                  <a:lnTo>
                    <a:pt x="1321700" y="673948"/>
                  </a:lnTo>
                  <a:lnTo>
                    <a:pt x="1271597" y="661957"/>
                  </a:lnTo>
                  <a:lnTo>
                    <a:pt x="1218511" y="647382"/>
                  </a:lnTo>
                  <a:lnTo>
                    <a:pt x="1164098" y="631659"/>
                  </a:lnTo>
                  <a:lnTo>
                    <a:pt x="1108171" y="615425"/>
                  </a:lnTo>
                  <a:lnTo>
                    <a:pt x="1049415" y="598965"/>
                  </a:lnTo>
                  <a:lnTo>
                    <a:pt x="989400" y="582403"/>
                  </a:lnTo>
                  <a:lnTo>
                    <a:pt x="928826" y="565797"/>
                  </a:lnTo>
                  <a:lnTo>
                    <a:pt x="868004" y="549171"/>
                  </a:lnTo>
                  <a:lnTo>
                    <a:pt x="807071" y="535001"/>
                  </a:lnTo>
                  <a:lnTo>
                    <a:pt x="746089" y="522540"/>
                  </a:lnTo>
                  <a:lnTo>
                    <a:pt x="685086" y="510838"/>
                  </a:lnTo>
                  <a:lnTo>
                    <a:pt x="626538" y="501939"/>
                  </a:lnTo>
                  <a:lnTo>
                    <a:pt x="569698" y="494902"/>
                  </a:lnTo>
                  <a:lnTo>
                    <a:pt x="513617" y="488692"/>
                  </a:lnTo>
                  <a:lnTo>
                    <a:pt x="462805" y="485316"/>
                  </a:lnTo>
                  <a:lnTo>
                    <a:pt x="416491" y="483815"/>
                  </a:lnTo>
                  <a:lnTo>
                    <a:pt x="360503" y="482971"/>
                  </a:lnTo>
                  <a:lnTo>
                    <a:pt x="332842" y="4826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703032" y="2354149"/>
              <a:ext cx="274393" cy="206181"/>
            </a:xfrm>
            <a:custGeom>
              <a:avLst/>
              <a:gdLst/>
              <a:ahLst/>
              <a:cxnLst/>
              <a:rect l="0" t="0" r="0" b="0"/>
              <a:pathLst>
                <a:path w="274393" h="206181">
                  <a:moveTo>
                    <a:pt x="39966" y="42313"/>
                  </a:moveTo>
                  <a:lnTo>
                    <a:pt x="20406" y="105411"/>
                  </a:lnTo>
                  <a:lnTo>
                    <a:pt x="3895" y="162920"/>
                  </a:lnTo>
                  <a:lnTo>
                    <a:pt x="0" y="195262"/>
                  </a:lnTo>
                  <a:lnTo>
                    <a:pt x="3152" y="201602"/>
                  </a:lnTo>
                  <a:lnTo>
                    <a:pt x="8951" y="204904"/>
                  </a:lnTo>
                  <a:lnTo>
                    <a:pt x="16516" y="206180"/>
                  </a:lnTo>
                  <a:lnTo>
                    <a:pt x="23408" y="203333"/>
                  </a:lnTo>
                  <a:lnTo>
                    <a:pt x="47756" y="174657"/>
                  </a:lnTo>
                  <a:lnTo>
                    <a:pt x="87087" y="117156"/>
                  </a:lnTo>
                  <a:lnTo>
                    <a:pt x="126872" y="58952"/>
                  </a:lnTo>
                  <a:lnTo>
                    <a:pt x="168633" y="15672"/>
                  </a:lnTo>
                  <a:lnTo>
                    <a:pt x="187142" y="3968"/>
                  </a:lnTo>
                  <a:lnTo>
                    <a:pt x="205230" y="0"/>
                  </a:lnTo>
                  <a:lnTo>
                    <a:pt x="223439" y="2242"/>
                  </a:lnTo>
                  <a:lnTo>
                    <a:pt x="243859" y="9402"/>
                  </a:lnTo>
                  <a:lnTo>
                    <a:pt x="257866" y="21214"/>
                  </a:lnTo>
                  <a:lnTo>
                    <a:pt x="267174" y="37558"/>
                  </a:lnTo>
                  <a:lnTo>
                    <a:pt x="274392" y="60232"/>
                  </a:lnTo>
                  <a:lnTo>
                    <a:pt x="273285" y="85718"/>
                  </a:lnTo>
                  <a:lnTo>
                    <a:pt x="270401" y="98987"/>
                  </a:lnTo>
                  <a:lnTo>
                    <a:pt x="257335" y="118660"/>
                  </a:lnTo>
                  <a:lnTo>
                    <a:pt x="248674" y="126495"/>
                  </a:lnTo>
                  <a:lnTo>
                    <a:pt x="229187" y="135201"/>
                  </a:lnTo>
                  <a:lnTo>
                    <a:pt x="186544" y="140790"/>
                  </a:lnTo>
                  <a:lnTo>
                    <a:pt x="177441" y="138475"/>
                  </a:lnTo>
                  <a:lnTo>
                    <a:pt x="162395" y="128506"/>
                  </a:lnTo>
                  <a:lnTo>
                    <a:pt x="158567" y="120115"/>
                  </a:lnTo>
                  <a:lnTo>
                    <a:pt x="156460" y="755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96514" y="2388141"/>
              <a:ext cx="129253" cy="101632"/>
            </a:xfrm>
            <a:custGeom>
              <a:avLst/>
              <a:gdLst/>
              <a:ahLst/>
              <a:cxnLst/>
              <a:rect l="0" t="0" r="0" b="0"/>
              <a:pathLst>
                <a:path w="129253" h="101632">
                  <a:moveTo>
                    <a:pt x="54362" y="0"/>
                  </a:moveTo>
                  <a:lnTo>
                    <a:pt x="67614" y="8835"/>
                  </a:lnTo>
                  <a:lnTo>
                    <a:pt x="69669" y="13286"/>
                  </a:lnTo>
                  <a:lnTo>
                    <a:pt x="69190" y="18103"/>
                  </a:lnTo>
                  <a:lnTo>
                    <a:pt x="67021" y="23163"/>
                  </a:lnTo>
                  <a:lnTo>
                    <a:pt x="54749" y="31251"/>
                  </a:lnTo>
                  <a:lnTo>
                    <a:pt x="6936" y="52213"/>
                  </a:lnTo>
                  <a:lnTo>
                    <a:pt x="555" y="56998"/>
                  </a:lnTo>
                  <a:lnTo>
                    <a:pt x="0" y="62037"/>
                  </a:lnTo>
                  <a:lnTo>
                    <a:pt x="3327" y="67246"/>
                  </a:lnTo>
                  <a:lnTo>
                    <a:pt x="16887" y="77040"/>
                  </a:lnTo>
                  <a:lnTo>
                    <a:pt x="45313" y="86827"/>
                  </a:lnTo>
                  <a:lnTo>
                    <a:pt x="85585" y="95533"/>
                  </a:lnTo>
                  <a:lnTo>
                    <a:pt x="102448" y="101631"/>
                  </a:lnTo>
                  <a:lnTo>
                    <a:pt x="129252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83654" y="2379820"/>
              <a:ext cx="97330" cy="157153"/>
            </a:xfrm>
            <a:custGeom>
              <a:avLst/>
              <a:gdLst/>
              <a:ahLst/>
              <a:cxnLst/>
              <a:rect l="0" t="0" r="0" b="0"/>
              <a:pathLst>
                <a:path w="97330" h="157153">
                  <a:moveTo>
                    <a:pt x="50285" y="0"/>
                  </a:moveTo>
                  <a:lnTo>
                    <a:pt x="36075" y="12362"/>
                  </a:lnTo>
                  <a:lnTo>
                    <a:pt x="16181" y="23592"/>
                  </a:lnTo>
                  <a:lnTo>
                    <a:pt x="4001" y="36373"/>
                  </a:lnTo>
                  <a:lnTo>
                    <a:pt x="938" y="43664"/>
                  </a:lnTo>
                  <a:lnTo>
                    <a:pt x="0" y="59162"/>
                  </a:lnTo>
                  <a:lnTo>
                    <a:pt x="7596" y="75296"/>
                  </a:lnTo>
                  <a:lnTo>
                    <a:pt x="21142" y="90788"/>
                  </a:lnTo>
                  <a:lnTo>
                    <a:pt x="49560" y="108980"/>
                  </a:lnTo>
                  <a:lnTo>
                    <a:pt x="94420" y="131382"/>
                  </a:lnTo>
                  <a:lnTo>
                    <a:pt x="97275" y="136590"/>
                  </a:lnTo>
                  <a:lnTo>
                    <a:pt x="97329" y="141911"/>
                  </a:lnTo>
                  <a:lnTo>
                    <a:pt x="95516" y="147307"/>
                  </a:lnTo>
                  <a:lnTo>
                    <a:pt x="90610" y="150905"/>
                  </a:lnTo>
                  <a:lnTo>
                    <a:pt x="66034" y="155968"/>
                  </a:lnTo>
                  <a:lnTo>
                    <a:pt x="45882" y="157152"/>
                  </a:lnTo>
                  <a:lnTo>
                    <a:pt x="29529" y="152748"/>
                  </a:lnTo>
                  <a:lnTo>
                    <a:pt x="22579" y="148984"/>
                  </a:lnTo>
                  <a:lnTo>
                    <a:pt x="19795" y="141853"/>
                  </a:lnTo>
                  <a:lnTo>
                    <a:pt x="21633" y="121601"/>
                  </a:lnTo>
                  <a:lnTo>
                    <a:pt x="28614" y="104587"/>
                  </a:lnTo>
                  <a:lnTo>
                    <a:pt x="41964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292187" y="2388141"/>
              <a:ext cx="81876" cy="197456"/>
            </a:xfrm>
            <a:custGeom>
              <a:avLst/>
              <a:gdLst/>
              <a:ahLst/>
              <a:cxnLst/>
              <a:rect l="0" t="0" r="0" b="0"/>
              <a:pathLst>
                <a:path w="81876" h="197456">
                  <a:moveTo>
                    <a:pt x="66568" y="0"/>
                  </a:moveTo>
                  <a:lnTo>
                    <a:pt x="79820" y="4417"/>
                  </a:lnTo>
                  <a:lnTo>
                    <a:pt x="81875" y="7568"/>
                  </a:lnTo>
                  <a:lnTo>
                    <a:pt x="81395" y="11517"/>
                  </a:lnTo>
                  <a:lnTo>
                    <a:pt x="79227" y="15999"/>
                  </a:lnTo>
                  <a:lnTo>
                    <a:pt x="35338" y="61317"/>
                  </a:lnTo>
                  <a:lnTo>
                    <a:pt x="29574" y="84266"/>
                  </a:lnTo>
                  <a:lnTo>
                    <a:pt x="30811" y="95009"/>
                  </a:lnTo>
                  <a:lnTo>
                    <a:pt x="39581" y="114342"/>
                  </a:lnTo>
                  <a:lnTo>
                    <a:pt x="79346" y="159067"/>
                  </a:lnTo>
                  <a:lnTo>
                    <a:pt x="81559" y="166141"/>
                  </a:lnTo>
                  <a:lnTo>
                    <a:pt x="81185" y="172707"/>
                  </a:lnTo>
                  <a:lnTo>
                    <a:pt x="79086" y="178932"/>
                  </a:lnTo>
                  <a:lnTo>
                    <a:pt x="69358" y="188315"/>
                  </a:lnTo>
                  <a:lnTo>
                    <a:pt x="62881" y="192112"/>
                  </a:lnTo>
                  <a:lnTo>
                    <a:pt x="36095" y="197455"/>
                  </a:lnTo>
                  <a:lnTo>
                    <a:pt x="27762" y="195432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485202" y="2438067"/>
              <a:ext cx="173112" cy="216455"/>
            </a:xfrm>
            <a:custGeom>
              <a:avLst/>
              <a:gdLst/>
              <a:ahLst/>
              <a:cxnLst/>
              <a:rect l="0" t="0" r="0" b="0"/>
              <a:pathLst>
                <a:path w="173112" h="216455">
                  <a:moveTo>
                    <a:pt x="31653" y="0"/>
                  </a:moveTo>
                  <a:lnTo>
                    <a:pt x="14795" y="57162"/>
                  </a:lnTo>
                  <a:lnTo>
                    <a:pt x="2039" y="112072"/>
                  </a:lnTo>
                  <a:lnTo>
                    <a:pt x="0" y="135177"/>
                  </a:lnTo>
                  <a:lnTo>
                    <a:pt x="2230" y="144667"/>
                  </a:lnTo>
                  <a:lnTo>
                    <a:pt x="12104" y="160143"/>
                  </a:lnTo>
                  <a:lnTo>
                    <a:pt x="28204" y="168254"/>
                  </a:lnTo>
                  <a:lnTo>
                    <a:pt x="37675" y="170416"/>
                  </a:lnTo>
                  <a:lnTo>
                    <a:pt x="43989" y="175557"/>
                  </a:lnTo>
                  <a:lnTo>
                    <a:pt x="63788" y="211855"/>
                  </a:lnTo>
                  <a:lnTo>
                    <a:pt x="69719" y="215201"/>
                  </a:lnTo>
                  <a:lnTo>
                    <a:pt x="83704" y="216454"/>
                  </a:lnTo>
                  <a:lnTo>
                    <a:pt x="96701" y="211464"/>
                  </a:lnTo>
                  <a:lnTo>
                    <a:pt x="108640" y="202158"/>
                  </a:lnTo>
                  <a:lnTo>
                    <a:pt x="120111" y="188776"/>
                  </a:lnTo>
                  <a:lnTo>
                    <a:pt x="135898" y="144299"/>
                  </a:lnTo>
                  <a:lnTo>
                    <a:pt x="146352" y="81724"/>
                  </a:lnTo>
                  <a:lnTo>
                    <a:pt x="148799" y="75748"/>
                  </a:lnTo>
                  <a:lnTo>
                    <a:pt x="152281" y="73613"/>
                  </a:lnTo>
                  <a:lnTo>
                    <a:pt x="173111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655091" y="2414151"/>
              <a:ext cx="195718" cy="265228"/>
            </a:xfrm>
            <a:custGeom>
              <a:avLst/>
              <a:gdLst/>
              <a:ahLst/>
              <a:cxnLst/>
              <a:rect l="0" t="0" r="0" b="0"/>
              <a:pathLst>
                <a:path w="195718" h="265228">
                  <a:moveTo>
                    <a:pt x="78111" y="123769"/>
                  </a:moveTo>
                  <a:lnTo>
                    <a:pt x="95781" y="123769"/>
                  </a:lnTo>
                  <a:lnTo>
                    <a:pt x="101910" y="120995"/>
                  </a:lnTo>
                  <a:lnTo>
                    <a:pt x="111186" y="110517"/>
                  </a:lnTo>
                  <a:lnTo>
                    <a:pt x="113460" y="91683"/>
                  </a:lnTo>
                  <a:lnTo>
                    <a:pt x="112772" y="80189"/>
                  </a:lnTo>
                  <a:lnTo>
                    <a:pt x="109539" y="71601"/>
                  </a:lnTo>
                  <a:lnTo>
                    <a:pt x="98551" y="59594"/>
                  </a:lnTo>
                  <a:lnTo>
                    <a:pt x="79491" y="56107"/>
                  </a:lnTo>
                  <a:lnTo>
                    <a:pt x="67936" y="56471"/>
                  </a:lnTo>
                  <a:lnTo>
                    <a:pt x="47701" y="66738"/>
                  </a:lnTo>
                  <a:lnTo>
                    <a:pt x="12111" y="103463"/>
                  </a:lnTo>
                  <a:lnTo>
                    <a:pt x="2550" y="124606"/>
                  </a:lnTo>
                  <a:lnTo>
                    <a:pt x="0" y="135422"/>
                  </a:lnTo>
                  <a:lnTo>
                    <a:pt x="1074" y="145406"/>
                  </a:lnTo>
                  <a:lnTo>
                    <a:pt x="9664" y="163896"/>
                  </a:lnTo>
                  <a:lnTo>
                    <a:pt x="17687" y="169011"/>
                  </a:lnTo>
                  <a:lnTo>
                    <a:pt x="38928" y="172230"/>
                  </a:lnTo>
                  <a:lnTo>
                    <a:pt x="76877" y="160009"/>
                  </a:lnTo>
                  <a:lnTo>
                    <a:pt x="124314" y="132114"/>
                  </a:lnTo>
                  <a:lnTo>
                    <a:pt x="149492" y="105488"/>
                  </a:lnTo>
                  <a:lnTo>
                    <a:pt x="177867" y="53788"/>
                  </a:lnTo>
                  <a:lnTo>
                    <a:pt x="195717" y="5470"/>
                  </a:lnTo>
                  <a:lnTo>
                    <a:pt x="195347" y="524"/>
                  </a:lnTo>
                  <a:lnTo>
                    <a:pt x="192326" y="0"/>
                  </a:lnTo>
                  <a:lnTo>
                    <a:pt x="187539" y="2425"/>
                  </a:lnTo>
                  <a:lnTo>
                    <a:pt x="179754" y="12515"/>
                  </a:lnTo>
                  <a:lnTo>
                    <a:pt x="154892" y="66712"/>
                  </a:lnTo>
                  <a:lnTo>
                    <a:pt x="139381" y="128720"/>
                  </a:lnTo>
                  <a:lnTo>
                    <a:pt x="130552" y="188849"/>
                  </a:lnTo>
                  <a:lnTo>
                    <a:pt x="128368" y="249142"/>
                  </a:lnTo>
                  <a:lnTo>
                    <a:pt x="128037" y="2652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86105" y="3583797"/>
            <a:ext cx="1963241" cy="751470"/>
            <a:chOff x="3786105" y="3583797"/>
            <a:chExt cx="1963241" cy="751470"/>
          </a:xfrm>
        </p:grpSpPr>
        <p:sp>
          <p:nvSpPr>
            <p:cNvPr id="27" name="Freeform 26"/>
            <p:cNvSpPr/>
            <p:nvPr/>
          </p:nvSpPr>
          <p:spPr>
            <a:xfrm>
              <a:off x="3786105" y="3583797"/>
              <a:ext cx="565804" cy="632922"/>
            </a:xfrm>
            <a:custGeom>
              <a:avLst/>
              <a:gdLst/>
              <a:ahLst/>
              <a:cxnLst/>
              <a:rect l="0" t="0" r="0" b="0"/>
              <a:pathLst>
                <a:path w="565804" h="632922">
                  <a:moveTo>
                    <a:pt x="24935" y="94106"/>
                  </a:moveTo>
                  <a:lnTo>
                    <a:pt x="17771" y="153685"/>
                  </a:lnTo>
                  <a:lnTo>
                    <a:pt x="10180" y="211050"/>
                  </a:lnTo>
                  <a:lnTo>
                    <a:pt x="8541" y="266134"/>
                  </a:lnTo>
                  <a:lnTo>
                    <a:pt x="8326" y="321556"/>
                  </a:lnTo>
                  <a:lnTo>
                    <a:pt x="4177" y="367971"/>
                  </a:lnTo>
                  <a:lnTo>
                    <a:pt x="7480" y="406258"/>
                  </a:lnTo>
                  <a:lnTo>
                    <a:pt x="6826" y="408532"/>
                  </a:lnTo>
                  <a:lnTo>
                    <a:pt x="3635" y="398731"/>
                  </a:lnTo>
                  <a:lnTo>
                    <a:pt x="695" y="343335"/>
                  </a:lnTo>
                  <a:lnTo>
                    <a:pt x="115" y="288424"/>
                  </a:lnTo>
                  <a:lnTo>
                    <a:pt x="0" y="237274"/>
                  </a:lnTo>
                  <a:lnTo>
                    <a:pt x="902" y="182654"/>
                  </a:lnTo>
                  <a:lnTo>
                    <a:pt x="9025" y="129814"/>
                  </a:lnTo>
                  <a:lnTo>
                    <a:pt x="22258" y="73160"/>
                  </a:lnTo>
                  <a:lnTo>
                    <a:pt x="31436" y="46295"/>
                  </a:lnTo>
                  <a:lnTo>
                    <a:pt x="55936" y="14313"/>
                  </a:lnTo>
                  <a:lnTo>
                    <a:pt x="81068" y="1636"/>
                  </a:lnTo>
                  <a:lnTo>
                    <a:pt x="98885" y="0"/>
                  </a:lnTo>
                  <a:lnTo>
                    <a:pt x="115124" y="3280"/>
                  </a:lnTo>
                  <a:lnTo>
                    <a:pt x="128506" y="10901"/>
                  </a:lnTo>
                  <a:lnTo>
                    <a:pt x="146435" y="34422"/>
                  </a:lnTo>
                  <a:lnTo>
                    <a:pt x="159041" y="64814"/>
                  </a:lnTo>
                  <a:lnTo>
                    <a:pt x="164215" y="106075"/>
                  </a:lnTo>
                  <a:lnTo>
                    <a:pt x="158028" y="134867"/>
                  </a:lnTo>
                  <a:lnTo>
                    <a:pt x="129405" y="198299"/>
                  </a:lnTo>
                  <a:lnTo>
                    <a:pt x="90425" y="259326"/>
                  </a:lnTo>
                  <a:lnTo>
                    <a:pt x="82395" y="276635"/>
                  </a:lnTo>
                  <a:lnTo>
                    <a:pt x="81733" y="285134"/>
                  </a:lnTo>
                  <a:lnTo>
                    <a:pt x="99821" y="343717"/>
                  </a:lnTo>
                  <a:lnTo>
                    <a:pt x="123658" y="401984"/>
                  </a:lnTo>
                  <a:lnTo>
                    <a:pt x="129582" y="406607"/>
                  </a:lnTo>
                  <a:lnTo>
                    <a:pt x="136305" y="408765"/>
                  </a:lnTo>
                  <a:lnTo>
                    <a:pt x="143561" y="409279"/>
                  </a:lnTo>
                  <a:lnTo>
                    <a:pt x="159019" y="402453"/>
                  </a:lnTo>
                  <a:lnTo>
                    <a:pt x="187126" y="379888"/>
                  </a:lnTo>
                  <a:lnTo>
                    <a:pt x="204793" y="349929"/>
                  </a:lnTo>
                  <a:lnTo>
                    <a:pt x="217321" y="316192"/>
                  </a:lnTo>
                  <a:lnTo>
                    <a:pt x="216456" y="296362"/>
                  </a:lnTo>
                  <a:lnTo>
                    <a:pt x="213637" y="287191"/>
                  </a:lnTo>
                  <a:lnTo>
                    <a:pt x="208984" y="282001"/>
                  </a:lnTo>
                  <a:lnTo>
                    <a:pt x="203108" y="279466"/>
                  </a:lnTo>
                  <a:lnTo>
                    <a:pt x="196417" y="278701"/>
                  </a:lnTo>
                  <a:lnTo>
                    <a:pt x="190107" y="280964"/>
                  </a:lnTo>
                  <a:lnTo>
                    <a:pt x="178165" y="290875"/>
                  </a:lnTo>
                  <a:lnTo>
                    <a:pt x="175166" y="299250"/>
                  </a:lnTo>
                  <a:lnTo>
                    <a:pt x="174298" y="320884"/>
                  </a:lnTo>
                  <a:lnTo>
                    <a:pt x="183426" y="350218"/>
                  </a:lnTo>
                  <a:lnTo>
                    <a:pt x="200159" y="365417"/>
                  </a:lnTo>
                  <a:lnTo>
                    <a:pt x="222081" y="376487"/>
                  </a:lnTo>
                  <a:lnTo>
                    <a:pt x="254290" y="381795"/>
                  </a:lnTo>
                  <a:lnTo>
                    <a:pt x="303469" y="373416"/>
                  </a:lnTo>
                  <a:lnTo>
                    <a:pt x="327098" y="361263"/>
                  </a:lnTo>
                  <a:lnTo>
                    <a:pt x="345811" y="345952"/>
                  </a:lnTo>
                  <a:lnTo>
                    <a:pt x="347950" y="339666"/>
                  </a:lnTo>
                  <a:lnTo>
                    <a:pt x="345397" y="325286"/>
                  </a:lnTo>
                  <a:lnTo>
                    <a:pt x="340278" y="320342"/>
                  </a:lnTo>
                  <a:lnTo>
                    <a:pt x="324728" y="314848"/>
                  </a:lnTo>
                  <a:lnTo>
                    <a:pt x="317253" y="315232"/>
                  </a:lnTo>
                  <a:lnTo>
                    <a:pt x="304017" y="320591"/>
                  </a:lnTo>
                  <a:lnTo>
                    <a:pt x="294435" y="331601"/>
                  </a:lnTo>
                  <a:lnTo>
                    <a:pt x="290586" y="338420"/>
                  </a:lnTo>
                  <a:lnTo>
                    <a:pt x="288775" y="353394"/>
                  </a:lnTo>
                  <a:lnTo>
                    <a:pt x="295145" y="385607"/>
                  </a:lnTo>
                  <a:lnTo>
                    <a:pt x="304977" y="399637"/>
                  </a:lnTo>
                  <a:lnTo>
                    <a:pt x="318593" y="411112"/>
                  </a:lnTo>
                  <a:lnTo>
                    <a:pt x="358096" y="433515"/>
                  </a:lnTo>
                  <a:lnTo>
                    <a:pt x="369630" y="448974"/>
                  </a:lnTo>
                  <a:lnTo>
                    <a:pt x="374000" y="458274"/>
                  </a:lnTo>
                  <a:lnTo>
                    <a:pt x="376390" y="478470"/>
                  </a:lnTo>
                  <a:lnTo>
                    <a:pt x="373446" y="499773"/>
                  </a:lnTo>
                  <a:lnTo>
                    <a:pt x="351371" y="550214"/>
                  </a:lnTo>
                  <a:lnTo>
                    <a:pt x="307288" y="613136"/>
                  </a:lnTo>
                  <a:lnTo>
                    <a:pt x="290959" y="627734"/>
                  </a:lnTo>
                  <a:lnTo>
                    <a:pt x="282721" y="632921"/>
                  </a:lnTo>
                  <a:lnTo>
                    <a:pt x="276305" y="632681"/>
                  </a:lnTo>
                  <a:lnTo>
                    <a:pt x="271103" y="628823"/>
                  </a:lnTo>
                  <a:lnTo>
                    <a:pt x="266710" y="622552"/>
                  </a:lnTo>
                  <a:lnTo>
                    <a:pt x="264295" y="600792"/>
                  </a:lnTo>
                  <a:lnTo>
                    <a:pt x="270277" y="554874"/>
                  </a:lnTo>
                  <a:lnTo>
                    <a:pt x="297354" y="502111"/>
                  </a:lnTo>
                  <a:lnTo>
                    <a:pt x="330093" y="463517"/>
                  </a:lnTo>
                  <a:lnTo>
                    <a:pt x="360732" y="440918"/>
                  </a:lnTo>
                  <a:lnTo>
                    <a:pt x="395430" y="426054"/>
                  </a:lnTo>
                  <a:lnTo>
                    <a:pt x="418274" y="421928"/>
                  </a:lnTo>
                  <a:lnTo>
                    <a:pt x="426770" y="423601"/>
                  </a:lnTo>
                  <a:lnTo>
                    <a:pt x="433358" y="427491"/>
                  </a:lnTo>
                  <a:lnTo>
                    <a:pt x="438675" y="432857"/>
                  </a:lnTo>
                  <a:lnTo>
                    <a:pt x="441295" y="439209"/>
                  </a:lnTo>
                  <a:lnTo>
                    <a:pt x="441740" y="453662"/>
                  </a:lnTo>
                  <a:lnTo>
                    <a:pt x="436793" y="477393"/>
                  </a:lnTo>
                  <a:lnTo>
                    <a:pt x="438191" y="479069"/>
                  </a:lnTo>
                  <a:lnTo>
                    <a:pt x="447141" y="471070"/>
                  </a:lnTo>
                  <a:lnTo>
                    <a:pt x="485402" y="409813"/>
                  </a:lnTo>
                  <a:lnTo>
                    <a:pt x="512011" y="352868"/>
                  </a:lnTo>
                  <a:lnTo>
                    <a:pt x="518165" y="335776"/>
                  </a:lnTo>
                  <a:lnTo>
                    <a:pt x="522025" y="331958"/>
                  </a:lnTo>
                  <a:lnTo>
                    <a:pt x="526448" y="331262"/>
                  </a:lnTo>
                  <a:lnTo>
                    <a:pt x="543973" y="339117"/>
                  </a:lnTo>
                  <a:lnTo>
                    <a:pt x="565803" y="3520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328501" y="3985782"/>
              <a:ext cx="106619" cy="189054"/>
            </a:xfrm>
            <a:custGeom>
              <a:avLst/>
              <a:gdLst/>
              <a:ahLst/>
              <a:cxnLst/>
              <a:rect l="0" t="0" r="0" b="0"/>
              <a:pathLst>
                <a:path w="106619" h="189054">
                  <a:moveTo>
                    <a:pt x="106618" y="0"/>
                  </a:moveTo>
                  <a:lnTo>
                    <a:pt x="92407" y="12362"/>
                  </a:lnTo>
                  <a:lnTo>
                    <a:pt x="43984" y="32227"/>
                  </a:lnTo>
                  <a:lnTo>
                    <a:pt x="33169" y="44834"/>
                  </a:lnTo>
                  <a:lnTo>
                    <a:pt x="27746" y="62148"/>
                  </a:lnTo>
                  <a:lnTo>
                    <a:pt x="26299" y="71942"/>
                  </a:lnTo>
                  <a:lnTo>
                    <a:pt x="29624" y="92687"/>
                  </a:lnTo>
                  <a:lnTo>
                    <a:pt x="48185" y="155736"/>
                  </a:lnTo>
                  <a:lnTo>
                    <a:pt x="51021" y="164845"/>
                  </a:lnTo>
                  <a:lnTo>
                    <a:pt x="51062" y="172767"/>
                  </a:lnTo>
                  <a:lnTo>
                    <a:pt x="46177" y="186500"/>
                  </a:lnTo>
                  <a:lnTo>
                    <a:pt x="41361" y="189053"/>
                  </a:lnTo>
                  <a:lnTo>
                    <a:pt x="35376" y="188905"/>
                  </a:lnTo>
                  <a:lnTo>
                    <a:pt x="28613" y="186958"/>
                  </a:lnTo>
                  <a:lnTo>
                    <a:pt x="16167" y="172467"/>
                  </a:lnTo>
                  <a:lnTo>
                    <a:pt x="6321" y="149692"/>
                  </a:lnTo>
                  <a:lnTo>
                    <a:pt x="0" y="94801"/>
                  </a:lnTo>
                  <a:lnTo>
                    <a:pt x="985" y="71720"/>
                  </a:lnTo>
                  <a:lnTo>
                    <a:pt x="15086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476724" y="3827682"/>
              <a:ext cx="216348" cy="396903"/>
            </a:xfrm>
            <a:custGeom>
              <a:avLst/>
              <a:gdLst/>
              <a:ahLst/>
              <a:cxnLst/>
              <a:rect l="0" t="0" r="0" b="0"/>
              <a:pathLst>
                <a:path w="216348" h="396903">
                  <a:moveTo>
                    <a:pt x="0" y="0"/>
                  </a:moveTo>
                  <a:lnTo>
                    <a:pt x="12362" y="14211"/>
                  </a:lnTo>
                  <a:lnTo>
                    <a:pt x="18746" y="27581"/>
                  </a:lnTo>
                  <a:lnTo>
                    <a:pt x="19735" y="45234"/>
                  </a:lnTo>
                  <a:lnTo>
                    <a:pt x="10406" y="102351"/>
                  </a:lnTo>
                  <a:lnTo>
                    <a:pt x="1553" y="162264"/>
                  </a:lnTo>
                  <a:lnTo>
                    <a:pt x="1231" y="217923"/>
                  </a:lnTo>
                  <a:lnTo>
                    <a:pt x="7658" y="252153"/>
                  </a:lnTo>
                  <a:lnTo>
                    <a:pt x="16040" y="268011"/>
                  </a:lnTo>
                  <a:lnTo>
                    <a:pt x="23637" y="272055"/>
                  </a:lnTo>
                  <a:lnTo>
                    <a:pt x="44406" y="274082"/>
                  </a:lnTo>
                  <a:lnTo>
                    <a:pt x="61649" y="269436"/>
                  </a:lnTo>
                  <a:lnTo>
                    <a:pt x="68837" y="265608"/>
                  </a:lnTo>
                  <a:lnTo>
                    <a:pt x="72703" y="260283"/>
                  </a:lnTo>
                  <a:lnTo>
                    <a:pt x="74357" y="253959"/>
                  </a:lnTo>
                  <a:lnTo>
                    <a:pt x="74534" y="246969"/>
                  </a:lnTo>
                  <a:lnTo>
                    <a:pt x="76502" y="245083"/>
                  </a:lnTo>
                  <a:lnTo>
                    <a:pt x="79663" y="246599"/>
                  </a:lnTo>
                  <a:lnTo>
                    <a:pt x="95411" y="266916"/>
                  </a:lnTo>
                  <a:lnTo>
                    <a:pt x="138424" y="325228"/>
                  </a:lnTo>
                  <a:lnTo>
                    <a:pt x="150832" y="354111"/>
                  </a:lnTo>
                  <a:lnTo>
                    <a:pt x="155946" y="386091"/>
                  </a:lnTo>
                  <a:lnTo>
                    <a:pt x="152966" y="392380"/>
                  </a:lnTo>
                  <a:lnTo>
                    <a:pt x="147281" y="395648"/>
                  </a:lnTo>
                  <a:lnTo>
                    <a:pt x="139792" y="396902"/>
                  </a:lnTo>
                  <a:lnTo>
                    <a:pt x="135725" y="394965"/>
                  </a:lnTo>
                  <a:lnTo>
                    <a:pt x="133938" y="390899"/>
                  </a:lnTo>
                  <a:lnTo>
                    <a:pt x="133671" y="385415"/>
                  </a:lnTo>
                  <a:lnTo>
                    <a:pt x="142129" y="364445"/>
                  </a:lnTo>
                  <a:lnTo>
                    <a:pt x="160764" y="345083"/>
                  </a:lnTo>
                  <a:lnTo>
                    <a:pt x="216347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418477" y="3877609"/>
              <a:ext cx="149780" cy="49927"/>
            </a:xfrm>
            <a:custGeom>
              <a:avLst/>
              <a:gdLst/>
              <a:ahLst/>
              <a:cxnLst/>
              <a:rect l="0" t="0" r="0" b="0"/>
              <a:pathLst>
                <a:path w="149780" h="49927">
                  <a:moveTo>
                    <a:pt x="0" y="0"/>
                  </a:moveTo>
                  <a:lnTo>
                    <a:pt x="13252" y="8834"/>
                  </a:lnTo>
                  <a:lnTo>
                    <a:pt x="70334" y="24665"/>
                  </a:lnTo>
                  <a:lnTo>
                    <a:pt x="128536" y="41579"/>
                  </a:lnTo>
                  <a:lnTo>
                    <a:pt x="149779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167485" y="3777756"/>
              <a:ext cx="141345" cy="499088"/>
            </a:xfrm>
            <a:custGeom>
              <a:avLst/>
              <a:gdLst/>
              <a:ahLst/>
              <a:cxnLst/>
              <a:rect l="0" t="0" r="0" b="0"/>
              <a:pathLst>
                <a:path w="141345" h="499088">
                  <a:moveTo>
                    <a:pt x="83096" y="0"/>
                  </a:moveTo>
                  <a:lnTo>
                    <a:pt x="57186" y="55507"/>
                  </a:lnTo>
                  <a:lnTo>
                    <a:pt x="33818" y="115524"/>
                  </a:lnTo>
                  <a:lnTo>
                    <a:pt x="22203" y="167257"/>
                  </a:lnTo>
                  <a:lnTo>
                    <a:pt x="11931" y="219868"/>
                  </a:lnTo>
                  <a:lnTo>
                    <a:pt x="4280" y="281519"/>
                  </a:lnTo>
                  <a:lnTo>
                    <a:pt x="465" y="340614"/>
                  </a:lnTo>
                  <a:lnTo>
                    <a:pt x="0" y="398685"/>
                  </a:lnTo>
                  <a:lnTo>
                    <a:pt x="8754" y="444704"/>
                  </a:lnTo>
                  <a:lnTo>
                    <a:pt x="27477" y="478783"/>
                  </a:lnTo>
                  <a:lnTo>
                    <a:pt x="42659" y="492626"/>
                  </a:lnTo>
                  <a:lnTo>
                    <a:pt x="50591" y="497612"/>
                  </a:lnTo>
                  <a:lnTo>
                    <a:pt x="60501" y="499087"/>
                  </a:lnTo>
                  <a:lnTo>
                    <a:pt x="83841" y="495794"/>
                  </a:lnTo>
                  <a:lnTo>
                    <a:pt x="109718" y="483545"/>
                  </a:lnTo>
                  <a:lnTo>
                    <a:pt x="141344" y="4576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277445" y="4035708"/>
              <a:ext cx="132646" cy="225077"/>
            </a:xfrm>
            <a:custGeom>
              <a:avLst/>
              <a:gdLst/>
              <a:ahLst/>
              <a:cxnLst/>
              <a:rect l="0" t="0" r="0" b="0"/>
              <a:pathLst>
                <a:path w="132646" h="225077">
                  <a:moveTo>
                    <a:pt x="89631" y="0"/>
                  </a:moveTo>
                  <a:lnTo>
                    <a:pt x="64908" y="14211"/>
                  </a:lnTo>
                  <a:lnTo>
                    <a:pt x="24081" y="58765"/>
                  </a:lnTo>
                  <a:lnTo>
                    <a:pt x="11140" y="85213"/>
                  </a:lnTo>
                  <a:lnTo>
                    <a:pt x="0" y="148000"/>
                  </a:lnTo>
                  <a:lnTo>
                    <a:pt x="3080" y="180071"/>
                  </a:lnTo>
                  <a:lnTo>
                    <a:pt x="14266" y="207140"/>
                  </a:lnTo>
                  <a:lnTo>
                    <a:pt x="26549" y="219344"/>
                  </a:lnTo>
                  <a:lnTo>
                    <a:pt x="33708" y="223892"/>
                  </a:lnTo>
                  <a:lnTo>
                    <a:pt x="42179" y="225076"/>
                  </a:lnTo>
                  <a:lnTo>
                    <a:pt x="61453" y="221460"/>
                  </a:lnTo>
                  <a:lnTo>
                    <a:pt x="84261" y="209027"/>
                  </a:lnTo>
                  <a:lnTo>
                    <a:pt x="102730" y="193633"/>
                  </a:lnTo>
                  <a:lnTo>
                    <a:pt x="115496" y="172943"/>
                  </a:lnTo>
                  <a:lnTo>
                    <a:pt x="129552" y="140412"/>
                  </a:lnTo>
                  <a:lnTo>
                    <a:pt x="132645" y="114797"/>
                  </a:lnTo>
                  <a:lnTo>
                    <a:pt x="127097" y="65103"/>
                  </a:lnTo>
                  <a:lnTo>
                    <a:pt x="119843" y="47118"/>
                  </a:lnTo>
                  <a:lnTo>
                    <a:pt x="115320" y="39733"/>
                  </a:lnTo>
                  <a:lnTo>
                    <a:pt x="102898" y="29062"/>
                  </a:lnTo>
                  <a:lnTo>
                    <a:pt x="72322" y="14678"/>
                  </a:lnTo>
                  <a:lnTo>
                    <a:pt x="71620" y="12560"/>
                  </a:lnTo>
                  <a:lnTo>
                    <a:pt x="97952" y="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444006" y="3952231"/>
              <a:ext cx="305340" cy="383036"/>
            </a:xfrm>
            <a:custGeom>
              <a:avLst/>
              <a:gdLst/>
              <a:ahLst/>
              <a:cxnLst/>
              <a:rect l="0" t="0" r="0" b="0"/>
              <a:pathLst>
                <a:path w="305340" h="383036">
                  <a:moveTo>
                    <a:pt x="72849" y="158367"/>
                  </a:moveTo>
                  <a:lnTo>
                    <a:pt x="65281" y="177372"/>
                  </a:lnTo>
                  <a:lnTo>
                    <a:pt x="51088" y="194303"/>
                  </a:lnTo>
                  <a:lnTo>
                    <a:pt x="1021" y="238799"/>
                  </a:lnTo>
                  <a:lnTo>
                    <a:pt x="0" y="240650"/>
                  </a:lnTo>
                  <a:lnTo>
                    <a:pt x="6263" y="237775"/>
                  </a:lnTo>
                  <a:lnTo>
                    <a:pt x="48615" y="210489"/>
                  </a:lnTo>
                  <a:lnTo>
                    <a:pt x="64852" y="207112"/>
                  </a:lnTo>
                  <a:lnTo>
                    <a:pt x="73065" y="207506"/>
                  </a:lnTo>
                  <a:lnTo>
                    <a:pt x="77616" y="210542"/>
                  </a:lnTo>
                  <a:lnTo>
                    <a:pt x="79725" y="215339"/>
                  </a:lnTo>
                  <a:lnTo>
                    <a:pt x="81085" y="278535"/>
                  </a:lnTo>
                  <a:lnTo>
                    <a:pt x="85562" y="306769"/>
                  </a:lnTo>
                  <a:lnTo>
                    <a:pt x="90570" y="312775"/>
                  </a:lnTo>
                  <a:lnTo>
                    <a:pt x="105996" y="319449"/>
                  </a:lnTo>
                  <a:lnTo>
                    <a:pt x="122714" y="317484"/>
                  </a:lnTo>
                  <a:lnTo>
                    <a:pt x="138466" y="310447"/>
                  </a:lnTo>
                  <a:lnTo>
                    <a:pt x="200495" y="270308"/>
                  </a:lnTo>
                  <a:lnTo>
                    <a:pt x="235225" y="237074"/>
                  </a:lnTo>
                  <a:lnTo>
                    <a:pt x="237498" y="231179"/>
                  </a:lnTo>
                  <a:lnTo>
                    <a:pt x="237164" y="225399"/>
                  </a:lnTo>
                  <a:lnTo>
                    <a:pt x="235092" y="219697"/>
                  </a:lnTo>
                  <a:lnTo>
                    <a:pt x="225394" y="210896"/>
                  </a:lnTo>
                  <a:lnTo>
                    <a:pt x="218925" y="207255"/>
                  </a:lnTo>
                  <a:lnTo>
                    <a:pt x="204340" y="205675"/>
                  </a:lnTo>
                  <a:lnTo>
                    <a:pt x="188612" y="208979"/>
                  </a:lnTo>
                  <a:lnTo>
                    <a:pt x="172376" y="216611"/>
                  </a:lnTo>
                  <a:lnTo>
                    <a:pt x="158380" y="231097"/>
                  </a:lnTo>
                  <a:lnTo>
                    <a:pt x="152059" y="240138"/>
                  </a:lnTo>
                  <a:lnTo>
                    <a:pt x="147502" y="257579"/>
                  </a:lnTo>
                  <a:lnTo>
                    <a:pt x="147581" y="266114"/>
                  </a:lnTo>
                  <a:lnTo>
                    <a:pt x="152599" y="280527"/>
                  </a:lnTo>
                  <a:lnTo>
                    <a:pt x="156526" y="286960"/>
                  </a:lnTo>
                  <a:lnTo>
                    <a:pt x="161918" y="290324"/>
                  </a:lnTo>
                  <a:lnTo>
                    <a:pt x="175305" y="291596"/>
                  </a:lnTo>
                  <a:lnTo>
                    <a:pt x="190501" y="284148"/>
                  </a:lnTo>
                  <a:lnTo>
                    <a:pt x="212184" y="264361"/>
                  </a:lnTo>
                  <a:lnTo>
                    <a:pt x="253014" y="203748"/>
                  </a:lnTo>
                  <a:lnTo>
                    <a:pt x="278394" y="149812"/>
                  </a:lnTo>
                  <a:lnTo>
                    <a:pt x="294417" y="95466"/>
                  </a:lnTo>
                  <a:lnTo>
                    <a:pt x="304152" y="46259"/>
                  </a:lnTo>
                  <a:lnTo>
                    <a:pt x="305339" y="9374"/>
                  </a:lnTo>
                  <a:lnTo>
                    <a:pt x="303656" y="2640"/>
                  </a:lnTo>
                  <a:lnTo>
                    <a:pt x="300685" y="0"/>
                  </a:lnTo>
                  <a:lnTo>
                    <a:pt x="296856" y="89"/>
                  </a:lnTo>
                  <a:lnTo>
                    <a:pt x="293378" y="2922"/>
                  </a:lnTo>
                  <a:lnTo>
                    <a:pt x="284066" y="20161"/>
                  </a:lnTo>
                  <a:lnTo>
                    <a:pt x="267043" y="73764"/>
                  </a:lnTo>
                  <a:lnTo>
                    <a:pt x="257561" y="132456"/>
                  </a:lnTo>
                  <a:lnTo>
                    <a:pt x="253664" y="193626"/>
                  </a:lnTo>
                  <a:lnTo>
                    <a:pt x="251856" y="233841"/>
                  </a:lnTo>
                  <a:lnTo>
                    <a:pt x="256302" y="296032"/>
                  </a:lnTo>
                  <a:lnTo>
                    <a:pt x="263322" y="329108"/>
                  </a:lnTo>
                  <a:lnTo>
                    <a:pt x="289196" y="38303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32318" y="3944177"/>
            <a:ext cx="615758" cy="587249"/>
            <a:chOff x="6332318" y="3944177"/>
            <a:chExt cx="615758" cy="587249"/>
          </a:xfrm>
        </p:grpSpPr>
        <p:sp>
          <p:nvSpPr>
            <p:cNvPr id="35" name="Freeform 34"/>
            <p:cNvSpPr/>
            <p:nvPr/>
          </p:nvSpPr>
          <p:spPr>
            <a:xfrm>
              <a:off x="6332318" y="4044030"/>
              <a:ext cx="33285" cy="299558"/>
            </a:xfrm>
            <a:custGeom>
              <a:avLst/>
              <a:gdLst/>
              <a:ahLst/>
              <a:cxnLst/>
              <a:rect l="0" t="0" r="0" b="0"/>
              <a:pathLst>
                <a:path w="33285" h="299558">
                  <a:moveTo>
                    <a:pt x="33284" y="0"/>
                  </a:moveTo>
                  <a:lnTo>
                    <a:pt x="21702" y="56238"/>
                  </a:lnTo>
                  <a:lnTo>
                    <a:pt x="10998" y="111064"/>
                  </a:lnTo>
                  <a:lnTo>
                    <a:pt x="3670" y="158956"/>
                  </a:lnTo>
                  <a:lnTo>
                    <a:pt x="725" y="222372"/>
                  </a:lnTo>
                  <a:lnTo>
                    <a:pt x="95" y="283366"/>
                  </a:lnTo>
                  <a:lnTo>
                    <a:pt x="0" y="299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357281" y="3977461"/>
              <a:ext cx="141459" cy="41606"/>
            </a:xfrm>
            <a:custGeom>
              <a:avLst/>
              <a:gdLst/>
              <a:ahLst/>
              <a:cxnLst/>
              <a:rect l="0" t="0" r="0" b="0"/>
              <a:pathLst>
                <a:path w="141459" h="41606">
                  <a:moveTo>
                    <a:pt x="0" y="41605"/>
                  </a:moveTo>
                  <a:lnTo>
                    <a:pt x="49074" y="37188"/>
                  </a:lnTo>
                  <a:lnTo>
                    <a:pt x="98005" y="22281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43467" y="4060672"/>
              <a:ext cx="97025" cy="50466"/>
            </a:xfrm>
            <a:custGeom>
              <a:avLst/>
              <a:gdLst/>
              <a:ahLst/>
              <a:cxnLst/>
              <a:rect l="0" t="0" r="0" b="0"/>
              <a:pathLst>
                <a:path w="97025" h="50466">
                  <a:moveTo>
                    <a:pt x="47098" y="0"/>
                  </a:moveTo>
                  <a:lnTo>
                    <a:pt x="28093" y="14210"/>
                  </a:lnTo>
                  <a:lnTo>
                    <a:pt x="0" y="46284"/>
                  </a:lnTo>
                  <a:lnTo>
                    <a:pt x="906" y="49347"/>
                  </a:lnTo>
                  <a:lnTo>
                    <a:pt x="6133" y="50465"/>
                  </a:lnTo>
                  <a:lnTo>
                    <a:pt x="60407" y="40921"/>
                  </a:lnTo>
                  <a:lnTo>
                    <a:pt x="97024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392712" y="4089847"/>
              <a:ext cx="239165" cy="164357"/>
            </a:xfrm>
            <a:custGeom>
              <a:avLst/>
              <a:gdLst/>
              <a:ahLst/>
              <a:cxnLst/>
              <a:rect l="0" t="0" r="0" b="0"/>
              <a:pathLst>
                <a:path w="239165" h="164357">
                  <a:moveTo>
                    <a:pt x="47779" y="37393"/>
                  </a:moveTo>
                  <a:lnTo>
                    <a:pt x="28775" y="51604"/>
                  </a:lnTo>
                  <a:lnTo>
                    <a:pt x="12768" y="72422"/>
                  </a:lnTo>
                  <a:lnTo>
                    <a:pt x="5098" y="88095"/>
                  </a:lnTo>
                  <a:lnTo>
                    <a:pt x="0" y="121347"/>
                  </a:lnTo>
                  <a:lnTo>
                    <a:pt x="3738" y="139733"/>
                  </a:lnTo>
                  <a:lnTo>
                    <a:pt x="7324" y="147225"/>
                  </a:lnTo>
                  <a:lnTo>
                    <a:pt x="18704" y="158015"/>
                  </a:lnTo>
                  <a:lnTo>
                    <a:pt x="25622" y="162186"/>
                  </a:lnTo>
                  <a:lnTo>
                    <a:pt x="40705" y="164356"/>
                  </a:lnTo>
                  <a:lnTo>
                    <a:pt x="48611" y="163640"/>
                  </a:lnTo>
                  <a:lnTo>
                    <a:pt x="62325" y="155449"/>
                  </a:lnTo>
                  <a:lnTo>
                    <a:pt x="80442" y="132777"/>
                  </a:lnTo>
                  <a:lnTo>
                    <a:pt x="98713" y="91984"/>
                  </a:lnTo>
                  <a:lnTo>
                    <a:pt x="103859" y="59321"/>
                  </a:lnTo>
                  <a:lnTo>
                    <a:pt x="100967" y="30638"/>
                  </a:lnTo>
                  <a:lnTo>
                    <a:pt x="88762" y="720"/>
                  </a:lnTo>
                  <a:lnTo>
                    <a:pt x="89894" y="0"/>
                  </a:lnTo>
                  <a:lnTo>
                    <a:pt x="92498" y="1370"/>
                  </a:lnTo>
                  <a:lnTo>
                    <a:pt x="109963" y="24422"/>
                  </a:lnTo>
                  <a:lnTo>
                    <a:pt x="140338" y="85111"/>
                  </a:lnTo>
                  <a:lnTo>
                    <a:pt x="151089" y="135676"/>
                  </a:lnTo>
                  <a:lnTo>
                    <a:pt x="154560" y="138973"/>
                  </a:lnTo>
                  <a:lnTo>
                    <a:pt x="158722" y="138397"/>
                  </a:lnTo>
                  <a:lnTo>
                    <a:pt x="183107" y="117543"/>
                  </a:lnTo>
                  <a:lnTo>
                    <a:pt x="228246" y="55160"/>
                  </a:lnTo>
                  <a:lnTo>
                    <a:pt x="239164" y="373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554968" y="4093956"/>
              <a:ext cx="93550" cy="275827"/>
            </a:xfrm>
            <a:custGeom>
              <a:avLst/>
              <a:gdLst/>
              <a:ahLst/>
              <a:cxnLst/>
              <a:rect l="0" t="0" r="0" b="0"/>
              <a:pathLst>
                <a:path w="93550" h="275827">
                  <a:moveTo>
                    <a:pt x="93549" y="0"/>
                  </a:moveTo>
                  <a:lnTo>
                    <a:pt x="80298" y="4417"/>
                  </a:lnTo>
                  <a:lnTo>
                    <a:pt x="76394" y="10341"/>
                  </a:lnTo>
                  <a:lnTo>
                    <a:pt x="70900" y="40765"/>
                  </a:lnTo>
                  <a:lnTo>
                    <a:pt x="71508" y="87530"/>
                  </a:lnTo>
                  <a:lnTo>
                    <a:pt x="76196" y="145896"/>
                  </a:lnTo>
                  <a:lnTo>
                    <a:pt x="76814" y="209375"/>
                  </a:lnTo>
                  <a:lnTo>
                    <a:pt x="72462" y="239245"/>
                  </a:lnTo>
                  <a:lnTo>
                    <a:pt x="60900" y="261244"/>
                  </a:lnTo>
                  <a:lnTo>
                    <a:pt x="48528" y="271126"/>
                  </a:lnTo>
                  <a:lnTo>
                    <a:pt x="41346" y="275056"/>
                  </a:lnTo>
                  <a:lnTo>
                    <a:pt x="33784" y="275826"/>
                  </a:lnTo>
                  <a:lnTo>
                    <a:pt x="17985" y="271752"/>
                  </a:lnTo>
                  <a:lnTo>
                    <a:pt x="6649" y="261311"/>
                  </a:lnTo>
                  <a:lnTo>
                    <a:pt x="2332" y="254644"/>
                  </a:lnTo>
                  <a:lnTo>
                    <a:pt x="0" y="234909"/>
                  </a:lnTo>
                  <a:lnTo>
                    <a:pt x="2018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677978" y="4068993"/>
              <a:ext cx="80094" cy="179218"/>
            </a:xfrm>
            <a:custGeom>
              <a:avLst/>
              <a:gdLst/>
              <a:ahLst/>
              <a:cxnLst/>
              <a:rect l="0" t="0" r="0" b="0"/>
              <a:pathLst>
                <a:path w="80094" h="179218">
                  <a:moveTo>
                    <a:pt x="45429" y="108173"/>
                  </a:moveTo>
                  <a:lnTo>
                    <a:pt x="10683" y="126919"/>
                  </a:lnTo>
                  <a:lnTo>
                    <a:pt x="5623" y="132690"/>
                  </a:lnTo>
                  <a:lnTo>
                    <a:pt x="0" y="148964"/>
                  </a:lnTo>
                  <a:lnTo>
                    <a:pt x="350" y="156632"/>
                  </a:lnTo>
                  <a:lnTo>
                    <a:pt x="5670" y="170083"/>
                  </a:lnTo>
                  <a:lnTo>
                    <a:pt x="11527" y="174410"/>
                  </a:lnTo>
                  <a:lnTo>
                    <a:pt x="27896" y="179217"/>
                  </a:lnTo>
                  <a:lnTo>
                    <a:pt x="47499" y="176422"/>
                  </a:lnTo>
                  <a:lnTo>
                    <a:pt x="57904" y="173088"/>
                  </a:lnTo>
                  <a:lnTo>
                    <a:pt x="71930" y="161988"/>
                  </a:lnTo>
                  <a:lnTo>
                    <a:pt x="76965" y="155144"/>
                  </a:lnTo>
                  <a:lnTo>
                    <a:pt x="80093" y="137679"/>
                  </a:lnTo>
                  <a:lnTo>
                    <a:pt x="74569" y="100749"/>
                  </a:lnTo>
                  <a:lnTo>
                    <a:pt x="52012" y="52752"/>
                  </a:lnTo>
                  <a:lnTo>
                    <a:pt x="53286" y="34540"/>
                  </a:lnTo>
                  <a:lnTo>
                    <a:pt x="60015" y="19049"/>
                  </a:lnTo>
                  <a:lnTo>
                    <a:pt x="7871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786859" y="3944177"/>
              <a:ext cx="161217" cy="275116"/>
            </a:xfrm>
            <a:custGeom>
              <a:avLst/>
              <a:gdLst/>
              <a:ahLst/>
              <a:cxnLst/>
              <a:rect l="0" t="0" r="0" b="0"/>
              <a:pathLst>
                <a:path w="161217" h="275116">
                  <a:moveTo>
                    <a:pt x="102969" y="0"/>
                  </a:moveTo>
                  <a:lnTo>
                    <a:pt x="83646" y="55506"/>
                  </a:lnTo>
                  <a:lnTo>
                    <a:pt x="68025" y="106502"/>
                  </a:lnTo>
                  <a:lnTo>
                    <a:pt x="56036" y="166810"/>
                  </a:lnTo>
                  <a:lnTo>
                    <a:pt x="44765" y="224197"/>
                  </a:lnTo>
                  <a:lnTo>
                    <a:pt x="33636" y="271214"/>
                  </a:lnTo>
                  <a:lnTo>
                    <a:pt x="30859" y="275115"/>
                  </a:lnTo>
                  <a:lnTo>
                    <a:pt x="28083" y="274941"/>
                  </a:lnTo>
                  <a:lnTo>
                    <a:pt x="25309" y="272052"/>
                  </a:lnTo>
                  <a:lnTo>
                    <a:pt x="16985" y="245899"/>
                  </a:lnTo>
                  <a:lnTo>
                    <a:pt x="9703" y="191258"/>
                  </a:lnTo>
                  <a:lnTo>
                    <a:pt x="0" y="151397"/>
                  </a:lnTo>
                  <a:lnTo>
                    <a:pt x="2888" y="145311"/>
                  </a:lnTo>
                  <a:lnTo>
                    <a:pt x="9436" y="141253"/>
                  </a:lnTo>
                  <a:lnTo>
                    <a:pt x="27190" y="137668"/>
                  </a:lnTo>
                  <a:lnTo>
                    <a:pt x="55553" y="141773"/>
                  </a:lnTo>
                  <a:lnTo>
                    <a:pt x="116106" y="160002"/>
                  </a:lnTo>
                  <a:lnTo>
                    <a:pt x="161216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492356" y="4272897"/>
              <a:ext cx="108009" cy="212936"/>
            </a:xfrm>
            <a:custGeom>
              <a:avLst/>
              <a:gdLst/>
              <a:ahLst/>
              <a:cxnLst/>
              <a:rect l="0" t="0" r="0" b="0"/>
              <a:pathLst>
                <a:path w="108009" h="212936">
                  <a:moveTo>
                    <a:pt x="14703" y="70690"/>
                  </a:moveTo>
                  <a:lnTo>
                    <a:pt x="19497" y="97263"/>
                  </a:lnTo>
                  <a:lnTo>
                    <a:pt x="14321" y="159833"/>
                  </a:lnTo>
                  <a:lnTo>
                    <a:pt x="3193" y="210555"/>
                  </a:lnTo>
                  <a:lnTo>
                    <a:pt x="1483" y="212935"/>
                  </a:lnTo>
                  <a:lnTo>
                    <a:pt x="343" y="210824"/>
                  </a:lnTo>
                  <a:lnTo>
                    <a:pt x="0" y="197691"/>
                  </a:lnTo>
                  <a:lnTo>
                    <a:pt x="5359" y="138493"/>
                  </a:lnTo>
                  <a:lnTo>
                    <a:pt x="15299" y="75419"/>
                  </a:lnTo>
                  <a:lnTo>
                    <a:pt x="30333" y="33923"/>
                  </a:lnTo>
                  <a:lnTo>
                    <a:pt x="45736" y="9972"/>
                  </a:lnTo>
                  <a:lnTo>
                    <a:pt x="63938" y="2099"/>
                  </a:lnTo>
                  <a:lnTo>
                    <a:pt x="75263" y="0"/>
                  </a:lnTo>
                  <a:lnTo>
                    <a:pt x="83738" y="1373"/>
                  </a:lnTo>
                  <a:lnTo>
                    <a:pt x="90313" y="5064"/>
                  </a:lnTo>
                  <a:lnTo>
                    <a:pt x="100083" y="16559"/>
                  </a:lnTo>
                  <a:lnTo>
                    <a:pt x="107507" y="30915"/>
                  </a:lnTo>
                  <a:lnTo>
                    <a:pt x="108008" y="38626"/>
                  </a:lnTo>
                  <a:lnTo>
                    <a:pt x="103634" y="54590"/>
                  </a:lnTo>
                  <a:lnTo>
                    <a:pt x="93060" y="66000"/>
                  </a:lnTo>
                  <a:lnTo>
                    <a:pt x="86356" y="70337"/>
                  </a:lnTo>
                  <a:lnTo>
                    <a:pt x="59254" y="76441"/>
                  </a:lnTo>
                  <a:lnTo>
                    <a:pt x="43441" y="72938"/>
                  </a:lnTo>
                  <a:lnTo>
                    <a:pt x="36635" y="69415"/>
                  </a:lnTo>
                  <a:lnTo>
                    <a:pt x="33023" y="65217"/>
                  </a:lnTo>
                  <a:lnTo>
                    <a:pt x="31540" y="60570"/>
                  </a:lnTo>
                  <a:lnTo>
                    <a:pt x="31346" y="457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626312" y="4314345"/>
              <a:ext cx="168924" cy="217081"/>
            </a:xfrm>
            <a:custGeom>
              <a:avLst/>
              <a:gdLst/>
              <a:ahLst/>
              <a:cxnLst/>
              <a:rect l="0" t="0" r="0" b="0"/>
              <a:pathLst>
                <a:path w="168924" h="217081">
                  <a:moveTo>
                    <a:pt x="30527" y="4279"/>
                  </a:moveTo>
                  <a:lnTo>
                    <a:pt x="26110" y="50606"/>
                  </a:lnTo>
                  <a:lnTo>
                    <a:pt x="15409" y="86779"/>
                  </a:lnTo>
                  <a:lnTo>
                    <a:pt x="3447" y="113167"/>
                  </a:lnTo>
                  <a:lnTo>
                    <a:pt x="0" y="133418"/>
                  </a:lnTo>
                  <a:lnTo>
                    <a:pt x="1854" y="139374"/>
                  </a:lnTo>
                  <a:lnTo>
                    <a:pt x="5864" y="142419"/>
                  </a:lnTo>
                  <a:lnTo>
                    <a:pt x="11312" y="143525"/>
                  </a:lnTo>
                  <a:lnTo>
                    <a:pt x="39059" y="141430"/>
                  </a:lnTo>
                  <a:lnTo>
                    <a:pt x="51577" y="147213"/>
                  </a:lnTo>
                  <a:lnTo>
                    <a:pt x="54730" y="152268"/>
                  </a:lnTo>
                  <a:lnTo>
                    <a:pt x="60457" y="208487"/>
                  </a:lnTo>
                  <a:lnTo>
                    <a:pt x="64349" y="215307"/>
                  </a:lnTo>
                  <a:lnTo>
                    <a:pt x="70641" y="217080"/>
                  </a:lnTo>
                  <a:lnTo>
                    <a:pt x="87494" y="211654"/>
                  </a:lnTo>
                  <a:lnTo>
                    <a:pt x="108940" y="197422"/>
                  </a:lnTo>
                  <a:lnTo>
                    <a:pt x="137547" y="157967"/>
                  </a:lnTo>
                  <a:lnTo>
                    <a:pt x="161651" y="104133"/>
                  </a:lnTo>
                  <a:lnTo>
                    <a:pt x="168923" y="64479"/>
                  </a:lnTo>
                  <a:lnTo>
                    <a:pt x="166660" y="32286"/>
                  </a:lnTo>
                  <a:lnTo>
                    <a:pt x="160064" y="16419"/>
                  </a:lnTo>
                  <a:lnTo>
                    <a:pt x="155717" y="9598"/>
                  </a:lnTo>
                  <a:lnTo>
                    <a:pt x="149120" y="5052"/>
                  </a:lnTo>
                  <a:lnTo>
                    <a:pt x="131928" y="0"/>
                  </a:lnTo>
                  <a:lnTo>
                    <a:pt x="116891" y="220"/>
                  </a:lnTo>
                  <a:lnTo>
                    <a:pt x="97095" y="42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5" name="Freeform 44"/>
          <p:cNvSpPr/>
          <p:nvPr/>
        </p:nvSpPr>
        <p:spPr>
          <a:xfrm>
            <a:off x="4984455" y="3588489"/>
            <a:ext cx="956427" cy="1310919"/>
          </a:xfrm>
          <a:custGeom>
            <a:avLst/>
            <a:gdLst/>
            <a:ahLst/>
            <a:cxnLst/>
            <a:rect l="0" t="0" r="0" b="0"/>
            <a:pathLst>
              <a:path w="956427" h="1310919">
                <a:moveTo>
                  <a:pt x="657216" y="155983"/>
                </a:moveTo>
                <a:lnTo>
                  <a:pt x="632527" y="126363"/>
                </a:lnTo>
                <a:lnTo>
                  <a:pt x="620355" y="108609"/>
                </a:lnTo>
                <a:lnTo>
                  <a:pt x="561293" y="53495"/>
                </a:lnTo>
                <a:lnTo>
                  <a:pt x="506055" y="21009"/>
                </a:lnTo>
                <a:lnTo>
                  <a:pt x="447147" y="3919"/>
                </a:lnTo>
                <a:lnTo>
                  <a:pt x="390744" y="0"/>
                </a:lnTo>
                <a:lnTo>
                  <a:pt x="330626" y="5204"/>
                </a:lnTo>
                <a:lnTo>
                  <a:pt x="286606" y="13574"/>
                </a:lnTo>
                <a:lnTo>
                  <a:pt x="226536" y="42665"/>
                </a:lnTo>
                <a:lnTo>
                  <a:pt x="171721" y="74469"/>
                </a:lnTo>
                <a:lnTo>
                  <a:pt x="109661" y="122848"/>
                </a:lnTo>
                <a:lnTo>
                  <a:pt x="65408" y="177055"/>
                </a:lnTo>
                <a:lnTo>
                  <a:pt x="35152" y="234948"/>
                </a:lnTo>
                <a:lnTo>
                  <a:pt x="17126" y="291756"/>
                </a:lnTo>
                <a:lnTo>
                  <a:pt x="5525" y="345114"/>
                </a:lnTo>
                <a:lnTo>
                  <a:pt x="600" y="407417"/>
                </a:lnTo>
                <a:lnTo>
                  <a:pt x="0" y="461444"/>
                </a:lnTo>
                <a:lnTo>
                  <a:pt x="7450" y="516632"/>
                </a:lnTo>
                <a:lnTo>
                  <a:pt x="23303" y="574514"/>
                </a:lnTo>
                <a:lnTo>
                  <a:pt x="35612" y="634676"/>
                </a:lnTo>
                <a:lnTo>
                  <a:pt x="53589" y="685357"/>
                </a:lnTo>
                <a:lnTo>
                  <a:pt x="72482" y="738925"/>
                </a:lnTo>
                <a:lnTo>
                  <a:pt x="89808" y="794023"/>
                </a:lnTo>
                <a:lnTo>
                  <a:pt x="111037" y="848497"/>
                </a:lnTo>
                <a:lnTo>
                  <a:pt x="138568" y="911584"/>
                </a:lnTo>
                <a:lnTo>
                  <a:pt x="161658" y="965202"/>
                </a:lnTo>
                <a:lnTo>
                  <a:pt x="195629" y="1028106"/>
                </a:lnTo>
                <a:lnTo>
                  <a:pt x="230955" y="1087366"/>
                </a:lnTo>
                <a:lnTo>
                  <a:pt x="266974" y="1142414"/>
                </a:lnTo>
                <a:lnTo>
                  <a:pt x="326889" y="1204214"/>
                </a:lnTo>
                <a:lnTo>
                  <a:pt x="384577" y="1251876"/>
                </a:lnTo>
                <a:lnTo>
                  <a:pt x="442775" y="1284962"/>
                </a:lnTo>
                <a:lnTo>
                  <a:pt x="496593" y="1301160"/>
                </a:lnTo>
                <a:lnTo>
                  <a:pt x="551849" y="1310918"/>
                </a:lnTo>
                <a:lnTo>
                  <a:pt x="604828" y="1309921"/>
                </a:lnTo>
                <a:lnTo>
                  <a:pt x="663586" y="1293265"/>
                </a:lnTo>
                <a:lnTo>
                  <a:pt x="717757" y="1259979"/>
                </a:lnTo>
                <a:lnTo>
                  <a:pt x="773182" y="1205933"/>
                </a:lnTo>
                <a:lnTo>
                  <a:pt x="823590" y="1145588"/>
                </a:lnTo>
                <a:lnTo>
                  <a:pt x="858593" y="1089710"/>
                </a:lnTo>
                <a:lnTo>
                  <a:pt x="881666" y="1037268"/>
                </a:lnTo>
                <a:lnTo>
                  <a:pt x="904031" y="982393"/>
                </a:lnTo>
                <a:lnTo>
                  <a:pt x="920536" y="927038"/>
                </a:lnTo>
                <a:lnTo>
                  <a:pt x="938178" y="869122"/>
                </a:lnTo>
                <a:lnTo>
                  <a:pt x="950840" y="808954"/>
                </a:lnTo>
                <a:lnTo>
                  <a:pt x="955601" y="745910"/>
                </a:lnTo>
                <a:lnTo>
                  <a:pt x="956426" y="696594"/>
                </a:lnTo>
                <a:lnTo>
                  <a:pt x="955746" y="647773"/>
                </a:lnTo>
                <a:lnTo>
                  <a:pt x="947702" y="586927"/>
                </a:lnTo>
                <a:lnTo>
                  <a:pt x="937210" y="526181"/>
                </a:lnTo>
                <a:lnTo>
                  <a:pt x="920515" y="468741"/>
                </a:lnTo>
                <a:lnTo>
                  <a:pt x="904889" y="409865"/>
                </a:lnTo>
                <a:lnTo>
                  <a:pt x="884271" y="357658"/>
                </a:lnTo>
                <a:lnTo>
                  <a:pt x="854404" y="298065"/>
                </a:lnTo>
                <a:lnTo>
                  <a:pt x="813360" y="239979"/>
                </a:lnTo>
                <a:lnTo>
                  <a:pt x="764119" y="185409"/>
                </a:lnTo>
                <a:lnTo>
                  <a:pt x="731215" y="167578"/>
                </a:lnTo>
                <a:lnTo>
                  <a:pt x="705514" y="163602"/>
                </a:lnTo>
                <a:lnTo>
                  <a:pt x="680531" y="165841"/>
                </a:lnTo>
                <a:lnTo>
                  <a:pt x="651796" y="177498"/>
                </a:lnTo>
                <a:lnTo>
                  <a:pt x="598969" y="21423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8" name="Group 47"/>
          <p:cNvGrpSpPr/>
          <p:nvPr/>
        </p:nvGrpSpPr>
        <p:grpSpPr>
          <a:xfrm>
            <a:off x="6091007" y="990205"/>
            <a:ext cx="120290" cy="1813989"/>
            <a:chOff x="6091007" y="990205"/>
            <a:chExt cx="120290" cy="1813989"/>
          </a:xfrm>
        </p:grpSpPr>
        <p:sp>
          <p:nvSpPr>
            <p:cNvPr id="46" name="Freeform 45"/>
            <p:cNvSpPr/>
            <p:nvPr/>
          </p:nvSpPr>
          <p:spPr>
            <a:xfrm>
              <a:off x="6190860" y="990205"/>
              <a:ext cx="20437" cy="915316"/>
            </a:xfrm>
            <a:custGeom>
              <a:avLst/>
              <a:gdLst/>
              <a:ahLst/>
              <a:cxnLst/>
              <a:rect l="0" t="0" r="0" b="0"/>
              <a:pathLst>
                <a:path w="20437" h="915316">
                  <a:moveTo>
                    <a:pt x="16642" y="0"/>
                  </a:moveTo>
                  <a:lnTo>
                    <a:pt x="16642" y="58621"/>
                  </a:lnTo>
                  <a:lnTo>
                    <a:pt x="14177" y="113281"/>
                  </a:lnTo>
                  <a:lnTo>
                    <a:pt x="9477" y="169073"/>
                  </a:lnTo>
                  <a:lnTo>
                    <a:pt x="2831" y="217282"/>
                  </a:lnTo>
                  <a:lnTo>
                    <a:pt x="559" y="277895"/>
                  </a:lnTo>
                  <a:lnTo>
                    <a:pt x="111" y="339555"/>
                  </a:lnTo>
                  <a:lnTo>
                    <a:pt x="22" y="399846"/>
                  </a:lnTo>
                  <a:lnTo>
                    <a:pt x="3" y="459758"/>
                  </a:lnTo>
                  <a:lnTo>
                    <a:pt x="1" y="522402"/>
                  </a:lnTo>
                  <a:lnTo>
                    <a:pt x="0" y="579459"/>
                  </a:lnTo>
                  <a:lnTo>
                    <a:pt x="0" y="635142"/>
                  </a:lnTo>
                  <a:lnTo>
                    <a:pt x="0" y="690643"/>
                  </a:lnTo>
                  <a:lnTo>
                    <a:pt x="0" y="743860"/>
                  </a:lnTo>
                  <a:lnTo>
                    <a:pt x="2465" y="803648"/>
                  </a:lnTo>
                  <a:lnTo>
                    <a:pt x="16858" y="865813"/>
                  </a:lnTo>
                  <a:lnTo>
                    <a:pt x="20436" y="886842"/>
                  </a:lnTo>
                  <a:lnTo>
                    <a:pt x="18945" y="905434"/>
                  </a:lnTo>
                  <a:lnTo>
                    <a:pt x="17253" y="910577"/>
                  </a:lnTo>
                  <a:lnTo>
                    <a:pt x="15200" y="913081"/>
                  </a:lnTo>
                  <a:lnTo>
                    <a:pt x="8321" y="9153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091007" y="2030336"/>
              <a:ext cx="66570" cy="773858"/>
            </a:xfrm>
            <a:custGeom>
              <a:avLst/>
              <a:gdLst/>
              <a:ahLst/>
              <a:cxnLst/>
              <a:rect l="0" t="0" r="0" b="0"/>
              <a:pathLst>
                <a:path w="66570" h="773858">
                  <a:moveTo>
                    <a:pt x="66569" y="0"/>
                  </a:moveTo>
                  <a:lnTo>
                    <a:pt x="47823" y="34745"/>
                  </a:lnTo>
                  <a:lnTo>
                    <a:pt x="45750" y="36107"/>
                  </a:lnTo>
                  <a:lnTo>
                    <a:pt x="44369" y="33317"/>
                  </a:lnTo>
                  <a:lnTo>
                    <a:pt x="43447" y="27759"/>
                  </a:lnTo>
                  <a:lnTo>
                    <a:pt x="41909" y="26827"/>
                  </a:lnTo>
                  <a:lnTo>
                    <a:pt x="39959" y="28979"/>
                  </a:lnTo>
                  <a:lnTo>
                    <a:pt x="30186" y="52363"/>
                  </a:lnTo>
                  <a:lnTo>
                    <a:pt x="23186" y="103369"/>
                  </a:lnTo>
                  <a:lnTo>
                    <a:pt x="17935" y="160438"/>
                  </a:lnTo>
                  <a:lnTo>
                    <a:pt x="17025" y="213136"/>
                  </a:lnTo>
                  <a:lnTo>
                    <a:pt x="12572" y="274445"/>
                  </a:lnTo>
                  <a:lnTo>
                    <a:pt x="15838" y="327779"/>
                  </a:lnTo>
                  <a:lnTo>
                    <a:pt x="17408" y="381220"/>
                  </a:lnTo>
                  <a:lnTo>
                    <a:pt x="22314" y="431825"/>
                  </a:lnTo>
                  <a:lnTo>
                    <a:pt x="24178" y="482363"/>
                  </a:lnTo>
                  <a:lnTo>
                    <a:pt x="24731" y="531546"/>
                  </a:lnTo>
                  <a:lnTo>
                    <a:pt x="24917" y="587583"/>
                  </a:lnTo>
                  <a:lnTo>
                    <a:pt x="18373" y="650495"/>
                  </a:lnTo>
                  <a:lnTo>
                    <a:pt x="11152" y="704707"/>
                  </a:lnTo>
                  <a:lnTo>
                    <a:pt x="1901" y="765742"/>
                  </a:lnTo>
                  <a:lnTo>
                    <a:pt x="0" y="7738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97117" y="1035280"/>
            <a:ext cx="1880558" cy="479152"/>
            <a:chOff x="7597117" y="1035280"/>
            <a:chExt cx="1880558" cy="479152"/>
          </a:xfrm>
        </p:grpSpPr>
        <p:sp>
          <p:nvSpPr>
            <p:cNvPr id="49" name="Freeform 48"/>
            <p:cNvSpPr/>
            <p:nvPr/>
          </p:nvSpPr>
          <p:spPr>
            <a:xfrm>
              <a:off x="7655365" y="1123342"/>
              <a:ext cx="8322" cy="366127"/>
            </a:xfrm>
            <a:custGeom>
              <a:avLst/>
              <a:gdLst/>
              <a:ahLst/>
              <a:cxnLst/>
              <a:rect l="0" t="0" r="0" b="0"/>
              <a:pathLst>
                <a:path w="8322" h="366127">
                  <a:moveTo>
                    <a:pt x="8321" y="0"/>
                  </a:moveTo>
                  <a:lnTo>
                    <a:pt x="1156" y="59579"/>
                  </a:lnTo>
                  <a:lnTo>
                    <a:pt x="5946" y="112717"/>
                  </a:lnTo>
                  <a:lnTo>
                    <a:pt x="7852" y="166770"/>
                  </a:lnTo>
                  <a:lnTo>
                    <a:pt x="8228" y="221963"/>
                  </a:lnTo>
                  <a:lnTo>
                    <a:pt x="1722" y="282194"/>
                  </a:lnTo>
                  <a:lnTo>
                    <a:pt x="340" y="335986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597117" y="1323047"/>
              <a:ext cx="99854" cy="16643"/>
            </a:xfrm>
            <a:custGeom>
              <a:avLst/>
              <a:gdLst/>
              <a:ahLst/>
              <a:cxnLst/>
              <a:rect l="0" t="0" r="0" b="0"/>
              <a:pathLst>
                <a:path w="99854" h="16643">
                  <a:moveTo>
                    <a:pt x="0" y="16642"/>
                  </a:moveTo>
                  <a:lnTo>
                    <a:pt x="37085" y="14793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838428" y="1048452"/>
              <a:ext cx="63256" cy="432696"/>
            </a:xfrm>
            <a:custGeom>
              <a:avLst/>
              <a:gdLst/>
              <a:ahLst/>
              <a:cxnLst/>
              <a:rect l="0" t="0" r="0" b="0"/>
              <a:pathLst>
                <a:path w="63256" h="432696">
                  <a:moveTo>
                    <a:pt x="0" y="0"/>
                  </a:moveTo>
                  <a:lnTo>
                    <a:pt x="0" y="55162"/>
                  </a:lnTo>
                  <a:lnTo>
                    <a:pt x="0" y="118189"/>
                  </a:lnTo>
                  <a:lnTo>
                    <a:pt x="925" y="179417"/>
                  </a:lnTo>
                  <a:lnTo>
                    <a:pt x="7164" y="240066"/>
                  </a:lnTo>
                  <a:lnTo>
                    <a:pt x="10322" y="249726"/>
                  </a:lnTo>
                  <a:lnTo>
                    <a:pt x="21229" y="262926"/>
                  </a:lnTo>
                  <a:lnTo>
                    <a:pt x="27097" y="264042"/>
                  </a:lnTo>
                  <a:lnTo>
                    <a:pt x="32857" y="262012"/>
                  </a:lnTo>
                  <a:lnTo>
                    <a:pt x="44189" y="252360"/>
                  </a:lnTo>
                  <a:lnTo>
                    <a:pt x="55389" y="238825"/>
                  </a:lnTo>
                  <a:lnTo>
                    <a:pt x="59115" y="237804"/>
                  </a:lnTo>
                  <a:lnTo>
                    <a:pt x="61599" y="240822"/>
                  </a:lnTo>
                  <a:lnTo>
                    <a:pt x="63255" y="246532"/>
                  </a:lnTo>
                  <a:lnTo>
                    <a:pt x="59545" y="308293"/>
                  </a:lnTo>
                  <a:lnTo>
                    <a:pt x="58503" y="359017"/>
                  </a:lnTo>
                  <a:lnTo>
                    <a:pt x="58280" y="419157"/>
                  </a:lnTo>
                  <a:lnTo>
                    <a:pt x="58247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032920" y="1054741"/>
              <a:ext cx="64006" cy="401443"/>
            </a:xfrm>
            <a:custGeom>
              <a:avLst/>
              <a:gdLst/>
              <a:ahLst/>
              <a:cxnLst/>
              <a:rect l="0" t="0" r="0" b="0"/>
              <a:pathLst>
                <a:path w="64006" h="401443">
                  <a:moveTo>
                    <a:pt x="30175" y="118527"/>
                  </a:moveTo>
                  <a:lnTo>
                    <a:pt x="43444" y="59923"/>
                  </a:lnTo>
                  <a:lnTo>
                    <a:pt x="43686" y="18056"/>
                  </a:lnTo>
                  <a:lnTo>
                    <a:pt x="41956" y="7167"/>
                  </a:lnTo>
                  <a:lnTo>
                    <a:pt x="38954" y="1757"/>
                  </a:lnTo>
                  <a:lnTo>
                    <a:pt x="35104" y="0"/>
                  </a:lnTo>
                  <a:lnTo>
                    <a:pt x="30688" y="677"/>
                  </a:lnTo>
                  <a:lnTo>
                    <a:pt x="20849" y="11292"/>
                  </a:lnTo>
                  <a:lnTo>
                    <a:pt x="11238" y="29262"/>
                  </a:lnTo>
                  <a:lnTo>
                    <a:pt x="0" y="78465"/>
                  </a:lnTo>
                  <a:lnTo>
                    <a:pt x="122" y="102571"/>
                  </a:lnTo>
                  <a:lnTo>
                    <a:pt x="6340" y="119448"/>
                  </a:lnTo>
                  <a:lnTo>
                    <a:pt x="11511" y="122839"/>
                  </a:lnTo>
                  <a:lnTo>
                    <a:pt x="17733" y="123251"/>
                  </a:lnTo>
                  <a:lnTo>
                    <a:pt x="31117" y="118777"/>
                  </a:lnTo>
                  <a:lnTo>
                    <a:pt x="43230" y="110625"/>
                  </a:lnTo>
                  <a:lnTo>
                    <a:pt x="49049" y="110485"/>
                  </a:lnTo>
                  <a:lnTo>
                    <a:pt x="54777" y="113166"/>
                  </a:lnTo>
                  <a:lnTo>
                    <a:pt x="60446" y="117727"/>
                  </a:lnTo>
                  <a:lnTo>
                    <a:pt x="63300" y="123541"/>
                  </a:lnTo>
                  <a:lnTo>
                    <a:pt x="64005" y="137397"/>
                  </a:lnTo>
                  <a:lnTo>
                    <a:pt x="56924" y="198411"/>
                  </a:lnTo>
                  <a:lnTo>
                    <a:pt x="46622" y="252376"/>
                  </a:lnTo>
                  <a:lnTo>
                    <a:pt x="33848" y="314456"/>
                  </a:lnTo>
                  <a:lnTo>
                    <a:pt x="30659" y="370800"/>
                  </a:lnTo>
                  <a:lnTo>
                    <a:pt x="30175" y="4014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304936" y="1039184"/>
              <a:ext cx="99324" cy="350432"/>
            </a:xfrm>
            <a:custGeom>
              <a:avLst/>
              <a:gdLst/>
              <a:ahLst/>
              <a:cxnLst/>
              <a:rect l="0" t="0" r="0" b="0"/>
              <a:pathLst>
                <a:path w="99324" h="350432">
                  <a:moveTo>
                    <a:pt x="99323" y="25910"/>
                  </a:moveTo>
                  <a:lnTo>
                    <a:pt x="94906" y="12658"/>
                  </a:lnTo>
                  <a:lnTo>
                    <a:pt x="85340" y="3687"/>
                  </a:lnTo>
                  <a:lnTo>
                    <a:pt x="78907" y="0"/>
                  </a:lnTo>
                  <a:lnTo>
                    <a:pt x="72768" y="315"/>
                  </a:lnTo>
                  <a:lnTo>
                    <a:pt x="61016" y="8063"/>
                  </a:lnTo>
                  <a:lnTo>
                    <a:pt x="27253" y="51498"/>
                  </a:lnTo>
                  <a:lnTo>
                    <a:pt x="5509" y="112436"/>
                  </a:lnTo>
                  <a:lnTo>
                    <a:pt x="266" y="167439"/>
                  </a:lnTo>
                  <a:lnTo>
                    <a:pt x="0" y="178510"/>
                  </a:lnTo>
                  <a:lnTo>
                    <a:pt x="3522" y="183117"/>
                  </a:lnTo>
                  <a:lnTo>
                    <a:pt x="9567" y="183415"/>
                  </a:lnTo>
                  <a:lnTo>
                    <a:pt x="24298" y="177274"/>
                  </a:lnTo>
                  <a:lnTo>
                    <a:pt x="43912" y="161571"/>
                  </a:lnTo>
                  <a:lnTo>
                    <a:pt x="78637" y="122374"/>
                  </a:lnTo>
                  <a:lnTo>
                    <a:pt x="81834" y="124428"/>
                  </a:lnTo>
                  <a:lnTo>
                    <a:pt x="82921" y="143969"/>
                  </a:lnTo>
                  <a:lnTo>
                    <a:pt x="67075" y="202958"/>
                  </a:lnTo>
                  <a:lnTo>
                    <a:pt x="53231" y="263655"/>
                  </a:lnTo>
                  <a:lnTo>
                    <a:pt x="49901" y="324234"/>
                  </a:lnTo>
                  <a:lnTo>
                    <a:pt x="49397" y="3504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448850" y="1132706"/>
              <a:ext cx="87280" cy="273493"/>
            </a:xfrm>
            <a:custGeom>
              <a:avLst/>
              <a:gdLst/>
              <a:ahLst/>
              <a:cxnLst/>
              <a:rect l="0" t="0" r="0" b="0"/>
              <a:pathLst>
                <a:path w="87280" h="273493">
                  <a:moveTo>
                    <a:pt x="38620" y="23920"/>
                  </a:moveTo>
                  <a:lnTo>
                    <a:pt x="18708" y="84579"/>
                  </a:lnTo>
                  <a:lnTo>
                    <a:pt x="7278" y="147193"/>
                  </a:lnTo>
                  <a:lnTo>
                    <a:pt x="0" y="200754"/>
                  </a:lnTo>
                  <a:lnTo>
                    <a:pt x="1825" y="263645"/>
                  </a:lnTo>
                  <a:lnTo>
                    <a:pt x="6693" y="270645"/>
                  </a:lnTo>
                  <a:lnTo>
                    <a:pt x="13637" y="273463"/>
                  </a:lnTo>
                  <a:lnTo>
                    <a:pt x="21964" y="273492"/>
                  </a:lnTo>
                  <a:lnTo>
                    <a:pt x="30290" y="267965"/>
                  </a:lnTo>
                  <a:lnTo>
                    <a:pt x="53409" y="235530"/>
                  </a:lnTo>
                  <a:lnTo>
                    <a:pt x="73703" y="179353"/>
                  </a:lnTo>
                  <a:lnTo>
                    <a:pt x="85952" y="123786"/>
                  </a:lnTo>
                  <a:lnTo>
                    <a:pt x="87279" y="66451"/>
                  </a:lnTo>
                  <a:lnTo>
                    <a:pt x="80877" y="25427"/>
                  </a:lnTo>
                  <a:lnTo>
                    <a:pt x="72502" y="7331"/>
                  </a:lnTo>
                  <a:lnTo>
                    <a:pt x="66755" y="2690"/>
                  </a:lnTo>
                  <a:lnTo>
                    <a:pt x="60150" y="521"/>
                  </a:lnTo>
                  <a:lnTo>
                    <a:pt x="52973" y="0"/>
                  </a:lnTo>
                  <a:lnTo>
                    <a:pt x="46339" y="2426"/>
                  </a:lnTo>
                  <a:lnTo>
                    <a:pt x="34038" y="12518"/>
                  </a:lnTo>
                  <a:lnTo>
                    <a:pt x="27337" y="23783"/>
                  </a:lnTo>
                  <a:lnTo>
                    <a:pt x="21977" y="405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586825" y="1098378"/>
              <a:ext cx="104987" cy="339592"/>
            </a:xfrm>
            <a:custGeom>
              <a:avLst/>
              <a:gdLst/>
              <a:ahLst/>
              <a:cxnLst/>
              <a:rect l="0" t="0" r="0" b="0"/>
              <a:pathLst>
                <a:path w="104987" h="339592">
                  <a:moveTo>
                    <a:pt x="58744" y="0"/>
                  </a:moveTo>
                  <a:lnTo>
                    <a:pt x="76414" y="0"/>
                  </a:lnTo>
                  <a:lnTo>
                    <a:pt x="83467" y="3699"/>
                  </a:lnTo>
                  <a:lnTo>
                    <a:pt x="96236" y="17670"/>
                  </a:lnTo>
                  <a:lnTo>
                    <a:pt x="103145" y="36207"/>
                  </a:lnTo>
                  <a:lnTo>
                    <a:pt x="104986" y="46327"/>
                  </a:lnTo>
                  <a:lnTo>
                    <a:pt x="95581" y="93937"/>
                  </a:lnTo>
                  <a:lnTo>
                    <a:pt x="84863" y="123063"/>
                  </a:lnTo>
                  <a:lnTo>
                    <a:pt x="62259" y="160219"/>
                  </a:lnTo>
                  <a:lnTo>
                    <a:pt x="33359" y="215803"/>
                  </a:lnTo>
                  <a:lnTo>
                    <a:pt x="15926" y="249524"/>
                  </a:lnTo>
                  <a:lnTo>
                    <a:pt x="3168" y="306861"/>
                  </a:lnTo>
                  <a:lnTo>
                    <a:pt x="2277" y="318295"/>
                  </a:lnTo>
                  <a:lnTo>
                    <a:pt x="4458" y="326842"/>
                  </a:lnTo>
                  <a:lnTo>
                    <a:pt x="8684" y="333465"/>
                  </a:lnTo>
                  <a:lnTo>
                    <a:pt x="14276" y="338805"/>
                  </a:lnTo>
                  <a:lnTo>
                    <a:pt x="20778" y="339591"/>
                  </a:lnTo>
                  <a:lnTo>
                    <a:pt x="35398" y="333068"/>
                  </a:lnTo>
                  <a:lnTo>
                    <a:pt x="46211" y="318458"/>
                  </a:lnTo>
                  <a:lnTo>
                    <a:pt x="53174" y="297788"/>
                  </a:lnTo>
                  <a:lnTo>
                    <a:pt x="57643" y="239317"/>
                  </a:lnTo>
                  <a:lnTo>
                    <a:pt x="54109" y="183183"/>
                  </a:lnTo>
                  <a:lnTo>
                    <a:pt x="36941" y="141276"/>
                  </a:lnTo>
                  <a:lnTo>
                    <a:pt x="4234" y="85744"/>
                  </a:lnTo>
                  <a:lnTo>
                    <a:pt x="0" y="67695"/>
                  </a:lnTo>
                  <a:lnTo>
                    <a:pt x="166" y="58998"/>
                  </a:lnTo>
                  <a:lnTo>
                    <a:pt x="3050" y="51352"/>
                  </a:lnTo>
                  <a:lnTo>
                    <a:pt x="25460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702759" y="1073415"/>
              <a:ext cx="126608" cy="381640"/>
            </a:xfrm>
            <a:custGeom>
              <a:avLst/>
              <a:gdLst/>
              <a:ahLst/>
              <a:cxnLst/>
              <a:rect l="0" t="0" r="0" b="0"/>
              <a:pathLst>
                <a:path w="126608" h="381640">
                  <a:moveTo>
                    <a:pt x="75947" y="0"/>
                  </a:moveTo>
                  <a:lnTo>
                    <a:pt x="93616" y="0"/>
                  </a:lnTo>
                  <a:lnTo>
                    <a:pt x="107223" y="4931"/>
                  </a:lnTo>
                  <a:lnTo>
                    <a:pt x="113439" y="8835"/>
                  </a:lnTo>
                  <a:lnTo>
                    <a:pt x="122813" y="23034"/>
                  </a:lnTo>
                  <a:lnTo>
                    <a:pt x="126607" y="31998"/>
                  </a:lnTo>
                  <a:lnTo>
                    <a:pt x="125891" y="54286"/>
                  </a:lnTo>
                  <a:lnTo>
                    <a:pt x="109233" y="115417"/>
                  </a:lnTo>
                  <a:lnTo>
                    <a:pt x="93720" y="153983"/>
                  </a:lnTo>
                  <a:lnTo>
                    <a:pt x="54770" y="212082"/>
                  </a:lnTo>
                  <a:lnTo>
                    <a:pt x="21629" y="274345"/>
                  </a:lnTo>
                  <a:lnTo>
                    <a:pt x="63" y="330218"/>
                  </a:lnTo>
                  <a:lnTo>
                    <a:pt x="0" y="348318"/>
                  </a:lnTo>
                  <a:lnTo>
                    <a:pt x="9579" y="374102"/>
                  </a:lnTo>
                  <a:lnTo>
                    <a:pt x="15059" y="378840"/>
                  </a:lnTo>
                  <a:lnTo>
                    <a:pt x="21487" y="381074"/>
                  </a:lnTo>
                  <a:lnTo>
                    <a:pt x="28546" y="381639"/>
                  </a:lnTo>
                  <a:lnTo>
                    <a:pt x="41319" y="377335"/>
                  </a:lnTo>
                  <a:lnTo>
                    <a:pt x="47315" y="373599"/>
                  </a:lnTo>
                  <a:lnTo>
                    <a:pt x="56441" y="362051"/>
                  </a:lnTo>
                  <a:lnTo>
                    <a:pt x="66778" y="335025"/>
                  </a:lnTo>
                  <a:lnTo>
                    <a:pt x="70947" y="312547"/>
                  </a:lnTo>
                  <a:lnTo>
                    <a:pt x="63828" y="253637"/>
                  </a:lnTo>
                  <a:lnTo>
                    <a:pt x="48120" y="192466"/>
                  </a:lnTo>
                  <a:lnTo>
                    <a:pt x="35249" y="157389"/>
                  </a:lnTo>
                  <a:lnTo>
                    <a:pt x="8915" y="109359"/>
                  </a:lnTo>
                  <a:lnTo>
                    <a:pt x="8146" y="101567"/>
                  </a:lnTo>
                  <a:lnTo>
                    <a:pt x="12221" y="87979"/>
                  </a:lnTo>
                  <a:lnTo>
                    <a:pt x="29328" y="69933"/>
                  </a:lnTo>
                  <a:lnTo>
                    <a:pt x="51964" y="52875"/>
                  </a:lnTo>
                  <a:lnTo>
                    <a:pt x="70526" y="46614"/>
                  </a:lnTo>
                  <a:lnTo>
                    <a:pt x="117552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678853" y="1035280"/>
              <a:ext cx="148377" cy="479152"/>
            </a:xfrm>
            <a:custGeom>
              <a:avLst/>
              <a:gdLst/>
              <a:ahLst/>
              <a:cxnLst/>
              <a:rect l="0" t="0" r="0" b="0"/>
              <a:pathLst>
                <a:path w="148377" h="479152">
                  <a:moveTo>
                    <a:pt x="49927" y="21493"/>
                  </a:moveTo>
                  <a:lnTo>
                    <a:pt x="58761" y="8241"/>
                  </a:lnTo>
                  <a:lnTo>
                    <a:pt x="65062" y="4337"/>
                  </a:lnTo>
                  <a:lnTo>
                    <a:pt x="81925" y="0"/>
                  </a:lnTo>
                  <a:lnTo>
                    <a:pt x="112210" y="1975"/>
                  </a:lnTo>
                  <a:lnTo>
                    <a:pt x="131232" y="10970"/>
                  </a:lnTo>
                  <a:lnTo>
                    <a:pt x="140189" y="17251"/>
                  </a:lnTo>
                  <a:lnTo>
                    <a:pt x="145235" y="26062"/>
                  </a:lnTo>
                  <a:lnTo>
                    <a:pt x="148376" y="48178"/>
                  </a:lnTo>
                  <a:lnTo>
                    <a:pt x="140543" y="95514"/>
                  </a:lnTo>
                  <a:lnTo>
                    <a:pt x="130400" y="121088"/>
                  </a:lnTo>
                  <a:lnTo>
                    <a:pt x="87727" y="181279"/>
                  </a:lnTo>
                  <a:lnTo>
                    <a:pt x="58260" y="228463"/>
                  </a:lnTo>
                  <a:lnTo>
                    <a:pt x="56096" y="245692"/>
                  </a:lnTo>
                  <a:lnTo>
                    <a:pt x="56814" y="254169"/>
                  </a:lnTo>
                  <a:lnTo>
                    <a:pt x="60066" y="258897"/>
                  </a:lnTo>
                  <a:lnTo>
                    <a:pt x="65007" y="261123"/>
                  </a:lnTo>
                  <a:lnTo>
                    <a:pt x="101702" y="262472"/>
                  </a:lnTo>
                  <a:lnTo>
                    <a:pt x="110331" y="265356"/>
                  </a:lnTo>
                  <a:lnTo>
                    <a:pt x="122384" y="275957"/>
                  </a:lnTo>
                  <a:lnTo>
                    <a:pt x="124120" y="283592"/>
                  </a:lnTo>
                  <a:lnTo>
                    <a:pt x="121117" y="301937"/>
                  </a:lnTo>
                  <a:lnTo>
                    <a:pt x="109030" y="328639"/>
                  </a:lnTo>
                  <a:lnTo>
                    <a:pt x="58735" y="387576"/>
                  </a:lnTo>
                  <a:lnTo>
                    <a:pt x="16833" y="448330"/>
                  </a:lnTo>
                  <a:lnTo>
                    <a:pt x="0" y="4791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933480" y="1096187"/>
              <a:ext cx="104939" cy="335608"/>
            </a:xfrm>
            <a:custGeom>
              <a:avLst/>
              <a:gdLst/>
              <a:ahLst/>
              <a:cxnLst/>
              <a:rect l="0" t="0" r="0" b="0"/>
              <a:pathLst>
                <a:path w="104939" h="335608">
                  <a:moveTo>
                    <a:pt x="53252" y="10512"/>
                  </a:moveTo>
                  <a:lnTo>
                    <a:pt x="62087" y="1678"/>
                  </a:lnTo>
                  <a:lnTo>
                    <a:pt x="68388" y="0"/>
                  </a:lnTo>
                  <a:lnTo>
                    <a:pt x="85251" y="601"/>
                  </a:lnTo>
                  <a:lnTo>
                    <a:pt x="92151" y="4829"/>
                  </a:lnTo>
                  <a:lnTo>
                    <a:pt x="102284" y="19390"/>
                  </a:lnTo>
                  <a:lnTo>
                    <a:pt x="104938" y="40654"/>
                  </a:lnTo>
                  <a:lnTo>
                    <a:pt x="102111" y="64589"/>
                  </a:lnTo>
                  <a:lnTo>
                    <a:pt x="74861" y="126713"/>
                  </a:lnTo>
                  <a:lnTo>
                    <a:pt x="47628" y="180034"/>
                  </a:lnTo>
                  <a:lnTo>
                    <a:pt x="18831" y="241887"/>
                  </a:lnTo>
                  <a:lnTo>
                    <a:pt x="696" y="293286"/>
                  </a:lnTo>
                  <a:lnTo>
                    <a:pt x="0" y="310007"/>
                  </a:lnTo>
                  <a:lnTo>
                    <a:pt x="1108" y="318349"/>
                  </a:lnTo>
                  <a:lnTo>
                    <a:pt x="4621" y="324835"/>
                  </a:lnTo>
                  <a:lnTo>
                    <a:pt x="15921" y="334507"/>
                  </a:lnTo>
                  <a:lnTo>
                    <a:pt x="21893" y="335607"/>
                  </a:lnTo>
                  <a:lnTo>
                    <a:pt x="27723" y="334491"/>
                  </a:lnTo>
                  <a:lnTo>
                    <a:pt x="33459" y="331898"/>
                  </a:lnTo>
                  <a:lnTo>
                    <a:pt x="50367" y="314997"/>
                  </a:lnTo>
                  <a:lnTo>
                    <a:pt x="62671" y="283588"/>
                  </a:lnTo>
                  <a:lnTo>
                    <a:pt x="67543" y="227690"/>
                  </a:lnTo>
                  <a:lnTo>
                    <a:pt x="54651" y="167567"/>
                  </a:lnTo>
                  <a:lnTo>
                    <a:pt x="30516" y="108367"/>
                  </a:lnTo>
                  <a:lnTo>
                    <a:pt x="11539" y="77576"/>
                  </a:lnTo>
                  <a:lnTo>
                    <a:pt x="10651" y="72788"/>
                  </a:lnTo>
                  <a:lnTo>
                    <a:pt x="11647" y="604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103371" y="1154947"/>
              <a:ext cx="89574" cy="268028"/>
            </a:xfrm>
            <a:custGeom>
              <a:avLst/>
              <a:gdLst/>
              <a:ahLst/>
              <a:cxnLst/>
              <a:rect l="0" t="0" r="0" b="0"/>
              <a:pathLst>
                <a:path w="89574" h="268028">
                  <a:moveTo>
                    <a:pt x="49782" y="18321"/>
                  </a:moveTo>
                  <a:lnTo>
                    <a:pt x="25117" y="76703"/>
                  </a:lnTo>
                  <a:lnTo>
                    <a:pt x="8203" y="138023"/>
                  </a:lnTo>
                  <a:lnTo>
                    <a:pt x="955" y="197937"/>
                  </a:lnTo>
                  <a:lnTo>
                    <a:pt x="0" y="258413"/>
                  </a:lnTo>
                  <a:lnTo>
                    <a:pt x="4575" y="265291"/>
                  </a:lnTo>
                  <a:lnTo>
                    <a:pt x="12248" y="268027"/>
                  </a:lnTo>
                  <a:lnTo>
                    <a:pt x="21985" y="268002"/>
                  </a:lnTo>
                  <a:lnTo>
                    <a:pt x="29402" y="265212"/>
                  </a:lnTo>
                  <a:lnTo>
                    <a:pt x="40107" y="254715"/>
                  </a:lnTo>
                  <a:lnTo>
                    <a:pt x="64932" y="197692"/>
                  </a:lnTo>
                  <a:lnTo>
                    <a:pt x="78525" y="154050"/>
                  </a:lnTo>
                  <a:lnTo>
                    <a:pt x="86885" y="98734"/>
                  </a:lnTo>
                  <a:lnTo>
                    <a:pt x="89573" y="54374"/>
                  </a:lnTo>
                  <a:lnTo>
                    <a:pt x="79689" y="3322"/>
                  </a:lnTo>
                  <a:lnTo>
                    <a:pt x="75267" y="0"/>
                  </a:lnTo>
                  <a:lnTo>
                    <a:pt x="69546" y="560"/>
                  </a:lnTo>
                  <a:lnTo>
                    <a:pt x="58566" y="67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254905" y="1198231"/>
              <a:ext cx="106275" cy="241341"/>
            </a:xfrm>
            <a:custGeom>
              <a:avLst/>
              <a:gdLst/>
              <a:ahLst/>
              <a:cxnLst/>
              <a:rect l="0" t="0" r="0" b="0"/>
              <a:pathLst>
                <a:path w="106275" h="241341">
                  <a:moveTo>
                    <a:pt x="106274" y="0"/>
                  </a:moveTo>
                  <a:lnTo>
                    <a:pt x="71529" y="27581"/>
                  </a:lnTo>
                  <a:lnTo>
                    <a:pt x="30100" y="86701"/>
                  </a:lnTo>
                  <a:lnTo>
                    <a:pt x="7714" y="141552"/>
                  </a:lnTo>
                  <a:lnTo>
                    <a:pt x="0" y="190273"/>
                  </a:lnTo>
                  <a:lnTo>
                    <a:pt x="3876" y="212155"/>
                  </a:lnTo>
                  <a:lnTo>
                    <a:pt x="7499" y="221874"/>
                  </a:lnTo>
                  <a:lnTo>
                    <a:pt x="18920" y="235137"/>
                  </a:lnTo>
                  <a:lnTo>
                    <a:pt x="25849" y="239969"/>
                  </a:lnTo>
                  <a:lnTo>
                    <a:pt x="32317" y="241340"/>
                  </a:lnTo>
                  <a:lnTo>
                    <a:pt x="38478" y="240406"/>
                  </a:lnTo>
                  <a:lnTo>
                    <a:pt x="44435" y="237934"/>
                  </a:lnTo>
                  <a:lnTo>
                    <a:pt x="55984" y="225325"/>
                  </a:lnTo>
                  <a:lnTo>
                    <a:pt x="74048" y="191514"/>
                  </a:lnTo>
                  <a:lnTo>
                    <a:pt x="75618" y="172334"/>
                  </a:lnTo>
                  <a:lnTo>
                    <a:pt x="74742" y="162042"/>
                  </a:lnTo>
                  <a:lnTo>
                    <a:pt x="71385" y="157954"/>
                  </a:lnTo>
                  <a:lnTo>
                    <a:pt x="66372" y="158003"/>
                  </a:lnTo>
                  <a:lnTo>
                    <a:pt x="48531" y="168858"/>
                  </a:lnTo>
                  <a:lnTo>
                    <a:pt x="42816" y="173593"/>
                  </a:lnTo>
                  <a:lnTo>
                    <a:pt x="34000" y="188716"/>
                  </a:lnTo>
                  <a:lnTo>
                    <a:pt x="23064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347749" y="1189910"/>
              <a:ext cx="129926" cy="288525"/>
            </a:xfrm>
            <a:custGeom>
              <a:avLst/>
              <a:gdLst/>
              <a:ahLst/>
              <a:cxnLst/>
              <a:rect l="0" t="0" r="0" b="0"/>
              <a:pathLst>
                <a:path w="129926" h="288525">
                  <a:moveTo>
                    <a:pt x="129925" y="0"/>
                  </a:moveTo>
                  <a:lnTo>
                    <a:pt x="105202" y="14211"/>
                  </a:lnTo>
                  <a:lnTo>
                    <a:pt x="70431" y="55119"/>
                  </a:lnTo>
                  <a:lnTo>
                    <a:pt x="38960" y="117544"/>
                  </a:lnTo>
                  <a:lnTo>
                    <a:pt x="16316" y="172175"/>
                  </a:lnTo>
                  <a:lnTo>
                    <a:pt x="0" y="232286"/>
                  </a:lnTo>
                  <a:lnTo>
                    <a:pt x="205" y="266065"/>
                  </a:lnTo>
                  <a:lnTo>
                    <a:pt x="1840" y="277229"/>
                  </a:lnTo>
                  <a:lnTo>
                    <a:pt x="6628" y="283747"/>
                  </a:lnTo>
                  <a:lnTo>
                    <a:pt x="13518" y="287168"/>
                  </a:lnTo>
                  <a:lnTo>
                    <a:pt x="21810" y="288524"/>
                  </a:lnTo>
                  <a:lnTo>
                    <a:pt x="35954" y="285100"/>
                  </a:lnTo>
                  <a:lnTo>
                    <a:pt x="60101" y="267835"/>
                  </a:lnTo>
                  <a:lnTo>
                    <a:pt x="81753" y="245694"/>
                  </a:lnTo>
                  <a:lnTo>
                    <a:pt x="95892" y="213104"/>
                  </a:lnTo>
                  <a:lnTo>
                    <a:pt x="100006" y="193641"/>
                  </a:lnTo>
                  <a:lnTo>
                    <a:pt x="98753" y="175745"/>
                  </a:lnTo>
                  <a:lnTo>
                    <a:pt x="94351" y="171712"/>
                  </a:lnTo>
                  <a:lnTo>
                    <a:pt x="87718" y="170873"/>
                  </a:lnTo>
                  <a:lnTo>
                    <a:pt x="79597" y="172163"/>
                  </a:lnTo>
                  <a:lnTo>
                    <a:pt x="63178" y="180992"/>
                  </a:lnTo>
                  <a:lnTo>
                    <a:pt x="1343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079738" y="2064888"/>
            <a:ext cx="1052818" cy="456391"/>
            <a:chOff x="8079738" y="2064888"/>
            <a:chExt cx="1052818" cy="456391"/>
          </a:xfrm>
        </p:grpSpPr>
        <p:sp>
          <p:nvSpPr>
            <p:cNvPr id="63" name="Freeform 62"/>
            <p:cNvSpPr/>
            <p:nvPr/>
          </p:nvSpPr>
          <p:spPr>
            <a:xfrm>
              <a:off x="8079738" y="2064888"/>
              <a:ext cx="290168" cy="306612"/>
            </a:xfrm>
            <a:custGeom>
              <a:avLst/>
              <a:gdLst/>
              <a:ahLst/>
              <a:cxnLst/>
              <a:rect l="0" t="0" r="0" b="0"/>
              <a:pathLst>
                <a:path w="290168" h="306612">
                  <a:moveTo>
                    <a:pt x="0" y="206758"/>
                  </a:moveTo>
                  <a:lnTo>
                    <a:pt x="63154" y="154238"/>
                  </a:lnTo>
                  <a:lnTo>
                    <a:pt x="125246" y="104212"/>
                  </a:lnTo>
                  <a:lnTo>
                    <a:pt x="180346" y="57720"/>
                  </a:lnTo>
                  <a:lnTo>
                    <a:pt x="240219" y="13761"/>
                  </a:lnTo>
                  <a:lnTo>
                    <a:pt x="257468" y="2022"/>
                  </a:lnTo>
                  <a:lnTo>
                    <a:pt x="265950" y="0"/>
                  </a:lnTo>
                  <a:lnTo>
                    <a:pt x="282772" y="2686"/>
                  </a:lnTo>
                  <a:lnTo>
                    <a:pt x="287443" y="8764"/>
                  </a:lnTo>
                  <a:lnTo>
                    <a:pt x="290167" y="27846"/>
                  </a:lnTo>
                  <a:lnTo>
                    <a:pt x="275457" y="88710"/>
                  </a:lnTo>
                  <a:lnTo>
                    <a:pt x="259253" y="143170"/>
                  </a:lnTo>
                  <a:lnTo>
                    <a:pt x="244889" y="200704"/>
                  </a:lnTo>
                  <a:lnTo>
                    <a:pt x="235614" y="254119"/>
                  </a:lnTo>
                  <a:lnTo>
                    <a:pt x="232989" y="3066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445864" y="2112653"/>
              <a:ext cx="173322" cy="258847"/>
            </a:xfrm>
            <a:custGeom>
              <a:avLst/>
              <a:gdLst/>
              <a:ahLst/>
              <a:cxnLst/>
              <a:rect l="0" t="0" r="0" b="0"/>
              <a:pathLst>
                <a:path w="173322" h="258847">
                  <a:moveTo>
                    <a:pt x="0" y="125709"/>
                  </a:moveTo>
                  <a:lnTo>
                    <a:pt x="23034" y="89503"/>
                  </a:lnTo>
                  <a:lnTo>
                    <a:pt x="83906" y="31939"/>
                  </a:lnTo>
                  <a:lnTo>
                    <a:pt x="129324" y="3737"/>
                  </a:lnTo>
                  <a:lnTo>
                    <a:pt x="150550" y="0"/>
                  </a:lnTo>
                  <a:lnTo>
                    <a:pt x="161387" y="298"/>
                  </a:lnTo>
                  <a:lnTo>
                    <a:pt x="167688" y="5119"/>
                  </a:lnTo>
                  <a:lnTo>
                    <a:pt x="170964" y="12956"/>
                  </a:lnTo>
                  <a:lnTo>
                    <a:pt x="173321" y="65181"/>
                  </a:lnTo>
                  <a:lnTo>
                    <a:pt x="163095" y="124644"/>
                  </a:lnTo>
                  <a:lnTo>
                    <a:pt x="146725" y="177822"/>
                  </a:lnTo>
                  <a:lnTo>
                    <a:pt x="135109" y="236214"/>
                  </a:lnTo>
                  <a:lnTo>
                    <a:pt x="133137" y="2588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720458" y="2131121"/>
              <a:ext cx="166243" cy="273663"/>
            </a:xfrm>
            <a:custGeom>
              <a:avLst/>
              <a:gdLst/>
              <a:ahLst/>
              <a:cxnLst/>
              <a:rect l="0" t="0" r="0" b="0"/>
              <a:pathLst>
                <a:path w="166243" h="273663">
                  <a:moveTo>
                    <a:pt x="0" y="132204"/>
                  </a:moveTo>
                  <a:lnTo>
                    <a:pt x="47099" y="69963"/>
                  </a:lnTo>
                  <a:lnTo>
                    <a:pt x="109474" y="18524"/>
                  </a:lnTo>
                  <a:lnTo>
                    <a:pt x="137940" y="1853"/>
                  </a:lnTo>
                  <a:lnTo>
                    <a:pt x="146509" y="0"/>
                  </a:lnTo>
                  <a:lnTo>
                    <a:pt x="154072" y="614"/>
                  </a:lnTo>
                  <a:lnTo>
                    <a:pt x="160962" y="2872"/>
                  </a:lnTo>
                  <a:lnTo>
                    <a:pt x="164631" y="9000"/>
                  </a:lnTo>
                  <a:lnTo>
                    <a:pt x="166242" y="28137"/>
                  </a:lnTo>
                  <a:lnTo>
                    <a:pt x="154824" y="86325"/>
                  </a:lnTo>
                  <a:lnTo>
                    <a:pt x="141392" y="147279"/>
                  </a:lnTo>
                  <a:lnTo>
                    <a:pt x="134767" y="201750"/>
                  </a:lnTo>
                  <a:lnTo>
                    <a:pt x="135308" y="249869"/>
                  </a:lnTo>
                  <a:lnTo>
                    <a:pt x="149780" y="2736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044980" y="2145620"/>
              <a:ext cx="87576" cy="375659"/>
            </a:xfrm>
            <a:custGeom>
              <a:avLst/>
              <a:gdLst/>
              <a:ahLst/>
              <a:cxnLst/>
              <a:rect l="0" t="0" r="0" b="0"/>
              <a:pathLst>
                <a:path w="87576" h="375659">
                  <a:moveTo>
                    <a:pt x="0" y="76100"/>
                  </a:moveTo>
                  <a:lnTo>
                    <a:pt x="20836" y="28727"/>
                  </a:lnTo>
                  <a:lnTo>
                    <a:pt x="31141" y="14673"/>
                  </a:lnTo>
                  <a:lnTo>
                    <a:pt x="46816" y="4728"/>
                  </a:lnTo>
                  <a:lnTo>
                    <a:pt x="56174" y="782"/>
                  </a:lnTo>
                  <a:lnTo>
                    <a:pt x="64262" y="0"/>
                  </a:lnTo>
                  <a:lnTo>
                    <a:pt x="78179" y="4063"/>
                  </a:lnTo>
                  <a:lnTo>
                    <a:pt x="82630" y="10508"/>
                  </a:lnTo>
                  <a:lnTo>
                    <a:pt x="87575" y="29998"/>
                  </a:lnTo>
                  <a:lnTo>
                    <a:pt x="81958" y="87025"/>
                  </a:lnTo>
                  <a:lnTo>
                    <a:pt x="71868" y="140409"/>
                  </a:lnTo>
                  <a:lnTo>
                    <a:pt x="60047" y="196394"/>
                  </a:lnTo>
                  <a:lnTo>
                    <a:pt x="45795" y="257448"/>
                  </a:lnTo>
                  <a:lnTo>
                    <a:pt x="38015" y="314298"/>
                  </a:lnTo>
                  <a:lnTo>
                    <a:pt x="33284" y="375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741523" y="4260377"/>
            <a:ext cx="3315907" cy="1214823"/>
            <a:chOff x="5741523" y="4260377"/>
            <a:chExt cx="3315907" cy="1214823"/>
          </a:xfrm>
        </p:grpSpPr>
        <p:sp>
          <p:nvSpPr>
            <p:cNvPr id="68" name="Freeform 67"/>
            <p:cNvSpPr/>
            <p:nvPr/>
          </p:nvSpPr>
          <p:spPr>
            <a:xfrm>
              <a:off x="5741523" y="4767961"/>
              <a:ext cx="2188437" cy="707239"/>
            </a:xfrm>
            <a:custGeom>
              <a:avLst/>
              <a:gdLst/>
              <a:ahLst/>
              <a:cxnLst/>
              <a:rect l="0" t="0" r="0" b="0"/>
              <a:pathLst>
                <a:path w="2188437" h="707239">
                  <a:moveTo>
                    <a:pt x="0" y="0"/>
                  </a:moveTo>
                  <a:lnTo>
                    <a:pt x="23978" y="63097"/>
                  </a:lnTo>
                  <a:lnTo>
                    <a:pt x="62050" y="118912"/>
                  </a:lnTo>
                  <a:lnTo>
                    <a:pt x="101865" y="175852"/>
                  </a:lnTo>
                  <a:lnTo>
                    <a:pt x="154140" y="236936"/>
                  </a:lnTo>
                  <a:lnTo>
                    <a:pt x="208711" y="299711"/>
                  </a:lnTo>
                  <a:lnTo>
                    <a:pt x="266314" y="357814"/>
                  </a:lnTo>
                  <a:lnTo>
                    <a:pt x="325449" y="416053"/>
                  </a:lnTo>
                  <a:lnTo>
                    <a:pt x="382922" y="465054"/>
                  </a:lnTo>
                  <a:lnTo>
                    <a:pt x="445895" y="507431"/>
                  </a:lnTo>
                  <a:lnTo>
                    <a:pt x="506529" y="549103"/>
                  </a:lnTo>
                  <a:lnTo>
                    <a:pt x="563136" y="579323"/>
                  </a:lnTo>
                  <a:lnTo>
                    <a:pt x="622719" y="607387"/>
                  </a:lnTo>
                  <a:lnTo>
                    <a:pt x="686017" y="635167"/>
                  </a:lnTo>
                  <a:lnTo>
                    <a:pt x="740755" y="654896"/>
                  </a:lnTo>
                  <a:lnTo>
                    <a:pt x="804221" y="670906"/>
                  </a:lnTo>
                  <a:lnTo>
                    <a:pt x="857587" y="682261"/>
                  </a:lnTo>
                  <a:lnTo>
                    <a:pt x="920760" y="695261"/>
                  </a:lnTo>
                  <a:lnTo>
                    <a:pt x="974090" y="700701"/>
                  </a:lnTo>
                  <a:lnTo>
                    <a:pt x="1029141" y="705987"/>
                  </a:lnTo>
                  <a:lnTo>
                    <a:pt x="1084532" y="707032"/>
                  </a:lnTo>
                  <a:lnTo>
                    <a:pt x="1139989" y="707238"/>
                  </a:lnTo>
                  <a:lnTo>
                    <a:pt x="1195458" y="702862"/>
                  </a:lnTo>
                  <a:lnTo>
                    <a:pt x="1250932" y="699737"/>
                  </a:lnTo>
                  <a:lnTo>
                    <a:pt x="1306405" y="696654"/>
                  </a:lnTo>
                  <a:lnTo>
                    <a:pt x="1361878" y="687416"/>
                  </a:lnTo>
                  <a:lnTo>
                    <a:pt x="1416428" y="675763"/>
                  </a:lnTo>
                  <a:lnTo>
                    <a:pt x="1479530" y="655734"/>
                  </a:lnTo>
                  <a:lnTo>
                    <a:pt x="1538816" y="631819"/>
                  </a:lnTo>
                  <a:lnTo>
                    <a:pt x="1600510" y="604586"/>
                  </a:lnTo>
                  <a:lnTo>
                    <a:pt x="1658310" y="576915"/>
                  </a:lnTo>
                  <a:lnTo>
                    <a:pt x="1714090" y="542601"/>
                  </a:lnTo>
                  <a:lnTo>
                    <a:pt x="1769604" y="507641"/>
                  </a:lnTo>
                  <a:lnTo>
                    <a:pt x="1825083" y="473028"/>
                  </a:lnTo>
                  <a:lnTo>
                    <a:pt x="1884487" y="424262"/>
                  </a:lnTo>
                  <a:lnTo>
                    <a:pt x="1946869" y="366119"/>
                  </a:lnTo>
                  <a:lnTo>
                    <a:pt x="1998771" y="307878"/>
                  </a:lnTo>
                  <a:lnTo>
                    <a:pt x="2048236" y="249631"/>
                  </a:lnTo>
                  <a:lnTo>
                    <a:pt x="2102340" y="189884"/>
                  </a:lnTo>
                  <a:lnTo>
                    <a:pt x="2132639" y="152046"/>
                  </a:lnTo>
                  <a:lnTo>
                    <a:pt x="2188436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069090" y="4430101"/>
              <a:ext cx="193712" cy="432119"/>
            </a:xfrm>
            <a:custGeom>
              <a:avLst/>
              <a:gdLst/>
              <a:ahLst/>
              <a:cxnLst/>
              <a:rect l="0" t="0" r="0" b="0"/>
              <a:pathLst>
                <a:path w="193712" h="432119">
                  <a:moveTo>
                    <a:pt x="18969" y="221365"/>
                  </a:moveTo>
                  <a:lnTo>
                    <a:pt x="10134" y="230200"/>
                  </a:lnTo>
                  <a:lnTo>
                    <a:pt x="223" y="253363"/>
                  </a:lnTo>
                  <a:lnTo>
                    <a:pt x="0" y="257490"/>
                  </a:lnTo>
                  <a:lnTo>
                    <a:pt x="1700" y="258392"/>
                  </a:lnTo>
                  <a:lnTo>
                    <a:pt x="8520" y="254463"/>
                  </a:lnTo>
                  <a:lnTo>
                    <a:pt x="17715" y="246554"/>
                  </a:lnTo>
                  <a:lnTo>
                    <a:pt x="42448" y="192430"/>
                  </a:lnTo>
                  <a:lnTo>
                    <a:pt x="71531" y="137997"/>
                  </a:lnTo>
                  <a:lnTo>
                    <a:pt x="104205" y="83585"/>
                  </a:lnTo>
                  <a:lnTo>
                    <a:pt x="143741" y="24341"/>
                  </a:lnTo>
                  <a:lnTo>
                    <a:pt x="170383" y="0"/>
                  </a:lnTo>
                  <a:lnTo>
                    <a:pt x="176310" y="748"/>
                  </a:lnTo>
                  <a:lnTo>
                    <a:pt x="181185" y="5870"/>
                  </a:lnTo>
                  <a:lnTo>
                    <a:pt x="185360" y="13907"/>
                  </a:lnTo>
                  <a:lnTo>
                    <a:pt x="187534" y="32699"/>
                  </a:lnTo>
                  <a:lnTo>
                    <a:pt x="184747" y="94305"/>
                  </a:lnTo>
                  <a:lnTo>
                    <a:pt x="178830" y="146324"/>
                  </a:lnTo>
                  <a:lnTo>
                    <a:pt x="171221" y="202726"/>
                  </a:lnTo>
                  <a:lnTo>
                    <a:pt x="163112" y="260427"/>
                  </a:lnTo>
                  <a:lnTo>
                    <a:pt x="154854" y="316663"/>
                  </a:lnTo>
                  <a:lnTo>
                    <a:pt x="146245" y="378017"/>
                  </a:lnTo>
                  <a:lnTo>
                    <a:pt x="146979" y="415710"/>
                  </a:lnTo>
                  <a:lnTo>
                    <a:pt x="148688" y="425818"/>
                  </a:lnTo>
                  <a:lnTo>
                    <a:pt x="153526" y="430707"/>
                  </a:lnTo>
                  <a:lnTo>
                    <a:pt x="160449" y="432118"/>
                  </a:lnTo>
                  <a:lnTo>
                    <a:pt x="168762" y="431209"/>
                  </a:lnTo>
                  <a:lnTo>
                    <a:pt x="175229" y="427829"/>
                  </a:lnTo>
                  <a:lnTo>
                    <a:pt x="193711" y="4044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329685" y="4537645"/>
              <a:ext cx="106992" cy="346273"/>
            </a:xfrm>
            <a:custGeom>
              <a:avLst/>
              <a:gdLst/>
              <a:ahLst/>
              <a:cxnLst/>
              <a:rect l="0" t="0" r="0" b="0"/>
              <a:pathLst>
                <a:path w="106992" h="346273">
                  <a:moveTo>
                    <a:pt x="24648" y="97179"/>
                  </a:moveTo>
                  <a:lnTo>
                    <a:pt x="10455" y="154876"/>
                  </a:lnTo>
                  <a:lnTo>
                    <a:pt x="2086" y="206340"/>
                  </a:lnTo>
                  <a:lnTo>
                    <a:pt x="0" y="268181"/>
                  </a:lnTo>
                  <a:lnTo>
                    <a:pt x="1627" y="302145"/>
                  </a:lnTo>
                  <a:lnTo>
                    <a:pt x="8560" y="324494"/>
                  </a:lnTo>
                  <a:lnTo>
                    <a:pt x="20271" y="339358"/>
                  </a:lnTo>
                  <a:lnTo>
                    <a:pt x="27278" y="344616"/>
                  </a:lnTo>
                  <a:lnTo>
                    <a:pt x="33798" y="346272"/>
                  </a:lnTo>
                  <a:lnTo>
                    <a:pt x="39993" y="345527"/>
                  </a:lnTo>
                  <a:lnTo>
                    <a:pt x="45973" y="343181"/>
                  </a:lnTo>
                  <a:lnTo>
                    <a:pt x="55082" y="333178"/>
                  </a:lnTo>
                  <a:lnTo>
                    <a:pt x="80009" y="270789"/>
                  </a:lnTo>
                  <a:lnTo>
                    <a:pt x="93974" y="218707"/>
                  </a:lnTo>
                  <a:lnTo>
                    <a:pt x="101270" y="157093"/>
                  </a:lnTo>
                  <a:lnTo>
                    <a:pt x="106991" y="100172"/>
                  </a:lnTo>
                  <a:lnTo>
                    <a:pt x="103327" y="44508"/>
                  </a:lnTo>
                  <a:lnTo>
                    <a:pt x="91825" y="11203"/>
                  </a:lnTo>
                  <a:lnTo>
                    <a:pt x="85150" y="4729"/>
                  </a:lnTo>
                  <a:lnTo>
                    <a:pt x="77002" y="1336"/>
                  </a:lnTo>
                  <a:lnTo>
                    <a:pt x="67871" y="0"/>
                  </a:lnTo>
                  <a:lnTo>
                    <a:pt x="59935" y="3731"/>
                  </a:lnTo>
                  <a:lnTo>
                    <a:pt x="46187" y="20205"/>
                  </a:lnTo>
                  <a:lnTo>
                    <a:pt x="28937" y="63654"/>
                  </a:lnTo>
                  <a:lnTo>
                    <a:pt x="16326" y="1221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621179" y="4426798"/>
              <a:ext cx="207454" cy="435452"/>
            </a:xfrm>
            <a:custGeom>
              <a:avLst/>
              <a:gdLst/>
              <a:ahLst/>
              <a:cxnLst/>
              <a:rect l="0" t="0" r="0" b="0"/>
              <a:pathLst>
                <a:path w="207454" h="435452">
                  <a:moveTo>
                    <a:pt x="24390" y="0"/>
                  </a:moveTo>
                  <a:lnTo>
                    <a:pt x="24390" y="53491"/>
                  </a:lnTo>
                  <a:lnTo>
                    <a:pt x="17747" y="110521"/>
                  </a:lnTo>
                  <a:lnTo>
                    <a:pt x="11121" y="158795"/>
                  </a:lnTo>
                  <a:lnTo>
                    <a:pt x="7823" y="208232"/>
                  </a:lnTo>
                  <a:lnTo>
                    <a:pt x="2326" y="258013"/>
                  </a:lnTo>
                  <a:lnTo>
                    <a:pt x="0" y="319602"/>
                  </a:lnTo>
                  <a:lnTo>
                    <a:pt x="3957" y="363510"/>
                  </a:lnTo>
                  <a:lnTo>
                    <a:pt x="7994" y="369005"/>
                  </a:lnTo>
                  <a:lnTo>
                    <a:pt x="13460" y="371744"/>
                  </a:lnTo>
                  <a:lnTo>
                    <a:pt x="19877" y="372645"/>
                  </a:lnTo>
                  <a:lnTo>
                    <a:pt x="26929" y="368622"/>
                  </a:lnTo>
                  <a:lnTo>
                    <a:pt x="42160" y="351826"/>
                  </a:lnTo>
                  <a:lnTo>
                    <a:pt x="67149" y="296670"/>
                  </a:lnTo>
                  <a:lnTo>
                    <a:pt x="88413" y="243513"/>
                  </a:lnTo>
                  <a:lnTo>
                    <a:pt x="109366" y="181253"/>
                  </a:lnTo>
                  <a:lnTo>
                    <a:pt x="128926" y="121050"/>
                  </a:lnTo>
                  <a:lnTo>
                    <a:pt x="144508" y="72515"/>
                  </a:lnTo>
                  <a:lnTo>
                    <a:pt x="135606" y="103684"/>
                  </a:lnTo>
                  <a:lnTo>
                    <a:pt x="130699" y="154097"/>
                  </a:lnTo>
                  <a:lnTo>
                    <a:pt x="123690" y="203450"/>
                  </a:lnTo>
                  <a:lnTo>
                    <a:pt x="118223" y="259062"/>
                  </a:lnTo>
                  <a:lnTo>
                    <a:pt x="119070" y="314063"/>
                  </a:lnTo>
                  <a:lnTo>
                    <a:pt x="125175" y="363027"/>
                  </a:lnTo>
                  <a:lnTo>
                    <a:pt x="135521" y="412153"/>
                  </a:lnTo>
                  <a:lnTo>
                    <a:pt x="145898" y="428496"/>
                  </a:lnTo>
                  <a:lnTo>
                    <a:pt x="152548" y="435442"/>
                  </a:lnTo>
                  <a:lnTo>
                    <a:pt x="159755" y="435451"/>
                  </a:lnTo>
                  <a:lnTo>
                    <a:pt x="167333" y="430834"/>
                  </a:lnTo>
                  <a:lnTo>
                    <a:pt x="207453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934283" y="4451761"/>
              <a:ext cx="123147" cy="437257"/>
            </a:xfrm>
            <a:custGeom>
              <a:avLst/>
              <a:gdLst/>
              <a:ahLst/>
              <a:cxnLst/>
              <a:rect l="0" t="0" r="0" b="0"/>
              <a:pathLst>
                <a:path w="123147" h="437257">
                  <a:moveTo>
                    <a:pt x="69091" y="0"/>
                  </a:moveTo>
                  <a:lnTo>
                    <a:pt x="55840" y="4417"/>
                  </a:lnTo>
                  <a:lnTo>
                    <a:pt x="34346" y="24834"/>
                  </a:lnTo>
                  <a:lnTo>
                    <a:pt x="15521" y="58221"/>
                  </a:lnTo>
                  <a:lnTo>
                    <a:pt x="0" y="108684"/>
                  </a:lnTo>
                  <a:lnTo>
                    <a:pt x="337" y="143561"/>
                  </a:lnTo>
                  <a:lnTo>
                    <a:pt x="6483" y="161192"/>
                  </a:lnTo>
                  <a:lnTo>
                    <a:pt x="10710" y="168482"/>
                  </a:lnTo>
                  <a:lnTo>
                    <a:pt x="25269" y="179048"/>
                  </a:lnTo>
                  <a:lnTo>
                    <a:pt x="83804" y="201818"/>
                  </a:lnTo>
                  <a:lnTo>
                    <a:pt x="100593" y="212664"/>
                  </a:lnTo>
                  <a:lnTo>
                    <a:pt x="114219" y="226729"/>
                  </a:lnTo>
                  <a:lnTo>
                    <a:pt x="121508" y="247157"/>
                  </a:lnTo>
                  <a:lnTo>
                    <a:pt x="123146" y="284648"/>
                  </a:lnTo>
                  <a:lnTo>
                    <a:pt x="115416" y="334314"/>
                  </a:lnTo>
                  <a:lnTo>
                    <a:pt x="87380" y="391459"/>
                  </a:lnTo>
                  <a:lnTo>
                    <a:pt x="55988" y="428326"/>
                  </a:lnTo>
                  <a:lnTo>
                    <a:pt x="39537" y="435376"/>
                  </a:lnTo>
                  <a:lnTo>
                    <a:pt x="29973" y="437256"/>
                  </a:lnTo>
                  <a:lnTo>
                    <a:pt x="22672" y="436660"/>
                  </a:lnTo>
                  <a:lnTo>
                    <a:pt x="16880" y="434414"/>
                  </a:lnTo>
                  <a:lnTo>
                    <a:pt x="2523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945127" y="4260377"/>
              <a:ext cx="108175" cy="823785"/>
            </a:xfrm>
            <a:custGeom>
              <a:avLst/>
              <a:gdLst/>
              <a:ahLst/>
              <a:cxnLst/>
              <a:rect l="0" t="0" r="0" b="0"/>
              <a:pathLst>
                <a:path w="108175" h="823785">
                  <a:moveTo>
                    <a:pt x="108174" y="0"/>
                  </a:moveTo>
                  <a:lnTo>
                    <a:pt x="92174" y="56832"/>
                  </a:lnTo>
                  <a:lnTo>
                    <a:pt x="81448" y="112171"/>
                  </a:lnTo>
                  <a:lnTo>
                    <a:pt x="72874" y="155253"/>
                  </a:lnTo>
                  <a:lnTo>
                    <a:pt x="62899" y="203063"/>
                  </a:lnTo>
                  <a:lnTo>
                    <a:pt x="52302" y="255130"/>
                  </a:lnTo>
                  <a:lnTo>
                    <a:pt x="43893" y="311555"/>
                  </a:lnTo>
                  <a:lnTo>
                    <a:pt x="36150" y="371458"/>
                  </a:lnTo>
                  <a:lnTo>
                    <a:pt x="31496" y="402965"/>
                  </a:lnTo>
                  <a:lnTo>
                    <a:pt x="26546" y="435064"/>
                  </a:lnTo>
                  <a:lnTo>
                    <a:pt x="22319" y="468483"/>
                  </a:lnTo>
                  <a:lnTo>
                    <a:pt x="18578" y="502782"/>
                  </a:lnTo>
                  <a:lnTo>
                    <a:pt x="15159" y="537667"/>
                  </a:lnTo>
                  <a:lnTo>
                    <a:pt x="12880" y="573867"/>
                  </a:lnTo>
                  <a:lnTo>
                    <a:pt x="11360" y="610945"/>
                  </a:lnTo>
                  <a:lnTo>
                    <a:pt x="10347" y="648607"/>
                  </a:lnTo>
                  <a:lnTo>
                    <a:pt x="8747" y="684810"/>
                  </a:lnTo>
                  <a:lnTo>
                    <a:pt x="6757" y="720040"/>
                  </a:lnTo>
                  <a:lnTo>
                    <a:pt x="3003" y="777675"/>
                  </a:lnTo>
                  <a:lnTo>
                    <a:pt x="0" y="8237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954922" y="3021025"/>
            <a:ext cx="1689062" cy="864135"/>
            <a:chOff x="7954922" y="3021025"/>
            <a:chExt cx="1689062" cy="864135"/>
          </a:xfrm>
        </p:grpSpPr>
        <p:sp>
          <p:nvSpPr>
            <p:cNvPr id="75" name="Freeform 74"/>
            <p:cNvSpPr/>
            <p:nvPr/>
          </p:nvSpPr>
          <p:spPr>
            <a:xfrm>
              <a:off x="7963243" y="3170319"/>
              <a:ext cx="24964" cy="565833"/>
            </a:xfrm>
            <a:custGeom>
              <a:avLst/>
              <a:gdLst/>
              <a:ahLst/>
              <a:cxnLst/>
              <a:rect l="0" t="0" r="0" b="0"/>
              <a:pathLst>
                <a:path w="24964" h="565833">
                  <a:moveTo>
                    <a:pt x="24963" y="0"/>
                  </a:moveTo>
                  <a:lnTo>
                    <a:pt x="16129" y="8835"/>
                  </a:lnTo>
                  <a:lnTo>
                    <a:pt x="11791" y="23034"/>
                  </a:lnTo>
                  <a:lnTo>
                    <a:pt x="9007" y="75536"/>
                  </a:lnTo>
                  <a:lnTo>
                    <a:pt x="8456" y="128299"/>
                  </a:lnTo>
                  <a:lnTo>
                    <a:pt x="8339" y="189982"/>
                  </a:lnTo>
                  <a:lnTo>
                    <a:pt x="8325" y="243431"/>
                  </a:lnTo>
                  <a:lnTo>
                    <a:pt x="8322" y="306298"/>
                  </a:lnTo>
                  <a:lnTo>
                    <a:pt x="7397" y="359890"/>
                  </a:lnTo>
                  <a:lnTo>
                    <a:pt x="1157" y="418370"/>
                  </a:lnTo>
                  <a:lnTo>
                    <a:pt x="228" y="475477"/>
                  </a:lnTo>
                  <a:lnTo>
                    <a:pt x="45" y="529767"/>
                  </a:lnTo>
                  <a:lnTo>
                    <a:pt x="0" y="5658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954922" y="3021025"/>
              <a:ext cx="1689062" cy="864135"/>
            </a:xfrm>
            <a:custGeom>
              <a:avLst/>
              <a:gdLst/>
              <a:ahLst/>
              <a:cxnLst/>
              <a:rect l="0" t="0" r="0" b="0"/>
              <a:pathLst>
                <a:path w="1689062" h="864135">
                  <a:moveTo>
                    <a:pt x="8321" y="107689"/>
                  </a:moveTo>
                  <a:lnTo>
                    <a:pt x="66230" y="103272"/>
                  </a:lnTo>
                  <a:lnTo>
                    <a:pt x="114957" y="100525"/>
                  </a:lnTo>
                  <a:lnTo>
                    <a:pt x="165965" y="99711"/>
                  </a:lnTo>
                  <a:lnTo>
                    <a:pt x="219613" y="99436"/>
                  </a:lnTo>
                  <a:lnTo>
                    <a:pt x="277069" y="99377"/>
                  </a:lnTo>
                  <a:lnTo>
                    <a:pt x="335268" y="99370"/>
                  </a:lnTo>
                  <a:lnTo>
                    <a:pt x="388795" y="94951"/>
                  </a:lnTo>
                  <a:lnTo>
                    <a:pt x="443884" y="91818"/>
                  </a:lnTo>
                  <a:lnTo>
                    <a:pt x="496816" y="91199"/>
                  </a:lnTo>
                  <a:lnTo>
                    <a:pt x="547576" y="91077"/>
                  </a:lnTo>
                  <a:lnTo>
                    <a:pt x="607838" y="85334"/>
                  </a:lnTo>
                  <a:lnTo>
                    <a:pt x="665215" y="83241"/>
                  </a:lnTo>
                  <a:lnTo>
                    <a:pt x="721065" y="78410"/>
                  </a:lnTo>
                  <a:lnTo>
                    <a:pt x="782332" y="75196"/>
                  </a:lnTo>
                  <a:lnTo>
                    <a:pt x="842374" y="72096"/>
                  </a:lnTo>
                  <a:lnTo>
                    <a:pt x="902961" y="67271"/>
                  </a:lnTo>
                  <a:lnTo>
                    <a:pt x="960370" y="65394"/>
                  </a:lnTo>
                  <a:lnTo>
                    <a:pt x="1021705" y="59544"/>
                  </a:lnTo>
                  <a:lnTo>
                    <a:pt x="1078610" y="53697"/>
                  </a:lnTo>
                  <a:lnTo>
                    <a:pt x="1141672" y="47537"/>
                  </a:lnTo>
                  <a:lnTo>
                    <a:pt x="1195791" y="37971"/>
                  </a:lnTo>
                  <a:lnTo>
                    <a:pt x="1255792" y="31015"/>
                  </a:lnTo>
                  <a:lnTo>
                    <a:pt x="1311861" y="18696"/>
                  </a:lnTo>
                  <a:lnTo>
                    <a:pt x="1363710" y="7790"/>
                  </a:lnTo>
                  <a:lnTo>
                    <a:pt x="1414299" y="1967"/>
                  </a:lnTo>
                  <a:lnTo>
                    <a:pt x="1476674" y="0"/>
                  </a:lnTo>
                  <a:lnTo>
                    <a:pt x="1531854" y="8631"/>
                  </a:lnTo>
                  <a:lnTo>
                    <a:pt x="1595245" y="24548"/>
                  </a:lnTo>
                  <a:lnTo>
                    <a:pt x="1612293" y="30982"/>
                  </a:lnTo>
                  <a:lnTo>
                    <a:pt x="1644167" y="55480"/>
                  </a:lnTo>
                  <a:lnTo>
                    <a:pt x="1656833" y="85029"/>
                  </a:lnTo>
                  <a:lnTo>
                    <a:pt x="1656653" y="140911"/>
                  </a:lnTo>
                  <a:lnTo>
                    <a:pt x="1655065" y="196439"/>
                  </a:lnTo>
                  <a:lnTo>
                    <a:pt x="1648738" y="256337"/>
                  </a:lnTo>
                  <a:lnTo>
                    <a:pt x="1653518" y="311417"/>
                  </a:lnTo>
                  <a:lnTo>
                    <a:pt x="1657886" y="369826"/>
                  </a:lnTo>
                  <a:lnTo>
                    <a:pt x="1662961" y="430776"/>
                  </a:lnTo>
                  <a:lnTo>
                    <a:pt x="1664888" y="485209"/>
                  </a:lnTo>
                  <a:lnTo>
                    <a:pt x="1671342" y="542831"/>
                  </a:lnTo>
                  <a:lnTo>
                    <a:pt x="1678961" y="598588"/>
                  </a:lnTo>
                  <a:lnTo>
                    <a:pt x="1684896" y="651836"/>
                  </a:lnTo>
                  <a:lnTo>
                    <a:pt x="1688328" y="708206"/>
                  </a:lnTo>
                  <a:lnTo>
                    <a:pt x="1689061" y="771697"/>
                  </a:lnTo>
                  <a:lnTo>
                    <a:pt x="1684722" y="803695"/>
                  </a:lnTo>
                  <a:lnTo>
                    <a:pt x="1673164" y="830743"/>
                  </a:lnTo>
                  <a:lnTo>
                    <a:pt x="1658328" y="845407"/>
                  </a:lnTo>
                  <a:lnTo>
                    <a:pt x="1649193" y="851906"/>
                  </a:lnTo>
                  <a:lnTo>
                    <a:pt x="1609834" y="861053"/>
                  </a:lnTo>
                  <a:lnTo>
                    <a:pt x="1561047" y="857501"/>
                  </a:lnTo>
                  <a:lnTo>
                    <a:pt x="1506256" y="845244"/>
                  </a:lnTo>
                  <a:lnTo>
                    <a:pt x="1446248" y="834346"/>
                  </a:lnTo>
                  <a:lnTo>
                    <a:pt x="1385906" y="825755"/>
                  </a:lnTo>
                  <a:lnTo>
                    <a:pt x="1324574" y="823784"/>
                  </a:lnTo>
                  <a:lnTo>
                    <a:pt x="1267293" y="823395"/>
                  </a:lnTo>
                  <a:lnTo>
                    <a:pt x="1203928" y="823318"/>
                  </a:lnTo>
                  <a:lnTo>
                    <a:pt x="1143508" y="823302"/>
                  </a:lnTo>
                  <a:lnTo>
                    <a:pt x="1087383" y="823299"/>
                  </a:lnTo>
                  <a:lnTo>
                    <a:pt x="1025237" y="823299"/>
                  </a:lnTo>
                  <a:lnTo>
                    <a:pt x="968246" y="824224"/>
                  </a:lnTo>
                  <a:lnTo>
                    <a:pt x="912572" y="830464"/>
                  </a:lnTo>
                  <a:lnTo>
                    <a:pt x="850485" y="831468"/>
                  </a:lnTo>
                  <a:lnTo>
                    <a:pt x="787784" y="837319"/>
                  </a:lnTo>
                  <a:lnTo>
                    <a:pt x="729852" y="844014"/>
                  </a:lnTo>
                  <a:lnTo>
                    <a:pt x="667469" y="850169"/>
                  </a:lnTo>
                  <a:lnTo>
                    <a:pt x="610445" y="855739"/>
                  </a:lnTo>
                  <a:lnTo>
                    <a:pt x="554768" y="856472"/>
                  </a:lnTo>
                  <a:lnTo>
                    <a:pt x="499267" y="856569"/>
                  </a:lnTo>
                  <a:lnTo>
                    <a:pt x="441633" y="856581"/>
                  </a:lnTo>
                  <a:lnTo>
                    <a:pt x="385082" y="857508"/>
                  </a:lnTo>
                  <a:lnTo>
                    <a:pt x="333939" y="862302"/>
                  </a:lnTo>
                  <a:lnTo>
                    <a:pt x="284166" y="864134"/>
                  </a:lnTo>
                  <a:lnTo>
                    <a:pt x="230395" y="862287"/>
                  </a:lnTo>
                  <a:lnTo>
                    <a:pt x="176249" y="850691"/>
                  </a:lnTo>
                  <a:lnTo>
                    <a:pt x="119250" y="837122"/>
                  </a:lnTo>
                  <a:lnTo>
                    <a:pt x="58409" y="817750"/>
                  </a:lnTo>
                  <a:lnTo>
                    <a:pt x="33332" y="811279"/>
                  </a:lnTo>
                  <a:lnTo>
                    <a:pt x="16664" y="812718"/>
                  </a:lnTo>
                  <a:lnTo>
                    <a:pt x="12034" y="810698"/>
                  </a:lnTo>
                  <a:lnTo>
                    <a:pt x="9872" y="806577"/>
                  </a:lnTo>
                  <a:lnTo>
                    <a:pt x="9935" y="794603"/>
                  </a:lnTo>
                  <a:lnTo>
                    <a:pt x="13320" y="772267"/>
                  </a:lnTo>
                  <a:lnTo>
                    <a:pt x="11159" y="756239"/>
                  </a:lnTo>
                  <a:lnTo>
                    <a:pt x="9289" y="752705"/>
                  </a:lnTo>
                  <a:lnTo>
                    <a:pt x="7117" y="752197"/>
                  </a:lnTo>
                  <a:lnTo>
                    <a:pt x="0" y="756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116492" y="3286814"/>
              <a:ext cx="29816" cy="324772"/>
            </a:xfrm>
            <a:custGeom>
              <a:avLst/>
              <a:gdLst/>
              <a:ahLst/>
              <a:cxnLst/>
              <a:rect l="0" t="0" r="0" b="0"/>
              <a:pathLst>
                <a:path w="29816" h="324772">
                  <a:moveTo>
                    <a:pt x="13172" y="0"/>
                  </a:moveTo>
                  <a:lnTo>
                    <a:pt x="4338" y="8835"/>
                  </a:lnTo>
                  <a:lnTo>
                    <a:pt x="0" y="25500"/>
                  </a:lnTo>
                  <a:lnTo>
                    <a:pt x="1633" y="82700"/>
                  </a:lnTo>
                  <a:lnTo>
                    <a:pt x="5139" y="137317"/>
                  </a:lnTo>
                  <a:lnTo>
                    <a:pt x="11312" y="191662"/>
                  </a:lnTo>
                  <a:lnTo>
                    <a:pt x="18646" y="254120"/>
                  </a:lnTo>
                  <a:lnTo>
                    <a:pt x="23396" y="304280"/>
                  </a:lnTo>
                  <a:lnTo>
                    <a:pt x="26962" y="324771"/>
                  </a:lnTo>
                  <a:lnTo>
                    <a:pt x="27913" y="323763"/>
                  </a:lnTo>
                  <a:lnTo>
                    <a:pt x="29815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104701" y="3428272"/>
              <a:ext cx="74891" cy="58248"/>
            </a:xfrm>
            <a:custGeom>
              <a:avLst/>
              <a:gdLst/>
              <a:ahLst/>
              <a:cxnLst/>
              <a:rect l="0" t="0" r="0" b="0"/>
              <a:pathLst>
                <a:path w="74891" h="58248">
                  <a:moveTo>
                    <a:pt x="0" y="58247"/>
                  </a:moveTo>
                  <a:lnTo>
                    <a:pt x="15135" y="44961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221196" y="3419951"/>
              <a:ext cx="322876" cy="249632"/>
            </a:xfrm>
            <a:custGeom>
              <a:avLst/>
              <a:gdLst/>
              <a:ahLst/>
              <a:cxnLst/>
              <a:rect l="0" t="0" r="0" b="0"/>
              <a:pathLst>
                <a:path w="322876" h="249632">
                  <a:moveTo>
                    <a:pt x="0" y="0"/>
                  </a:moveTo>
                  <a:lnTo>
                    <a:pt x="7165" y="50744"/>
                  </a:lnTo>
                  <a:lnTo>
                    <a:pt x="3299" y="109054"/>
                  </a:lnTo>
                  <a:lnTo>
                    <a:pt x="7055" y="163581"/>
                  </a:lnTo>
                  <a:lnTo>
                    <a:pt x="7478" y="175623"/>
                  </a:lnTo>
                  <a:lnTo>
                    <a:pt x="9608" y="181801"/>
                  </a:lnTo>
                  <a:lnTo>
                    <a:pt x="12877" y="184071"/>
                  </a:lnTo>
                  <a:lnTo>
                    <a:pt x="16906" y="183735"/>
                  </a:lnTo>
                  <a:lnTo>
                    <a:pt x="20516" y="178888"/>
                  </a:lnTo>
                  <a:lnTo>
                    <a:pt x="39609" y="119705"/>
                  </a:lnTo>
                  <a:lnTo>
                    <a:pt x="54676" y="93407"/>
                  </a:lnTo>
                  <a:lnTo>
                    <a:pt x="68679" y="79729"/>
                  </a:lnTo>
                  <a:lnTo>
                    <a:pt x="86614" y="72418"/>
                  </a:lnTo>
                  <a:lnTo>
                    <a:pt x="105063" y="67319"/>
                  </a:lnTo>
                  <a:lnTo>
                    <a:pt x="122147" y="57751"/>
                  </a:lnTo>
                  <a:lnTo>
                    <a:pt x="122112" y="58841"/>
                  </a:lnTo>
                  <a:lnTo>
                    <a:pt x="118066" y="65908"/>
                  </a:lnTo>
                  <a:lnTo>
                    <a:pt x="96802" y="120283"/>
                  </a:lnTo>
                  <a:lnTo>
                    <a:pt x="80765" y="179076"/>
                  </a:lnTo>
                  <a:lnTo>
                    <a:pt x="81048" y="212700"/>
                  </a:lnTo>
                  <a:lnTo>
                    <a:pt x="84542" y="217614"/>
                  </a:lnTo>
                  <a:lnTo>
                    <a:pt x="89646" y="219041"/>
                  </a:lnTo>
                  <a:lnTo>
                    <a:pt x="95821" y="218143"/>
                  </a:lnTo>
                  <a:lnTo>
                    <a:pt x="100863" y="214771"/>
                  </a:lnTo>
                  <a:lnTo>
                    <a:pt x="108931" y="203627"/>
                  </a:lnTo>
                  <a:lnTo>
                    <a:pt x="133602" y="150204"/>
                  </a:lnTo>
                  <a:lnTo>
                    <a:pt x="151001" y="109901"/>
                  </a:lnTo>
                  <a:lnTo>
                    <a:pt x="153366" y="107476"/>
                  </a:lnTo>
                  <a:lnTo>
                    <a:pt x="154945" y="109558"/>
                  </a:lnTo>
                  <a:lnTo>
                    <a:pt x="157684" y="161741"/>
                  </a:lnTo>
                  <a:lnTo>
                    <a:pt x="157915" y="188996"/>
                  </a:lnTo>
                  <a:lnTo>
                    <a:pt x="159826" y="195339"/>
                  </a:lnTo>
                  <a:lnTo>
                    <a:pt x="162949" y="196795"/>
                  </a:lnTo>
                  <a:lnTo>
                    <a:pt x="166880" y="194991"/>
                  </a:lnTo>
                  <a:lnTo>
                    <a:pt x="181247" y="179201"/>
                  </a:lnTo>
                  <a:lnTo>
                    <a:pt x="192797" y="156955"/>
                  </a:lnTo>
                  <a:lnTo>
                    <a:pt x="196949" y="153639"/>
                  </a:lnTo>
                  <a:lnTo>
                    <a:pt x="201566" y="153277"/>
                  </a:lnTo>
                  <a:lnTo>
                    <a:pt x="206493" y="154884"/>
                  </a:lnTo>
                  <a:lnTo>
                    <a:pt x="209778" y="159654"/>
                  </a:lnTo>
                  <a:lnTo>
                    <a:pt x="214401" y="184037"/>
                  </a:lnTo>
                  <a:lnTo>
                    <a:pt x="215482" y="204144"/>
                  </a:lnTo>
                  <a:lnTo>
                    <a:pt x="218544" y="210061"/>
                  </a:lnTo>
                  <a:lnTo>
                    <a:pt x="223359" y="213081"/>
                  </a:lnTo>
                  <a:lnTo>
                    <a:pt x="229342" y="214170"/>
                  </a:lnTo>
                  <a:lnTo>
                    <a:pt x="234256" y="211198"/>
                  </a:lnTo>
                  <a:lnTo>
                    <a:pt x="245589" y="190269"/>
                  </a:lnTo>
                  <a:lnTo>
                    <a:pt x="269107" y="133792"/>
                  </a:lnTo>
                  <a:lnTo>
                    <a:pt x="285332" y="77532"/>
                  </a:lnTo>
                  <a:lnTo>
                    <a:pt x="285451" y="72953"/>
                  </a:lnTo>
                  <a:lnTo>
                    <a:pt x="283681" y="71749"/>
                  </a:lnTo>
                  <a:lnTo>
                    <a:pt x="280652" y="72796"/>
                  </a:lnTo>
                  <a:lnTo>
                    <a:pt x="274821" y="81355"/>
                  </a:lnTo>
                  <a:lnTo>
                    <a:pt x="263544" y="109451"/>
                  </a:lnTo>
                  <a:lnTo>
                    <a:pt x="263530" y="116422"/>
                  </a:lnTo>
                  <a:lnTo>
                    <a:pt x="268444" y="129097"/>
                  </a:lnTo>
                  <a:lnTo>
                    <a:pt x="274192" y="133217"/>
                  </a:lnTo>
                  <a:lnTo>
                    <a:pt x="290441" y="137795"/>
                  </a:lnTo>
                  <a:lnTo>
                    <a:pt x="307525" y="134899"/>
                  </a:lnTo>
                  <a:lnTo>
                    <a:pt x="315964" y="131538"/>
                  </a:lnTo>
                  <a:lnTo>
                    <a:pt x="320666" y="133920"/>
                  </a:lnTo>
                  <a:lnTo>
                    <a:pt x="322875" y="140131"/>
                  </a:lnTo>
                  <a:lnTo>
                    <a:pt x="321940" y="158435"/>
                  </a:lnTo>
                  <a:lnTo>
                    <a:pt x="296995" y="221243"/>
                  </a:lnTo>
                  <a:lnTo>
                    <a:pt x="289789" y="239788"/>
                  </a:lnTo>
                  <a:lnTo>
                    <a:pt x="285649" y="244918"/>
                  </a:lnTo>
                  <a:lnTo>
                    <a:pt x="281040" y="247414"/>
                  </a:lnTo>
                  <a:lnTo>
                    <a:pt x="266274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579476" y="3286814"/>
              <a:ext cx="149305" cy="360173"/>
            </a:xfrm>
            <a:custGeom>
              <a:avLst/>
              <a:gdLst/>
              <a:ahLst/>
              <a:cxnLst/>
              <a:rect l="0" t="0" r="0" b="0"/>
              <a:pathLst>
                <a:path w="149305" h="360173">
                  <a:moveTo>
                    <a:pt x="24488" y="0"/>
                  </a:moveTo>
                  <a:lnTo>
                    <a:pt x="10295" y="61377"/>
                  </a:lnTo>
                  <a:lnTo>
                    <a:pt x="1926" y="122695"/>
                  </a:lnTo>
                  <a:lnTo>
                    <a:pt x="0" y="175453"/>
                  </a:lnTo>
                  <a:lnTo>
                    <a:pt x="2053" y="232718"/>
                  </a:lnTo>
                  <a:lnTo>
                    <a:pt x="8932" y="288427"/>
                  </a:lnTo>
                  <a:lnTo>
                    <a:pt x="16341" y="310637"/>
                  </a:lnTo>
                  <a:lnTo>
                    <a:pt x="28264" y="325438"/>
                  </a:lnTo>
                  <a:lnTo>
                    <a:pt x="35326" y="330680"/>
                  </a:lnTo>
                  <a:lnTo>
                    <a:pt x="41883" y="332325"/>
                  </a:lnTo>
                  <a:lnTo>
                    <a:pt x="48104" y="331573"/>
                  </a:lnTo>
                  <a:lnTo>
                    <a:pt x="60872" y="324881"/>
                  </a:lnTo>
                  <a:lnTo>
                    <a:pt x="75792" y="312662"/>
                  </a:lnTo>
                  <a:lnTo>
                    <a:pt x="86738" y="295520"/>
                  </a:lnTo>
                  <a:lnTo>
                    <a:pt x="93760" y="274649"/>
                  </a:lnTo>
                  <a:lnTo>
                    <a:pt x="96880" y="249964"/>
                  </a:lnTo>
                  <a:lnTo>
                    <a:pt x="94939" y="240608"/>
                  </a:lnTo>
                  <a:lnTo>
                    <a:pt x="90871" y="233445"/>
                  </a:lnTo>
                  <a:lnTo>
                    <a:pt x="85385" y="227746"/>
                  </a:lnTo>
                  <a:lnTo>
                    <a:pt x="80804" y="227644"/>
                  </a:lnTo>
                  <a:lnTo>
                    <a:pt x="76824" y="231275"/>
                  </a:lnTo>
                  <a:lnTo>
                    <a:pt x="69938" y="247020"/>
                  </a:lnTo>
                  <a:lnTo>
                    <a:pt x="60449" y="302330"/>
                  </a:lnTo>
                  <a:lnTo>
                    <a:pt x="62718" y="353422"/>
                  </a:lnTo>
                  <a:lnTo>
                    <a:pt x="65692" y="358581"/>
                  </a:lnTo>
                  <a:lnTo>
                    <a:pt x="69525" y="360172"/>
                  </a:lnTo>
                  <a:lnTo>
                    <a:pt x="73928" y="359383"/>
                  </a:lnTo>
                  <a:lnTo>
                    <a:pt x="83752" y="348644"/>
                  </a:lnTo>
                  <a:lnTo>
                    <a:pt x="107057" y="299484"/>
                  </a:lnTo>
                  <a:lnTo>
                    <a:pt x="110044" y="291188"/>
                  </a:lnTo>
                  <a:lnTo>
                    <a:pt x="112961" y="288430"/>
                  </a:lnTo>
                  <a:lnTo>
                    <a:pt x="115829" y="289366"/>
                  </a:lnTo>
                  <a:lnTo>
                    <a:pt x="121482" y="297802"/>
                  </a:lnTo>
                  <a:lnTo>
                    <a:pt x="127076" y="310797"/>
                  </a:lnTo>
                  <a:lnTo>
                    <a:pt x="130788" y="314447"/>
                  </a:lnTo>
                  <a:lnTo>
                    <a:pt x="135110" y="315956"/>
                  </a:lnTo>
                  <a:lnTo>
                    <a:pt x="149304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728977" y="3270172"/>
              <a:ext cx="66372" cy="332567"/>
            </a:xfrm>
            <a:custGeom>
              <a:avLst/>
              <a:gdLst/>
              <a:ahLst/>
              <a:cxnLst/>
              <a:rect l="0" t="0" r="0" b="0"/>
              <a:pathLst>
                <a:path w="66372" h="332567">
                  <a:moveTo>
                    <a:pt x="16445" y="0"/>
                  </a:moveTo>
                  <a:lnTo>
                    <a:pt x="3177" y="62302"/>
                  </a:lnTo>
                  <a:lnTo>
                    <a:pt x="803" y="113484"/>
                  </a:lnTo>
                  <a:lnTo>
                    <a:pt x="0" y="173600"/>
                  </a:lnTo>
                  <a:lnTo>
                    <a:pt x="4259" y="225573"/>
                  </a:lnTo>
                  <a:lnTo>
                    <a:pt x="10080" y="286790"/>
                  </a:lnTo>
                  <a:lnTo>
                    <a:pt x="15188" y="328060"/>
                  </a:lnTo>
                  <a:lnTo>
                    <a:pt x="14682" y="332427"/>
                  </a:lnTo>
                  <a:lnTo>
                    <a:pt x="13420" y="332566"/>
                  </a:lnTo>
                  <a:lnTo>
                    <a:pt x="7228" y="319508"/>
                  </a:lnTo>
                  <a:lnTo>
                    <a:pt x="4753" y="312858"/>
                  </a:lnTo>
                  <a:lnTo>
                    <a:pt x="6801" y="308425"/>
                  </a:lnTo>
                  <a:lnTo>
                    <a:pt x="11865" y="305469"/>
                  </a:lnTo>
                  <a:lnTo>
                    <a:pt x="66371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789596" y="3452585"/>
              <a:ext cx="155532" cy="145908"/>
            </a:xfrm>
            <a:custGeom>
              <a:avLst/>
              <a:gdLst/>
              <a:ahLst/>
              <a:cxnLst/>
              <a:rect l="0" t="0" r="0" b="0"/>
              <a:pathLst>
                <a:path w="155532" h="145908">
                  <a:moveTo>
                    <a:pt x="47358" y="17292"/>
                  </a:moveTo>
                  <a:lnTo>
                    <a:pt x="51775" y="4040"/>
                  </a:lnTo>
                  <a:lnTo>
                    <a:pt x="49378" y="1061"/>
                  </a:lnTo>
                  <a:lnTo>
                    <a:pt x="44082" y="0"/>
                  </a:lnTo>
                  <a:lnTo>
                    <a:pt x="36852" y="216"/>
                  </a:lnTo>
                  <a:lnTo>
                    <a:pt x="31108" y="5908"/>
                  </a:lnTo>
                  <a:lnTo>
                    <a:pt x="9047" y="65854"/>
                  </a:lnTo>
                  <a:lnTo>
                    <a:pt x="0" y="105164"/>
                  </a:lnTo>
                  <a:lnTo>
                    <a:pt x="423" y="127538"/>
                  </a:lnTo>
                  <a:lnTo>
                    <a:pt x="6773" y="143645"/>
                  </a:lnTo>
                  <a:lnTo>
                    <a:pt x="10131" y="145907"/>
                  </a:lnTo>
                  <a:lnTo>
                    <a:pt x="13294" y="144640"/>
                  </a:lnTo>
                  <a:lnTo>
                    <a:pt x="16328" y="141022"/>
                  </a:lnTo>
                  <a:lnTo>
                    <a:pt x="41951" y="78363"/>
                  </a:lnTo>
                  <a:lnTo>
                    <a:pt x="48961" y="60152"/>
                  </a:lnTo>
                  <a:lnTo>
                    <a:pt x="55823" y="55111"/>
                  </a:lnTo>
                  <a:lnTo>
                    <a:pt x="75774" y="51976"/>
                  </a:lnTo>
                  <a:lnTo>
                    <a:pt x="84793" y="55207"/>
                  </a:lnTo>
                  <a:lnTo>
                    <a:pt x="99745" y="68660"/>
                  </a:lnTo>
                  <a:lnTo>
                    <a:pt x="127696" y="115600"/>
                  </a:lnTo>
                  <a:lnTo>
                    <a:pt x="132065" y="127553"/>
                  </a:lnTo>
                  <a:lnTo>
                    <a:pt x="130642" y="126857"/>
                  </a:lnTo>
                  <a:lnTo>
                    <a:pt x="125053" y="118688"/>
                  </a:lnTo>
                  <a:lnTo>
                    <a:pt x="117633" y="97570"/>
                  </a:lnTo>
                  <a:lnTo>
                    <a:pt x="115574" y="78551"/>
                  </a:lnTo>
                  <a:lnTo>
                    <a:pt x="122055" y="60235"/>
                  </a:lnTo>
                  <a:lnTo>
                    <a:pt x="155531" y="172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662212" y="3842725"/>
            <a:ext cx="108174" cy="430905"/>
            <a:chOff x="8662212" y="3842725"/>
            <a:chExt cx="108174" cy="430905"/>
          </a:xfrm>
        </p:grpSpPr>
        <p:sp>
          <p:nvSpPr>
            <p:cNvPr id="84" name="Freeform 83"/>
            <p:cNvSpPr/>
            <p:nvPr/>
          </p:nvSpPr>
          <p:spPr>
            <a:xfrm>
              <a:off x="8698098" y="3860966"/>
              <a:ext cx="30683" cy="412664"/>
            </a:xfrm>
            <a:custGeom>
              <a:avLst/>
              <a:gdLst/>
              <a:ahLst/>
              <a:cxnLst/>
              <a:rect l="0" t="0" r="0" b="0"/>
              <a:pathLst>
                <a:path w="30683" h="412664">
                  <a:moveTo>
                    <a:pt x="5719" y="399411"/>
                  </a:moveTo>
                  <a:lnTo>
                    <a:pt x="1301" y="412663"/>
                  </a:lnTo>
                  <a:lnTo>
                    <a:pt x="0" y="411019"/>
                  </a:lnTo>
                  <a:lnTo>
                    <a:pt x="376" y="368522"/>
                  </a:lnTo>
                  <a:lnTo>
                    <a:pt x="4664" y="315543"/>
                  </a:lnTo>
                  <a:lnTo>
                    <a:pt x="14631" y="257421"/>
                  </a:lnTo>
                  <a:lnTo>
                    <a:pt x="20071" y="205404"/>
                  </a:lnTo>
                  <a:lnTo>
                    <a:pt x="26325" y="147515"/>
                  </a:lnTo>
                  <a:lnTo>
                    <a:pt x="29821" y="96084"/>
                  </a:lnTo>
                  <a:lnTo>
                    <a:pt x="30512" y="43874"/>
                  </a:lnTo>
                  <a:lnTo>
                    <a:pt x="3068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662212" y="3842725"/>
              <a:ext cx="108174" cy="217948"/>
            </a:xfrm>
            <a:custGeom>
              <a:avLst/>
              <a:gdLst/>
              <a:ahLst/>
              <a:cxnLst/>
              <a:rect l="0" t="0" r="0" b="0"/>
              <a:pathLst>
                <a:path w="108174" h="217948">
                  <a:moveTo>
                    <a:pt x="0" y="68168"/>
                  </a:moveTo>
                  <a:lnTo>
                    <a:pt x="7567" y="43444"/>
                  </a:lnTo>
                  <a:lnTo>
                    <a:pt x="21760" y="24682"/>
                  </a:lnTo>
                  <a:lnTo>
                    <a:pt x="44046" y="8336"/>
                  </a:lnTo>
                  <a:lnTo>
                    <a:pt x="63338" y="587"/>
                  </a:lnTo>
                  <a:lnTo>
                    <a:pt x="71811" y="0"/>
                  </a:lnTo>
                  <a:lnTo>
                    <a:pt x="86156" y="4279"/>
                  </a:lnTo>
                  <a:lnTo>
                    <a:pt x="90721" y="10782"/>
                  </a:lnTo>
                  <a:lnTo>
                    <a:pt x="97146" y="42946"/>
                  </a:lnTo>
                  <a:lnTo>
                    <a:pt x="101783" y="105510"/>
                  </a:lnTo>
                  <a:lnTo>
                    <a:pt x="106279" y="160902"/>
                  </a:lnTo>
                  <a:lnTo>
                    <a:pt x="108173" y="2179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802402" y="2639605"/>
            <a:ext cx="1194913" cy="522394"/>
            <a:chOff x="8802402" y="2639605"/>
            <a:chExt cx="1194913" cy="522394"/>
          </a:xfrm>
        </p:grpSpPr>
        <p:sp>
          <p:nvSpPr>
            <p:cNvPr id="87" name="Freeform 86"/>
            <p:cNvSpPr/>
            <p:nvPr/>
          </p:nvSpPr>
          <p:spPr>
            <a:xfrm>
              <a:off x="8811990" y="2787551"/>
              <a:ext cx="53960" cy="374448"/>
            </a:xfrm>
            <a:custGeom>
              <a:avLst/>
              <a:gdLst/>
              <a:ahLst/>
              <a:cxnLst/>
              <a:rect l="0" t="0" r="0" b="0"/>
              <a:pathLst>
                <a:path w="53960" h="374448">
                  <a:moveTo>
                    <a:pt x="0" y="374447"/>
                  </a:moveTo>
                  <a:lnTo>
                    <a:pt x="5718" y="315844"/>
                  </a:lnTo>
                  <a:lnTo>
                    <a:pt x="14736" y="257849"/>
                  </a:lnTo>
                  <a:lnTo>
                    <a:pt x="27851" y="204874"/>
                  </a:lnTo>
                  <a:lnTo>
                    <a:pt x="39155" y="147263"/>
                  </a:lnTo>
                  <a:lnTo>
                    <a:pt x="47001" y="91543"/>
                  </a:lnTo>
                  <a:lnTo>
                    <a:pt x="53959" y="35843"/>
                  </a:lnTo>
                  <a:lnTo>
                    <a:pt x="53876" y="20245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802402" y="2723731"/>
              <a:ext cx="84478" cy="105426"/>
            </a:xfrm>
            <a:custGeom>
              <a:avLst/>
              <a:gdLst/>
              <a:ahLst/>
              <a:cxnLst/>
              <a:rect l="0" t="0" r="0" b="0"/>
              <a:pathLst>
                <a:path w="84478" h="105426">
                  <a:moveTo>
                    <a:pt x="9588" y="72141"/>
                  </a:moveTo>
                  <a:lnTo>
                    <a:pt x="754" y="63307"/>
                  </a:lnTo>
                  <a:lnTo>
                    <a:pt x="0" y="58855"/>
                  </a:lnTo>
                  <a:lnTo>
                    <a:pt x="1347" y="54038"/>
                  </a:lnTo>
                  <a:lnTo>
                    <a:pt x="16795" y="33021"/>
                  </a:lnTo>
                  <a:lnTo>
                    <a:pt x="60147" y="0"/>
                  </a:lnTo>
                  <a:lnTo>
                    <a:pt x="66409" y="9"/>
                  </a:lnTo>
                  <a:lnTo>
                    <a:pt x="71507" y="3713"/>
                  </a:lnTo>
                  <a:lnTo>
                    <a:pt x="75831" y="9880"/>
                  </a:lnTo>
                  <a:lnTo>
                    <a:pt x="81915" y="40647"/>
                  </a:lnTo>
                  <a:lnTo>
                    <a:pt x="84140" y="89578"/>
                  </a:lnTo>
                  <a:lnTo>
                    <a:pt x="84477" y="1054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045736" y="2754267"/>
              <a:ext cx="40850" cy="199706"/>
            </a:xfrm>
            <a:custGeom>
              <a:avLst/>
              <a:gdLst/>
              <a:ahLst/>
              <a:cxnLst/>
              <a:rect l="0" t="0" r="0" b="0"/>
              <a:pathLst>
                <a:path w="40850" h="199706">
                  <a:moveTo>
                    <a:pt x="32528" y="0"/>
                  </a:moveTo>
                  <a:lnTo>
                    <a:pt x="20166" y="14211"/>
                  </a:lnTo>
                  <a:lnTo>
                    <a:pt x="4990" y="55119"/>
                  </a:lnTo>
                  <a:lnTo>
                    <a:pt x="0" y="108492"/>
                  </a:lnTo>
                  <a:lnTo>
                    <a:pt x="1933" y="139086"/>
                  </a:lnTo>
                  <a:lnTo>
                    <a:pt x="10869" y="174274"/>
                  </a:lnTo>
                  <a:lnTo>
                    <a:pt x="15316" y="180902"/>
                  </a:lnTo>
                  <a:lnTo>
                    <a:pt x="40849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994620" y="2725323"/>
              <a:ext cx="150213" cy="236971"/>
            </a:xfrm>
            <a:custGeom>
              <a:avLst/>
              <a:gdLst/>
              <a:ahLst/>
              <a:cxnLst/>
              <a:rect l="0" t="0" r="0" b="0"/>
              <a:pathLst>
                <a:path w="150213" h="236971">
                  <a:moveTo>
                    <a:pt x="17076" y="236970"/>
                  </a:moveTo>
                  <a:lnTo>
                    <a:pt x="3824" y="232553"/>
                  </a:lnTo>
                  <a:lnTo>
                    <a:pt x="844" y="227554"/>
                  </a:lnTo>
                  <a:lnTo>
                    <a:pt x="0" y="212136"/>
                  </a:lnTo>
                  <a:lnTo>
                    <a:pt x="11893" y="158902"/>
                  </a:lnTo>
                  <a:lnTo>
                    <a:pt x="39849" y="96694"/>
                  </a:lnTo>
                  <a:lnTo>
                    <a:pt x="61337" y="42626"/>
                  </a:lnTo>
                  <a:lnTo>
                    <a:pt x="77217" y="7505"/>
                  </a:lnTo>
                  <a:lnTo>
                    <a:pt x="82133" y="783"/>
                  </a:lnTo>
                  <a:lnTo>
                    <a:pt x="84486" y="0"/>
                  </a:lnTo>
                  <a:lnTo>
                    <a:pt x="85130" y="3176"/>
                  </a:lnTo>
                  <a:lnTo>
                    <a:pt x="78121" y="57260"/>
                  </a:lnTo>
                  <a:lnTo>
                    <a:pt x="75875" y="109803"/>
                  </a:lnTo>
                  <a:lnTo>
                    <a:pt x="75691" y="121682"/>
                  </a:lnTo>
                  <a:lnTo>
                    <a:pt x="78342" y="127751"/>
                  </a:lnTo>
                  <a:lnTo>
                    <a:pt x="82883" y="129949"/>
                  </a:lnTo>
                  <a:lnTo>
                    <a:pt x="88684" y="129565"/>
                  </a:lnTo>
                  <a:lnTo>
                    <a:pt x="93476" y="125611"/>
                  </a:lnTo>
                  <a:lnTo>
                    <a:pt x="130845" y="62335"/>
                  </a:lnTo>
                  <a:lnTo>
                    <a:pt x="140371" y="49640"/>
                  </a:lnTo>
                  <a:lnTo>
                    <a:pt x="143652" y="49213"/>
                  </a:lnTo>
                  <a:lnTo>
                    <a:pt x="145838" y="52627"/>
                  </a:lnTo>
                  <a:lnTo>
                    <a:pt x="147296" y="58601"/>
                  </a:lnTo>
                  <a:lnTo>
                    <a:pt x="138374" y="120245"/>
                  </a:lnTo>
                  <a:lnTo>
                    <a:pt x="135444" y="167035"/>
                  </a:lnTo>
                  <a:lnTo>
                    <a:pt x="140494" y="196114"/>
                  </a:lnTo>
                  <a:lnTo>
                    <a:pt x="142809" y="199562"/>
                  </a:lnTo>
                  <a:lnTo>
                    <a:pt x="150212" y="2036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190286" y="2703983"/>
              <a:ext cx="124195" cy="259570"/>
            </a:xfrm>
            <a:custGeom>
              <a:avLst/>
              <a:gdLst/>
              <a:ahLst/>
              <a:cxnLst/>
              <a:rect l="0" t="0" r="0" b="0"/>
              <a:pathLst>
                <a:path w="124195" h="259570">
                  <a:moveTo>
                    <a:pt x="37757" y="33642"/>
                  </a:moveTo>
                  <a:lnTo>
                    <a:pt x="20898" y="90804"/>
                  </a:lnTo>
                  <a:lnTo>
                    <a:pt x="6919" y="146651"/>
                  </a:lnTo>
                  <a:lnTo>
                    <a:pt x="0" y="192036"/>
                  </a:lnTo>
                  <a:lnTo>
                    <a:pt x="10601" y="138139"/>
                  </a:lnTo>
                  <a:lnTo>
                    <a:pt x="21229" y="83390"/>
                  </a:lnTo>
                  <a:lnTo>
                    <a:pt x="35923" y="28413"/>
                  </a:lnTo>
                  <a:lnTo>
                    <a:pt x="44954" y="14060"/>
                  </a:lnTo>
                  <a:lnTo>
                    <a:pt x="57598" y="3982"/>
                  </a:lnTo>
                  <a:lnTo>
                    <a:pt x="64852" y="0"/>
                  </a:lnTo>
                  <a:lnTo>
                    <a:pt x="70613" y="119"/>
                  </a:lnTo>
                  <a:lnTo>
                    <a:pt x="75379" y="2973"/>
                  </a:lnTo>
                  <a:lnTo>
                    <a:pt x="79480" y="7648"/>
                  </a:lnTo>
                  <a:lnTo>
                    <a:pt x="81290" y="14464"/>
                  </a:lnTo>
                  <a:lnTo>
                    <a:pt x="79420" y="40801"/>
                  </a:lnTo>
                  <a:lnTo>
                    <a:pt x="59536" y="97506"/>
                  </a:lnTo>
                  <a:lnTo>
                    <a:pt x="52675" y="115650"/>
                  </a:lnTo>
                  <a:lnTo>
                    <a:pt x="53250" y="120674"/>
                  </a:lnTo>
                  <a:lnTo>
                    <a:pt x="56406" y="123098"/>
                  </a:lnTo>
                  <a:lnTo>
                    <a:pt x="103497" y="129922"/>
                  </a:lnTo>
                  <a:lnTo>
                    <a:pt x="112094" y="133887"/>
                  </a:lnTo>
                  <a:lnTo>
                    <a:pt x="117825" y="141152"/>
                  </a:lnTo>
                  <a:lnTo>
                    <a:pt x="124194" y="161553"/>
                  </a:lnTo>
                  <a:lnTo>
                    <a:pt x="122092" y="183564"/>
                  </a:lnTo>
                  <a:lnTo>
                    <a:pt x="114071" y="204749"/>
                  </a:lnTo>
                  <a:lnTo>
                    <a:pt x="93960" y="231346"/>
                  </a:lnTo>
                  <a:lnTo>
                    <a:pt x="70436" y="250423"/>
                  </a:lnTo>
                  <a:lnTo>
                    <a:pt x="54130" y="258811"/>
                  </a:lnTo>
                  <a:lnTo>
                    <a:pt x="46823" y="259569"/>
                  </a:lnTo>
                  <a:lnTo>
                    <a:pt x="33773" y="255480"/>
                  </a:lnTo>
                  <a:lnTo>
                    <a:pt x="31403" y="250876"/>
                  </a:lnTo>
                  <a:lnTo>
                    <a:pt x="31672" y="245033"/>
                  </a:lnTo>
                  <a:lnTo>
                    <a:pt x="37757" y="208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870238" y="2879083"/>
              <a:ext cx="49927" cy="83211"/>
            </a:xfrm>
            <a:custGeom>
              <a:avLst/>
              <a:gdLst/>
              <a:ahLst/>
              <a:cxnLst/>
              <a:rect l="0" t="0" r="0" b="0"/>
              <a:pathLst>
                <a:path w="49927" h="83211">
                  <a:moveTo>
                    <a:pt x="0" y="0"/>
                  </a:moveTo>
                  <a:lnTo>
                    <a:pt x="0" y="17669"/>
                  </a:lnTo>
                  <a:lnTo>
                    <a:pt x="4930" y="31275"/>
                  </a:lnTo>
                  <a:lnTo>
                    <a:pt x="49926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878559" y="2904046"/>
              <a:ext cx="33285" cy="58248"/>
            </a:xfrm>
            <a:custGeom>
              <a:avLst/>
              <a:gdLst/>
              <a:ahLst/>
              <a:cxnLst/>
              <a:rect l="0" t="0" r="0" b="0"/>
              <a:pathLst>
                <a:path w="33285" h="58248">
                  <a:moveTo>
                    <a:pt x="0" y="58247"/>
                  </a:moveTo>
                  <a:lnTo>
                    <a:pt x="7567" y="33524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499924" y="2795872"/>
              <a:ext cx="66086" cy="216348"/>
            </a:xfrm>
            <a:custGeom>
              <a:avLst/>
              <a:gdLst/>
              <a:ahLst/>
              <a:cxnLst/>
              <a:rect l="0" t="0" r="0" b="0"/>
              <a:pathLst>
                <a:path w="66086" h="216348">
                  <a:moveTo>
                    <a:pt x="11034" y="0"/>
                  </a:moveTo>
                  <a:lnTo>
                    <a:pt x="2199" y="8835"/>
                  </a:lnTo>
                  <a:lnTo>
                    <a:pt x="522" y="14211"/>
                  </a:lnTo>
                  <a:lnTo>
                    <a:pt x="2242" y="55119"/>
                  </a:lnTo>
                  <a:lnTo>
                    <a:pt x="6097" y="60785"/>
                  </a:lnTo>
                  <a:lnTo>
                    <a:pt x="12366" y="63637"/>
                  </a:lnTo>
                  <a:lnTo>
                    <a:pt x="20243" y="64614"/>
                  </a:lnTo>
                  <a:lnTo>
                    <a:pt x="27343" y="61568"/>
                  </a:lnTo>
                  <a:lnTo>
                    <a:pt x="52026" y="32570"/>
                  </a:lnTo>
                  <a:lnTo>
                    <a:pt x="57778" y="24487"/>
                  </a:lnTo>
                  <a:lnTo>
                    <a:pt x="61613" y="23722"/>
                  </a:lnTo>
                  <a:lnTo>
                    <a:pt x="64170" y="27834"/>
                  </a:lnTo>
                  <a:lnTo>
                    <a:pt x="66085" y="42881"/>
                  </a:lnTo>
                  <a:lnTo>
                    <a:pt x="57316" y="80073"/>
                  </a:lnTo>
                  <a:lnTo>
                    <a:pt x="33942" y="140452"/>
                  </a:lnTo>
                  <a:lnTo>
                    <a:pt x="1463" y="199647"/>
                  </a:lnTo>
                  <a:lnTo>
                    <a:pt x="30" y="205214"/>
                  </a:lnTo>
                  <a:lnTo>
                    <a:pt x="0" y="208925"/>
                  </a:lnTo>
                  <a:lnTo>
                    <a:pt x="2713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603325" y="2639605"/>
              <a:ext cx="123981" cy="293256"/>
            </a:xfrm>
            <a:custGeom>
              <a:avLst/>
              <a:gdLst/>
              <a:ahLst/>
              <a:cxnLst/>
              <a:rect l="0" t="0" r="0" b="0"/>
              <a:pathLst>
                <a:path w="123981" h="293256">
                  <a:moveTo>
                    <a:pt x="82375" y="181230"/>
                  </a:moveTo>
                  <a:lnTo>
                    <a:pt x="70013" y="167020"/>
                  </a:lnTo>
                  <a:lnTo>
                    <a:pt x="50419" y="134946"/>
                  </a:lnTo>
                  <a:lnTo>
                    <a:pt x="44430" y="132807"/>
                  </a:lnTo>
                  <a:lnTo>
                    <a:pt x="30377" y="135362"/>
                  </a:lnTo>
                  <a:lnTo>
                    <a:pt x="24596" y="140482"/>
                  </a:lnTo>
                  <a:lnTo>
                    <a:pt x="12042" y="165356"/>
                  </a:lnTo>
                  <a:lnTo>
                    <a:pt x="3391" y="197997"/>
                  </a:lnTo>
                  <a:lnTo>
                    <a:pt x="0" y="252857"/>
                  </a:lnTo>
                  <a:lnTo>
                    <a:pt x="1385" y="275010"/>
                  </a:lnTo>
                  <a:lnTo>
                    <a:pt x="8164" y="291020"/>
                  </a:lnTo>
                  <a:lnTo>
                    <a:pt x="13486" y="293255"/>
                  </a:lnTo>
                  <a:lnTo>
                    <a:pt x="19806" y="291971"/>
                  </a:lnTo>
                  <a:lnTo>
                    <a:pt x="26794" y="288342"/>
                  </a:lnTo>
                  <a:lnTo>
                    <a:pt x="39490" y="269516"/>
                  </a:lnTo>
                  <a:lnTo>
                    <a:pt x="62620" y="215354"/>
                  </a:lnTo>
                  <a:lnTo>
                    <a:pt x="87041" y="156269"/>
                  </a:lnTo>
                  <a:lnTo>
                    <a:pt x="101675" y="103202"/>
                  </a:lnTo>
                  <a:lnTo>
                    <a:pt x="111258" y="41384"/>
                  </a:lnTo>
                  <a:lnTo>
                    <a:pt x="114355" y="6452"/>
                  </a:lnTo>
                  <a:lnTo>
                    <a:pt x="113866" y="917"/>
                  </a:lnTo>
                  <a:lnTo>
                    <a:pt x="112614" y="0"/>
                  </a:lnTo>
                  <a:lnTo>
                    <a:pt x="108758" y="6378"/>
                  </a:lnTo>
                  <a:lnTo>
                    <a:pt x="102314" y="26488"/>
                  </a:lnTo>
                  <a:lnTo>
                    <a:pt x="95034" y="76638"/>
                  </a:lnTo>
                  <a:lnTo>
                    <a:pt x="97272" y="138449"/>
                  </a:lnTo>
                  <a:lnTo>
                    <a:pt x="101138" y="192161"/>
                  </a:lnTo>
                  <a:lnTo>
                    <a:pt x="110432" y="221143"/>
                  </a:lnTo>
                  <a:lnTo>
                    <a:pt x="123980" y="2477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738008" y="2837477"/>
              <a:ext cx="180683" cy="149780"/>
            </a:xfrm>
            <a:custGeom>
              <a:avLst/>
              <a:gdLst/>
              <a:ahLst/>
              <a:cxnLst/>
              <a:rect l="0" t="0" r="0" b="0"/>
              <a:pathLst>
                <a:path w="180683" h="149780">
                  <a:moveTo>
                    <a:pt x="30903" y="0"/>
                  </a:moveTo>
                  <a:lnTo>
                    <a:pt x="17651" y="8835"/>
                  </a:lnTo>
                  <a:lnTo>
                    <a:pt x="8679" y="20569"/>
                  </a:lnTo>
                  <a:lnTo>
                    <a:pt x="2535" y="35954"/>
                  </a:lnTo>
                  <a:lnTo>
                    <a:pt x="0" y="64483"/>
                  </a:lnTo>
                  <a:lnTo>
                    <a:pt x="2684" y="82284"/>
                  </a:lnTo>
                  <a:lnTo>
                    <a:pt x="6543" y="86291"/>
                  </a:lnTo>
                  <a:lnTo>
                    <a:pt x="11889" y="87114"/>
                  </a:lnTo>
                  <a:lnTo>
                    <a:pt x="18227" y="85813"/>
                  </a:lnTo>
                  <a:lnTo>
                    <a:pt x="30200" y="76971"/>
                  </a:lnTo>
                  <a:lnTo>
                    <a:pt x="52953" y="44277"/>
                  </a:lnTo>
                  <a:lnTo>
                    <a:pt x="65275" y="17434"/>
                  </a:lnTo>
                  <a:lnTo>
                    <a:pt x="68610" y="15321"/>
                  </a:lnTo>
                  <a:lnTo>
                    <a:pt x="71759" y="17611"/>
                  </a:lnTo>
                  <a:lnTo>
                    <a:pt x="74782" y="22835"/>
                  </a:lnTo>
                  <a:lnTo>
                    <a:pt x="84716" y="74277"/>
                  </a:lnTo>
                  <a:lnTo>
                    <a:pt x="88043" y="77255"/>
                  </a:lnTo>
                  <a:lnTo>
                    <a:pt x="92111" y="76466"/>
                  </a:lnTo>
                  <a:lnTo>
                    <a:pt x="96671" y="73167"/>
                  </a:lnTo>
                  <a:lnTo>
                    <a:pt x="107507" y="55272"/>
                  </a:lnTo>
                  <a:lnTo>
                    <a:pt x="110633" y="53490"/>
                  </a:lnTo>
                  <a:lnTo>
                    <a:pt x="113643" y="55076"/>
                  </a:lnTo>
                  <a:lnTo>
                    <a:pt x="129532" y="73133"/>
                  </a:lnTo>
                  <a:lnTo>
                    <a:pt x="134563" y="74643"/>
                  </a:lnTo>
                  <a:lnTo>
                    <a:pt x="139766" y="73801"/>
                  </a:lnTo>
                  <a:lnTo>
                    <a:pt x="145083" y="71390"/>
                  </a:lnTo>
                  <a:lnTo>
                    <a:pt x="153457" y="61315"/>
                  </a:lnTo>
                  <a:lnTo>
                    <a:pt x="156985" y="54745"/>
                  </a:lnTo>
                  <a:lnTo>
                    <a:pt x="160261" y="54064"/>
                  </a:lnTo>
                  <a:lnTo>
                    <a:pt x="163369" y="57308"/>
                  </a:lnTo>
                  <a:lnTo>
                    <a:pt x="168364" y="70774"/>
                  </a:lnTo>
                  <a:lnTo>
                    <a:pt x="177729" y="128202"/>
                  </a:lnTo>
                  <a:lnTo>
                    <a:pt x="180682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868560" y="2770909"/>
              <a:ext cx="128755" cy="292969"/>
            </a:xfrm>
            <a:custGeom>
              <a:avLst/>
              <a:gdLst/>
              <a:ahLst/>
              <a:cxnLst/>
              <a:rect l="0" t="0" r="0" b="0"/>
              <a:pathLst>
                <a:path w="128755" h="292969">
                  <a:moveTo>
                    <a:pt x="116698" y="0"/>
                  </a:moveTo>
                  <a:lnTo>
                    <a:pt x="103429" y="56772"/>
                  </a:lnTo>
                  <a:lnTo>
                    <a:pt x="101979" y="88218"/>
                  </a:lnTo>
                  <a:lnTo>
                    <a:pt x="116973" y="149585"/>
                  </a:lnTo>
                  <a:lnTo>
                    <a:pt x="128754" y="192283"/>
                  </a:lnTo>
                  <a:lnTo>
                    <a:pt x="124687" y="222983"/>
                  </a:lnTo>
                  <a:lnTo>
                    <a:pt x="111257" y="254577"/>
                  </a:lnTo>
                  <a:lnTo>
                    <a:pt x="90123" y="280066"/>
                  </a:lnTo>
                  <a:lnTo>
                    <a:pt x="74377" y="290279"/>
                  </a:lnTo>
                  <a:lnTo>
                    <a:pt x="58132" y="292968"/>
                  </a:lnTo>
                  <a:lnTo>
                    <a:pt x="41667" y="290157"/>
                  </a:lnTo>
                  <a:lnTo>
                    <a:pt x="25104" y="282744"/>
                  </a:lnTo>
                  <a:lnTo>
                    <a:pt x="10962" y="268355"/>
                  </a:lnTo>
                  <a:lnTo>
                    <a:pt x="4602" y="259340"/>
                  </a:lnTo>
                  <a:lnTo>
                    <a:pt x="0" y="241927"/>
                  </a:lnTo>
                  <a:lnTo>
                    <a:pt x="2609" y="218996"/>
                  </a:lnTo>
                  <a:lnTo>
                    <a:pt x="8525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9" name="Freeform 98"/>
          <p:cNvSpPr/>
          <p:nvPr/>
        </p:nvSpPr>
        <p:spPr>
          <a:xfrm>
            <a:off x="7489473" y="192480"/>
            <a:ext cx="2653854" cy="3035831"/>
          </a:xfrm>
          <a:custGeom>
            <a:avLst/>
            <a:gdLst/>
            <a:ahLst/>
            <a:cxnLst/>
            <a:rect l="0" t="0" r="0" b="0"/>
            <a:pathLst>
              <a:path w="2653854" h="3035831">
                <a:moveTo>
                  <a:pt x="2162943" y="306783"/>
                </a:moveTo>
                <a:lnTo>
                  <a:pt x="2116488" y="254986"/>
                </a:lnTo>
                <a:lnTo>
                  <a:pt x="2065051" y="215818"/>
                </a:lnTo>
                <a:lnTo>
                  <a:pt x="2005746" y="191068"/>
                </a:lnTo>
                <a:lnTo>
                  <a:pt x="1948410" y="173715"/>
                </a:lnTo>
                <a:lnTo>
                  <a:pt x="1919705" y="167811"/>
                </a:lnTo>
                <a:lnTo>
                  <a:pt x="1865906" y="159009"/>
                </a:lnTo>
                <a:lnTo>
                  <a:pt x="1810652" y="150225"/>
                </a:lnTo>
                <a:lnTo>
                  <a:pt x="1755207" y="142300"/>
                </a:lnTo>
                <a:lnTo>
                  <a:pt x="1693094" y="134899"/>
                </a:lnTo>
                <a:lnTo>
                  <a:pt x="1640966" y="130140"/>
                </a:lnTo>
                <a:lnTo>
                  <a:pt x="1590365" y="124988"/>
                </a:lnTo>
                <a:lnTo>
                  <a:pt x="1535854" y="123046"/>
                </a:lnTo>
                <a:lnTo>
                  <a:pt x="1483036" y="117183"/>
                </a:lnTo>
                <a:lnTo>
                  <a:pt x="1432299" y="111334"/>
                </a:lnTo>
                <a:lnTo>
                  <a:pt x="1377760" y="107918"/>
                </a:lnTo>
                <a:lnTo>
                  <a:pt x="1322471" y="107244"/>
                </a:lnTo>
                <a:lnTo>
                  <a:pt x="1267034" y="107111"/>
                </a:lnTo>
                <a:lnTo>
                  <a:pt x="1211568" y="106160"/>
                </a:lnTo>
                <a:lnTo>
                  <a:pt x="1156096" y="100493"/>
                </a:lnTo>
                <a:lnTo>
                  <a:pt x="1100623" y="99100"/>
                </a:lnTo>
                <a:lnTo>
                  <a:pt x="1045149" y="93106"/>
                </a:lnTo>
                <a:lnTo>
                  <a:pt x="992140" y="88498"/>
                </a:lnTo>
                <a:lnTo>
                  <a:pt x="928809" y="82031"/>
                </a:lnTo>
                <a:lnTo>
                  <a:pt x="866375" y="70644"/>
                </a:lnTo>
                <a:lnTo>
                  <a:pt x="807177" y="57102"/>
                </a:lnTo>
                <a:lnTo>
                  <a:pt x="751213" y="43277"/>
                </a:lnTo>
                <a:lnTo>
                  <a:pt x="690295" y="26640"/>
                </a:lnTo>
                <a:lnTo>
                  <a:pt x="640603" y="15546"/>
                </a:lnTo>
                <a:lnTo>
                  <a:pt x="586957" y="4451"/>
                </a:lnTo>
                <a:lnTo>
                  <a:pt x="535439" y="0"/>
                </a:lnTo>
                <a:lnTo>
                  <a:pt x="475268" y="1586"/>
                </a:lnTo>
                <a:lnTo>
                  <a:pt x="412194" y="18844"/>
                </a:lnTo>
                <a:lnTo>
                  <a:pt x="377369" y="34210"/>
                </a:lnTo>
                <a:lnTo>
                  <a:pt x="346636" y="61116"/>
                </a:lnTo>
                <a:lnTo>
                  <a:pt x="296266" y="124594"/>
                </a:lnTo>
                <a:lnTo>
                  <a:pt x="264010" y="184484"/>
                </a:lnTo>
                <a:lnTo>
                  <a:pt x="238894" y="242170"/>
                </a:lnTo>
                <a:lnTo>
                  <a:pt x="218515" y="301664"/>
                </a:lnTo>
                <a:lnTo>
                  <a:pt x="203543" y="350390"/>
                </a:lnTo>
                <a:lnTo>
                  <a:pt x="195621" y="404257"/>
                </a:lnTo>
                <a:lnTo>
                  <a:pt x="185153" y="465132"/>
                </a:lnTo>
                <a:lnTo>
                  <a:pt x="174182" y="525097"/>
                </a:lnTo>
                <a:lnTo>
                  <a:pt x="165883" y="573639"/>
                </a:lnTo>
                <a:lnTo>
                  <a:pt x="157567" y="623155"/>
                </a:lnTo>
                <a:lnTo>
                  <a:pt x="149248" y="675426"/>
                </a:lnTo>
                <a:lnTo>
                  <a:pt x="140928" y="729436"/>
                </a:lnTo>
                <a:lnTo>
                  <a:pt x="132607" y="783039"/>
                </a:lnTo>
                <a:lnTo>
                  <a:pt x="124286" y="837444"/>
                </a:lnTo>
                <a:lnTo>
                  <a:pt x="118431" y="891163"/>
                </a:lnTo>
                <a:lnTo>
                  <a:pt x="114230" y="948069"/>
                </a:lnTo>
                <a:lnTo>
                  <a:pt x="107130" y="1008384"/>
                </a:lnTo>
                <a:lnTo>
                  <a:pt x="101636" y="1070634"/>
                </a:lnTo>
                <a:lnTo>
                  <a:pt x="97543" y="1130067"/>
                </a:lnTo>
                <a:lnTo>
                  <a:pt x="90474" y="1191131"/>
                </a:lnTo>
                <a:lnTo>
                  <a:pt x="84989" y="1253603"/>
                </a:lnTo>
                <a:lnTo>
                  <a:pt x="80900" y="1315568"/>
                </a:lnTo>
                <a:lnTo>
                  <a:pt x="77266" y="1358870"/>
                </a:lnTo>
                <a:lnTo>
                  <a:pt x="75651" y="1402770"/>
                </a:lnTo>
                <a:lnTo>
                  <a:pt x="72469" y="1446937"/>
                </a:lnTo>
                <a:lnTo>
                  <a:pt x="68897" y="1490297"/>
                </a:lnTo>
                <a:lnTo>
                  <a:pt x="65961" y="1552018"/>
                </a:lnTo>
                <a:lnTo>
                  <a:pt x="61998" y="1594938"/>
                </a:lnTo>
                <a:lnTo>
                  <a:pt x="54569" y="1656268"/>
                </a:lnTo>
                <a:lnTo>
                  <a:pt x="51695" y="1698287"/>
                </a:lnTo>
                <a:lnTo>
                  <a:pt x="49494" y="1741616"/>
                </a:lnTo>
                <a:lnTo>
                  <a:pt x="45434" y="1785529"/>
                </a:lnTo>
                <a:lnTo>
                  <a:pt x="42367" y="1847417"/>
                </a:lnTo>
                <a:lnTo>
                  <a:pt x="39185" y="1889566"/>
                </a:lnTo>
                <a:lnTo>
                  <a:pt x="35612" y="1932954"/>
                </a:lnTo>
                <a:lnTo>
                  <a:pt x="34024" y="1976892"/>
                </a:lnTo>
                <a:lnTo>
                  <a:pt x="28713" y="2038795"/>
                </a:lnTo>
                <a:lnTo>
                  <a:pt x="21284" y="2098126"/>
                </a:lnTo>
                <a:lnTo>
                  <a:pt x="17645" y="2161111"/>
                </a:lnTo>
                <a:lnTo>
                  <a:pt x="12150" y="2217784"/>
                </a:lnTo>
                <a:lnTo>
                  <a:pt x="9083" y="2274126"/>
                </a:lnTo>
                <a:lnTo>
                  <a:pt x="8175" y="2327392"/>
                </a:lnTo>
                <a:lnTo>
                  <a:pt x="2149" y="2388445"/>
                </a:lnTo>
                <a:lnTo>
                  <a:pt x="0" y="2442555"/>
                </a:lnTo>
                <a:lnTo>
                  <a:pt x="5259" y="2502255"/>
                </a:lnTo>
                <a:lnTo>
                  <a:pt x="9757" y="2563177"/>
                </a:lnTo>
                <a:lnTo>
                  <a:pt x="19274" y="2619795"/>
                </a:lnTo>
                <a:lnTo>
                  <a:pt x="36701" y="2664742"/>
                </a:lnTo>
                <a:lnTo>
                  <a:pt x="63419" y="2703836"/>
                </a:lnTo>
                <a:lnTo>
                  <a:pt x="88788" y="2723966"/>
                </a:lnTo>
                <a:lnTo>
                  <a:pt x="147898" y="2747008"/>
                </a:lnTo>
                <a:lnTo>
                  <a:pt x="211245" y="2761411"/>
                </a:lnTo>
                <a:lnTo>
                  <a:pt x="258534" y="2767324"/>
                </a:lnTo>
                <a:lnTo>
                  <a:pt x="310144" y="2771541"/>
                </a:lnTo>
                <a:lnTo>
                  <a:pt x="366424" y="2776180"/>
                </a:lnTo>
                <a:lnTo>
                  <a:pt x="416692" y="2777555"/>
                </a:lnTo>
                <a:lnTo>
                  <a:pt x="478376" y="2783777"/>
                </a:lnTo>
                <a:lnTo>
                  <a:pt x="534667" y="2790520"/>
                </a:lnTo>
                <a:lnTo>
                  <a:pt x="590249" y="2794216"/>
                </a:lnTo>
                <a:lnTo>
                  <a:pt x="646661" y="2801346"/>
                </a:lnTo>
                <a:lnTo>
                  <a:pt x="708376" y="2809909"/>
                </a:lnTo>
                <a:lnTo>
                  <a:pt x="767320" y="2817806"/>
                </a:lnTo>
                <a:lnTo>
                  <a:pt x="828935" y="2826128"/>
                </a:lnTo>
                <a:lnTo>
                  <a:pt x="891336" y="2834849"/>
                </a:lnTo>
                <a:lnTo>
                  <a:pt x="954491" y="2845231"/>
                </a:lnTo>
                <a:lnTo>
                  <a:pt x="1004812" y="2851484"/>
                </a:lnTo>
                <a:lnTo>
                  <a:pt x="1058343" y="2859363"/>
                </a:lnTo>
                <a:lnTo>
                  <a:pt x="1121228" y="2872544"/>
                </a:lnTo>
                <a:lnTo>
                  <a:pt x="1182950" y="2886322"/>
                </a:lnTo>
                <a:lnTo>
                  <a:pt x="1236906" y="2897405"/>
                </a:lnTo>
                <a:lnTo>
                  <a:pt x="1299339" y="2904685"/>
                </a:lnTo>
                <a:lnTo>
                  <a:pt x="1361412" y="2917047"/>
                </a:lnTo>
                <a:lnTo>
                  <a:pt x="1423873" y="2926299"/>
                </a:lnTo>
                <a:lnTo>
                  <a:pt x="1475915" y="2928519"/>
                </a:lnTo>
                <a:lnTo>
                  <a:pt x="1530710" y="2934436"/>
                </a:lnTo>
                <a:lnTo>
                  <a:pt x="1594189" y="2935997"/>
                </a:lnTo>
                <a:lnTo>
                  <a:pt x="1656835" y="2940620"/>
                </a:lnTo>
                <a:lnTo>
                  <a:pt x="1720021" y="2946503"/>
                </a:lnTo>
                <a:lnTo>
                  <a:pt x="1777150" y="2952962"/>
                </a:lnTo>
                <a:lnTo>
                  <a:pt x="1837259" y="2964347"/>
                </a:lnTo>
                <a:lnTo>
                  <a:pt x="1896151" y="2971303"/>
                </a:lnTo>
                <a:lnTo>
                  <a:pt x="1954848" y="2977903"/>
                </a:lnTo>
                <a:lnTo>
                  <a:pt x="2016267" y="2984256"/>
                </a:lnTo>
                <a:lnTo>
                  <a:pt x="2078086" y="2985784"/>
                </a:lnTo>
                <a:lnTo>
                  <a:pt x="2129171" y="2990466"/>
                </a:lnTo>
                <a:lnTo>
                  <a:pt x="2179441" y="2993292"/>
                </a:lnTo>
                <a:lnTo>
                  <a:pt x="2240553" y="3003376"/>
                </a:lnTo>
                <a:lnTo>
                  <a:pt x="2293844" y="3014011"/>
                </a:lnTo>
                <a:lnTo>
                  <a:pt x="2347082" y="3025315"/>
                </a:lnTo>
                <a:lnTo>
                  <a:pt x="2406083" y="3034137"/>
                </a:lnTo>
                <a:lnTo>
                  <a:pt x="2459969" y="3035830"/>
                </a:lnTo>
                <a:lnTo>
                  <a:pt x="2510815" y="3031636"/>
                </a:lnTo>
                <a:lnTo>
                  <a:pt x="2532495" y="3020078"/>
                </a:lnTo>
                <a:lnTo>
                  <a:pt x="2550630" y="3000525"/>
                </a:lnTo>
                <a:lnTo>
                  <a:pt x="2581579" y="2938703"/>
                </a:lnTo>
                <a:lnTo>
                  <a:pt x="2602438" y="2886119"/>
                </a:lnTo>
                <a:lnTo>
                  <a:pt x="2620036" y="2830056"/>
                </a:lnTo>
                <a:lnTo>
                  <a:pt x="2633470" y="2771343"/>
                </a:lnTo>
                <a:lnTo>
                  <a:pt x="2642630" y="2711628"/>
                </a:lnTo>
                <a:lnTo>
                  <a:pt x="2645177" y="2658509"/>
                </a:lnTo>
                <a:lnTo>
                  <a:pt x="2652099" y="2603345"/>
                </a:lnTo>
                <a:lnTo>
                  <a:pt x="2653649" y="2542194"/>
                </a:lnTo>
                <a:lnTo>
                  <a:pt x="2653853" y="2484466"/>
                </a:lnTo>
                <a:lnTo>
                  <a:pt x="2648160" y="2433169"/>
                </a:lnTo>
                <a:lnTo>
                  <a:pt x="2646077" y="2380986"/>
                </a:lnTo>
                <a:lnTo>
                  <a:pt x="2645665" y="2330375"/>
                </a:lnTo>
                <a:lnTo>
                  <a:pt x="2639865" y="2275861"/>
                </a:lnTo>
                <a:lnTo>
                  <a:pt x="2635295" y="2220577"/>
                </a:lnTo>
                <a:lnTo>
                  <a:pt x="2630181" y="2165141"/>
                </a:lnTo>
                <a:lnTo>
                  <a:pt x="2623452" y="2103956"/>
                </a:lnTo>
                <a:lnTo>
                  <a:pt x="2618698" y="2043930"/>
                </a:lnTo>
                <a:lnTo>
                  <a:pt x="2614181" y="1995377"/>
                </a:lnTo>
                <a:lnTo>
                  <a:pt x="2610377" y="1945858"/>
                </a:lnTo>
                <a:lnTo>
                  <a:pt x="2605860" y="1896052"/>
                </a:lnTo>
                <a:lnTo>
                  <a:pt x="2602057" y="1846162"/>
                </a:lnTo>
                <a:lnTo>
                  <a:pt x="2597539" y="1796246"/>
                </a:lnTo>
                <a:lnTo>
                  <a:pt x="2593736" y="1746323"/>
                </a:lnTo>
                <a:lnTo>
                  <a:pt x="2589219" y="1696398"/>
                </a:lnTo>
                <a:lnTo>
                  <a:pt x="2585414" y="1646472"/>
                </a:lnTo>
                <a:lnTo>
                  <a:pt x="2580898" y="1594080"/>
                </a:lnTo>
                <a:lnTo>
                  <a:pt x="2579559" y="1540033"/>
                </a:lnTo>
                <a:lnTo>
                  <a:pt x="2576697" y="1486420"/>
                </a:lnTo>
                <a:lnTo>
                  <a:pt x="2572459" y="1432012"/>
                </a:lnTo>
                <a:lnTo>
                  <a:pt x="2571203" y="1380757"/>
                </a:lnTo>
                <a:lnTo>
                  <a:pt x="2568366" y="1327972"/>
                </a:lnTo>
                <a:lnTo>
                  <a:pt x="2564134" y="1273809"/>
                </a:lnTo>
                <a:lnTo>
                  <a:pt x="2562881" y="1222627"/>
                </a:lnTo>
                <a:lnTo>
                  <a:pt x="2560044" y="1172329"/>
                </a:lnTo>
                <a:lnTo>
                  <a:pt x="2553348" y="1122292"/>
                </a:lnTo>
                <a:lnTo>
                  <a:pt x="2547974" y="1072333"/>
                </a:lnTo>
                <a:lnTo>
                  <a:pt x="2543916" y="1022397"/>
                </a:lnTo>
                <a:lnTo>
                  <a:pt x="2539324" y="972468"/>
                </a:lnTo>
                <a:lnTo>
                  <a:pt x="2535497" y="922541"/>
                </a:lnTo>
                <a:lnTo>
                  <a:pt x="2530973" y="872614"/>
                </a:lnTo>
                <a:lnTo>
                  <a:pt x="2529445" y="810463"/>
                </a:lnTo>
                <a:lnTo>
                  <a:pt x="2528219" y="747952"/>
                </a:lnTo>
                <a:lnTo>
                  <a:pt x="2522497" y="687664"/>
                </a:lnTo>
                <a:lnTo>
                  <a:pt x="2521093" y="627027"/>
                </a:lnTo>
                <a:lnTo>
                  <a:pt x="2515098" y="571458"/>
                </a:lnTo>
                <a:lnTo>
                  <a:pt x="2508362" y="508138"/>
                </a:lnTo>
                <a:lnTo>
                  <a:pt x="2502201" y="448823"/>
                </a:lnTo>
                <a:lnTo>
                  <a:pt x="2489987" y="390995"/>
                </a:lnTo>
                <a:lnTo>
                  <a:pt x="2479094" y="337697"/>
                </a:lnTo>
                <a:lnTo>
                  <a:pt x="2462496" y="282342"/>
                </a:lnTo>
                <a:lnTo>
                  <a:pt x="2446988" y="244221"/>
                </a:lnTo>
                <a:lnTo>
                  <a:pt x="2408039" y="190640"/>
                </a:lnTo>
                <a:lnTo>
                  <a:pt x="2381851" y="169847"/>
                </a:lnTo>
                <a:lnTo>
                  <a:pt x="2328970" y="149644"/>
                </a:lnTo>
                <a:lnTo>
                  <a:pt x="2280490" y="142195"/>
                </a:lnTo>
                <a:lnTo>
                  <a:pt x="2226398" y="140724"/>
                </a:lnTo>
                <a:lnTo>
                  <a:pt x="2173663" y="142899"/>
                </a:lnTo>
                <a:lnTo>
                  <a:pt x="2115182" y="147921"/>
                </a:lnTo>
                <a:lnTo>
                  <a:pt x="2053194" y="148583"/>
                </a:lnTo>
                <a:lnTo>
                  <a:pt x="2010628" y="147739"/>
                </a:lnTo>
                <a:lnTo>
                  <a:pt x="1991337" y="141516"/>
                </a:lnTo>
                <a:lnTo>
                  <a:pt x="1984663" y="148271"/>
                </a:lnTo>
                <a:lnTo>
                  <a:pt x="1971559" y="165325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Freeform 99"/>
          <p:cNvSpPr/>
          <p:nvPr/>
        </p:nvSpPr>
        <p:spPr>
          <a:xfrm>
            <a:off x="8254480" y="2904046"/>
            <a:ext cx="8322" cy="8322"/>
          </a:xfrm>
          <a:custGeom>
            <a:avLst/>
            <a:gdLst/>
            <a:ahLst/>
            <a:cxnLst/>
            <a:rect l="0" t="0" r="0" b="0"/>
            <a:pathLst>
              <a:path w="8322" h="8322">
                <a:moveTo>
                  <a:pt x="0" y="0"/>
                </a:moveTo>
                <a:lnTo>
                  <a:pt x="8321" y="832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0" name="Group 109"/>
          <p:cNvGrpSpPr/>
          <p:nvPr/>
        </p:nvGrpSpPr>
        <p:grpSpPr>
          <a:xfrm>
            <a:off x="7759121" y="2483851"/>
            <a:ext cx="1051948" cy="551703"/>
            <a:chOff x="7759121" y="2483851"/>
            <a:chExt cx="1051948" cy="551703"/>
          </a:xfrm>
        </p:grpSpPr>
        <p:sp>
          <p:nvSpPr>
            <p:cNvPr id="101" name="Freeform 100"/>
            <p:cNvSpPr/>
            <p:nvPr/>
          </p:nvSpPr>
          <p:spPr>
            <a:xfrm>
              <a:off x="8312727" y="2704341"/>
              <a:ext cx="460220" cy="331213"/>
            </a:xfrm>
            <a:custGeom>
              <a:avLst/>
              <a:gdLst/>
              <a:ahLst/>
              <a:cxnLst/>
              <a:rect l="0" t="0" r="0" b="0"/>
              <a:pathLst>
                <a:path w="460220" h="331213">
                  <a:moveTo>
                    <a:pt x="0" y="0"/>
                  </a:moveTo>
                  <a:lnTo>
                    <a:pt x="27581" y="34745"/>
                  </a:lnTo>
                  <a:lnTo>
                    <a:pt x="86701" y="83338"/>
                  </a:lnTo>
                  <a:lnTo>
                    <a:pt x="142871" y="127272"/>
                  </a:lnTo>
                  <a:lnTo>
                    <a:pt x="199901" y="166564"/>
                  </a:lnTo>
                  <a:lnTo>
                    <a:pt x="258042" y="208891"/>
                  </a:lnTo>
                  <a:lnTo>
                    <a:pt x="311030" y="249745"/>
                  </a:lnTo>
                  <a:lnTo>
                    <a:pt x="372837" y="287986"/>
                  </a:lnTo>
                  <a:lnTo>
                    <a:pt x="433525" y="321548"/>
                  </a:lnTo>
                  <a:lnTo>
                    <a:pt x="453712" y="331212"/>
                  </a:lnTo>
                  <a:lnTo>
                    <a:pt x="458726" y="330831"/>
                  </a:lnTo>
                  <a:lnTo>
                    <a:pt x="460219" y="326878"/>
                  </a:lnTo>
                  <a:lnTo>
                    <a:pt x="457658" y="3078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529075" y="2820835"/>
              <a:ext cx="281994" cy="179317"/>
            </a:xfrm>
            <a:custGeom>
              <a:avLst/>
              <a:gdLst/>
              <a:ahLst/>
              <a:cxnLst/>
              <a:rect l="0" t="0" r="0" b="0"/>
              <a:pathLst>
                <a:path w="281994" h="179317">
                  <a:moveTo>
                    <a:pt x="0" y="108174"/>
                  </a:moveTo>
                  <a:lnTo>
                    <a:pt x="2465" y="141915"/>
                  </a:lnTo>
                  <a:lnTo>
                    <a:pt x="4417" y="150084"/>
                  </a:lnTo>
                  <a:lnTo>
                    <a:pt x="13982" y="164091"/>
                  </a:lnTo>
                  <a:lnTo>
                    <a:pt x="20416" y="170415"/>
                  </a:lnTo>
                  <a:lnTo>
                    <a:pt x="37426" y="177442"/>
                  </a:lnTo>
                  <a:lnTo>
                    <a:pt x="47140" y="179316"/>
                  </a:lnTo>
                  <a:lnTo>
                    <a:pt x="109267" y="166932"/>
                  </a:lnTo>
                  <a:lnTo>
                    <a:pt x="166222" y="153545"/>
                  </a:lnTo>
                  <a:lnTo>
                    <a:pt x="212472" y="152989"/>
                  </a:lnTo>
                  <a:lnTo>
                    <a:pt x="272519" y="166703"/>
                  </a:lnTo>
                  <a:lnTo>
                    <a:pt x="281532" y="169383"/>
                  </a:lnTo>
                  <a:lnTo>
                    <a:pt x="281993" y="169320"/>
                  </a:lnTo>
                  <a:lnTo>
                    <a:pt x="220912" y="145118"/>
                  </a:lnTo>
                  <a:lnTo>
                    <a:pt x="163883" y="107560"/>
                  </a:lnTo>
                  <a:lnTo>
                    <a:pt x="101517" y="51030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759121" y="2790735"/>
              <a:ext cx="167768" cy="215581"/>
            </a:xfrm>
            <a:custGeom>
              <a:avLst/>
              <a:gdLst/>
              <a:ahLst/>
              <a:cxnLst/>
              <a:rect l="0" t="0" r="0" b="0"/>
              <a:pathLst>
                <a:path w="167768" h="215581">
                  <a:moveTo>
                    <a:pt x="4417" y="146595"/>
                  </a:moveTo>
                  <a:lnTo>
                    <a:pt x="0" y="159847"/>
                  </a:lnTo>
                  <a:lnTo>
                    <a:pt x="1472" y="164675"/>
                  </a:lnTo>
                  <a:lnTo>
                    <a:pt x="5228" y="168819"/>
                  </a:lnTo>
                  <a:lnTo>
                    <a:pt x="59296" y="195231"/>
                  </a:lnTo>
                  <a:lnTo>
                    <a:pt x="119459" y="215580"/>
                  </a:lnTo>
                  <a:lnTo>
                    <a:pt x="124566" y="214775"/>
                  </a:lnTo>
                  <a:lnTo>
                    <a:pt x="127046" y="211464"/>
                  </a:lnTo>
                  <a:lnTo>
                    <a:pt x="127775" y="206483"/>
                  </a:lnTo>
                  <a:lnTo>
                    <a:pt x="123654" y="196018"/>
                  </a:lnTo>
                  <a:lnTo>
                    <a:pt x="119966" y="190638"/>
                  </a:lnTo>
                  <a:lnTo>
                    <a:pt x="119357" y="185203"/>
                  </a:lnTo>
                  <a:lnTo>
                    <a:pt x="123611" y="174232"/>
                  </a:lnTo>
                  <a:lnTo>
                    <a:pt x="129184" y="170567"/>
                  </a:lnTo>
                  <a:lnTo>
                    <a:pt x="159768" y="159754"/>
                  </a:lnTo>
                  <a:lnTo>
                    <a:pt x="166232" y="155368"/>
                  </a:lnTo>
                  <a:lnTo>
                    <a:pt x="167767" y="150595"/>
                  </a:lnTo>
                  <a:lnTo>
                    <a:pt x="166017" y="145563"/>
                  </a:lnTo>
                  <a:lnTo>
                    <a:pt x="135823" y="113004"/>
                  </a:lnTo>
                  <a:lnTo>
                    <a:pt x="78082" y="66255"/>
                  </a:lnTo>
                  <a:lnTo>
                    <a:pt x="19276" y="13976"/>
                  </a:lnTo>
                  <a:lnTo>
                    <a:pt x="11550" y="8256"/>
                  </a:lnTo>
                  <a:lnTo>
                    <a:pt x="11021" y="4443"/>
                  </a:lnTo>
                  <a:lnTo>
                    <a:pt x="15291" y="1901"/>
                  </a:lnTo>
                  <a:lnTo>
                    <a:pt x="29590" y="0"/>
                  </a:lnTo>
                  <a:lnTo>
                    <a:pt x="54343" y="5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863666" y="2804193"/>
              <a:ext cx="82936" cy="34847"/>
            </a:xfrm>
            <a:custGeom>
              <a:avLst/>
              <a:gdLst/>
              <a:ahLst/>
              <a:cxnLst/>
              <a:rect l="0" t="0" r="0" b="0"/>
              <a:pathLst>
                <a:path w="82936" h="34847">
                  <a:moveTo>
                    <a:pt x="24688" y="0"/>
                  </a:moveTo>
                  <a:lnTo>
                    <a:pt x="15853" y="8835"/>
                  </a:lnTo>
                  <a:lnTo>
                    <a:pt x="11401" y="9588"/>
                  </a:lnTo>
                  <a:lnTo>
                    <a:pt x="6585" y="8242"/>
                  </a:lnTo>
                  <a:lnTo>
                    <a:pt x="1524" y="5494"/>
                  </a:lnTo>
                  <a:lnTo>
                    <a:pt x="0" y="5512"/>
                  </a:lnTo>
                  <a:lnTo>
                    <a:pt x="832" y="7373"/>
                  </a:lnTo>
                  <a:lnTo>
                    <a:pt x="7613" y="14372"/>
                  </a:lnTo>
                  <a:lnTo>
                    <a:pt x="27950" y="27783"/>
                  </a:lnTo>
                  <a:lnTo>
                    <a:pt x="46786" y="34846"/>
                  </a:lnTo>
                  <a:lnTo>
                    <a:pt x="56062" y="34326"/>
                  </a:lnTo>
                  <a:lnTo>
                    <a:pt x="73766" y="26351"/>
                  </a:lnTo>
                  <a:lnTo>
                    <a:pt x="78671" y="21266"/>
                  </a:lnTo>
                  <a:lnTo>
                    <a:pt x="81017" y="16026"/>
                  </a:lnTo>
                  <a:lnTo>
                    <a:pt x="8293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780180" y="2612809"/>
              <a:ext cx="188163" cy="92455"/>
            </a:xfrm>
            <a:custGeom>
              <a:avLst/>
              <a:gdLst/>
              <a:ahLst/>
              <a:cxnLst/>
              <a:rect l="0" t="0" r="0" b="0"/>
              <a:pathLst>
                <a:path w="188163" h="92455">
                  <a:moveTo>
                    <a:pt x="0" y="0"/>
                  </a:moveTo>
                  <a:lnTo>
                    <a:pt x="20836" y="47374"/>
                  </a:lnTo>
                  <a:lnTo>
                    <a:pt x="31142" y="61427"/>
                  </a:lnTo>
                  <a:lnTo>
                    <a:pt x="56174" y="79735"/>
                  </a:lnTo>
                  <a:lnTo>
                    <a:pt x="87014" y="92454"/>
                  </a:lnTo>
                  <a:lnTo>
                    <a:pt x="94992" y="92146"/>
                  </a:lnTo>
                  <a:lnTo>
                    <a:pt x="101235" y="89168"/>
                  </a:lnTo>
                  <a:lnTo>
                    <a:pt x="106322" y="84408"/>
                  </a:lnTo>
                  <a:lnTo>
                    <a:pt x="108788" y="76613"/>
                  </a:lnTo>
                  <a:lnTo>
                    <a:pt x="109063" y="55623"/>
                  </a:lnTo>
                  <a:lnTo>
                    <a:pt x="99686" y="21466"/>
                  </a:lnTo>
                  <a:lnTo>
                    <a:pt x="102516" y="18933"/>
                  </a:lnTo>
                  <a:lnTo>
                    <a:pt x="107175" y="18170"/>
                  </a:lnTo>
                  <a:lnTo>
                    <a:pt x="112131" y="19510"/>
                  </a:lnTo>
                  <a:lnTo>
                    <a:pt x="163020" y="57005"/>
                  </a:lnTo>
                  <a:lnTo>
                    <a:pt x="187938" y="84609"/>
                  </a:lnTo>
                  <a:lnTo>
                    <a:pt x="188162" y="88766"/>
                  </a:lnTo>
                  <a:lnTo>
                    <a:pt x="184614" y="90612"/>
                  </a:lnTo>
                  <a:lnTo>
                    <a:pt x="166421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137985" y="292900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017883" y="2679378"/>
              <a:ext cx="170030" cy="328987"/>
            </a:xfrm>
            <a:custGeom>
              <a:avLst/>
              <a:gdLst/>
              <a:ahLst/>
              <a:cxnLst/>
              <a:rect l="0" t="0" r="0" b="0"/>
              <a:pathLst>
                <a:path w="170030" h="328987">
                  <a:moveTo>
                    <a:pt x="11928" y="158099"/>
                  </a:moveTo>
                  <a:lnTo>
                    <a:pt x="347" y="192845"/>
                  </a:lnTo>
                  <a:lnTo>
                    <a:pt x="0" y="208675"/>
                  </a:lnTo>
                  <a:lnTo>
                    <a:pt x="3854" y="224957"/>
                  </a:lnTo>
                  <a:lnTo>
                    <a:pt x="11730" y="241438"/>
                  </a:lnTo>
                  <a:lnTo>
                    <a:pt x="23859" y="253078"/>
                  </a:lnTo>
                  <a:lnTo>
                    <a:pt x="30977" y="257476"/>
                  </a:lnTo>
                  <a:lnTo>
                    <a:pt x="46282" y="259898"/>
                  </a:lnTo>
                  <a:lnTo>
                    <a:pt x="62330" y="259741"/>
                  </a:lnTo>
                  <a:lnTo>
                    <a:pt x="78708" y="262754"/>
                  </a:lnTo>
                  <a:lnTo>
                    <a:pt x="85110" y="266701"/>
                  </a:lnTo>
                  <a:lnTo>
                    <a:pt x="94688" y="278482"/>
                  </a:lnTo>
                  <a:lnTo>
                    <a:pt x="114272" y="324862"/>
                  </a:lnTo>
                  <a:lnTo>
                    <a:pt x="114366" y="328446"/>
                  </a:lnTo>
                  <a:lnTo>
                    <a:pt x="112580" y="328986"/>
                  </a:lnTo>
                  <a:lnTo>
                    <a:pt x="109540" y="327498"/>
                  </a:lnTo>
                  <a:lnTo>
                    <a:pt x="88624" y="284586"/>
                  </a:lnTo>
                  <a:lnTo>
                    <a:pt x="60825" y="229168"/>
                  </a:lnTo>
                  <a:lnTo>
                    <a:pt x="35991" y="176613"/>
                  </a:lnTo>
                  <a:lnTo>
                    <a:pt x="35367" y="173215"/>
                  </a:lnTo>
                  <a:lnTo>
                    <a:pt x="36800" y="173724"/>
                  </a:lnTo>
                  <a:lnTo>
                    <a:pt x="39604" y="176837"/>
                  </a:lnTo>
                  <a:lnTo>
                    <a:pt x="44247" y="177988"/>
                  </a:lnTo>
                  <a:lnTo>
                    <a:pt x="56803" y="176801"/>
                  </a:lnTo>
                  <a:lnTo>
                    <a:pt x="69164" y="170726"/>
                  </a:lnTo>
                  <a:lnTo>
                    <a:pt x="75049" y="166517"/>
                  </a:lnTo>
                  <a:lnTo>
                    <a:pt x="81746" y="164636"/>
                  </a:lnTo>
                  <a:lnTo>
                    <a:pt x="96583" y="165011"/>
                  </a:lnTo>
                  <a:lnTo>
                    <a:pt x="109957" y="173191"/>
                  </a:lnTo>
                  <a:lnTo>
                    <a:pt x="116113" y="179255"/>
                  </a:lnTo>
                  <a:lnTo>
                    <a:pt x="119292" y="179599"/>
                  </a:lnTo>
                  <a:lnTo>
                    <a:pt x="120487" y="176131"/>
                  </a:lnTo>
                  <a:lnTo>
                    <a:pt x="120358" y="170121"/>
                  </a:lnTo>
                  <a:lnTo>
                    <a:pt x="115286" y="158511"/>
                  </a:lnTo>
                  <a:lnTo>
                    <a:pt x="81254" y="99544"/>
                  </a:lnTo>
                  <a:lnTo>
                    <a:pt x="54100" y="41587"/>
                  </a:lnTo>
                  <a:lnTo>
                    <a:pt x="51138" y="33272"/>
                  </a:lnTo>
                  <a:lnTo>
                    <a:pt x="51012" y="29578"/>
                  </a:lnTo>
                  <a:lnTo>
                    <a:pt x="52777" y="28964"/>
                  </a:lnTo>
                  <a:lnTo>
                    <a:pt x="60594" y="34138"/>
                  </a:lnTo>
                  <a:lnTo>
                    <a:pt x="96068" y="63359"/>
                  </a:lnTo>
                  <a:lnTo>
                    <a:pt x="104079" y="66278"/>
                  </a:lnTo>
                  <a:lnTo>
                    <a:pt x="120378" y="67055"/>
                  </a:lnTo>
                  <a:lnTo>
                    <a:pt x="124908" y="64119"/>
                  </a:lnTo>
                  <a:lnTo>
                    <a:pt x="127005" y="59388"/>
                  </a:lnTo>
                  <a:lnTo>
                    <a:pt x="126869" y="46735"/>
                  </a:lnTo>
                  <a:lnTo>
                    <a:pt x="123726" y="31866"/>
                  </a:lnTo>
                  <a:lnTo>
                    <a:pt x="125292" y="27715"/>
                  </a:lnTo>
                  <a:lnTo>
                    <a:pt x="129109" y="25873"/>
                  </a:lnTo>
                  <a:lnTo>
                    <a:pt x="155165" y="20725"/>
                  </a:lnTo>
                  <a:lnTo>
                    <a:pt x="160120" y="17515"/>
                  </a:lnTo>
                  <a:lnTo>
                    <a:pt x="163423" y="13526"/>
                  </a:lnTo>
                  <a:lnTo>
                    <a:pt x="17002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089066" y="2596167"/>
              <a:ext cx="65562" cy="33285"/>
            </a:xfrm>
            <a:custGeom>
              <a:avLst/>
              <a:gdLst/>
              <a:ahLst/>
              <a:cxnLst/>
              <a:rect l="0" t="0" r="0" b="0"/>
              <a:pathLst>
                <a:path w="65562" h="33285">
                  <a:moveTo>
                    <a:pt x="65561" y="33284"/>
                  </a:moveTo>
                  <a:lnTo>
                    <a:pt x="50426" y="19998"/>
                  </a:lnTo>
                  <a:lnTo>
                    <a:pt x="23889" y="6747"/>
                  </a:lnTo>
                  <a:lnTo>
                    <a:pt x="0" y="1999"/>
                  </a:lnTo>
                  <a:lnTo>
                    <a:pt x="1513" y="1333"/>
                  </a:lnTo>
                  <a:lnTo>
                    <a:pt x="1563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137985" y="2483851"/>
              <a:ext cx="149780" cy="182495"/>
            </a:xfrm>
            <a:custGeom>
              <a:avLst/>
              <a:gdLst/>
              <a:ahLst/>
              <a:cxnLst/>
              <a:rect l="0" t="0" r="0" b="0"/>
              <a:pathLst>
                <a:path w="149780" h="182495">
                  <a:moveTo>
                    <a:pt x="0" y="70711"/>
                  </a:moveTo>
                  <a:lnTo>
                    <a:pt x="4417" y="124202"/>
                  </a:lnTo>
                  <a:lnTo>
                    <a:pt x="11518" y="141021"/>
                  </a:lnTo>
                  <a:lnTo>
                    <a:pt x="35560" y="171303"/>
                  </a:lnTo>
                  <a:lnTo>
                    <a:pt x="53403" y="180138"/>
                  </a:lnTo>
                  <a:lnTo>
                    <a:pt x="63339" y="182494"/>
                  </a:lnTo>
                  <a:lnTo>
                    <a:pt x="72737" y="181291"/>
                  </a:lnTo>
                  <a:lnTo>
                    <a:pt x="90575" y="172557"/>
                  </a:lnTo>
                  <a:lnTo>
                    <a:pt x="95516" y="164496"/>
                  </a:lnTo>
                  <a:lnTo>
                    <a:pt x="98542" y="143212"/>
                  </a:lnTo>
                  <a:lnTo>
                    <a:pt x="92951" y="88011"/>
                  </a:lnTo>
                  <a:lnTo>
                    <a:pt x="84659" y="57654"/>
                  </a:lnTo>
                  <a:lnTo>
                    <a:pt x="51383" y="0"/>
                  </a:lnTo>
                  <a:lnTo>
                    <a:pt x="47200" y="456"/>
                  </a:lnTo>
                  <a:lnTo>
                    <a:pt x="43486" y="5383"/>
                  </a:lnTo>
                  <a:lnTo>
                    <a:pt x="40086" y="13291"/>
                  </a:lnTo>
                  <a:lnTo>
                    <a:pt x="38772" y="29473"/>
                  </a:lnTo>
                  <a:lnTo>
                    <a:pt x="45464" y="62462"/>
                  </a:lnTo>
                  <a:lnTo>
                    <a:pt x="72698" y="119487"/>
                  </a:lnTo>
                  <a:lnTo>
                    <a:pt x="93347" y="140842"/>
                  </a:lnTo>
                  <a:lnTo>
                    <a:pt x="101063" y="141503"/>
                  </a:lnTo>
                  <a:lnTo>
                    <a:pt x="108981" y="138246"/>
                  </a:lnTo>
                  <a:lnTo>
                    <a:pt x="117033" y="132377"/>
                  </a:lnTo>
                  <a:lnTo>
                    <a:pt x="128445" y="111062"/>
                  </a:lnTo>
                  <a:lnTo>
                    <a:pt x="146902" y="54495"/>
                  </a:lnTo>
                  <a:lnTo>
                    <a:pt x="149779" y="457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400596" y="2824739"/>
            <a:ext cx="306605" cy="428671"/>
            <a:chOff x="7400596" y="2824739"/>
            <a:chExt cx="306605" cy="428671"/>
          </a:xfrm>
        </p:grpSpPr>
        <p:sp>
          <p:nvSpPr>
            <p:cNvPr id="111" name="Freeform 110"/>
            <p:cNvSpPr/>
            <p:nvPr/>
          </p:nvSpPr>
          <p:spPr>
            <a:xfrm>
              <a:off x="7430041" y="2882986"/>
              <a:ext cx="92188" cy="370424"/>
            </a:xfrm>
            <a:custGeom>
              <a:avLst/>
              <a:gdLst/>
              <a:ahLst/>
              <a:cxnLst/>
              <a:rect l="0" t="0" r="0" b="0"/>
              <a:pathLst>
                <a:path w="92188" h="370424">
                  <a:moveTo>
                    <a:pt x="17297" y="4418"/>
                  </a:moveTo>
                  <a:lnTo>
                    <a:pt x="4046" y="0"/>
                  </a:lnTo>
                  <a:lnTo>
                    <a:pt x="1991" y="2398"/>
                  </a:lnTo>
                  <a:lnTo>
                    <a:pt x="14763" y="58816"/>
                  </a:lnTo>
                  <a:lnTo>
                    <a:pt x="28423" y="115223"/>
                  </a:lnTo>
                  <a:lnTo>
                    <a:pt x="39492" y="166359"/>
                  </a:lnTo>
                  <a:lnTo>
                    <a:pt x="48116" y="220976"/>
                  </a:lnTo>
                  <a:lnTo>
                    <a:pt x="55976" y="283492"/>
                  </a:lnTo>
                  <a:lnTo>
                    <a:pt x="64364" y="345316"/>
                  </a:lnTo>
                  <a:lnTo>
                    <a:pt x="65953" y="366112"/>
                  </a:lnTo>
                  <a:lnTo>
                    <a:pt x="64528" y="370363"/>
                  </a:lnTo>
                  <a:lnTo>
                    <a:pt x="61728" y="370423"/>
                  </a:lnTo>
                  <a:lnTo>
                    <a:pt x="58012" y="367690"/>
                  </a:lnTo>
                  <a:lnTo>
                    <a:pt x="24961" y="306519"/>
                  </a:lnTo>
                  <a:lnTo>
                    <a:pt x="3299" y="282288"/>
                  </a:lnTo>
                  <a:lnTo>
                    <a:pt x="568" y="275649"/>
                  </a:lnTo>
                  <a:lnTo>
                    <a:pt x="0" y="260876"/>
                  </a:lnTo>
                  <a:lnTo>
                    <a:pt x="12086" y="204931"/>
                  </a:lnTo>
                  <a:lnTo>
                    <a:pt x="35947" y="144211"/>
                  </a:lnTo>
                  <a:lnTo>
                    <a:pt x="67400" y="88212"/>
                  </a:lnTo>
                  <a:lnTo>
                    <a:pt x="92187" y="460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400596" y="3012219"/>
              <a:ext cx="104990" cy="14720"/>
            </a:xfrm>
            <a:custGeom>
              <a:avLst/>
              <a:gdLst/>
              <a:ahLst/>
              <a:cxnLst/>
              <a:rect l="0" t="0" r="0" b="0"/>
              <a:pathLst>
                <a:path w="104990" h="14720">
                  <a:moveTo>
                    <a:pt x="13458" y="0"/>
                  </a:moveTo>
                  <a:lnTo>
                    <a:pt x="206" y="4418"/>
                  </a:lnTo>
                  <a:lnTo>
                    <a:pt x="0" y="6644"/>
                  </a:lnTo>
                  <a:lnTo>
                    <a:pt x="9634" y="11582"/>
                  </a:lnTo>
                  <a:lnTo>
                    <a:pt x="57390" y="14719"/>
                  </a:lnTo>
                  <a:lnTo>
                    <a:pt x="104989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580475" y="2824739"/>
              <a:ext cx="49927" cy="62666"/>
            </a:xfrm>
            <a:custGeom>
              <a:avLst/>
              <a:gdLst/>
              <a:ahLst/>
              <a:cxnLst/>
              <a:rect l="0" t="0" r="0" b="0"/>
              <a:pathLst>
                <a:path w="49927" h="62666">
                  <a:moveTo>
                    <a:pt x="0" y="4417"/>
                  </a:moveTo>
                  <a:lnTo>
                    <a:pt x="13252" y="0"/>
                  </a:lnTo>
                  <a:lnTo>
                    <a:pt x="19929" y="1473"/>
                  </a:lnTo>
                  <a:lnTo>
                    <a:pt x="34745" y="10505"/>
                  </a:lnTo>
                  <a:lnTo>
                    <a:pt x="39805" y="18646"/>
                  </a:lnTo>
                  <a:lnTo>
                    <a:pt x="49926" y="626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581674" y="2978935"/>
              <a:ext cx="125527" cy="266275"/>
            </a:xfrm>
            <a:custGeom>
              <a:avLst/>
              <a:gdLst/>
              <a:ahLst/>
              <a:cxnLst/>
              <a:rect l="0" t="0" r="0" b="0"/>
              <a:pathLst>
                <a:path w="125527" h="266275">
                  <a:moveTo>
                    <a:pt x="23764" y="0"/>
                  </a:moveTo>
                  <a:lnTo>
                    <a:pt x="600" y="27581"/>
                  </a:lnTo>
                  <a:lnTo>
                    <a:pt x="0" y="33180"/>
                  </a:lnTo>
                  <a:lnTo>
                    <a:pt x="2375" y="37838"/>
                  </a:lnTo>
                  <a:lnTo>
                    <a:pt x="6730" y="41868"/>
                  </a:lnTo>
                  <a:lnTo>
                    <a:pt x="12408" y="43629"/>
                  </a:lnTo>
                  <a:lnTo>
                    <a:pt x="26114" y="43121"/>
                  </a:lnTo>
                  <a:lnTo>
                    <a:pt x="78313" y="34574"/>
                  </a:lnTo>
                  <a:lnTo>
                    <a:pt x="110297" y="42502"/>
                  </a:lnTo>
                  <a:lnTo>
                    <a:pt x="117510" y="48675"/>
                  </a:lnTo>
                  <a:lnTo>
                    <a:pt x="125526" y="65396"/>
                  </a:lnTo>
                  <a:lnTo>
                    <a:pt x="121691" y="87621"/>
                  </a:lnTo>
                  <a:lnTo>
                    <a:pt x="90164" y="148705"/>
                  </a:lnTo>
                  <a:lnTo>
                    <a:pt x="54568" y="202077"/>
                  </a:lnTo>
                  <a:lnTo>
                    <a:pt x="18421" y="252500"/>
                  </a:lnTo>
                  <a:lnTo>
                    <a:pt x="7122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7572154" y="5208976"/>
            <a:ext cx="2531093" cy="1813990"/>
            <a:chOff x="7572154" y="5208976"/>
            <a:chExt cx="2531093" cy="1813990"/>
          </a:xfrm>
        </p:grpSpPr>
        <p:sp>
          <p:nvSpPr>
            <p:cNvPr id="116" name="Freeform 115"/>
            <p:cNvSpPr/>
            <p:nvPr/>
          </p:nvSpPr>
          <p:spPr>
            <a:xfrm>
              <a:off x="8019104" y="5308829"/>
              <a:ext cx="110561" cy="266274"/>
            </a:xfrm>
            <a:custGeom>
              <a:avLst/>
              <a:gdLst/>
              <a:ahLst/>
              <a:cxnLst/>
              <a:rect l="0" t="0" r="0" b="0"/>
              <a:pathLst>
                <a:path w="110561" h="266274">
                  <a:moveTo>
                    <a:pt x="10707" y="0"/>
                  </a:moveTo>
                  <a:lnTo>
                    <a:pt x="1873" y="8834"/>
                  </a:lnTo>
                  <a:lnTo>
                    <a:pt x="0" y="27965"/>
                  </a:lnTo>
                  <a:lnTo>
                    <a:pt x="6332" y="72195"/>
                  </a:lnTo>
                  <a:lnTo>
                    <a:pt x="28234" y="125191"/>
                  </a:lnTo>
                  <a:lnTo>
                    <a:pt x="60921" y="186057"/>
                  </a:lnTo>
                  <a:lnTo>
                    <a:pt x="95234" y="243748"/>
                  </a:lnTo>
                  <a:lnTo>
                    <a:pt x="110560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154627" y="5733202"/>
              <a:ext cx="46024" cy="32239"/>
            </a:xfrm>
            <a:custGeom>
              <a:avLst/>
              <a:gdLst/>
              <a:ahLst/>
              <a:cxnLst/>
              <a:rect l="0" t="0" r="0" b="0"/>
              <a:pathLst>
                <a:path w="46024" h="32239">
                  <a:moveTo>
                    <a:pt x="41605" y="0"/>
                  </a:moveTo>
                  <a:lnTo>
                    <a:pt x="46023" y="13253"/>
                  </a:lnTo>
                  <a:lnTo>
                    <a:pt x="45475" y="19005"/>
                  </a:lnTo>
                  <a:lnTo>
                    <a:pt x="39935" y="30328"/>
                  </a:lnTo>
                  <a:lnTo>
                    <a:pt x="35869" y="32238"/>
                  </a:lnTo>
                  <a:lnTo>
                    <a:pt x="31309" y="31663"/>
                  </a:lnTo>
                  <a:lnTo>
                    <a:pt x="21312" y="26092"/>
                  </a:ln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063095" y="5383718"/>
              <a:ext cx="174743" cy="191385"/>
            </a:xfrm>
            <a:custGeom>
              <a:avLst/>
              <a:gdLst/>
              <a:ahLst/>
              <a:cxnLst/>
              <a:rect l="0" t="0" r="0" b="0"/>
              <a:pathLst>
                <a:path w="174743" h="191385">
                  <a:moveTo>
                    <a:pt x="0" y="191384"/>
                  </a:moveTo>
                  <a:lnTo>
                    <a:pt x="38649" y="128071"/>
                  </a:lnTo>
                  <a:lnTo>
                    <a:pt x="88807" y="70050"/>
                  </a:lnTo>
                  <a:lnTo>
                    <a:pt x="136094" y="27004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246159" y="5292187"/>
              <a:ext cx="122778" cy="490942"/>
            </a:xfrm>
            <a:custGeom>
              <a:avLst/>
              <a:gdLst/>
              <a:ahLst/>
              <a:cxnLst/>
              <a:rect l="0" t="0" r="0" b="0"/>
              <a:pathLst>
                <a:path w="122778" h="490942">
                  <a:moveTo>
                    <a:pt x="0" y="0"/>
                  </a:moveTo>
                  <a:lnTo>
                    <a:pt x="13252" y="4417"/>
                  </a:lnTo>
                  <a:lnTo>
                    <a:pt x="34745" y="20416"/>
                  </a:lnTo>
                  <a:lnTo>
                    <a:pt x="45644" y="39892"/>
                  </a:lnTo>
                  <a:lnTo>
                    <a:pt x="54513" y="74382"/>
                  </a:lnTo>
                  <a:lnTo>
                    <a:pt x="54675" y="108023"/>
                  </a:lnTo>
                  <a:lnTo>
                    <a:pt x="43909" y="163627"/>
                  </a:lnTo>
                  <a:lnTo>
                    <a:pt x="27696" y="223571"/>
                  </a:lnTo>
                  <a:lnTo>
                    <a:pt x="21253" y="249306"/>
                  </a:lnTo>
                  <a:lnTo>
                    <a:pt x="22698" y="266129"/>
                  </a:lnTo>
                  <a:lnTo>
                    <a:pt x="26227" y="270800"/>
                  </a:lnTo>
                  <a:lnTo>
                    <a:pt x="31353" y="272989"/>
                  </a:lnTo>
                  <a:lnTo>
                    <a:pt x="45369" y="272956"/>
                  </a:lnTo>
                  <a:lnTo>
                    <a:pt x="99583" y="267336"/>
                  </a:lnTo>
                  <a:lnTo>
                    <a:pt x="108919" y="269756"/>
                  </a:lnTo>
                  <a:lnTo>
                    <a:pt x="116067" y="274142"/>
                  </a:lnTo>
                  <a:lnTo>
                    <a:pt x="121757" y="279840"/>
                  </a:lnTo>
                  <a:lnTo>
                    <a:pt x="122777" y="288262"/>
                  </a:lnTo>
                  <a:lnTo>
                    <a:pt x="110960" y="322201"/>
                  </a:lnTo>
                  <a:lnTo>
                    <a:pt x="78578" y="375488"/>
                  </a:lnTo>
                  <a:lnTo>
                    <a:pt x="47581" y="407138"/>
                  </a:lnTo>
                  <a:lnTo>
                    <a:pt x="40042" y="412883"/>
                  </a:lnTo>
                  <a:lnTo>
                    <a:pt x="37790" y="415789"/>
                  </a:lnTo>
                  <a:lnTo>
                    <a:pt x="39062" y="416801"/>
                  </a:lnTo>
                  <a:lnTo>
                    <a:pt x="42683" y="416551"/>
                  </a:lnTo>
                  <a:lnTo>
                    <a:pt x="61032" y="425035"/>
                  </a:lnTo>
                  <a:lnTo>
                    <a:pt x="71196" y="436687"/>
                  </a:lnTo>
                  <a:lnTo>
                    <a:pt x="75201" y="443677"/>
                  </a:lnTo>
                  <a:lnTo>
                    <a:pt x="77185" y="461306"/>
                  </a:lnTo>
                  <a:lnTo>
                    <a:pt x="74890" y="4909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988206" y="5333792"/>
              <a:ext cx="208027" cy="515906"/>
            </a:xfrm>
            <a:custGeom>
              <a:avLst/>
              <a:gdLst/>
              <a:ahLst/>
              <a:cxnLst/>
              <a:rect l="0" t="0" r="0" b="0"/>
              <a:pathLst>
                <a:path w="208027" h="515906">
                  <a:moveTo>
                    <a:pt x="0" y="0"/>
                  </a:moveTo>
                  <a:lnTo>
                    <a:pt x="27131" y="60848"/>
                  </a:lnTo>
                  <a:lnTo>
                    <a:pt x="58704" y="114063"/>
                  </a:lnTo>
                  <a:lnTo>
                    <a:pt x="92871" y="173657"/>
                  </a:lnTo>
                  <a:lnTo>
                    <a:pt x="124155" y="227776"/>
                  </a:lnTo>
                  <a:lnTo>
                    <a:pt x="149100" y="282981"/>
                  </a:lnTo>
                  <a:lnTo>
                    <a:pt x="176502" y="345623"/>
                  </a:lnTo>
                  <a:lnTo>
                    <a:pt x="193660" y="402041"/>
                  </a:lnTo>
                  <a:lnTo>
                    <a:pt x="204230" y="457972"/>
                  </a:lnTo>
                  <a:lnTo>
                    <a:pt x="208026" y="5159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042036" y="5375397"/>
              <a:ext cx="145877" cy="307880"/>
            </a:xfrm>
            <a:custGeom>
              <a:avLst/>
              <a:gdLst/>
              <a:ahLst/>
              <a:cxnLst/>
              <a:rect l="0" t="0" r="0" b="0"/>
              <a:pathLst>
                <a:path w="145877" h="307880">
                  <a:moveTo>
                    <a:pt x="4418" y="307879"/>
                  </a:moveTo>
                  <a:lnTo>
                    <a:pt x="0" y="294627"/>
                  </a:lnTo>
                  <a:lnTo>
                    <a:pt x="1671" y="259882"/>
                  </a:lnTo>
                  <a:lnTo>
                    <a:pt x="19694" y="206911"/>
                  </a:lnTo>
                  <a:lnTo>
                    <a:pt x="33907" y="174412"/>
                  </a:lnTo>
                  <a:lnTo>
                    <a:pt x="70657" y="120150"/>
                  </a:lnTo>
                  <a:lnTo>
                    <a:pt x="112410" y="60927"/>
                  </a:lnTo>
                  <a:lnTo>
                    <a:pt x="138455" y="29939"/>
                  </a:lnTo>
                  <a:lnTo>
                    <a:pt x="14587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979885" y="5541818"/>
              <a:ext cx="232991" cy="58249"/>
            </a:xfrm>
            <a:custGeom>
              <a:avLst/>
              <a:gdLst/>
              <a:ahLst/>
              <a:cxnLst/>
              <a:rect l="0" t="0" r="0" b="0"/>
              <a:pathLst>
                <a:path w="232991" h="58249">
                  <a:moveTo>
                    <a:pt x="0" y="0"/>
                  </a:moveTo>
                  <a:lnTo>
                    <a:pt x="56775" y="0"/>
                  </a:lnTo>
                  <a:lnTo>
                    <a:pt x="107738" y="2466"/>
                  </a:lnTo>
                  <a:lnTo>
                    <a:pt x="140340" y="8492"/>
                  </a:lnTo>
                  <a:lnTo>
                    <a:pt x="196471" y="34962"/>
                  </a:lnTo>
                  <a:lnTo>
                    <a:pt x="232990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187398" y="5287664"/>
              <a:ext cx="181673" cy="538157"/>
            </a:xfrm>
            <a:custGeom>
              <a:avLst/>
              <a:gdLst/>
              <a:ahLst/>
              <a:cxnLst/>
              <a:rect l="0" t="0" r="0" b="0"/>
              <a:pathLst>
                <a:path w="181673" h="538157">
                  <a:moveTo>
                    <a:pt x="8834" y="29486"/>
                  </a:moveTo>
                  <a:lnTo>
                    <a:pt x="0" y="20651"/>
                  </a:lnTo>
                  <a:lnTo>
                    <a:pt x="171" y="16200"/>
                  </a:lnTo>
                  <a:lnTo>
                    <a:pt x="7758" y="6323"/>
                  </a:lnTo>
                  <a:lnTo>
                    <a:pt x="27772" y="700"/>
                  </a:lnTo>
                  <a:lnTo>
                    <a:pt x="62831" y="0"/>
                  </a:lnTo>
                  <a:lnTo>
                    <a:pt x="72569" y="1508"/>
                  </a:lnTo>
                  <a:lnTo>
                    <a:pt x="90785" y="10579"/>
                  </a:lnTo>
                  <a:lnTo>
                    <a:pt x="114170" y="31281"/>
                  </a:lnTo>
                  <a:lnTo>
                    <a:pt x="125917" y="47850"/>
                  </a:lnTo>
                  <a:lnTo>
                    <a:pt x="134220" y="67542"/>
                  </a:lnTo>
                  <a:lnTo>
                    <a:pt x="135258" y="103837"/>
                  </a:lnTo>
                  <a:lnTo>
                    <a:pt x="126400" y="145155"/>
                  </a:lnTo>
                  <a:lnTo>
                    <a:pt x="102550" y="198937"/>
                  </a:lnTo>
                  <a:lnTo>
                    <a:pt x="65387" y="258107"/>
                  </a:lnTo>
                  <a:lnTo>
                    <a:pt x="22929" y="314748"/>
                  </a:lnTo>
                  <a:lnTo>
                    <a:pt x="9826" y="333437"/>
                  </a:lnTo>
                  <a:lnTo>
                    <a:pt x="10419" y="333822"/>
                  </a:lnTo>
                  <a:lnTo>
                    <a:pt x="16935" y="330243"/>
                  </a:lnTo>
                  <a:lnTo>
                    <a:pt x="35274" y="322105"/>
                  </a:lnTo>
                  <a:lnTo>
                    <a:pt x="89309" y="293781"/>
                  </a:lnTo>
                  <a:lnTo>
                    <a:pt x="126984" y="283462"/>
                  </a:lnTo>
                  <a:lnTo>
                    <a:pt x="140301" y="282013"/>
                  </a:lnTo>
                  <a:lnTo>
                    <a:pt x="162494" y="287801"/>
                  </a:lnTo>
                  <a:lnTo>
                    <a:pt x="172295" y="293228"/>
                  </a:lnTo>
                  <a:lnTo>
                    <a:pt x="177905" y="301468"/>
                  </a:lnTo>
                  <a:lnTo>
                    <a:pt x="181672" y="322951"/>
                  </a:lnTo>
                  <a:lnTo>
                    <a:pt x="175333" y="347909"/>
                  </a:lnTo>
                  <a:lnTo>
                    <a:pt x="141978" y="410988"/>
                  </a:lnTo>
                  <a:lnTo>
                    <a:pt x="95976" y="470427"/>
                  </a:lnTo>
                  <a:lnTo>
                    <a:pt x="36944" y="525829"/>
                  </a:lnTo>
                  <a:lnTo>
                    <a:pt x="15622" y="538156"/>
                  </a:lnTo>
                  <a:lnTo>
                    <a:pt x="11511" y="537794"/>
                  </a:lnTo>
                  <a:lnTo>
                    <a:pt x="9694" y="534779"/>
                  </a:lnTo>
                  <a:lnTo>
                    <a:pt x="8834" y="5204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645569" y="5208976"/>
              <a:ext cx="58249" cy="382769"/>
            </a:xfrm>
            <a:custGeom>
              <a:avLst/>
              <a:gdLst/>
              <a:ahLst/>
              <a:cxnLst/>
              <a:rect l="0" t="0" r="0" b="0"/>
              <a:pathLst>
                <a:path w="58249" h="382769">
                  <a:moveTo>
                    <a:pt x="58248" y="0"/>
                  </a:moveTo>
                  <a:lnTo>
                    <a:pt x="49413" y="8835"/>
                  </a:lnTo>
                  <a:lnTo>
                    <a:pt x="27869" y="66315"/>
                  </a:lnTo>
                  <a:lnTo>
                    <a:pt x="12031" y="123116"/>
                  </a:lnTo>
                  <a:lnTo>
                    <a:pt x="4392" y="182074"/>
                  </a:lnTo>
                  <a:lnTo>
                    <a:pt x="578" y="243281"/>
                  </a:lnTo>
                  <a:lnTo>
                    <a:pt x="76" y="304269"/>
                  </a:lnTo>
                  <a:lnTo>
                    <a:pt x="10" y="364886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632830" y="5393857"/>
              <a:ext cx="87629" cy="39789"/>
            </a:xfrm>
            <a:custGeom>
              <a:avLst/>
              <a:gdLst/>
              <a:ahLst/>
              <a:cxnLst/>
              <a:rect l="0" t="0" r="0" b="0"/>
              <a:pathLst>
                <a:path w="87629" h="39789">
                  <a:moveTo>
                    <a:pt x="4418" y="39788"/>
                  </a:moveTo>
                  <a:lnTo>
                    <a:pt x="0" y="22118"/>
                  </a:lnTo>
                  <a:lnTo>
                    <a:pt x="548" y="15064"/>
                  </a:lnTo>
                  <a:lnTo>
                    <a:pt x="6088" y="2295"/>
                  </a:lnTo>
                  <a:lnTo>
                    <a:pt x="12004" y="0"/>
                  </a:lnTo>
                  <a:lnTo>
                    <a:pt x="71143" y="11408"/>
                  </a:lnTo>
                  <a:lnTo>
                    <a:pt x="87628" y="148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734448" y="5360658"/>
              <a:ext cx="117358" cy="181554"/>
            </a:xfrm>
            <a:custGeom>
              <a:avLst/>
              <a:gdLst/>
              <a:ahLst/>
              <a:cxnLst/>
              <a:rect l="0" t="0" r="0" b="0"/>
              <a:pathLst>
                <a:path w="117358" h="181554">
                  <a:moveTo>
                    <a:pt x="60900" y="72987"/>
                  </a:moveTo>
                  <a:lnTo>
                    <a:pt x="41895" y="80554"/>
                  </a:lnTo>
                  <a:lnTo>
                    <a:pt x="24964" y="94747"/>
                  </a:lnTo>
                  <a:lnTo>
                    <a:pt x="9161" y="117033"/>
                  </a:lnTo>
                  <a:lnTo>
                    <a:pt x="1539" y="136325"/>
                  </a:lnTo>
                  <a:lnTo>
                    <a:pt x="0" y="154762"/>
                  </a:lnTo>
                  <a:lnTo>
                    <a:pt x="885" y="163561"/>
                  </a:lnTo>
                  <a:lnTo>
                    <a:pt x="4248" y="170352"/>
                  </a:lnTo>
                  <a:lnTo>
                    <a:pt x="15381" y="180363"/>
                  </a:lnTo>
                  <a:lnTo>
                    <a:pt x="22233" y="181553"/>
                  </a:lnTo>
                  <a:lnTo>
                    <a:pt x="37243" y="177945"/>
                  </a:lnTo>
                  <a:lnTo>
                    <a:pt x="62836" y="160561"/>
                  </a:lnTo>
                  <a:lnTo>
                    <a:pt x="95960" y="127432"/>
                  </a:lnTo>
                  <a:lnTo>
                    <a:pt x="106935" y="103295"/>
                  </a:lnTo>
                  <a:lnTo>
                    <a:pt x="117357" y="41353"/>
                  </a:lnTo>
                  <a:lnTo>
                    <a:pt x="113420" y="19171"/>
                  </a:lnTo>
                  <a:lnTo>
                    <a:pt x="109782" y="9373"/>
                  </a:lnTo>
                  <a:lnTo>
                    <a:pt x="104583" y="3765"/>
                  </a:lnTo>
                  <a:lnTo>
                    <a:pt x="98343" y="951"/>
                  </a:lnTo>
                  <a:lnTo>
                    <a:pt x="91409" y="0"/>
                  </a:lnTo>
                  <a:lnTo>
                    <a:pt x="84938" y="2139"/>
                  </a:lnTo>
                  <a:lnTo>
                    <a:pt x="72817" y="11913"/>
                  </a:lnTo>
                  <a:lnTo>
                    <a:pt x="60014" y="33009"/>
                  </a:lnTo>
                  <a:lnTo>
                    <a:pt x="52579" y="646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900360" y="5259556"/>
              <a:ext cx="136299" cy="304626"/>
            </a:xfrm>
            <a:custGeom>
              <a:avLst/>
              <a:gdLst/>
              <a:ahLst/>
              <a:cxnLst/>
              <a:rect l="0" t="0" r="0" b="0"/>
              <a:pathLst>
                <a:path w="136299" h="304626">
                  <a:moveTo>
                    <a:pt x="69730" y="132483"/>
                  </a:moveTo>
                  <a:lnTo>
                    <a:pt x="60895" y="123649"/>
                  </a:lnTo>
                  <a:lnTo>
                    <a:pt x="56444" y="122895"/>
                  </a:lnTo>
                  <a:lnTo>
                    <a:pt x="51627" y="124242"/>
                  </a:lnTo>
                  <a:lnTo>
                    <a:pt x="46567" y="126989"/>
                  </a:lnTo>
                  <a:lnTo>
                    <a:pt x="26192" y="152942"/>
                  </a:lnTo>
                  <a:lnTo>
                    <a:pt x="11424" y="181075"/>
                  </a:lnTo>
                  <a:lnTo>
                    <a:pt x="0" y="238305"/>
                  </a:lnTo>
                  <a:lnTo>
                    <a:pt x="6979" y="293595"/>
                  </a:lnTo>
                  <a:lnTo>
                    <a:pt x="12179" y="299988"/>
                  </a:lnTo>
                  <a:lnTo>
                    <a:pt x="19344" y="303325"/>
                  </a:lnTo>
                  <a:lnTo>
                    <a:pt x="27818" y="304625"/>
                  </a:lnTo>
                  <a:lnTo>
                    <a:pt x="34392" y="302718"/>
                  </a:lnTo>
                  <a:lnTo>
                    <a:pt x="39700" y="298673"/>
                  </a:lnTo>
                  <a:lnTo>
                    <a:pt x="63687" y="269288"/>
                  </a:lnTo>
                  <a:lnTo>
                    <a:pt x="83311" y="214288"/>
                  </a:lnTo>
                  <a:lnTo>
                    <a:pt x="97430" y="155401"/>
                  </a:lnTo>
                  <a:lnTo>
                    <a:pt x="104745" y="92709"/>
                  </a:lnTo>
                  <a:lnTo>
                    <a:pt x="110468" y="33796"/>
                  </a:lnTo>
                  <a:lnTo>
                    <a:pt x="111078" y="0"/>
                  </a:lnTo>
                  <a:lnTo>
                    <a:pt x="115719" y="55351"/>
                  </a:lnTo>
                  <a:lnTo>
                    <a:pt x="125522" y="110433"/>
                  </a:lnTo>
                  <a:lnTo>
                    <a:pt x="136298" y="15744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088419" y="5401696"/>
              <a:ext cx="343664" cy="337713"/>
            </a:xfrm>
            <a:custGeom>
              <a:avLst/>
              <a:gdLst/>
              <a:ahLst/>
              <a:cxnLst/>
              <a:rect l="0" t="0" r="0" b="0"/>
              <a:pathLst>
                <a:path w="343664" h="337713">
                  <a:moveTo>
                    <a:pt x="48092" y="15306"/>
                  </a:moveTo>
                  <a:lnTo>
                    <a:pt x="43675" y="2054"/>
                  </a:lnTo>
                  <a:lnTo>
                    <a:pt x="39600" y="0"/>
                  </a:lnTo>
                  <a:lnTo>
                    <a:pt x="34109" y="479"/>
                  </a:lnTo>
                  <a:lnTo>
                    <a:pt x="27675" y="2648"/>
                  </a:lnTo>
                  <a:lnTo>
                    <a:pt x="18061" y="12454"/>
                  </a:lnTo>
                  <a:lnTo>
                    <a:pt x="10706" y="27907"/>
                  </a:lnTo>
                  <a:lnTo>
                    <a:pt x="0" y="84299"/>
                  </a:lnTo>
                  <a:lnTo>
                    <a:pt x="3912" y="101752"/>
                  </a:lnTo>
                  <a:lnTo>
                    <a:pt x="7544" y="108994"/>
                  </a:lnTo>
                  <a:lnTo>
                    <a:pt x="12739" y="111974"/>
                  </a:lnTo>
                  <a:lnTo>
                    <a:pt x="18975" y="112111"/>
                  </a:lnTo>
                  <a:lnTo>
                    <a:pt x="25908" y="110354"/>
                  </a:lnTo>
                  <a:lnTo>
                    <a:pt x="38540" y="101004"/>
                  </a:lnTo>
                  <a:lnTo>
                    <a:pt x="61717" y="72401"/>
                  </a:lnTo>
                  <a:lnTo>
                    <a:pt x="67345" y="70011"/>
                  </a:lnTo>
                  <a:lnTo>
                    <a:pt x="72947" y="71192"/>
                  </a:lnTo>
                  <a:lnTo>
                    <a:pt x="78531" y="74753"/>
                  </a:lnTo>
                  <a:lnTo>
                    <a:pt x="82253" y="80825"/>
                  </a:lnTo>
                  <a:lnTo>
                    <a:pt x="97551" y="123159"/>
                  </a:lnTo>
                  <a:lnTo>
                    <a:pt x="103255" y="127889"/>
                  </a:lnTo>
                  <a:lnTo>
                    <a:pt x="109830" y="130118"/>
                  </a:lnTo>
                  <a:lnTo>
                    <a:pt x="116988" y="130679"/>
                  </a:lnTo>
                  <a:lnTo>
                    <a:pt x="123609" y="128279"/>
                  </a:lnTo>
                  <a:lnTo>
                    <a:pt x="135895" y="118217"/>
                  </a:lnTo>
                  <a:lnTo>
                    <a:pt x="153209" y="96958"/>
                  </a:lnTo>
                  <a:lnTo>
                    <a:pt x="158851" y="93779"/>
                  </a:lnTo>
                  <a:lnTo>
                    <a:pt x="164461" y="93509"/>
                  </a:lnTo>
                  <a:lnTo>
                    <a:pt x="170051" y="95179"/>
                  </a:lnTo>
                  <a:lnTo>
                    <a:pt x="174701" y="99990"/>
                  </a:lnTo>
                  <a:lnTo>
                    <a:pt x="182334" y="115197"/>
                  </a:lnTo>
                  <a:lnTo>
                    <a:pt x="188437" y="120732"/>
                  </a:lnTo>
                  <a:lnTo>
                    <a:pt x="205081" y="126882"/>
                  </a:lnTo>
                  <a:lnTo>
                    <a:pt x="213773" y="125748"/>
                  </a:lnTo>
                  <a:lnTo>
                    <a:pt x="238333" y="111824"/>
                  </a:lnTo>
                  <a:lnTo>
                    <a:pt x="251603" y="101041"/>
                  </a:lnTo>
                  <a:lnTo>
                    <a:pt x="258655" y="99275"/>
                  </a:lnTo>
                  <a:lnTo>
                    <a:pt x="289903" y="102331"/>
                  </a:lnTo>
                  <a:lnTo>
                    <a:pt x="305342" y="98363"/>
                  </a:lnTo>
                  <a:lnTo>
                    <a:pt x="318368" y="90436"/>
                  </a:lnTo>
                  <a:lnTo>
                    <a:pt x="324430" y="90356"/>
                  </a:lnTo>
                  <a:lnTo>
                    <a:pt x="330321" y="93076"/>
                  </a:lnTo>
                  <a:lnTo>
                    <a:pt x="336097" y="97664"/>
                  </a:lnTo>
                  <a:lnTo>
                    <a:pt x="342515" y="117553"/>
                  </a:lnTo>
                  <a:lnTo>
                    <a:pt x="343663" y="152543"/>
                  </a:lnTo>
                  <a:lnTo>
                    <a:pt x="330657" y="215372"/>
                  </a:lnTo>
                  <a:lnTo>
                    <a:pt x="316168" y="269608"/>
                  </a:lnTo>
                  <a:lnTo>
                    <a:pt x="286299" y="321940"/>
                  </a:lnTo>
                  <a:lnTo>
                    <a:pt x="275388" y="335268"/>
                  </a:lnTo>
                  <a:lnTo>
                    <a:pt x="269889" y="337712"/>
                  </a:lnTo>
                  <a:lnTo>
                    <a:pt x="264374" y="337493"/>
                  </a:lnTo>
                  <a:lnTo>
                    <a:pt x="258848" y="335497"/>
                  </a:lnTo>
                  <a:lnTo>
                    <a:pt x="237820" y="315019"/>
                  </a:lnTo>
                  <a:lnTo>
                    <a:pt x="213433" y="268324"/>
                  </a:lnTo>
                  <a:lnTo>
                    <a:pt x="205404" y="241788"/>
                  </a:lnTo>
                  <a:lnTo>
                    <a:pt x="206149" y="217051"/>
                  </a:lnTo>
                  <a:lnTo>
                    <a:pt x="208938" y="205276"/>
                  </a:lnTo>
                  <a:lnTo>
                    <a:pt x="213570" y="196502"/>
                  </a:lnTo>
                  <a:lnTo>
                    <a:pt x="226112" y="184287"/>
                  </a:lnTo>
                  <a:lnTo>
                    <a:pt x="287065" y="156972"/>
                  </a:lnTo>
                  <a:lnTo>
                    <a:pt x="306045" y="1484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569206" y="536707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560885" y="548357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645569" y="5591788"/>
              <a:ext cx="981885" cy="62235"/>
            </a:xfrm>
            <a:custGeom>
              <a:avLst/>
              <a:gdLst/>
              <a:ahLst/>
              <a:cxnLst/>
              <a:rect l="0" t="0" r="0" b="0"/>
              <a:pathLst>
                <a:path w="981885" h="62235">
                  <a:moveTo>
                    <a:pt x="0" y="41562"/>
                  </a:moveTo>
                  <a:lnTo>
                    <a:pt x="26572" y="52999"/>
                  </a:lnTo>
                  <a:lnTo>
                    <a:pt x="90068" y="58671"/>
                  </a:lnTo>
                  <a:lnTo>
                    <a:pt x="142264" y="62234"/>
                  </a:lnTo>
                  <a:lnTo>
                    <a:pt x="201509" y="59000"/>
                  </a:lnTo>
                  <a:lnTo>
                    <a:pt x="250166" y="54022"/>
                  </a:lnTo>
                  <a:lnTo>
                    <a:pt x="304134" y="46692"/>
                  </a:lnTo>
                  <a:lnTo>
                    <a:pt x="361113" y="34247"/>
                  </a:lnTo>
                  <a:lnTo>
                    <a:pt x="418985" y="23266"/>
                  </a:lnTo>
                  <a:lnTo>
                    <a:pt x="477121" y="14157"/>
                  </a:lnTo>
                  <a:lnTo>
                    <a:pt x="535335" y="5602"/>
                  </a:lnTo>
                  <a:lnTo>
                    <a:pt x="593572" y="1629"/>
                  </a:lnTo>
                  <a:lnTo>
                    <a:pt x="651817" y="452"/>
                  </a:lnTo>
                  <a:lnTo>
                    <a:pt x="710064" y="103"/>
                  </a:lnTo>
                  <a:lnTo>
                    <a:pt x="759476" y="0"/>
                  </a:lnTo>
                  <a:lnTo>
                    <a:pt x="807812" y="4387"/>
                  </a:lnTo>
                  <a:lnTo>
                    <a:pt x="866275" y="9358"/>
                  </a:lnTo>
                  <a:lnTo>
                    <a:pt x="925796" y="26923"/>
                  </a:lnTo>
                  <a:lnTo>
                    <a:pt x="981884" y="582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404259" y="5823467"/>
              <a:ext cx="141458" cy="434058"/>
            </a:xfrm>
            <a:custGeom>
              <a:avLst/>
              <a:gdLst/>
              <a:ahLst/>
              <a:cxnLst/>
              <a:rect l="0" t="0" r="0" b="0"/>
              <a:pathLst>
                <a:path w="141458" h="434058">
                  <a:moveTo>
                    <a:pt x="141457" y="9588"/>
                  </a:moveTo>
                  <a:lnTo>
                    <a:pt x="123788" y="753"/>
                  </a:lnTo>
                  <a:lnTo>
                    <a:pt x="116734" y="0"/>
                  </a:lnTo>
                  <a:lnTo>
                    <a:pt x="103965" y="4094"/>
                  </a:lnTo>
                  <a:lnTo>
                    <a:pt x="92126" y="19474"/>
                  </a:lnTo>
                  <a:lnTo>
                    <a:pt x="82550" y="40794"/>
                  </a:lnTo>
                  <a:lnTo>
                    <a:pt x="71481" y="95664"/>
                  </a:lnTo>
                  <a:lnTo>
                    <a:pt x="67539" y="146612"/>
                  </a:lnTo>
                  <a:lnTo>
                    <a:pt x="66760" y="201192"/>
                  </a:lnTo>
                  <a:lnTo>
                    <a:pt x="66593" y="263700"/>
                  </a:lnTo>
                  <a:lnTo>
                    <a:pt x="66571" y="320099"/>
                  </a:lnTo>
                  <a:lnTo>
                    <a:pt x="73155" y="371575"/>
                  </a:lnTo>
                  <a:lnTo>
                    <a:pt x="71910" y="405306"/>
                  </a:lnTo>
                  <a:lnTo>
                    <a:pt x="70129" y="414858"/>
                  </a:lnTo>
                  <a:lnTo>
                    <a:pt x="65244" y="422150"/>
                  </a:lnTo>
                  <a:lnTo>
                    <a:pt x="49954" y="432719"/>
                  </a:lnTo>
                  <a:lnTo>
                    <a:pt x="42548" y="434057"/>
                  </a:lnTo>
                  <a:lnTo>
                    <a:pt x="35762" y="433101"/>
                  </a:lnTo>
                  <a:lnTo>
                    <a:pt x="29388" y="430614"/>
                  </a:lnTo>
                  <a:lnTo>
                    <a:pt x="0" y="4006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645569" y="5816413"/>
              <a:ext cx="33285" cy="257953"/>
            </a:xfrm>
            <a:custGeom>
              <a:avLst/>
              <a:gdLst/>
              <a:ahLst/>
              <a:cxnLst/>
              <a:rect l="0" t="0" r="0" b="0"/>
              <a:pathLst>
                <a:path w="33285" h="257953">
                  <a:moveTo>
                    <a:pt x="33284" y="0"/>
                  </a:moveTo>
                  <a:lnTo>
                    <a:pt x="20016" y="54941"/>
                  </a:lnTo>
                  <a:lnTo>
                    <a:pt x="12669" y="110877"/>
                  </a:lnTo>
                  <a:lnTo>
                    <a:pt x="6428" y="166411"/>
                  </a:lnTo>
                  <a:lnTo>
                    <a:pt x="847" y="220969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595643" y="5966192"/>
              <a:ext cx="66570" cy="8322"/>
            </a:xfrm>
            <a:custGeom>
              <a:avLst/>
              <a:gdLst/>
              <a:ahLst/>
              <a:cxnLst/>
              <a:rect l="0" t="0" r="0" b="0"/>
              <a:pathLst>
                <a:path w="66570" h="8322">
                  <a:moveTo>
                    <a:pt x="0" y="8321"/>
                  </a:moveTo>
                  <a:lnTo>
                    <a:pt x="57572" y="514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737101" y="5816413"/>
              <a:ext cx="49927" cy="307880"/>
            </a:xfrm>
            <a:custGeom>
              <a:avLst/>
              <a:gdLst/>
              <a:ahLst/>
              <a:cxnLst/>
              <a:rect l="0" t="0" r="0" b="0"/>
              <a:pathLst>
                <a:path w="49927" h="307880">
                  <a:moveTo>
                    <a:pt x="49926" y="0"/>
                  </a:moveTo>
                  <a:lnTo>
                    <a:pt x="35733" y="62491"/>
                  </a:lnTo>
                  <a:lnTo>
                    <a:pt x="26563" y="119096"/>
                  </a:lnTo>
                  <a:lnTo>
                    <a:pt x="13521" y="181404"/>
                  </a:lnTo>
                  <a:lnTo>
                    <a:pt x="4360" y="240008"/>
                  </a:lnTo>
                  <a:lnTo>
                    <a:pt x="574" y="286864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695530" y="5905526"/>
              <a:ext cx="117901" cy="391564"/>
            </a:xfrm>
            <a:custGeom>
              <a:avLst/>
              <a:gdLst/>
              <a:ahLst/>
              <a:cxnLst/>
              <a:rect l="0" t="0" r="0" b="0"/>
              <a:pathLst>
                <a:path w="117901" h="391564">
                  <a:moveTo>
                    <a:pt x="33250" y="19060"/>
                  </a:moveTo>
                  <a:lnTo>
                    <a:pt x="26085" y="78639"/>
                  </a:lnTo>
                  <a:lnTo>
                    <a:pt x="25157" y="131778"/>
                  </a:lnTo>
                  <a:lnTo>
                    <a:pt x="27439" y="185831"/>
                  </a:lnTo>
                  <a:lnTo>
                    <a:pt x="32102" y="241024"/>
                  </a:lnTo>
                  <a:lnTo>
                    <a:pt x="33023" y="295518"/>
                  </a:lnTo>
                  <a:lnTo>
                    <a:pt x="33220" y="354191"/>
                  </a:lnTo>
                  <a:lnTo>
                    <a:pt x="33241" y="387817"/>
                  </a:lnTo>
                  <a:lnTo>
                    <a:pt x="31395" y="391563"/>
                  </a:lnTo>
                  <a:lnTo>
                    <a:pt x="28315" y="390362"/>
                  </a:lnTo>
                  <a:lnTo>
                    <a:pt x="20886" y="380090"/>
                  </a:lnTo>
                  <a:lnTo>
                    <a:pt x="12431" y="357789"/>
                  </a:lnTo>
                  <a:lnTo>
                    <a:pt x="4415" y="302420"/>
                  </a:lnTo>
                  <a:lnTo>
                    <a:pt x="845" y="247891"/>
                  </a:lnTo>
                  <a:lnTo>
                    <a:pt x="139" y="187125"/>
                  </a:lnTo>
                  <a:lnTo>
                    <a:pt x="0" y="130332"/>
                  </a:lnTo>
                  <a:lnTo>
                    <a:pt x="2435" y="72225"/>
                  </a:lnTo>
                  <a:lnTo>
                    <a:pt x="11548" y="36342"/>
                  </a:lnTo>
                  <a:lnTo>
                    <a:pt x="23943" y="15346"/>
                  </a:lnTo>
                  <a:lnTo>
                    <a:pt x="36510" y="5699"/>
                  </a:lnTo>
                  <a:lnTo>
                    <a:pt x="43744" y="1832"/>
                  </a:lnTo>
                  <a:lnTo>
                    <a:pt x="59178" y="0"/>
                  </a:lnTo>
                  <a:lnTo>
                    <a:pt x="67178" y="807"/>
                  </a:lnTo>
                  <a:lnTo>
                    <a:pt x="96105" y="15193"/>
                  </a:lnTo>
                  <a:lnTo>
                    <a:pt x="109879" y="31826"/>
                  </a:lnTo>
                  <a:lnTo>
                    <a:pt x="114846" y="41439"/>
                  </a:lnTo>
                  <a:lnTo>
                    <a:pt x="117900" y="66914"/>
                  </a:lnTo>
                  <a:lnTo>
                    <a:pt x="112327" y="124051"/>
                  </a:lnTo>
                  <a:lnTo>
                    <a:pt x="102604" y="147084"/>
                  </a:lnTo>
                  <a:lnTo>
                    <a:pt x="89037" y="164718"/>
                  </a:lnTo>
                  <a:lnTo>
                    <a:pt x="73761" y="175637"/>
                  </a:lnTo>
                  <a:lnTo>
                    <a:pt x="66729" y="177069"/>
                  </a:lnTo>
                  <a:lnTo>
                    <a:pt x="60192" y="176175"/>
                  </a:lnTo>
                  <a:lnTo>
                    <a:pt x="53985" y="173730"/>
                  </a:lnTo>
                  <a:lnTo>
                    <a:pt x="48922" y="168401"/>
                  </a:lnTo>
                  <a:lnTo>
                    <a:pt x="33250" y="1355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534350" y="5774808"/>
              <a:ext cx="61294" cy="316262"/>
            </a:xfrm>
            <a:custGeom>
              <a:avLst/>
              <a:gdLst/>
              <a:ahLst/>
              <a:cxnLst/>
              <a:rect l="0" t="0" r="0" b="0"/>
              <a:pathLst>
                <a:path w="61294" h="316262">
                  <a:moveTo>
                    <a:pt x="61293" y="0"/>
                  </a:moveTo>
                  <a:lnTo>
                    <a:pt x="44435" y="60437"/>
                  </a:lnTo>
                  <a:lnTo>
                    <a:pt x="33513" y="120831"/>
                  </a:lnTo>
                  <a:lnTo>
                    <a:pt x="27248" y="171557"/>
                  </a:lnTo>
                  <a:lnTo>
                    <a:pt x="13823" y="234430"/>
                  </a:lnTo>
                  <a:lnTo>
                    <a:pt x="2638" y="293527"/>
                  </a:lnTo>
                  <a:lnTo>
                    <a:pt x="0" y="306631"/>
                  </a:lnTo>
                  <a:lnTo>
                    <a:pt x="1015" y="313519"/>
                  </a:lnTo>
                  <a:lnTo>
                    <a:pt x="4466" y="316261"/>
                  </a:lnTo>
                  <a:lnTo>
                    <a:pt x="9540" y="316241"/>
                  </a:lnTo>
                  <a:lnTo>
                    <a:pt x="13847" y="314378"/>
                  </a:lnTo>
                  <a:lnTo>
                    <a:pt x="28009" y="299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520754" y="5876395"/>
              <a:ext cx="166421" cy="6587"/>
            </a:xfrm>
            <a:custGeom>
              <a:avLst/>
              <a:gdLst/>
              <a:ahLst/>
              <a:cxnLst/>
              <a:rect l="0" t="0" r="0" b="0"/>
              <a:pathLst>
                <a:path w="166421" h="6587">
                  <a:moveTo>
                    <a:pt x="0" y="6586"/>
                  </a:moveTo>
                  <a:lnTo>
                    <a:pt x="54309" y="0"/>
                  </a:lnTo>
                  <a:lnTo>
                    <a:pt x="115634" y="4212"/>
                  </a:lnTo>
                  <a:lnTo>
                    <a:pt x="166420" y="65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911843" y="5891302"/>
              <a:ext cx="191385" cy="624080"/>
            </a:xfrm>
            <a:custGeom>
              <a:avLst/>
              <a:gdLst/>
              <a:ahLst/>
              <a:cxnLst/>
              <a:rect l="0" t="0" r="0" b="0"/>
              <a:pathLst>
                <a:path w="191385" h="624080">
                  <a:moveTo>
                    <a:pt x="191384" y="0"/>
                  </a:moveTo>
                  <a:lnTo>
                    <a:pt x="178132" y="13252"/>
                  </a:lnTo>
                  <a:lnTo>
                    <a:pt x="156372" y="61584"/>
                  </a:lnTo>
                  <a:lnTo>
                    <a:pt x="137281" y="116606"/>
                  </a:lnTo>
                  <a:lnTo>
                    <a:pt x="120188" y="163064"/>
                  </a:lnTo>
                  <a:lnTo>
                    <a:pt x="104336" y="215352"/>
                  </a:lnTo>
                  <a:lnTo>
                    <a:pt x="84539" y="270910"/>
                  </a:lnTo>
                  <a:lnTo>
                    <a:pt x="66962" y="331750"/>
                  </a:lnTo>
                  <a:lnTo>
                    <a:pt x="50043" y="390766"/>
                  </a:lnTo>
                  <a:lnTo>
                    <a:pt x="35784" y="446776"/>
                  </a:lnTo>
                  <a:lnTo>
                    <a:pt x="25704" y="498505"/>
                  </a:lnTo>
                  <a:lnTo>
                    <a:pt x="9597" y="561264"/>
                  </a:lnTo>
                  <a:lnTo>
                    <a:pt x="0" y="6240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132074" y="6020971"/>
              <a:ext cx="65027" cy="211495"/>
            </a:xfrm>
            <a:custGeom>
              <a:avLst/>
              <a:gdLst/>
              <a:ahLst/>
              <a:cxnLst/>
              <a:rect l="0" t="0" r="0" b="0"/>
              <a:pathLst>
                <a:path w="65027" h="211495">
                  <a:moveTo>
                    <a:pt x="12758" y="144926"/>
                  </a:moveTo>
                  <a:lnTo>
                    <a:pt x="38669" y="82833"/>
                  </a:lnTo>
                  <a:lnTo>
                    <a:pt x="58939" y="24397"/>
                  </a:lnTo>
                  <a:lnTo>
                    <a:pt x="65026" y="5373"/>
                  </a:lnTo>
                  <a:lnTo>
                    <a:pt x="63321" y="1040"/>
                  </a:lnTo>
                  <a:lnTo>
                    <a:pt x="58486" y="0"/>
                  </a:lnTo>
                  <a:lnTo>
                    <a:pt x="51565" y="1156"/>
                  </a:lnTo>
                  <a:lnTo>
                    <a:pt x="45101" y="6550"/>
                  </a:lnTo>
                  <a:lnTo>
                    <a:pt x="23906" y="43491"/>
                  </a:lnTo>
                  <a:lnTo>
                    <a:pt x="8508" y="93114"/>
                  </a:lnTo>
                  <a:lnTo>
                    <a:pt x="0" y="153153"/>
                  </a:lnTo>
                  <a:lnTo>
                    <a:pt x="1848" y="173854"/>
                  </a:lnTo>
                  <a:lnTo>
                    <a:pt x="10683" y="190451"/>
                  </a:lnTo>
                  <a:lnTo>
                    <a:pt x="26320" y="205259"/>
                  </a:lnTo>
                  <a:lnTo>
                    <a:pt x="37721" y="211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265231" y="6076902"/>
              <a:ext cx="195802" cy="87245"/>
            </a:xfrm>
            <a:custGeom>
              <a:avLst/>
              <a:gdLst/>
              <a:ahLst/>
              <a:cxnLst/>
              <a:rect l="0" t="0" r="0" b="0"/>
              <a:pathLst>
                <a:path w="195802" h="87245">
                  <a:moveTo>
                    <a:pt x="4417" y="39068"/>
                  </a:moveTo>
                  <a:lnTo>
                    <a:pt x="0" y="52321"/>
                  </a:lnTo>
                  <a:lnTo>
                    <a:pt x="1670" y="78231"/>
                  </a:lnTo>
                  <a:lnTo>
                    <a:pt x="5360" y="83668"/>
                  </a:lnTo>
                  <a:lnTo>
                    <a:pt x="10593" y="86368"/>
                  </a:lnTo>
                  <a:lnTo>
                    <a:pt x="16855" y="87244"/>
                  </a:lnTo>
                  <a:lnTo>
                    <a:pt x="22880" y="84129"/>
                  </a:lnTo>
                  <a:lnTo>
                    <a:pt x="57033" y="43557"/>
                  </a:lnTo>
                  <a:lnTo>
                    <a:pt x="84842" y="2654"/>
                  </a:lnTo>
                  <a:lnTo>
                    <a:pt x="90393" y="0"/>
                  </a:lnTo>
                  <a:lnTo>
                    <a:pt x="95943" y="79"/>
                  </a:lnTo>
                  <a:lnTo>
                    <a:pt x="101492" y="1981"/>
                  </a:lnTo>
                  <a:lnTo>
                    <a:pt x="105192" y="7872"/>
                  </a:lnTo>
                  <a:lnTo>
                    <a:pt x="111129" y="48076"/>
                  </a:lnTo>
                  <a:lnTo>
                    <a:pt x="113790" y="68035"/>
                  </a:lnTo>
                  <a:lnTo>
                    <a:pt x="121136" y="83069"/>
                  </a:lnTo>
                  <a:lnTo>
                    <a:pt x="125684" y="85044"/>
                  </a:lnTo>
                  <a:lnTo>
                    <a:pt x="130565" y="83587"/>
                  </a:lnTo>
                  <a:lnTo>
                    <a:pt x="140920" y="74572"/>
                  </a:lnTo>
                  <a:lnTo>
                    <a:pt x="151686" y="61320"/>
                  </a:lnTo>
                  <a:lnTo>
                    <a:pt x="158994" y="57601"/>
                  </a:lnTo>
                  <a:lnTo>
                    <a:pt x="176976" y="55935"/>
                  </a:lnTo>
                  <a:lnTo>
                    <a:pt x="187435" y="58275"/>
                  </a:lnTo>
                  <a:lnTo>
                    <a:pt x="195801" y="640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487788" y="6057723"/>
              <a:ext cx="156308" cy="171186"/>
            </a:xfrm>
            <a:custGeom>
              <a:avLst/>
              <a:gdLst/>
              <a:ahLst/>
              <a:cxnLst/>
              <a:rect l="0" t="0" r="0" b="0"/>
              <a:pathLst>
                <a:path w="156308" h="171186">
                  <a:moveTo>
                    <a:pt x="56454" y="0"/>
                  </a:moveTo>
                  <a:lnTo>
                    <a:pt x="43202" y="4418"/>
                  </a:lnTo>
                  <a:lnTo>
                    <a:pt x="31765" y="16448"/>
                  </a:lnTo>
                  <a:lnTo>
                    <a:pt x="10434" y="58222"/>
                  </a:lnTo>
                  <a:lnTo>
                    <a:pt x="2240" y="84127"/>
                  </a:lnTo>
                  <a:lnTo>
                    <a:pt x="0" y="104266"/>
                  </a:lnTo>
                  <a:lnTo>
                    <a:pt x="3101" y="111116"/>
                  </a:lnTo>
                  <a:lnTo>
                    <a:pt x="8866" y="115683"/>
                  </a:lnTo>
                  <a:lnTo>
                    <a:pt x="16408" y="118727"/>
                  </a:lnTo>
                  <a:lnTo>
                    <a:pt x="34649" y="117179"/>
                  </a:lnTo>
                  <a:lnTo>
                    <a:pt x="72077" y="105535"/>
                  </a:lnTo>
                  <a:lnTo>
                    <a:pt x="78889" y="107339"/>
                  </a:lnTo>
                  <a:lnTo>
                    <a:pt x="84354" y="112240"/>
                  </a:lnTo>
                  <a:lnTo>
                    <a:pt x="88923" y="119206"/>
                  </a:lnTo>
                  <a:lnTo>
                    <a:pt x="106092" y="169406"/>
                  </a:lnTo>
                  <a:lnTo>
                    <a:pt x="110811" y="171185"/>
                  </a:lnTo>
                  <a:lnTo>
                    <a:pt x="115806" y="169597"/>
                  </a:lnTo>
                  <a:lnTo>
                    <a:pt x="120985" y="165765"/>
                  </a:lnTo>
                  <a:lnTo>
                    <a:pt x="129206" y="154110"/>
                  </a:lnTo>
                  <a:lnTo>
                    <a:pt x="132692" y="147119"/>
                  </a:lnTo>
                  <a:lnTo>
                    <a:pt x="136866" y="143383"/>
                  </a:lnTo>
                  <a:lnTo>
                    <a:pt x="141497" y="141816"/>
                  </a:lnTo>
                  <a:lnTo>
                    <a:pt x="156307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664641" y="5974513"/>
              <a:ext cx="4418" cy="41606"/>
            </a:xfrm>
            <a:custGeom>
              <a:avLst/>
              <a:gdLst/>
              <a:ahLst/>
              <a:cxnLst/>
              <a:rect l="0" t="0" r="0" b="0"/>
              <a:pathLst>
                <a:path w="4418" h="41606">
                  <a:moveTo>
                    <a:pt x="4417" y="41605"/>
                  </a:moveTo>
                  <a:lnTo>
                    <a:pt x="0" y="28353"/>
                  </a:lnTo>
                  <a:lnTo>
                    <a:pt x="297" y="16916"/>
                  </a:lnTo>
                  <a:lnTo>
                    <a:pt x="441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727419" y="5858018"/>
              <a:ext cx="66456" cy="399533"/>
            </a:xfrm>
            <a:custGeom>
              <a:avLst/>
              <a:gdLst/>
              <a:ahLst/>
              <a:cxnLst/>
              <a:rect l="0" t="0" r="0" b="0"/>
              <a:pathLst>
                <a:path w="66456" h="399533">
                  <a:moveTo>
                    <a:pt x="33170" y="0"/>
                  </a:moveTo>
                  <a:lnTo>
                    <a:pt x="30705" y="33741"/>
                  </a:lnTo>
                  <a:lnTo>
                    <a:pt x="22897" y="89837"/>
                  </a:lnTo>
                  <a:lnTo>
                    <a:pt x="11649" y="145276"/>
                  </a:lnTo>
                  <a:lnTo>
                    <a:pt x="4244" y="202251"/>
                  </a:lnTo>
                  <a:lnTo>
                    <a:pt x="461" y="257922"/>
                  </a:lnTo>
                  <a:lnTo>
                    <a:pt x="0" y="311160"/>
                  </a:lnTo>
                  <a:lnTo>
                    <a:pt x="1758" y="360884"/>
                  </a:lnTo>
                  <a:lnTo>
                    <a:pt x="8732" y="380438"/>
                  </a:lnTo>
                  <a:lnTo>
                    <a:pt x="20460" y="393444"/>
                  </a:lnTo>
                  <a:lnTo>
                    <a:pt x="27471" y="398206"/>
                  </a:lnTo>
                  <a:lnTo>
                    <a:pt x="34918" y="399532"/>
                  </a:lnTo>
                  <a:lnTo>
                    <a:pt x="66455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694021" y="5949550"/>
              <a:ext cx="1" cy="8321"/>
            </a:xfrm>
            <a:custGeom>
              <a:avLst/>
              <a:gdLst/>
              <a:ahLst/>
              <a:cxnLst/>
              <a:rect l="0" t="0" r="0" b="0"/>
              <a:pathLst>
                <a:path w="1" h="8321">
                  <a:moveTo>
                    <a:pt x="0" y="832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588796" y="6598591"/>
              <a:ext cx="49927" cy="416054"/>
            </a:xfrm>
            <a:custGeom>
              <a:avLst/>
              <a:gdLst/>
              <a:ahLst/>
              <a:cxnLst/>
              <a:rect l="0" t="0" r="0" b="0"/>
              <a:pathLst>
                <a:path w="49927" h="416054">
                  <a:moveTo>
                    <a:pt x="49926" y="0"/>
                  </a:moveTo>
                  <a:lnTo>
                    <a:pt x="28183" y="58604"/>
                  </a:lnTo>
                  <a:lnTo>
                    <a:pt x="18344" y="111359"/>
                  </a:lnTo>
                  <a:lnTo>
                    <a:pt x="16979" y="162975"/>
                  </a:lnTo>
                  <a:lnTo>
                    <a:pt x="16709" y="223166"/>
                  </a:lnTo>
                  <a:lnTo>
                    <a:pt x="16655" y="279845"/>
                  </a:lnTo>
                  <a:lnTo>
                    <a:pt x="16644" y="334633"/>
                  </a:lnTo>
                  <a:lnTo>
                    <a:pt x="12225" y="393368"/>
                  </a:lnTo>
                  <a:lnTo>
                    <a:pt x="7591" y="405971"/>
                  </a:lnTo>
                  <a:lnTo>
                    <a:pt x="0" y="4160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572154" y="6781654"/>
              <a:ext cx="124817" cy="24965"/>
            </a:xfrm>
            <a:custGeom>
              <a:avLst/>
              <a:gdLst/>
              <a:ahLst/>
              <a:cxnLst/>
              <a:rect l="0" t="0" r="0" b="0"/>
              <a:pathLst>
                <a:path w="124817" h="24965">
                  <a:moveTo>
                    <a:pt x="0" y="24964"/>
                  </a:moveTo>
                  <a:lnTo>
                    <a:pt x="57909" y="20546"/>
                  </a:lnTo>
                  <a:lnTo>
                    <a:pt x="104567" y="8105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705291" y="6756691"/>
              <a:ext cx="74890" cy="212489"/>
            </a:xfrm>
            <a:custGeom>
              <a:avLst/>
              <a:gdLst/>
              <a:ahLst/>
              <a:cxnLst/>
              <a:rect l="0" t="0" r="0" b="0"/>
              <a:pathLst>
                <a:path w="74890" h="212489">
                  <a:moveTo>
                    <a:pt x="74889" y="0"/>
                  </a:moveTo>
                  <a:lnTo>
                    <a:pt x="61602" y="15136"/>
                  </a:lnTo>
                  <a:lnTo>
                    <a:pt x="27301" y="74721"/>
                  </a:lnTo>
                  <a:lnTo>
                    <a:pt x="8526" y="131388"/>
                  </a:lnTo>
                  <a:lnTo>
                    <a:pt x="2526" y="164979"/>
                  </a:lnTo>
                  <a:lnTo>
                    <a:pt x="2972" y="190743"/>
                  </a:lnTo>
                  <a:lnTo>
                    <a:pt x="9333" y="208358"/>
                  </a:lnTo>
                  <a:lnTo>
                    <a:pt x="13618" y="211946"/>
                  </a:lnTo>
                  <a:lnTo>
                    <a:pt x="18324" y="212488"/>
                  </a:lnTo>
                  <a:lnTo>
                    <a:pt x="23311" y="211001"/>
                  </a:lnTo>
                  <a:lnTo>
                    <a:pt x="43581" y="195656"/>
                  </a:lnTo>
                  <a:lnTo>
                    <a:pt x="58319" y="173543"/>
                  </a:lnTo>
                  <a:lnTo>
                    <a:pt x="70658" y="128859"/>
                  </a:lnTo>
                  <a:lnTo>
                    <a:pt x="72711" y="95606"/>
                  </a:lnTo>
                  <a:lnTo>
                    <a:pt x="69914" y="76700"/>
                  </a:lnTo>
                  <a:lnTo>
                    <a:pt x="63125" y="61518"/>
                  </a:lnTo>
                  <a:lnTo>
                    <a:pt x="58725" y="54881"/>
                  </a:lnTo>
                  <a:lnTo>
                    <a:pt x="52094" y="51380"/>
                  </a:lnTo>
                  <a:lnTo>
                    <a:pt x="34864" y="49956"/>
                  </a:lnTo>
                  <a:lnTo>
                    <a:pt x="19810" y="54871"/>
                  </a:lnTo>
                  <a:lnTo>
                    <a:pt x="13206" y="58770"/>
                  </a:lnTo>
                  <a:lnTo>
                    <a:pt x="8804" y="65993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840029" y="6802339"/>
              <a:ext cx="148178" cy="158560"/>
            </a:xfrm>
            <a:custGeom>
              <a:avLst/>
              <a:gdLst/>
              <a:ahLst/>
              <a:cxnLst/>
              <a:rect l="0" t="0" r="0" b="0"/>
              <a:pathLst>
                <a:path w="148178" h="158560">
                  <a:moveTo>
                    <a:pt x="23362" y="29242"/>
                  </a:moveTo>
                  <a:lnTo>
                    <a:pt x="9168" y="90826"/>
                  </a:lnTo>
                  <a:lnTo>
                    <a:pt x="800" y="143382"/>
                  </a:lnTo>
                  <a:lnTo>
                    <a:pt x="0" y="155261"/>
                  </a:lnTo>
                  <a:lnTo>
                    <a:pt x="1316" y="158559"/>
                  </a:lnTo>
                  <a:lnTo>
                    <a:pt x="4041" y="156133"/>
                  </a:lnTo>
                  <a:lnTo>
                    <a:pt x="25954" y="102795"/>
                  </a:lnTo>
                  <a:lnTo>
                    <a:pt x="45292" y="46497"/>
                  </a:lnTo>
                  <a:lnTo>
                    <a:pt x="59385" y="4359"/>
                  </a:lnTo>
                  <a:lnTo>
                    <a:pt x="63095" y="634"/>
                  </a:lnTo>
                  <a:lnTo>
                    <a:pt x="67417" y="0"/>
                  </a:lnTo>
                  <a:lnTo>
                    <a:pt x="72148" y="1426"/>
                  </a:lnTo>
                  <a:lnTo>
                    <a:pt x="75301" y="7000"/>
                  </a:lnTo>
                  <a:lnTo>
                    <a:pt x="78805" y="25520"/>
                  </a:lnTo>
                  <a:lnTo>
                    <a:pt x="75337" y="79870"/>
                  </a:lnTo>
                  <a:lnTo>
                    <a:pt x="74198" y="104752"/>
                  </a:lnTo>
                  <a:lnTo>
                    <a:pt x="75744" y="108243"/>
                  </a:lnTo>
                  <a:lnTo>
                    <a:pt x="78623" y="105949"/>
                  </a:lnTo>
                  <a:lnTo>
                    <a:pt x="107041" y="48782"/>
                  </a:lnTo>
                  <a:lnTo>
                    <a:pt x="128854" y="17590"/>
                  </a:lnTo>
                  <a:lnTo>
                    <a:pt x="133446" y="15926"/>
                  </a:lnTo>
                  <a:lnTo>
                    <a:pt x="137431" y="17591"/>
                  </a:lnTo>
                  <a:lnTo>
                    <a:pt x="141013" y="21475"/>
                  </a:lnTo>
                  <a:lnTo>
                    <a:pt x="146055" y="49027"/>
                  </a:lnTo>
                  <a:lnTo>
                    <a:pt x="147758" y="104546"/>
                  </a:lnTo>
                  <a:lnTo>
                    <a:pt x="148177" y="1540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021490" y="6803461"/>
              <a:ext cx="45523" cy="177009"/>
            </a:xfrm>
            <a:custGeom>
              <a:avLst/>
              <a:gdLst/>
              <a:ahLst/>
              <a:cxnLst/>
              <a:rect l="0" t="0" r="0" b="0"/>
              <a:pathLst>
                <a:path w="45523" h="177009">
                  <a:moveTo>
                    <a:pt x="41605" y="36441"/>
                  </a:moveTo>
                  <a:lnTo>
                    <a:pt x="25968" y="77579"/>
                  </a:lnTo>
                  <a:lnTo>
                    <a:pt x="12152" y="136814"/>
                  </a:lnTo>
                  <a:lnTo>
                    <a:pt x="10024" y="165187"/>
                  </a:lnTo>
                  <a:lnTo>
                    <a:pt x="11306" y="173122"/>
                  </a:lnTo>
                  <a:lnTo>
                    <a:pt x="14009" y="176563"/>
                  </a:lnTo>
                  <a:lnTo>
                    <a:pt x="17660" y="177008"/>
                  </a:lnTo>
                  <a:lnTo>
                    <a:pt x="21020" y="174531"/>
                  </a:lnTo>
                  <a:lnTo>
                    <a:pt x="30165" y="157793"/>
                  </a:lnTo>
                  <a:lnTo>
                    <a:pt x="37805" y="132493"/>
                  </a:lnTo>
                  <a:lnTo>
                    <a:pt x="45522" y="73060"/>
                  </a:lnTo>
                  <a:lnTo>
                    <a:pt x="42414" y="25662"/>
                  </a:lnTo>
                  <a:lnTo>
                    <a:pt x="37958" y="5762"/>
                  </a:lnTo>
                  <a:lnTo>
                    <a:pt x="34552" y="1196"/>
                  </a:lnTo>
                  <a:lnTo>
                    <a:pt x="30431" y="0"/>
                  </a:lnTo>
                  <a:lnTo>
                    <a:pt x="25835" y="1052"/>
                  </a:lnTo>
                  <a:lnTo>
                    <a:pt x="21846" y="5452"/>
                  </a:lnTo>
                  <a:lnTo>
                    <a:pt x="5868" y="44881"/>
                  </a:lnTo>
                  <a:lnTo>
                    <a:pt x="0" y="863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141741" y="6806489"/>
              <a:ext cx="251038" cy="156199"/>
            </a:xfrm>
            <a:custGeom>
              <a:avLst/>
              <a:gdLst/>
              <a:ahLst/>
              <a:cxnLst/>
              <a:rect l="0" t="0" r="0" b="0"/>
              <a:pathLst>
                <a:path w="251038" h="156199">
                  <a:moveTo>
                    <a:pt x="12886" y="33413"/>
                  </a:moveTo>
                  <a:lnTo>
                    <a:pt x="4412" y="95904"/>
                  </a:lnTo>
                  <a:lnTo>
                    <a:pt x="0" y="123634"/>
                  </a:lnTo>
                  <a:lnTo>
                    <a:pt x="598" y="124070"/>
                  </a:lnTo>
                  <a:lnTo>
                    <a:pt x="1920" y="121588"/>
                  </a:lnTo>
                  <a:lnTo>
                    <a:pt x="9148" y="67898"/>
                  </a:lnTo>
                  <a:lnTo>
                    <a:pt x="27660" y="26973"/>
                  </a:lnTo>
                  <a:lnTo>
                    <a:pt x="43665" y="5103"/>
                  </a:lnTo>
                  <a:lnTo>
                    <a:pt x="50047" y="2520"/>
                  </a:lnTo>
                  <a:lnTo>
                    <a:pt x="57076" y="2648"/>
                  </a:lnTo>
                  <a:lnTo>
                    <a:pt x="64536" y="4581"/>
                  </a:lnTo>
                  <a:lnTo>
                    <a:pt x="77755" y="14127"/>
                  </a:lnTo>
                  <a:lnTo>
                    <a:pt x="83869" y="20556"/>
                  </a:lnTo>
                  <a:lnTo>
                    <a:pt x="90662" y="37561"/>
                  </a:lnTo>
                  <a:lnTo>
                    <a:pt x="95380" y="95151"/>
                  </a:lnTo>
                  <a:lnTo>
                    <a:pt x="96034" y="156198"/>
                  </a:lnTo>
                  <a:lnTo>
                    <a:pt x="98549" y="138172"/>
                  </a:lnTo>
                  <a:lnTo>
                    <a:pt x="115657" y="83139"/>
                  </a:lnTo>
                  <a:lnTo>
                    <a:pt x="131866" y="28536"/>
                  </a:lnTo>
                  <a:lnTo>
                    <a:pt x="142505" y="11830"/>
                  </a:lnTo>
                  <a:lnTo>
                    <a:pt x="156479" y="1323"/>
                  </a:lnTo>
                  <a:lnTo>
                    <a:pt x="163164" y="0"/>
                  </a:lnTo>
                  <a:lnTo>
                    <a:pt x="169470" y="968"/>
                  </a:lnTo>
                  <a:lnTo>
                    <a:pt x="175523" y="3461"/>
                  </a:lnTo>
                  <a:lnTo>
                    <a:pt x="199448" y="23696"/>
                  </a:lnTo>
                  <a:lnTo>
                    <a:pt x="216402" y="26014"/>
                  </a:lnTo>
                  <a:lnTo>
                    <a:pt x="215131" y="27556"/>
                  </a:lnTo>
                  <a:lnTo>
                    <a:pt x="211511" y="29508"/>
                  </a:lnTo>
                  <a:lnTo>
                    <a:pt x="197581" y="49925"/>
                  </a:lnTo>
                  <a:lnTo>
                    <a:pt x="184085" y="111552"/>
                  </a:lnTo>
                  <a:lnTo>
                    <a:pt x="186362" y="128545"/>
                  </a:lnTo>
                  <a:lnTo>
                    <a:pt x="189557" y="135666"/>
                  </a:lnTo>
                  <a:lnTo>
                    <a:pt x="194462" y="137639"/>
                  </a:lnTo>
                  <a:lnTo>
                    <a:pt x="200506" y="136181"/>
                  </a:lnTo>
                  <a:lnTo>
                    <a:pt x="213692" y="127165"/>
                  </a:lnTo>
                  <a:lnTo>
                    <a:pt x="237224" y="96311"/>
                  </a:lnTo>
                  <a:lnTo>
                    <a:pt x="246654" y="76161"/>
                  </a:lnTo>
                  <a:lnTo>
                    <a:pt x="251037" y="44949"/>
                  </a:lnTo>
                  <a:lnTo>
                    <a:pt x="248786" y="26520"/>
                  </a:lnTo>
                  <a:lnTo>
                    <a:pt x="244118" y="22346"/>
                  </a:lnTo>
                  <a:lnTo>
                    <a:pt x="237307" y="21412"/>
                  </a:lnTo>
                  <a:lnTo>
                    <a:pt x="229069" y="22638"/>
                  </a:lnTo>
                  <a:lnTo>
                    <a:pt x="223576" y="26230"/>
                  </a:lnTo>
                  <a:lnTo>
                    <a:pt x="219915" y="31397"/>
                  </a:lnTo>
                  <a:lnTo>
                    <a:pt x="212592" y="500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454527" y="6791140"/>
              <a:ext cx="107770" cy="156739"/>
            </a:xfrm>
            <a:custGeom>
              <a:avLst/>
              <a:gdLst/>
              <a:ahLst/>
              <a:cxnLst/>
              <a:rect l="0" t="0" r="0" b="0"/>
              <a:pathLst>
                <a:path w="107770" h="156739">
                  <a:moveTo>
                    <a:pt x="7979" y="48762"/>
                  </a:moveTo>
                  <a:lnTo>
                    <a:pt x="814" y="106671"/>
                  </a:lnTo>
                  <a:lnTo>
                    <a:pt x="0" y="146562"/>
                  </a:lnTo>
                  <a:lnTo>
                    <a:pt x="3584" y="153718"/>
                  </a:lnTo>
                  <a:lnTo>
                    <a:pt x="9673" y="156640"/>
                  </a:lnTo>
                  <a:lnTo>
                    <a:pt x="17429" y="156738"/>
                  </a:lnTo>
                  <a:lnTo>
                    <a:pt x="24449" y="153106"/>
                  </a:lnTo>
                  <a:lnTo>
                    <a:pt x="37181" y="139208"/>
                  </a:lnTo>
                  <a:lnTo>
                    <a:pt x="54744" y="110591"/>
                  </a:lnTo>
                  <a:lnTo>
                    <a:pt x="61345" y="104775"/>
                  </a:lnTo>
                  <a:lnTo>
                    <a:pt x="68519" y="101821"/>
                  </a:lnTo>
                  <a:lnTo>
                    <a:pt x="76076" y="100777"/>
                  </a:lnTo>
                  <a:lnTo>
                    <a:pt x="81114" y="103779"/>
                  </a:lnTo>
                  <a:lnTo>
                    <a:pt x="84472" y="109478"/>
                  </a:lnTo>
                  <a:lnTo>
                    <a:pt x="89199" y="135169"/>
                  </a:lnTo>
                  <a:lnTo>
                    <a:pt x="89862" y="145199"/>
                  </a:lnTo>
                  <a:lnTo>
                    <a:pt x="92154" y="149111"/>
                  </a:lnTo>
                  <a:lnTo>
                    <a:pt x="95531" y="148945"/>
                  </a:lnTo>
                  <a:lnTo>
                    <a:pt x="99631" y="146061"/>
                  </a:lnTo>
                  <a:lnTo>
                    <a:pt x="104187" y="128064"/>
                  </a:lnTo>
                  <a:lnTo>
                    <a:pt x="107352" y="67834"/>
                  </a:lnTo>
                  <a:lnTo>
                    <a:pt x="107769" y="5616"/>
                  </a:lnTo>
                  <a:lnTo>
                    <a:pt x="106865" y="582"/>
                  </a:lnTo>
                  <a:lnTo>
                    <a:pt x="105338" y="0"/>
                  </a:lnTo>
                  <a:lnTo>
                    <a:pt x="99511" y="71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687174" y="680661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687174" y="6956396"/>
              <a:ext cx="1" cy="8323"/>
            </a:xfrm>
            <a:custGeom>
              <a:avLst/>
              <a:gdLst/>
              <a:ahLst/>
              <a:cxnLst/>
              <a:rect l="0" t="0" r="0" b="0"/>
              <a:pathLst>
                <a:path w="1" h="8323">
                  <a:moveTo>
                    <a:pt x="0" y="0"/>
                  </a:moveTo>
                  <a:lnTo>
                    <a:pt x="0" y="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931552" y="6706765"/>
              <a:ext cx="171676" cy="227976"/>
            </a:xfrm>
            <a:custGeom>
              <a:avLst/>
              <a:gdLst/>
              <a:ahLst/>
              <a:cxnLst/>
              <a:rect l="0" t="0" r="0" b="0"/>
              <a:pathLst>
                <a:path w="171676" h="227976">
                  <a:moveTo>
                    <a:pt x="38538" y="0"/>
                  </a:moveTo>
                  <a:lnTo>
                    <a:pt x="25252" y="15136"/>
                  </a:lnTo>
                  <a:lnTo>
                    <a:pt x="11077" y="42597"/>
                  </a:lnTo>
                  <a:lnTo>
                    <a:pt x="0" y="92823"/>
                  </a:lnTo>
                  <a:lnTo>
                    <a:pt x="307" y="128589"/>
                  </a:lnTo>
                  <a:lnTo>
                    <a:pt x="1955" y="138426"/>
                  </a:lnTo>
                  <a:lnTo>
                    <a:pt x="5829" y="144059"/>
                  </a:lnTo>
                  <a:lnTo>
                    <a:pt x="11185" y="146890"/>
                  </a:lnTo>
                  <a:lnTo>
                    <a:pt x="17529" y="147853"/>
                  </a:lnTo>
                  <a:lnTo>
                    <a:pt x="23608" y="146645"/>
                  </a:lnTo>
                  <a:lnTo>
                    <a:pt x="41922" y="138886"/>
                  </a:lnTo>
                  <a:lnTo>
                    <a:pt x="56684" y="139698"/>
                  </a:lnTo>
                  <a:lnTo>
                    <a:pt x="62655" y="143984"/>
                  </a:lnTo>
                  <a:lnTo>
                    <a:pt x="71754" y="158606"/>
                  </a:lnTo>
                  <a:lnTo>
                    <a:pt x="81504" y="212944"/>
                  </a:lnTo>
                  <a:lnTo>
                    <a:pt x="83824" y="222400"/>
                  </a:lnTo>
                  <a:lnTo>
                    <a:pt x="89069" y="226854"/>
                  </a:lnTo>
                  <a:lnTo>
                    <a:pt x="96264" y="227975"/>
                  </a:lnTo>
                  <a:lnTo>
                    <a:pt x="104759" y="226872"/>
                  </a:lnTo>
                  <a:lnTo>
                    <a:pt x="111347" y="223364"/>
                  </a:lnTo>
                  <a:lnTo>
                    <a:pt x="121132" y="212069"/>
                  </a:lnTo>
                  <a:lnTo>
                    <a:pt x="146995" y="156075"/>
                  </a:lnTo>
                  <a:lnTo>
                    <a:pt x="164539" y="106644"/>
                  </a:lnTo>
                  <a:lnTo>
                    <a:pt x="165069" y="100681"/>
                  </a:lnTo>
                  <a:lnTo>
                    <a:pt x="163573" y="98556"/>
                  </a:lnTo>
                  <a:lnTo>
                    <a:pt x="160726" y="98989"/>
                  </a:lnTo>
                  <a:lnTo>
                    <a:pt x="159753" y="102050"/>
                  </a:lnTo>
                  <a:lnTo>
                    <a:pt x="161137" y="112849"/>
                  </a:lnTo>
                  <a:lnTo>
                    <a:pt x="162801" y="116838"/>
                  </a:lnTo>
                  <a:lnTo>
                    <a:pt x="164834" y="119497"/>
                  </a:lnTo>
                  <a:lnTo>
                    <a:pt x="171675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114963" y="6756955"/>
              <a:ext cx="45356" cy="191884"/>
            </a:xfrm>
            <a:custGeom>
              <a:avLst/>
              <a:gdLst/>
              <a:ahLst/>
              <a:cxnLst/>
              <a:rect l="0" t="0" r="0" b="0"/>
              <a:pathLst>
                <a:path w="45356" h="191884">
                  <a:moveTo>
                    <a:pt x="38190" y="57983"/>
                  </a:moveTo>
                  <a:lnTo>
                    <a:pt x="45355" y="4492"/>
                  </a:lnTo>
                  <a:lnTo>
                    <a:pt x="42966" y="133"/>
                  </a:lnTo>
                  <a:lnTo>
                    <a:pt x="38601" y="0"/>
                  </a:lnTo>
                  <a:lnTo>
                    <a:pt x="32917" y="2686"/>
                  </a:lnTo>
                  <a:lnTo>
                    <a:pt x="21670" y="17997"/>
                  </a:lnTo>
                  <a:lnTo>
                    <a:pt x="11432" y="42061"/>
                  </a:lnTo>
                  <a:lnTo>
                    <a:pt x="1395" y="91070"/>
                  </a:lnTo>
                  <a:lnTo>
                    <a:pt x="0" y="152866"/>
                  </a:lnTo>
                  <a:lnTo>
                    <a:pt x="1636" y="165618"/>
                  </a:lnTo>
                  <a:lnTo>
                    <a:pt x="5500" y="175043"/>
                  </a:lnTo>
                  <a:lnTo>
                    <a:pt x="17189" y="187982"/>
                  </a:lnTo>
                  <a:lnTo>
                    <a:pt x="22340" y="190877"/>
                  </a:lnTo>
                  <a:lnTo>
                    <a:pt x="26698" y="191883"/>
                  </a:lnTo>
                  <a:lnTo>
                    <a:pt x="38190" y="1911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9231954" y="6623555"/>
              <a:ext cx="134039" cy="353995"/>
            </a:xfrm>
            <a:custGeom>
              <a:avLst/>
              <a:gdLst/>
              <a:ahLst/>
              <a:cxnLst/>
              <a:rect l="0" t="0" r="0" b="0"/>
              <a:pathLst>
                <a:path w="134039" h="353995">
                  <a:moveTo>
                    <a:pt x="37694" y="0"/>
                  </a:moveTo>
                  <a:lnTo>
                    <a:pt x="26176" y="33740"/>
                  </a:lnTo>
                  <a:lnTo>
                    <a:pt x="17782" y="53827"/>
                  </a:lnTo>
                  <a:lnTo>
                    <a:pt x="7324" y="112059"/>
                  </a:lnTo>
                  <a:lnTo>
                    <a:pt x="0" y="165665"/>
                  </a:lnTo>
                  <a:lnTo>
                    <a:pt x="1833" y="186733"/>
                  </a:lnTo>
                  <a:lnTo>
                    <a:pt x="6390" y="193831"/>
                  </a:lnTo>
                  <a:lnTo>
                    <a:pt x="13127" y="198562"/>
                  </a:lnTo>
                  <a:lnTo>
                    <a:pt x="21316" y="201717"/>
                  </a:lnTo>
                  <a:lnTo>
                    <a:pt x="37811" y="202756"/>
                  </a:lnTo>
                  <a:lnTo>
                    <a:pt x="94216" y="195852"/>
                  </a:lnTo>
                  <a:lnTo>
                    <a:pt x="103113" y="197136"/>
                  </a:lnTo>
                  <a:lnTo>
                    <a:pt x="117928" y="205960"/>
                  </a:lnTo>
                  <a:lnTo>
                    <a:pt x="124467" y="212196"/>
                  </a:lnTo>
                  <a:lnTo>
                    <a:pt x="131733" y="228986"/>
                  </a:lnTo>
                  <a:lnTo>
                    <a:pt x="134038" y="248777"/>
                  </a:lnTo>
                  <a:lnTo>
                    <a:pt x="125624" y="298166"/>
                  </a:lnTo>
                  <a:lnTo>
                    <a:pt x="109051" y="324109"/>
                  </a:lnTo>
                  <a:lnTo>
                    <a:pt x="86573" y="344944"/>
                  </a:lnTo>
                  <a:lnTo>
                    <a:pt x="68047" y="352089"/>
                  </a:lnTo>
                  <a:lnTo>
                    <a:pt x="57929" y="353994"/>
                  </a:lnTo>
                  <a:lnTo>
                    <a:pt x="51185" y="351566"/>
                  </a:lnTo>
                  <a:lnTo>
                    <a:pt x="46688" y="346249"/>
                  </a:lnTo>
                  <a:lnTo>
                    <a:pt x="40359" y="326027"/>
                  </a:lnTo>
                  <a:lnTo>
                    <a:pt x="37694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9561259" y="6789975"/>
              <a:ext cx="232616" cy="214161"/>
            </a:xfrm>
            <a:custGeom>
              <a:avLst/>
              <a:gdLst/>
              <a:ahLst/>
              <a:cxnLst/>
              <a:rect l="0" t="0" r="0" b="0"/>
              <a:pathLst>
                <a:path w="232616" h="214161">
                  <a:moveTo>
                    <a:pt x="49552" y="0"/>
                  </a:moveTo>
                  <a:lnTo>
                    <a:pt x="31883" y="8836"/>
                  </a:lnTo>
                  <a:lnTo>
                    <a:pt x="20742" y="20570"/>
                  </a:lnTo>
                  <a:lnTo>
                    <a:pt x="13634" y="35955"/>
                  </a:lnTo>
                  <a:lnTo>
                    <a:pt x="10557" y="66333"/>
                  </a:lnTo>
                  <a:lnTo>
                    <a:pt x="16013" y="102351"/>
                  </a:lnTo>
                  <a:lnTo>
                    <a:pt x="40771" y="157589"/>
                  </a:lnTo>
                  <a:lnTo>
                    <a:pt x="37636" y="174515"/>
                  </a:lnTo>
                  <a:lnTo>
                    <a:pt x="25475" y="195220"/>
                  </a:lnTo>
                  <a:lnTo>
                    <a:pt x="5744" y="213067"/>
                  </a:lnTo>
                  <a:lnTo>
                    <a:pt x="1855" y="214160"/>
                  </a:lnTo>
                  <a:lnTo>
                    <a:pt x="188" y="212116"/>
                  </a:lnTo>
                  <a:lnTo>
                    <a:pt x="0" y="207979"/>
                  </a:lnTo>
                  <a:lnTo>
                    <a:pt x="7189" y="195986"/>
                  </a:lnTo>
                  <a:lnTo>
                    <a:pt x="57853" y="133771"/>
                  </a:lnTo>
                  <a:lnTo>
                    <a:pt x="103868" y="72850"/>
                  </a:lnTo>
                  <a:lnTo>
                    <a:pt x="116907" y="44905"/>
                  </a:lnTo>
                  <a:lnTo>
                    <a:pt x="117570" y="41031"/>
                  </a:lnTo>
                  <a:lnTo>
                    <a:pt x="116162" y="41223"/>
                  </a:lnTo>
                  <a:lnTo>
                    <a:pt x="113375" y="44124"/>
                  </a:lnTo>
                  <a:lnTo>
                    <a:pt x="113365" y="48832"/>
                  </a:lnTo>
                  <a:lnTo>
                    <a:pt x="118286" y="61460"/>
                  </a:lnTo>
                  <a:lnTo>
                    <a:pt x="171380" y="118078"/>
                  </a:lnTo>
                  <a:lnTo>
                    <a:pt x="183755" y="146344"/>
                  </a:lnTo>
                  <a:lnTo>
                    <a:pt x="185320" y="164895"/>
                  </a:lnTo>
                  <a:lnTo>
                    <a:pt x="184783" y="176838"/>
                  </a:lnTo>
                  <a:lnTo>
                    <a:pt x="185934" y="176139"/>
                  </a:lnTo>
                  <a:lnTo>
                    <a:pt x="205005" y="116671"/>
                  </a:lnTo>
                  <a:lnTo>
                    <a:pt x="228422" y="59069"/>
                  </a:lnTo>
                  <a:lnTo>
                    <a:pt x="232615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9852121" y="6806618"/>
              <a:ext cx="208027" cy="126454"/>
            </a:xfrm>
            <a:custGeom>
              <a:avLst/>
              <a:gdLst/>
              <a:ahLst/>
              <a:cxnLst/>
              <a:rect l="0" t="0" r="0" b="0"/>
              <a:pathLst>
                <a:path w="208027" h="126454">
                  <a:moveTo>
                    <a:pt x="0" y="0"/>
                  </a:moveTo>
                  <a:lnTo>
                    <a:pt x="0" y="63415"/>
                  </a:lnTo>
                  <a:lnTo>
                    <a:pt x="0" y="89822"/>
                  </a:lnTo>
                  <a:lnTo>
                    <a:pt x="2774" y="96864"/>
                  </a:lnTo>
                  <a:lnTo>
                    <a:pt x="7397" y="99709"/>
                  </a:lnTo>
                  <a:lnTo>
                    <a:pt x="13253" y="99757"/>
                  </a:lnTo>
                  <a:lnTo>
                    <a:pt x="19005" y="96090"/>
                  </a:lnTo>
                  <a:lnTo>
                    <a:pt x="30328" y="82155"/>
                  </a:lnTo>
                  <a:lnTo>
                    <a:pt x="36593" y="63633"/>
                  </a:lnTo>
                  <a:lnTo>
                    <a:pt x="45033" y="26027"/>
                  </a:lnTo>
                  <a:lnTo>
                    <a:pt x="49438" y="21049"/>
                  </a:lnTo>
                  <a:lnTo>
                    <a:pt x="55148" y="18655"/>
                  </a:lnTo>
                  <a:lnTo>
                    <a:pt x="68889" y="15688"/>
                  </a:lnTo>
                  <a:lnTo>
                    <a:pt x="84242" y="8205"/>
                  </a:lnTo>
                  <a:lnTo>
                    <a:pt x="89446" y="9168"/>
                  </a:lnTo>
                  <a:lnTo>
                    <a:pt x="92915" y="13508"/>
                  </a:lnTo>
                  <a:lnTo>
                    <a:pt x="122610" y="71289"/>
                  </a:lnTo>
                  <a:lnTo>
                    <a:pt x="143794" y="124499"/>
                  </a:lnTo>
                  <a:lnTo>
                    <a:pt x="146714" y="126453"/>
                  </a:lnTo>
                  <a:lnTo>
                    <a:pt x="149585" y="124058"/>
                  </a:lnTo>
                  <a:lnTo>
                    <a:pt x="173600" y="62776"/>
                  </a:lnTo>
                  <a:lnTo>
                    <a:pt x="208026" y="166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9965068" y="6740049"/>
              <a:ext cx="28512" cy="199706"/>
            </a:xfrm>
            <a:custGeom>
              <a:avLst/>
              <a:gdLst/>
              <a:ahLst/>
              <a:cxnLst/>
              <a:rect l="0" t="0" r="0" b="0"/>
              <a:pathLst>
                <a:path w="28512" h="199706">
                  <a:moveTo>
                    <a:pt x="28511" y="0"/>
                  </a:moveTo>
                  <a:lnTo>
                    <a:pt x="16929" y="55162"/>
                  </a:lnTo>
                  <a:lnTo>
                    <a:pt x="11943" y="116605"/>
                  </a:lnTo>
                  <a:lnTo>
                    <a:pt x="419" y="179425"/>
                  </a:lnTo>
                  <a:lnTo>
                    <a:pt x="0" y="190692"/>
                  </a:lnTo>
                  <a:lnTo>
                    <a:pt x="3548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9960295" y="6648517"/>
              <a:ext cx="16643" cy="16644"/>
            </a:xfrm>
            <a:custGeom>
              <a:avLst/>
              <a:gdLst/>
              <a:ahLst/>
              <a:cxnLst/>
              <a:rect l="0" t="0" r="0" b="0"/>
              <a:pathLst>
                <a:path w="16643" h="16644">
                  <a:moveTo>
                    <a:pt x="0" y="0"/>
                  </a:moveTo>
                  <a:lnTo>
                    <a:pt x="16642" y="166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0004989" y="6765012"/>
              <a:ext cx="98258" cy="257954"/>
            </a:xfrm>
            <a:custGeom>
              <a:avLst/>
              <a:gdLst/>
              <a:ahLst/>
              <a:cxnLst/>
              <a:rect l="0" t="0" r="0" b="0"/>
              <a:pathLst>
                <a:path w="98258" h="257954">
                  <a:moveTo>
                    <a:pt x="71801" y="0"/>
                  </a:moveTo>
                  <a:lnTo>
                    <a:pt x="31071" y="42579"/>
                  </a:lnTo>
                  <a:lnTo>
                    <a:pt x="18229" y="68707"/>
                  </a:lnTo>
                  <a:lnTo>
                    <a:pt x="2709" y="126958"/>
                  </a:lnTo>
                  <a:lnTo>
                    <a:pt x="4419" y="147034"/>
                  </a:lnTo>
                  <a:lnTo>
                    <a:pt x="7463" y="156269"/>
                  </a:lnTo>
                  <a:lnTo>
                    <a:pt x="13192" y="161502"/>
                  </a:lnTo>
                  <a:lnTo>
                    <a:pt x="20708" y="164067"/>
                  </a:lnTo>
                  <a:lnTo>
                    <a:pt x="29418" y="164852"/>
                  </a:lnTo>
                  <a:lnTo>
                    <a:pt x="46492" y="158327"/>
                  </a:lnTo>
                  <a:lnTo>
                    <a:pt x="80054" y="131538"/>
                  </a:lnTo>
                  <a:lnTo>
                    <a:pt x="91802" y="113319"/>
                  </a:lnTo>
                  <a:lnTo>
                    <a:pt x="98257" y="92894"/>
                  </a:lnTo>
                  <a:lnTo>
                    <a:pt x="98044" y="71489"/>
                  </a:lnTo>
                  <a:lnTo>
                    <a:pt x="93919" y="63377"/>
                  </a:lnTo>
                  <a:lnTo>
                    <a:pt x="79474" y="51898"/>
                  </a:lnTo>
                  <a:lnTo>
                    <a:pt x="70444" y="51241"/>
                  </a:lnTo>
                  <a:lnTo>
                    <a:pt x="50549" y="57907"/>
                  </a:lnTo>
                  <a:lnTo>
                    <a:pt x="27391" y="77255"/>
                  </a:lnTo>
                  <a:lnTo>
                    <a:pt x="9643" y="108641"/>
                  </a:lnTo>
                  <a:lnTo>
                    <a:pt x="1095" y="136049"/>
                  </a:lnTo>
                  <a:lnTo>
                    <a:pt x="0" y="176221"/>
                  </a:lnTo>
                  <a:lnTo>
                    <a:pt x="6297" y="200671"/>
                  </a:lnTo>
                  <a:lnTo>
                    <a:pt x="22656" y="221399"/>
                  </a:lnTo>
                  <a:lnTo>
                    <a:pt x="71801" y="2579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11031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82464" y="255695"/>
            <a:ext cx="1979830" cy="909253"/>
            <a:chOff x="982464" y="255695"/>
            <a:chExt cx="1979830" cy="909253"/>
          </a:xfrm>
        </p:grpSpPr>
        <p:sp>
          <p:nvSpPr>
            <p:cNvPr id="2" name="Freeform 1"/>
            <p:cNvSpPr/>
            <p:nvPr/>
          </p:nvSpPr>
          <p:spPr>
            <a:xfrm>
              <a:off x="982464" y="255695"/>
              <a:ext cx="290657" cy="884290"/>
            </a:xfrm>
            <a:custGeom>
              <a:avLst/>
              <a:gdLst/>
              <a:ahLst/>
              <a:cxnLst/>
              <a:rect l="0" t="0" r="0" b="0"/>
              <a:pathLst>
                <a:path w="290657" h="884290">
                  <a:moveTo>
                    <a:pt x="290656" y="77147"/>
                  </a:moveTo>
                  <a:lnTo>
                    <a:pt x="273798" y="17520"/>
                  </a:lnTo>
                  <a:lnTo>
                    <a:pt x="271096" y="6885"/>
                  </a:lnTo>
                  <a:lnTo>
                    <a:pt x="266522" y="1644"/>
                  </a:lnTo>
                  <a:lnTo>
                    <a:pt x="260698" y="0"/>
                  </a:lnTo>
                  <a:lnTo>
                    <a:pt x="254042" y="752"/>
                  </a:lnTo>
                  <a:lnTo>
                    <a:pt x="241716" y="8985"/>
                  </a:lnTo>
                  <a:lnTo>
                    <a:pt x="197539" y="69733"/>
                  </a:lnTo>
                  <a:lnTo>
                    <a:pt x="171246" y="127972"/>
                  </a:lnTo>
                  <a:lnTo>
                    <a:pt x="142767" y="187416"/>
                  </a:lnTo>
                  <a:lnTo>
                    <a:pt x="122330" y="235868"/>
                  </a:lnTo>
                  <a:lnTo>
                    <a:pt x="101173" y="285357"/>
                  </a:lnTo>
                  <a:lnTo>
                    <a:pt x="83193" y="335154"/>
                  </a:lnTo>
                  <a:lnTo>
                    <a:pt x="66155" y="385042"/>
                  </a:lnTo>
                  <a:lnTo>
                    <a:pt x="49395" y="434957"/>
                  </a:lnTo>
                  <a:lnTo>
                    <a:pt x="31584" y="497104"/>
                  </a:lnTo>
                  <a:lnTo>
                    <a:pt x="19162" y="559614"/>
                  </a:lnTo>
                  <a:lnTo>
                    <a:pt x="10271" y="617437"/>
                  </a:lnTo>
                  <a:lnTo>
                    <a:pt x="3823" y="673375"/>
                  </a:lnTo>
                  <a:lnTo>
                    <a:pt x="0" y="736230"/>
                  </a:lnTo>
                  <a:lnTo>
                    <a:pt x="6139" y="796511"/>
                  </a:lnTo>
                  <a:lnTo>
                    <a:pt x="22637" y="849679"/>
                  </a:lnTo>
                  <a:lnTo>
                    <a:pt x="31620" y="863051"/>
                  </a:lnTo>
                  <a:lnTo>
                    <a:pt x="44241" y="872692"/>
                  </a:lnTo>
                  <a:lnTo>
                    <a:pt x="64476" y="880853"/>
                  </a:lnTo>
                  <a:lnTo>
                    <a:pt x="82630" y="8842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275216" y="790500"/>
              <a:ext cx="130891" cy="322270"/>
            </a:xfrm>
            <a:custGeom>
              <a:avLst/>
              <a:gdLst/>
              <a:ahLst/>
              <a:cxnLst/>
              <a:rect l="0" t="0" r="0" b="0"/>
              <a:pathLst>
                <a:path w="130891" h="322270">
                  <a:moveTo>
                    <a:pt x="89436" y="0"/>
                  </a:moveTo>
                  <a:lnTo>
                    <a:pt x="50316" y="43537"/>
                  </a:lnTo>
                  <a:lnTo>
                    <a:pt x="20230" y="106608"/>
                  </a:lnTo>
                  <a:lnTo>
                    <a:pt x="3835" y="161032"/>
                  </a:lnTo>
                  <a:lnTo>
                    <a:pt x="0" y="207133"/>
                  </a:lnTo>
                  <a:lnTo>
                    <a:pt x="7187" y="260344"/>
                  </a:lnTo>
                  <a:lnTo>
                    <a:pt x="17297" y="289479"/>
                  </a:lnTo>
                  <a:lnTo>
                    <a:pt x="27788" y="306173"/>
                  </a:lnTo>
                  <a:lnTo>
                    <a:pt x="41697" y="319756"/>
                  </a:lnTo>
                  <a:lnTo>
                    <a:pt x="49289" y="322269"/>
                  </a:lnTo>
                  <a:lnTo>
                    <a:pt x="65121" y="320130"/>
                  </a:lnTo>
                  <a:lnTo>
                    <a:pt x="89628" y="304112"/>
                  </a:lnTo>
                  <a:lnTo>
                    <a:pt x="105621" y="281799"/>
                  </a:lnTo>
                  <a:lnTo>
                    <a:pt x="125210" y="225727"/>
                  </a:lnTo>
                  <a:lnTo>
                    <a:pt x="130529" y="163253"/>
                  </a:lnTo>
                  <a:lnTo>
                    <a:pt x="130890" y="130246"/>
                  </a:lnTo>
                  <a:lnTo>
                    <a:pt x="123577" y="108122"/>
                  </a:lnTo>
                  <a:lnTo>
                    <a:pt x="111082" y="88735"/>
                  </a:lnTo>
                  <a:lnTo>
                    <a:pt x="96283" y="77036"/>
                  </a:lnTo>
                  <a:lnTo>
                    <a:pt x="88453" y="76320"/>
                  </a:lnTo>
                  <a:lnTo>
                    <a:pt x="72357" y="82922"/>
                  </a:lnTo>
                  <a:lnTo>
                    <a:pt x="58423" y="97567"/>
                  </a:lnTo>
                  <a:lnTo>
                    <a:pt x="48840" y="114554"/>
                  </a:lnTo>
                  <a:lnTo>
                    <a:pt x="47831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548031" y="857068"/>
              <a:ext cx="132822" cy="291238"/>
            </a:xfrm>
            <a:custGeom>
              <a:avLst/>
              <a:gdLst/>
              <a:ahLst/>
              <a:cxnLst/>
              <a:rect l="0" t="0" r="0" b="0"/>
              <a:pathLst>
                <a:path w="132822" h="291238">
                  <a:moveTo>
                    <a:pt x="24647" y="0"/>
                  </a:moveTo>
                  <a:lnTo>
                    <a:pt x="7789" y="57162"/>
                  </a:lnTo>
                  <a:lnTo>
                    <a:pt x="2085" y="85354"/>
                  </a:lnTo>
                  <a:lnTo>
                    <a:pt x="0" y="139891"/>
                  </a:lnTo>
                  <a:lnTo>
                    <a:pt x="1627" y="175921"/>
                  </a:lnTo>
                  <a:lnTo>
                    <a:pt x="8560" y="192525"/>
                  </a:lnTo>
                  <a:lnTo>
                    <a:pt x="12998" y="195843"/>
                  </a:lnTo>
                  <a:lnTo>
                    <a:pt x="17806" y="196206"/>
                  </a:lnTo>
                  <a:lnTo>
                    <a:pt x="22860" y="194598"/>
                  </a:lnTo>
                  <a:lnTo>
                    <a:pt x="66826" y="138175"/>
                  </a:lnTo>
                  <a:lnTo>
                    <a:pt x="86968" y="114084"/>
                  </a:lnTo>
                  <a:lnTo>
                    <a:pt x="92082" y="112114"/>
                  </a:lnTo>
                  <a:lnTo>
                    <a:pt x="96416" y="113574"/>
                  </a:lnTo>
                  <a:lnTo>
                    <a:pt x="100230" y="117321"/>
                  </a:lnTo>
                  <a:lnTo>
                    <a:pt x="110015" y="140264"/>
                  </a:lnTo>
                  <a:lnTo>
                    <a:pt x="117832" y="199354"/>
                  </a:lnTo>
                  <a:lnTo>
                    <a:pt x="123183" y="257369"/>
                  </a:lnTo>
                  <a:lnTo>
                    <a:pt x="132821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864754" y="549189"/>
              <a:ext cx="381930" cy="571212"/>
            </a:xfrm>
            <a:custGeom>
              <a:avLst/>
              <a:gdLst/>
              <a:ahLst/>
              <a:cxnLst/>
              <a:rect l="0" t="0" r="0" b="0"/>
              <a:pathLst>
                <a:path w="381930" h="571212">
                  <a:moveTo>
                    <a:pt x="49087" y="0"/>
                  </a:moveTo>
                  <a:lnTo>
                    <a:pt x="37505" y="56832"/>
                  </a:lnTo>
                  <a:lnTo>
                    <a:pt x="29527" y="107754"/>
                  </a:lnTo>
                  <a:lnTo>
                    <a:pt x="25725" y="162393"/>
                  </a:lnTo>
                  <a:lnTo>
                    <a:pt x="20181" y="219571"/>
                  </a:lnTo>
                  <a:lnTo>
                    <a:pt x="17100" y="273084"/>
                  </a:lnTo>
                  <a:lnTo>
                    <a:pt x="16187" y="324074"/>
                  </a:lnTo>
                  <a:lnTo>
                    <a:pt x="15879" y="383433"/>
                  </a:lnTo>
                  <a:lnTo>
                    <a:pt x="11396" y="443147"/>
                  </a:lnTo>
                  <a:lnTo>
                    <a:pt x="3408" y="505884"/>
                  </a:lnTo>
                  <a:lnTo>
                    <a:pt x="0" y="544573"/>
                  </a:lnTo>
                  <a:lnTo>
                    <a:pt x="159" y="499124"/>
                  </a:lnTo>
                  <a:lnTo>
                    <a:pt x="6335" y="439137"/>
                  </a:lnTo>
                  <a:lnTo>
                    <a:pt x="13898" y="387397"/>
                  </a:lnTo>
                  <a:lnTo>
                    <a:pt x="22532" y="349212"/>
                  </a:lnTo>
                  <a:lnTo>
                    <a:pt x="31429" y="332105"/>
                  </a:lnTo>
                  <a:lnTo>
                    <a:pt x="39164" y="326803"/>
                  </a:lnTo>
                  <a:lnTo>
                    <a:pt x="60086" y="320913"/>
                  </a:lnTo>
                  <a:lnTo>
                    <a:pt x="77398" y="323226"/>
                  </a:lnTo>
                  <a:lnTo>
                    <a:pt x="84603" y="326431"/>
                  </a:lnTo>
                  <a:lnTo>
                    <a:pt x="115172" y="357224"/>
                  </a:lnTo>
                  <a:lnTo>
                    <a:pt x="137510" y="390975"/>
                  </a:lnTo>
                  <a:lnTo>
                    <a:pt x="141320" y="399334"/>
                  </a:lnTo>
                  <a:lnTo>
                    <a:pt x="142264" y="442020"/>
                  </a:lnTo>
                  <a:lnTo>
                    <a:pt x="131784" y="499669"/>
                  </a:lnTo>
                  <a:lnTo>
                    <a:pt x="120211" y="542600"/>
                  </a:lnTo>
                  <a:lnTo>
                    <a:pt x="157604" y="480974"/>
                  </a:lnTo>
                  <a:lnTo>
                    <a:pt x="199627" y="418373"/>
                  </a:lnTo>
                  <a:lnTo>
                    <a:pt x="248859" y="375382"/>
                  </a:lnTo>
                  <a:lnTo>
                    <a:pt x="267313" y="364692"/>
                  </a:lnTo>
                  <a:lnTo>
                    <a:pt x="301843" y="355326"/>
                  </a:lnTo>
                  <a:lnTo>
                    <a:pt x="321372" y="356087"/>
                  </a:lnTo>
                  <a:lnTo>
                    <a:pt x="347961" y="366131"/>
                  </a:lnTo>
                  <a:lnTo>
                    <a:pt x="360052" y="378148"/>
                  </a:lnTo>
                  <a:lnTo>
                    <a:pt x="364571" y="385235"/>
                  </a:lnTo>
                  <a:lnTo>
                    <a:pt x="363885" y="390885"/>
                  </a:lnTo>
                  <a:lnTo>
                    <a:pt x="359729" y="395576"/>
                  </a:lnTo>
                  <a:lnTo>
                    <a:pt x="330905" y="418583"/>
                  </a:lnTo>
                  <a:lnTo>
                    <a:pt x="319804" y="438750"/>
                  </a:lnTo>
                  <a:lnTo>
                    <a:pt x="305144" y="484947"/>
                  </a:lnTo>
                  <a:lnTo>
                    <a:pt x="305040" y="522964"/>
                  </a:lnTo>
                  <a:lnTo>
                    <a:pt x="315282" y="559088"/>
                  </a:lnTo>
                  <a:lnTo>
                    <a:pt x="322705" y="565959"/>
                  </a:lnTo>
                  <a:lnTo>
                    <a:pt x="332276" y="569615"/>
                  </a:lnTo>
                  <a:lnTo>
                    <a:pt x="352464" y="571211"/>
                  </a:lnTo>
                  <a:lnTo>
                    <a:pt x="381929" y="5658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47331" y="915315"/>
              <a:ext cx="157305" cy="220792"/>
            </a:xfrm>
            <a:custGeom>
              <a:avLst/>
              <a:gdLst/>
              <a:ahLst/>
              <a:cxnLst/>
              <a:rect l="0" t="0" r="0" b="0"/>
              <a:pathLst>
                <a:path w="157305" h="220792">
                  <a:moveTo>
                    <a:pt x="74094" y="0"/>
                  </a:moveTo>
                  <a:lnTo>
                    <a:pt x="55089" y="7568"/>
                  </a:lnTo>
                  <a:lnTo>
                    <a:pt x="38158" y="21761"/>
                  </a:lnTo>
                  <a:lnTo>
                    <a:pt x="22355" y="43122"/>
                  </a:lnTo>
                  <a:lnTo>
                    <a:pt x="5244" y="87828"/>
                  </a:lnTo>
                  <a:lnTo>
                    <a:pt x="0" y="141701"/>
                  </a:lnTo>
                  <a:lnTo>
                    <a:pt x="3779" y="190302"/>
                  </a:lnTo>
                  <a:lnTo>
                    <a:pt x="13257" y="209703"/>
                  </a:lnTo>
                  <a:lnTo>
                    <a:pt x="19668" y="217465"/>
                  </a:lnTo>
                  <a:lnTo>
                    <a:pt x="27640" y="220791"/>
                  </a:lnTo>
                  <a:lnTo>
                    <a:pt x="46359" y="219555"/>
                  </a:lnTo>
                  <a:lnTo>
                    <a:pt x="73273" y="208463"/>
                  </a:lnTo>
                  <a:lnTo>
                    <a:pt x="121201" y="161312"/>
                  </a:lnTo>
                  <a:lnTo>
                    <a:pt x="157304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74445" y="607437"/>
              <a:ext cx="121576" cy="516762"/>
            </a:xfrm>
            <a:custGeom>
              <a:avLst/>
              <a:gdLst/>
              <a:ahLst/>
              <a:cxnLst/>
              <a:rect l="0" t="0" r="0" b="0"/>
              <a:pathLst>
                <a:path w="121576" h="516762">
                  <a:moveTo>
                    <a:pt x="71649" y="0"/>
                  </a:moveTo>
                  <a:lnTo>
                    <a:pt x="71649" y="46068"/>
                  </a:lnTo>
                  <a:lnTo>
                    <a:pt x="71649" y="96244"/>
                  </a:lnTo>
                  <a:lnTo>
                    <a:pt x="71649" y="145319"/>
                  </a:lnTo>
                  <a:lnTo>
                    <a:pt x="71649" y="200849"/>
                  </a:lnTo>
                  <a:lnTo>
                    <a:pt x="69183" y="255826"/>
                  </a:lnTo>
                  <a:lnTo>
                    <a:pt x="62597" y="307248"/>
                  </a:lnTo>
                  <a:lnTo>
                    <a:pt x="54790" y="357618"/>
                  </a:lnTo>
                  <a:lnTo>
                    <a:pt x="43869" y="415502"/>
                  </a:lnTo>
                  <a:lnTo>
                    <a:pt x="31884" y="472136"/>
                  </a:lnTo>
                  <a:lnTo>
                    <a:pt x="11783" y="515802"/>
                  </a:lnTo>
                  <a:lnTo>
                    <a:pt x="8624" y="516761"/>
                  </a:lnTo>
                  <a:lnTo>
                    <a:pt x="5594" y="512777"/>
                  </a:lnTo>
                  <a:lnTo>
                    <a:pt x="686" y="495099"/>
                  </a:lnTo>
                  <a:lnTo>
                    <a:pt x="0" y="445946"/>
                  </a:lnTo>
                  <a:lnTo>
                    <a:pt x="11979" y="388622"/>
                  </a:lnTo>
                  <a:lnTo>
                    <a:pt x="20782" y="368728"/>
                  </a:lnTo>
                  <a:lnTo>
                    <a:pt x="33324" y="355571"/>
                  </a:lnTo>
                  <a:lnTo>
                    <a:pt x="49992" y="346642"/>
                  </a:lnTo>
                  <a:lnTo>
                    <a:pt x="93430" y="335841"/>
                  </a:lnTo>
                  <a:lnTo>
                    <a:pt x="121575" y="3328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45651" y="931957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20688" y="1156626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81736" y="1564001"/>
            <a:ext cx="5475251" cy="851554"/>
            <a:chOff x="1081736" y="1564001"/>
            <a:chExt cx="5475251" cy="851554"/>
          </a:xfrm>
        </p:grpSpPr>
        <p:sp>
          <p:nvSpPr>
            <p:cNvPr id="11" name="Freeform 10"/>
            <p:cNvSpPr/>
            <p:nvPr/>
          </p:nvSpPr>
          <p:spPr>
            <a:xfrm>
              <a:off x="1081736" y="1605962"/>
              <a:ext cx="155663" cy="540869"/>
            </a:xfrm>
            <a:custGeom>
              <a:avLst/>
              <a:gdLst/>
              <a:ahLst/>
              <a:cxnLst/>
              <a:rect l="0" t="0" r="0" b="0"/>
              <a:pathLst>
                <a:path w="155663" h="540869">
                  <a:moveTo>
                    <a:pt x="58248" y="0"/>
                  </a:moveTo>
                  <a:lnTo>
                    <a:pt x="49413" y="13252"/>
                  </a:lnTo>
                  <a:lnTo>
                    <a:pt x="43148" y="67303"/>
                  </a:lnTo>
                  <a:lnTo>
                    <a:pt x="41910" y="126879"/>
                  </a:lnTo>
                  <a:lnTo>
                    <a:pt x="41696" y="175353"/>
                  </a:lnTo>
                  <a:lnTo>
                    <a:pt x="41632" y="224850"/>
                  </a:lnTo>
                  <a:lnTo>
                    <a:pt x="39148" y="274649"/>
                  </a:lnTo>
                  <a:lnTo>
                    <a:pt x="35022" y="324537"/>
                  </a:lnTo>
                  <a:lnTo>
                    <a:pt x="29210" y="386675"/>
                  </a:lnTo>
                  <a:lnTo>
                    <a:pt x="23057" y="445925"/>
                  </a:lnTo>
                  <a:lnTo>
                    <a:pt x="12693" y="488815"/>
                  </a:lnTo>
                  <a:lnTo>
                    <a:pt x="18796" y="431515"/>
                  </a:lnTo>
                  <a:lnTo>
                    <a:pt x="30794" y="376141"/>
                  </a:lnTo>
                  <a:lnTo>
                    <a:pt x="44127" y="328691"/>
                  </a:lnTo>
                  <a:lnTo>
                    <a:pt x="68710" y="287643"/>
                  </a:lnTo>
                  <a:lnTo>
                    <a:pt x="92166" y="263771"/>
                  </a:lnTo>
                  <a:lnTo>
                    <a:pt x="100276" y="259982"/>
                  </a:lnTo>
                  <a:lnTo>
                    <a:pt x="116683" y="258238"/>
                  </a:lnTo>
                  <a:lnTo>
                    <a:pt x="124017" y="260917"/>
                  </a:lnTo>
                  <a:lnTo>
                    <a:pt x="137096" y="271289"/>
                  </a:lnTo>
                  <a:lnTo>
                    <a:pt x="150439" y="301558"/>
                  </a:lnTo>
                  <a:lnTo>
                    <a:pt x="155662" y="357070"/>
                  </a:lnTo>
                  <a:lnTo>
                    <a:pt x="146319" y="406539"/>
                  </a:lnTo>
                  <a:lnTo>
                    <a:pt x="118721" y="457553"/>
                  </a:lnTo>
                  <a:lnTo>
                    <a:pt x="61350" y="520963"/>
                  </a:lnTo>
                  <a:lnTo>
                    <a:pt x="44477" y="537950"/>
                  </a:lnTo>
                  <a:lnTo>
                    <a:pt x="37048" y="540772"/>
                  </a:lnTo>
                  <a:lnTo>
                    <a:pt x="0" y="5408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57628" y="1888878"/>
              <a:ext cx="148483" cy="208027"/>
            </a:xfrm>
            <a:custGeom>
              <a:avLst/>
              <a:gdLst/>
              <a:ahLst/>
              <a:cxnLst/>
              <a:rect l="0" t="0" r="0" b="0"/>
              <a:pathLst>
                <a:path w="148483" h="208027">
                  <a:moveTo>
                    <a:pt x="31987" y="0"/>
                  </a:moveTo>
                  <a:lnTo>
                    <a:pt x="15129" y="58383"/>
                  </a:lnTo>
                  <a:lnTo>
                    <a:pt x="9425" y="85716"/>
                  </a:lnTo>
                  <a:lnTo>
                    <a:pt x="649" y="145878"/>
                  </a:lnTo>
                  <a:lnTo>
                    <a:pt x="0" y="158273"/>
                  </a:lnTo>
                  <a:lnTo>
                    <a:pt x="3266" y="166536"/>
                  </a:lnTo>
                  <a:lnTo>
                    <a:pt x="9141" y="172045"/>
                  </a:lnTo>
                  <a:lnTo>
                    <a:pt x="16757" y="175718"/>
                  </a:lnTo>
                  <a:lnTo>
                    <a:pt x="24607" y="174468"/>
                  </a:lnTo>
                  <a:lnTo>
                    <a:pt x="40726" y="163217"/>
                  </a:lnTo>
                  <a:lnTo>
                    <a:pt x="60978" y="140509"/>
                  </a:lnTo>
                  <a:lnTo>
                    <a:pt x="95648" y="81537"/>
                  </a:lnTo>
                  <a:lnTo>
                    <a:pt x="100316" y="81170"/>
                  </a:lnTo>
                  <a:lnTo>
                    <a:pt x="104352" y="85548"/>
                  </a:lnTo>
                  <a:lnTo>
                    <a:pt x="110377" y="103665"/>
                  </a:lnTo>
                  <a:lnTo>
                    <a:pt x="114245" y="158031"/>
                  </a:lnTo>
                  <a:lnTo>
                    <a:pt x="116623" y="183033"/>
                  </a:lnTo>
                  <a:lnTo>
                    <a:pt x="123844" y="200308"/>
                  </a:lnTo>
                  <a:lnTo>
                    <a:pt x="128358" y="204730"/>
                  </a:lnTo>
                  <a:lnTo>
                    <a:pt x="133217" y="206753"/>
                  </a:lnTo>
                  <a:lnTo>
                    <a:pt x="148482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9246" y="1855594"/>
              <a:ext cx="191386" cy="273538"/>
            </a:xfrm>
            <a:custGeom>
              <a:avLst/>
              <a:gdLst/>
              <a:ahLst/>
              <a:cxnLst/>
              <a:rect l="0" t="0" r="0" b="0"/>
              <a:pathLst>
                <a:path w="191386" h="273538">
                  <a:moveTo>
                    <a:pt x="0" y="0"/>
                  </a:moveTo>
                  <a:lnTo>
                    <a:pt x="29621" y="6586"/>
                  </a:lnTo>
                  <a:lnTo>
                    <a:pt x="70262" y="7978"/>
                  </a:lnTo>
                  <a:lnTo>
                    <a:pt x="78277" y="10866"/>
                  </a:lnTo>
                  <a:lnTo>
                    <a:pt x="89647" y="21471"/>
                  </a:lnTo>
                  <a:lnTo>
                    <a:pt x="92125" y="28182"/>
                  </a:lnTo>
                  <a:lnTo>
                    <a:pt x="92412" y="43036"/>
                  </a:lnTo>
                  <a:lnTo>
                    <a:pt x="82958" y="66992"/>
                  </a:lnTo>
                  <a:lnTo>
                    <a:pt x="41257" y="125765"/>
                  </a:lnTo>
                  <a:lnTo>
                    <a:pt x="12404" y="182294"/>
                  </a:lnTo>
                  <a:lnTo>
                    <a:pt x="6130" y="199363"/>
                  </a:lnTo>
                  <a:lnTo>
                    <a:pt x="6234" y="228984"/>
                  </a:lnTo>
                  <a:lnTo>
                    <a:pt x="14790" y="245386"/>
                  </a:lnTo>
                  <a:lnTo>
                    <a:pt x="20955" y="252348"/>
                  </a:lnTo>
                  <a:lnTo>
                    <a:pt x="37667" y="262550"/>
                  </a:lnTo>
                  <a:lnTo>
                    <a:pt x="58346" y="269241"/>
                  </a:lnTo>
                  <a:lnTo>
                    <a:pt x="109289" y="273537"/>
                  </a:lnTo>
                  <a:lnTo>
                    <a:pt x="159451" y="269968"/>
                  </a:lnTo>
                  <a:lnTo>
                    <a:pt x="175035" y="262984"/>
                  </a:lnTo>
                  <a:lnTo>
                    <a:pt x="191385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39246" y="1963767"/>
              <a:ext cx="149780" cy="8323"/>
            </a:xfrm>
            <a:custGeom>
              <a:avLst/>
              <a:gdLst/>
              <a:ahLst/>
              <a:cxnLst/>
              <a:rect l="0" t="0" r="0" b="0"/>
              <a:pathLst>
                <a:path w="149780" h="8323">
                  <a:moveTo>
                    <a:pt x="0" y="0"/>
                  </a:moveTo>
                  <a:lnTo>
                    <a:pt x="58604" y="5719"/>
                  </a:lnTo>
                  <a:lnTo>
                    <a:pt x="120195" y="7979"/>
                  </a:lnTo>
                  <a:lnTo>
                    <a:pt x="149779" y="83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10442" y="1820204"/>
              <a:ext cx="144602" cy="226775"/>
            </a:xfrm>
            <a:custGeom>
              <a:avLst/>
              <a:gdLst/>
              <a:ahLst/>
              <a:cxnLst/>
              <a:rect l="0" t="0" r="0" b="0"/>
              <a:pathLst>
                <a:path w="144602" h="226775">
                  <a:moveTo>
                    <a:pt x="94341" y="85316"/>
                  </a:moveTo>
                  <a:lnTo>
                    <a:pt x="94341" y="28544"/>
                  </a:lnTo>
                  <a:lnTo>
                    <a:pt x="94341" y="7076"/>
                  </a:lnTo>
                  <a:lnTo>
                    <a:pt x="91567" y="1721"/>
                  </a:lnTo>
                  <a:lnTo>
                    <a:pt x="86944" y="0"/>
                  </a:lnTo>
                  <a:lnTo>
                    <a:pt x="81089" y="702"/>
                  </a:lnTo>
                  <a:lnTo>
                    <a:pt x="67186" y="11344"/>
                  </a:lnTo>
                  <a:lnTo>
                    <a:pt x="35052" y="52153"/>
                  </a:lnTo>
                  <a:lnTo>
                    <a:pt x="8581" y="104742"/>
                  </a:lnTo>
                  <a:lnTo>
                    <a:pt x="0" y="144080"/>
                  </a:lnTo>
                  <a:lnTo>
                    <a:pt x="944" y="165058"/>
                  </a:lnTo>
                  <a:lnTo>
                    <a:pt x="5264" y="171761"/>
                  </a:lnTo>
                  <a:lnTo>
                    <a:pt x="11842" y="176230"/>
                  </a:lnTo>
                  <a:lnTo>
                    <a:pt x="38770" y="182520"/>
                  </a:lnTo>
                  <a:lnTo>
                    <a:pt x="67705" y="181918"/>
                  </a:lnTo>
                  <a:lnTo>
                    <a:pt x="84352" y="177252"/>
                  </a:lnTo>
                  <a:lnTo>
                    <a:pt x="112571" y="156724"/>
                  </a:lnTo>
                  <a:lnTo>
                    <a:pt x="140164" y="130651"/>
                  </a:lnTo>
                  <a:lnTo>
                    <a:pt x="143381" y="129408"/>
                  </a:lnTo>
                  <a:lnTo>
                    <a:pt x="144601" y="131353"/>
                  </a:lnTo>
                  <a:lnTo>
                    <a:pt x="137711" y="185284"/>
                  </a:lnTo>
                  <a:lnTo>
                    <a:pt x="137655" y="204635"/>
                  </a:lnTo>
                  <a:lnTo>
                    <a:pt x="144267" y="2267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29599" y="1838952"/>
              <a:ext cx="114056" cy="249632"/>
            </a:xfrm>
            <a:custGeom>
              <a:avLst/>
              <a:gdLst/>
              <a:ahLst/>
              <a:cxnLst/>
              <a:rect l="0" t="0" r="0" b="0"/>
              <a:pathLst>
                <a:path w="114056" h="249632">
                  <a:moveTo>
                    <a:pt x="99852" y="0"/>
                  </a:moveTo>
                  <a:lnTo>
                    <a:pt x="62360" y="23163"/>
                  </a:lnTo>
                  <a:lnTo>
                    <a:pt x="34302" y="63576"/>
                  </a:lnTo>
                  <a:lnTo>
                    <a:pt x="25107" y="85887"/>
                  </a:lnTo>
                  <a:lnTo>
                    <a:pt x="25335" y="105665"/>
                  </a:lnTo>
                  <a:lnTo>
                    <a:pt x="32525" y="123700"/>
                  </a:lnTo>
                  <a:lnTo>
                    <a:pt x="44966" y="140962"/>
                  </a:lnTo>
                  <a:lnTo>
                    <a:pt x="62206" y="152948"/>
                  </a:lnTo>
                  <a:lnTo>
                    <a:pt x="103408" y="172594"/>
                  </a:lnTo>
                  <a:lnTo>
                    <a:pt x="109619" y="178857"/>
                  </a:lnTo>
                  <a:lnTo>
                    <a:pt x="112835" y="185807"/>
                  </a:lnTo>
                  <a:lnTo>
                    <a:pt x="114055" y="193213"/>
                  </a:lnTo>
                  <a:lnTo>
                    <a:pt x="111170" y="200000"/>
                  </a:lnTo>
                  <a:lnTo>
                    <a:pt x="98102" y="212472"/>
                  </a:lnTo>
                  <a:lnTo>
                    <a:pt x="35443" y="239596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45356" y="1564001"/>
              <a:ext cx="74891" cy="716072"/>
            </a:xfrm>
            <a:custGeom>
              <a:avLst/>
              <a:gdLst/>
              <a:ahLst/>
              <a:cxnLst/>
              <a:rect l="0" t="0" r="0" b="0"/>
              <a:pathLst>
                <a:path w="74891" h="716072">
                  <a:moveTo>
                    <a:pt x="74890" y="50282"/>
                  </a:moveTo>
                  <a:lnTo>
                    <a:pt x="70473" y="1208"/>
                  </a:lnTo>
                  <a:lnTo>
                    <a:pt x="67322" y="0"/>
                  </a:lnTo>
                  <a:lnTo>
                    <a:pt x="63373" y="3817"/>
                  </a:lnTo>
                  <a:lnTo>
                    <a:pt x="55903" y="19461"/>
                  </a:lnTo>
                  <a:lnTo>
                    <a:pt x="46296" y="74805"/>
                  </a:lnTo>
                  <a:lnTo>
                    <a:pt x="42532" y="135050"/>
                  </a:lnTo>
                  <a:lnTo>
                    <a:pt x="41880" y="183880"/>
                  </a:lnTo>
                  <a:lnTo>
                    <a:pt x="41687" y="234407"/>
                  </a:lnTo>
                  <a:lnTo>
                    <a:pt x="41630" y="289031"/>
                  </a:lnTo>
                  <a:lnTo>
                    <a:pt x="42537" y="340760"/>
                  </a:lnTo>
                  <a:lnTo>
                    <a:pt x="47326" y="391221"/>
                  </a:lnTo>
                  <a:lnTo>
                    <a:pt x="49156" y="441305"/>
                  </a:lnTo>
                  <a:lnTo>
                    <a:pt x="49699" y="490354"/>
                  </a:lnTo>
                  <a:lnTo>
                    <a:pt x="49882" y="548811"/>
                  </a:lnTo>
                  <a:lnTo>
                    <a:pt x="44202" y="612147"/>
                  </a:lnTo>
                  <a:lnTo>
                    <a:pt x="39653" y="662414"/>
                  </a:lnTo>
                  <a:lnTo>
                    <a:pt x="30125" y="711963"/>
                  </a:lnTo>
                  <a:lnTo>
                    <a:pt x="25631" y="716071"/>
                  </a:lnTo>
                  <a:lnTo>
                    <a:pt x="19861" y="716036"/>
                  </a:lnTo>
                  <a:lnTo>
                    <a:pt x="0" y="7076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260256" y="1822310"/>
              <a:ext cx="168017" cy="191385"/>
            </a:xfrm>
            <a:custGeom>
              <a:avLst/>
              <a:gdLst/>
              <a:ahLst/>
              <a:cxnLst/>
              <a:rect l="0" t="0" r="0" b="0"/>
              <a:pathLst>
                <a:path w="168017" h="191385">
                  <a:moveTo>
                    <a:pt x="68163" y="0"/>
                  </a:moveTo>
                  <a:lnTo>
                    <a:pt x="53028" y="13286"/>
                  </a:lnTo>
                  <a:lnTo>
                    <a:pt x="21274" y="36182"/>
                  </a:lnTo>
                  <a:lnTo>
                    <a:pt x="9417" y="52139"/>
                  </a:lnTo>
                  <a:lnTo>
                    <a:pt x="1065" y="71558"/>
                  </a:lnTo>
                  <a:lnTo>
                    <a:pt x="0" y="107700"/>
                  </a:lnTo>
                  <a:lnTo>
                    <a:pt x="5817" y="126762"/>
                  </a:lnTo>
                  <a:lnTo>
                    <a:pt x="15491" y="141398"/>
                  </a:lnTo>
                  <a:lnTo>
                    <a:pt x="29035" y="154067"/>
                  </a:lnTo>
                  <a:lnTo>
                    <a:pt x="46767" y="160930"/>
                  </a:lnTo>
                  <a:lnTo>
                    <a:pt x="56673" y="162760"/>
                  </a:lnTo>
                  <a:lnTo>
                    <a:pt x="77541" y="159863"/>
                  </a:lnTo>
                  <a:lnTo>
                    <a:pt x="98219" y="151487"/>
                  </a:lnTo>
                  <a:lnTo>
                    <a:pt x="116655" y="138518"/>
                  </a:lnTo>
                  <a:lnTo>
                    <a:pt x="138210" y="111206"/>
                  </a:lnTo>
                  <a:lnTo>
                    <a:pt x="151891" y="84109"/>
                  </a:lnTo>
                  <a:lnTo>
                    <a:pt x="151719" y="80111"/>
                  </a:lnTo>
                  <a:lnTo>
                    <a:pt x="148830" y="79295"/>
                  </a:lnTo>
                  <a:lnTo>
                    <a:pt x="144130" y="80600"/>
                  </a:lnTo>
                  <a:lnTo>
                    <a:pt x="136444" y="94377"/>
                  </a:lnTo>
                  <a:lnTo>
                    <a:pt x="122938" y="146455"/>
                  </a:lnTo>
                  <a:lnTo>
                    <a:pt x="124251" y="164943"/>
                  </a:lnTo>
                  <a:lnTo>
                    <a:pt x="130382" y="179941"/>
                  </a:lnTo>
                  <a:lnTo>
                    <a:pt x="134605" y="186529"/>
                  </a:lnTo>
                  <a:lnTo>
                    <a:pt x="140195" y="189996"/>
                  </a:lnTo>
                  <a:lnTo>
                    <a:pt x="168016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11483" y="1789025"/>
              <a:ext cx="96585" cy="247639"/>
            </a:xfrm>
            <a:custGeom>
              <a:avLst/>
              <a:gdLst/>
              <a:ahLst/>
              <a:cxnLst/>
              <a:rect l="0" t="0" r="0" b="0"/>
              <a:pathLst>
                <a:path w="96585" h="247639">
                  <a:moveTo>
                    <a:pt x="83210" y="0"/>
                  </a:moveTo>
                  <a:lnTo>
                    <a:pt x="69958" y="4418"/>
                  </a:lnTo>
                  <a:lnTo>
                    <a:pt x="58521" y="13983"/>
                  </a:lnTo>
                  <a:lnTo>
                    <a:pt x="36111" y="42724"/>
                  </a:lnTo>
                  <a:lnTo>
                    <a:pt x="29918" y="61210"/>
                  </a:lnTo>
                  <a:lnTo>
                    <a:pt x="28089" y="81754"/>
                  </a:lnTo>
                  <a:lnTo>
                    <a:pt x="30359" y="103212"/>
                  </a:lnTo>
                  <a:lnTo>
                    <a:pt x="36914" y="120145"/>
                  </a:lnTo>
                  <a:lnTo>
                    <a:pt x="83304" y="182428"/>
                  </a:lnTo>
                  <a:lnTo>
                    <a:pt x="88820" y="188187"/>
                  </a:lnTo>
                  <a:lnTo>
                    <a:pt x="94949" y="204448"/>
                  </a:lnTo>
                  <a:lnTo>
                    <a:pt x="96584" y="213962"/>
                  </a:lnTo>
                  <a:lnTo>
                    <a:pt x="94899" y="221229"/>
                  </a:lnTo>
                  <a:lnTo>
                    <a:pt x="91003" y="226998"/>
                  </a:lnTo>
                  <a:lnTo>
                    <a:pt x="78353" y="235874"/>
                  </a:lnTo>
                  <a:lnTo>
                    <a:pt x="50438" y="245145"/>
                  </a:lnTo>
                  <a:lnTo>
                    <a:pt x="29505" y="247638"/>
                  </a:lnTo>
                  <a:lnTo>
                    <a:pt x="20594" y="245529"/>
                  </a:lnTo>
                  <a:lnTo>
                    <a:pt x="5763" y="235789"/>
                  </a:lnTo>
                  <a:lnTo>
                    <a:pt x="1992" y="226535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55202" y="1639246"/>
              <a:ext cx="205765" cy="389763"/>
            </a:xfrm>
            <a:custGeom>
              <a:avLst/>
              <a:gdLst/>
              <a:ahLst/>
              <a:cxnLst/>
              <a:rect l="0" t="0" r="0" b="0"/>
              <a:pathLst>
                <a:path w="205765" h="389763">
                  <a:moveTo>
                    <a:pt x="164159" y="0"/>
                  </a:moveTo>
                  <a:lnTo>
                    <a:pt x="159742" y="53492"/>
                  </a:lnTo>
                  <a:lnTo>
                    <a:pt x="155685" y="104803"/>
                  </a:lnTo>
                  <a:lnTo>
                    <a:pt x="146939" y="167399"/>
                  </a:lnTo>
                  <a:lnTo>
                    <a:pt x="136559" y="216637"/>
                  </a:lnTo>
                  <a:lnTo>
                    <a:pt x="116486" y="278556"/>
                  </a:lnTo>
                  <a:lnTo>
                    <a:pt x="94714" y="333454"/>
                  </a:lnTo>
                  <a:lnTo>
                    <a:pt x="70142" y="372925"/>
                  </a:lnTo>
                  <a:lnTo>
                    <a:pt x="62649" y="381754"/>
                  </a:lnTo>
                  <a:lnTo>
                    <a:pt x="54881" y="386715"/>
                  </a:lnTo>
                  <a:lnTo>
                    <a:pt x="38852" y="389762"/>
                  </a:lnTo>
                  <a:lnTo>
                    <a:pt x="31619" y="387431"/>
                  </a:lnTo>
                  <a:lnTo>
                    <a:pt x="18652" y="377444"/>
                  </a:lnTo>
                  <a:lnTo>
                    <a:pt x="5373" y="356228"/>
                  </a:lnTo>
                  <a:lnTo>
                    <a:pt x="0" y="323540"/>
                  </a:lnTo>
                  <a:lnTo>
                    <a:pt x="3674" y="302821"/>
                  </a:lnTo>
                  <a:lnTo>
                    <a:pt x="12396" y="285291"/>
                  </a:lnTo>
                  <a:lnTo>
                    <a:pt x="25518" y="271336"/>
                  </a:lnTo>
                  <a:lnTo>
                    <a:pt x="52916" y="257501"/>
                  </a:lnTo>
                  <a:lnTo>
                    <a:pt x="113387" y="252111"/>
                  </a:lnTo>
                  <a:lnTo>
                    <a:pt x="169300" y="258991"/>
                  </a:lnTo>
                  <a:lnTo>
                    <a:pt x="205764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09379" y="1911456"/>
              <a:ext cx="192309" cy="179374"/>
            </a:xfrm>
            <a:custGeom>
              <a:avLst/>
              <a:gdLst/>
              <a:ahLst/>
              <a:cxnLst/>
              <a:rect l="0" t="0" r="0" b="0"/>
              <a:pathLst>
                <a:path w="192309" h="179374">
                  <a:moveTo>
                    <a:pt x="167345" y="10706"/>
                  </a:moveTo>
                  <a:lnTo>
                    <a:pt x="149676" y="1871"/>
                  </a:lnTo>
                  <a:lnTo>
                    <a:pt x="131139" y="0"/>
                  </a:lnTo>
                  <a:lnTo>
                    <a:pt x="111497" y="3174"/>
                  </a:lnTo>
                  <a:lnTo>
                    <a:pt x="85770" y="15357"/>
                  </a:lnTo>
                  <a:lnTo>
                    <a:pt x="42745" y="53572"/>
                  </a:lnTo>
                  <a:lnTo>
                    <a:pt x="20622" y="85845"/>
                  </a:lnTo>
                  <a:lnTo>
                    <a:pt x="7685" y="108167"/>
                  </a:lnTo>
                  <a:lnTo>
                    <a:pt x="2658" y="114512"/>
                  </a:lnTo>
                  <a:lnTo>
                    <a:pt x="231" y="121515"/>
                  </a:lnTo>
                  <a:lnTo>
                    <a:pt x="0" y="136693"/>
                  </a:lnTo>
                  <a:lnTo>
                    <a:pt x="4931" y="140926"/>
                  </a:lnTo>
                  <a:lnTo>
                    <a:pt x="22737" y="143163"/>
                  </a:lnTo>
                  <a:lnTo>
                    <a:pt x="58752" y="130389"/>
                  </a:lnTo>
                  <a:lnTo>
                    <a:pt x="116652" y="93980"/>
                  </a:lnTo>
                  <a:lnTo>
                    <a:pt x="122455" y="94883"/>
                  </a:lnTo>
                  <a:lnTo>
                    <a:pt x="126324" y="99184"/>
                  </a:lnTo>
                  <a:lnTo>
                    <a:pt x="130622" y="113824"/>
                  </a:lnTo>
                  <a:lnTo>
                    <a:pt x="138025" y="164054"/>
                  </a:lnTo>
                  <a:lnTo>
                    <a:pt x="143176" y="171185"/>
                  </a:lnTo>
                  <a:lnTo>
                    <a:pt x="150307" y="175940"/>
                  </a:lnTo>
                  <a:lnTo>
                    <a:pt x="158760" y="179109"/>
                  </a:lnTo>
                  <a:lnTo>
                    <a:pt x="166245" y="179373"/>
                  </a:lnTo>
                  <a:lnTo>
                    <a:pt x="192308" y="1688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10008" y="1950675"/>
              <a:ext cx="137555" cy="221120"/>
            </a:xfrm>
            <a:custGeom>
              <a:avLst/>
              <a:gdLst/>
              <a:ahLst/>
              <a:cxnLst/>
              <a:rect l="0" t="0" r="0" b="0"/>
              <a:pathLst>
                <a:path w="137555" h="221120">
                  <a:moveTo>
                    <a:pt x="133136" y="21414"/>
                  </a:moveTo>
                  <a:lnTo>
                    <a:pt x="137554" y="3744"/>
                  </a:lnTo>
                  <a:lnTo>
                    <a:pt x="135157" y="388"/>
                  </a:lnTo>
                  <a:lnTo>
                    <a:pt x="129860" y="0"/>
                  </a:lnTo>
                  <a:lnTo>
                    <a:pt x="122631" y="1591"/>
                  </a:lnTo>
                  <a:lnTo>
                    <a:pt x="116887" y="5425"/>
                  </a:lnTo>
                  <a:lnTo>
                    <a:pt x="93444" y="39237"/>
                  </a:lnTo>
                  <a:lnTo>
                    <a:pt x="81825" y="72203"/>
                  </a:lnTo>
                  <a:lnTo>
                    <a:pt x="81361" y="106832"/>
                  </a:lnTo>
                  <a:lnTo>
                    <a:pt x="91497" y="140514"/>
                  </a:lnTo>
                  <a:lnTo>
                    <a:pt x="123441" y="184616"/>
                  </a:lnTo>
                  <a:lnTo>
                    <a:pt x="129447" y="191237"/>
                  </a:lnTo>
                  <a:lnTo>
                    <a:pt x="128827" y="195650"/>
                  </a:lnTo>
                  <a:lnTo>
                    <a:pt x="123792" y="198592"/>
                  </a:lnTo>
                  <a:lnTo>
                    <a:pt x="63283" y="210546"/>
                  </a:lnTo>
                  <a:lnTo>
                    <a:pt x="0" y="2211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975662" y="1960786"/>
              <a:ext cx="276336" cy="454769"/>
            </a:xfrm>
            <a:custGeom>
              <a:avLst/>
              <a:gdLst/>
              <a:ahLst/>
              <a:cxnLst/>
              <a:rect l="0" t="0" r="0" b="0"/>
              <a:pathLst>
                <a:path w="276336" h="454769">
                  <a:moveTo>
                    <a:pt x="83535" y="44587"/>
                  </a:moveTo>
                  <a:lnTo>
                    <a:pt x="83535" y="104166"/>
                  </a:lnTo>
                  <a:lnTo>
                    <a:pt x="82611" y="157304"/>
                  </a:lnTo>
                  <a:lnTo>
                    <a:pt x="74484" y="213823"/>
                  </a:lnTo>
                  <a:lnTo>
                    <a:pt x="63975" y="273715"/>
                  </a:lnTo>
                  <a:lnTo>
                    <a:pt x="52996" y="330061"/>
                  </a:lnTo>
                  <a:lnTo>
                    <a:pt x="39152" y="390755"/>
                  </a:lnTo>
                  <a:lnTo>
                    <a:pt x="18096" y="448123"/>
                  </a:lnTo>
                  <a:lnTo>
                    <a:pt x="13097" y="453220"/>
                  </a:lnTo>
                  <a:lnTo>
                    <a:pt x="7915" y="454768"/>
                  </a:lnTo>
                  <a:lnTo>
                    <a:pt x="2611" y="453952"/>
                  </a:lnTo>
                  <a:lnTo>
                    <a:pt x="0" y="446011"/>
                  </a:lnTo>
                  <a:lnTo>
                    <a:pt x="2452" y="387517"/>
                  </a:lnTo>
                  <a:lnTo>
                    <a:pt x="11840" y="330625"/>
                  </a:lnTo>
                  <a:lnTo>
                    <a:pt x="29240" y="268228"/>
                  </a:lnTo>
                  <a:lnTo>
                    <a:pt x="50484" y="204949"/>
                  </a:lnTo>
                  <a:lnTo>
                    <a:pt x="76904" y="147660"/>
                  </a:lnTo>
                  <a:lnTo>
                    <a:pt x="117042" y="86981"/>
                  </a:lnTo>
                  <a:lnTo>
                    <a:pt x="175080" y="27321"/>
                  </a:lnTo>
                  <a:lnTo>
                    <a:pt x="208354" y="7823"/>
                  </a:lnTo>
                  <a:lnTo>
                    <a:pt x="224995" y="1127"/>
                  </a:lnTo>
                  <a:lnTo>
                    <a:pt x="244102" y="0"/>
                  </a:lnTo>
                  <a:lnTo>
                    <a:pt x="254374" y="994"/>
                  </a:lnTo>
                  <a:lnTo>
                    <a:pt x="262147" y="4430"/>
                  </a:lnTo>
                  <a:lnTo>
                    <a:pt x="273249" y="15645"/>
                  </a:lnTo>
                  <a:lnTo>
                    <a:pt x="276335" y="32340"/>
                  </a:lnTo>
                  <a:lnTo>
                    <a:pt x="273699" y="51163"/>
                  </a:lnTo>
                  <a:lnTo>
                    <a:pt x="254475" y="88313"/>
                  </a:lnTo>
                  <a:lnTo>
                    <a:pt x="218945" y="131604"/>
                  </a:lnTo>
                  <a:lnTo>
                    <a:pt x="215414" y="134033"/>
                  </a:lnTo>
                  <a:lnTo>
                    <a:pt x="208351" y="1361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02214" y="1970537"/>
              <a:ext cx="139753" cy="192654"/>
            </a:xfrm>
            <a:custGeom>
              <a:avLst/>
              <a:gdLst/>
              <a:ahLst/>
              <a:cxnLst/>
              <a:rect l="0" t="0" r="0" b="0"/>
              <a:pathLst>
                <a:path w="139753" h="192654">
                  <a:moveTo>
                    <a:pt x="73183" y="68120"/>
                  </a:moveTo>
                  <a:lnTo>
                    <a:pt x="29194" y="122382"/>
                  </a:lnTo>
                  <a:lnTo>
                    <a:pt x="2241" y="163282"/>
                  </a:lnTo>
                  <a:lnTo>
                    <a:pt x="0" y="172242"/>
                  </a:lnTo>
                  <a:lnTo>
                    <a:pt x="356" y="180064"/>
                  </a:lnTo>
                  <a:lnTo>
                    <a:pt x="2442" y="187128"/>
                  </a:lnTo>
                  <a:lnTo>
                    <a:pt x="7532" y="190913"/>
                  </a:lnTo>
                  <a:lnTo>
                    <a:pt x="23048" y="192653"/>
                  </a:lnTo>
                  <a:lnTo>
                    <a:pt x="37341" y="187879"/>
                  </a:lnTo>
                  <a:lnTo>
                    <a:pt x="85745" y="153808"/>
                  </a:lnTo>
                  <a:lnTo>
                    <a:pt x="120222" y="109212"/>
                  </a:lnTo>
                  <a:lnTo>
                    <a:pt x="132527" y="84610"/>
                  </a:lnTo>
                  <a:lnTo>
                    <a:pt x="137611" y="50919"/>
                  </a:lnTo>
                  <a:lnTo>
                    <a:pt x="130283" y="16076"/>
                  </a:lnTo>
                  <a:lnTo>
                    <a:pt x="124194" y="8461"/>
                  </a:lnTo>
                  <a:lnTo>
                    <a:pt x="107566" y="0"/>
                  </a:lnTo>
                  <a:lnTo>
                    <a:pt x="87848" y="1170"/>
                  </a:lnTo>
                  <a:lnTo>
                    <a:pt x="68607" y="7854"/>
                  </a:lnTo>
                  <a:lnTo>
                    <a:pt x="53891" y="16988"/>
                  </a:lnTo>
                  <a:lnTo>
                    <a:pt x="43652" y="32143"/>
                  </a:lnTo>
                  <a:lnTo>
                    <a:pt x="39628" y="41361"/>
                  </a:lnTo>
                  <a:lnTo>
                    <a:pt x="39718" y="48432"/>
                  </a:lnTo>
                  <a:lnTo>
                    <a:pt x="42552" y="54070"/>
                  </a:lnTo>
                  <a:lnTo>
                    <a:pt x="47215" y="58753"/>
                  </a:lnTo>
                  <a:lnTo>
                    <a:pt x="53098" y="60951"/>
                  </a:lnTo>
                  <a:lnTo>
                    <a:pt x="108138" y="55716"/>
                  </a:lnTo>
                  <a:lnTo>
                    <a:pt x="139752" y="514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17264" y="1938804"/>
              <a:ext cx="140084" cy="243818"/>
            </a:xfrm>
            <a:custGeom>
              <a:avLst/>
              <a:gdLst/>
              <a:ahLst/>
              <a:cxnLst/>
              <a:rect l="0" t="0" r="0" b="0"/>
              <a:pathLst>
                <a:path w="140084" h="243818">
                  <a:moveTo>
                    <a:pt x="116086" y="0"/>
                  </a:moveTo>
                  <a:lnTo>
                    <a:pt x="65342" y="4418"/>
                  </a:lnTo>
                  <a:lnTo>
                    <a:pt x="21243" y="20836"/>
                  </a:lnTo>
                  <a:lnTo>
                    <a:pt x="5824" y="31142"/>
                  </a:lnTo>
                  <a:lnTo>
                    <a:pt x="1898" y="39253"/>
                  </a:lnTo>
                  <a:lnTo>
                    <a:pt x="0" y="60592"/>
                  </a:lnTo>
                  <a:lnTo>
                    <a:pt x="9635" y="83020"/>
                  </a:lnTo>
                  <a:lnTo>
                    <a:pt x="37119" y="118717"/>
                  </a:lnTo>
                  <a:lnTo>
                    <a:pt x="98365" y="166292"/>
                  </a:lnTo>
                  <a:lnTo>
                    <a:pt x="138213" y="209663"/>
                  </a:lnTo>
                  <a:lnTo>
                    <a:pt x="140083" y="216514"/>
                  </a:lnTo>
                  <a:lnTo>
                    <a:pt x="139481" y="222930"/>
                  </a:lnTo>
                  <a:lnTo>
                    <a:pt x="137230" y="229057"/>
                  </a:lnTo>
                  <a:lnTo>
                    <a:pt x="127333" y="238330"/>
                  </a:lnTo>
                  <a:lnTo>
                    <a:pt x="120810" y="242097"/>
                  </a:lnTo>
                  <a:lnTo>
                    <a:pt x="106166" y="243817"/>
                  </a:lnTo>
                  <a:lnTo>
                    <a:pt x="91337" y="240576"/>
                  </a:lnTo>
                  <a:lnTo>
                    <a:pt x="78582" y="232971"/>
                  </a:lnTo>
                  <a:lnTo>
                    <a:pt x="76291" y="225581"/>
                  </a:lnTo>
                  <a:lnTo>
                    <a:pt x="80975" y="195867"/>
                  </a:lnTo>
                  <a:lnTo>
                    <a:pt x="91123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738898" y="1963767"/>
              <a:ext cx="94943" cy="268218"/>
            </a:xfrm>
            <a:custGeom>
              <a:avLst/>
              <a:gdLst/>
              <a:ahLst/>
              <a:cxnLst/>
              <a:rect l="0" t="0" r="0" b="0"/>
              <a:pathLst>
                <a:path w="94943" h="268218">
                  <a:moveTo>
                    <a:pt x="77515" y="0"/>
                  </a:moveTo>
                  <a:lnTo>
                    <a:pt x="19653" y="57862"/>
                  </a:lnTo>
                  <a:lnTo>
                    <a:pt x="9269" y="71020"/>
                  </a:lnTo>
                  <a:lnTo>
                    <a:pt x="1572" y="89196"/>
                  </a:lnTo>
                  <a:lnTo>
                    <a:pt x="0" y="107136"/>
                  </a:lnTo>
                  <a:lnTo>
                    <a:pt x="3307" y="123430"/>
                  </a:lnTo>
                  <a:lnTo>
                    <a:pt x="10941" y="136836"/>
                  </a:lnTo>
                  <a:lnTo>
                    <a:pt x="70739" y="193264"/>
                  </a:lnTo>
                  <a:lnTo>
                    <a:pt x="84674" y="208862"/>
                  </a:lnTo>
                  <a:lnTo>
                    <a:pt x="93949" y="225040"/>
                  </a:lnTo>
                  <a:lnTo>
                    <a:pt x="94942" y="233237"/>
                  </a:lnTo>
                  <a:lnTo>
                    <a:pt x="91116" y="249742"/>
                  </a:lnTo>
                  <a:lnTo>
                    <a:pt x="86582" y="256177"/>
                  </a:lnTo>
                  <a:lnTo>
                    <a:pt x="74148" y="265793"/>
                  </a:lnTo>
                  <a:lnTo>
                    <a:pt x="56911" y="268217"/>
                  </a:lnTo>
                  <a:lnTo>
                    <a:pt x="47137" y="267570"/>
                  </a:lnTo>
                  <a:lnTo>
                    <a:pt x="41545" y="263439"/>
                  </a:lnTo>
                  <a:lnTo>
                    <a:pt x="38742" y="256988"/>
                  </a:lnTo>
                  <a:lnTo>
                    <a:pt x="37798" y="248989"/>
                  </a:lnTo>
                  <a:lnTo>
                    <a:pt x="45304" y="215644"/>
                  </a:lnTo>
                  <a:lnTo>
                    <a:pt x="56727" y="197235"/>
                  </a:lnTo>
                  <a:lnTo>
                    <a:pt x="94157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04082" y="2046978"/>
              <a:ext cx="16601" cy="133138"/>
            </a:xfrm>
            <a:custGeom>
              <a:avLst/>
              <a:gdLst/>
              <a:ahLst/>
              <a:cxnLst/>
              <a:rect l="0" t="0" r="0" b="0"/>
              <a:pathLst>
                <a:path w="16601" h="133138">
                  <a:moveTo>
                    <a:pt x="12183" y="0"/>
                  </a:moveTo>
                  <a:lnTo>
                    <a:pt x="16600" y="13252"/>
                  </a:lnTo>
                  <a:lnTo>
                    <a:pt x="10938" y="68679"/>
                  </a:lnTo>
                  <a:lnTo>
                    <a:pt x="0" y="124922"/>
                  </a:lnTo>
                  <a:lnTo>
                    <a:pt x="363" y="128585"/>
                  </a:lnTo>
                  <a:lnTo>
                    <a:pt x="3862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999476" y="1822310"/>
              <a:ext cx="49927" cy="58248"/>
            </a:xfrm>
            <a:custGeom>
              <a:avLst/>
              <a:gdLst/>
              <a:ahLst/>
              <a:cxnLst/>
              <a:rect l="0" t="0" r="0" b="0"/>
              <a:pathLst>
                <a:path w="49927" h="58248">
                  <a:moveTo>
                    <a:pt x="0" y="58247"/>
                  </a:move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058048" y="1888878"/>
              <a:ext cx="124639" cy="354445"/>
            </a:xfrm>
            <a:custGeom>
              <a:avLst/>
              <a:gdLst/>
              <a:ahLst/>
              <a:cxnLst/>
              <a:rect l="0" t="0" r="0" b="0"/>
              <a:pathLst>
                <a:path w="124639" h="354445">
                  <a:moveTo>
                    <a:pt x="32959" y="0"/>
                  </a:moveTo>
                  <a:lnTo>
                    <a:pt x="27241" y="22703"/>
                  </a:lnTo>
                  <a:lnTo>
                    <a:pt x="20564" y="84591"/>
                  </a:lnTo>
                  <a:lnTo>
                    <a:pt x="17576" y="132108"/>
                  </a:lnTo>
                  <a:lnTo>
                    <a:pt x="24134" y="191010"/>
                  </a:lnTo>
                  <a:lnTo>
                    <a:pt x="32427" y="212482"/>
                  </a:lnTo>
                  <a:lnTo>
                    <a:pt x="44742" y="226341"/>
                  </a:lnTo>
                  <a:lnTo>
                    <a:pt x="75248" y="242771"/>
                  </a:lnTo>
                  <a:lnTo>
                    <a:pt x="107059" y="256768"/>
                  </a:lnTo>
                  <a:lnTo>
                    <a:pt x="120133" y="269445"/>
                  </a:lnTo>
                  <a:lnTo>
                    <a:pt x="123435" y="276709"/>
                  </a:lnTo>
                  <a:lnTo>
                    <a:pt x="124638" y="292177"/>
                  </a:lnTo>
                  <a:lnTo>
                    <a:pt x="115700" y="316478"/>
                  </a:lnTo>
                  <a:lnTo>
                    <a:pt x="101476" y="330500"/>
                  </a:lnTo>
                  <a:lnTo>
                    <a:pt x="72677" y="346325"/>
                  </a:lnTo>
                  <a:lnTo>
                    <a:pt x="40721" y="354403"/>
                  </a:lnTo>
                  <a:lnTo>
                    <a:pt x="20691" y="354444"/>
                  </a:lnTo>
                  <a:lnTo>
                    <a:pt x="5626" y="348298"/>
                  </a:lnTo>
                  <a:lnTo>
                    <a:pt x="1793" y="341297"/>
                  </a:lnTo>
                  <a:lnTo>
                    <a:pt x="0" y="321190"/>
                  </a:lnTo>
                  <a:lnTo>
                    <a:pt x="24638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285636" y="1797346"/>
              <a:ext cx="271351" cy="540870"/>
            </a:xfrm>
            <a:custGeom>
              <a:avLst/>
              <a:gdLst/>
              <a:ahLst/>
              <a:cxnLst/>
              <a:rect l="0" t="0" r="0" b="0"/>
              <a:pathLst>
                <a:path w="271351" h="540870">
                  <a:moveTo>
                    <a:pt x="79966" y="0"/>
                  </a:moveTo>
                  <a:lnTo>
                    <a:pt x="60406" y="58681"/>
                  </a:lnTo>
                  <a:lnTo>
                    <a:pt x="32652" y="117445"/>
                  </a:lnTo>
                  <a:lnTo>
                    <a:pt x="8689" y="173974"/>
                  </a:lnTo>
                  <a:lnTo>
                    <a:pt x="702" y="202251"/>
                  </a:lnTo>
                  <a:lnTo>
                    <a:pt x="0" y="257634"/>
                  </a:lnTo>
                  <a:lnTo>
                    <a:pt x="8504" y="294533"/>
                  </a:lnTo>
                  <a:lnTo>
                    <a:pt x="22734" y="320567"/>
                  </a:lnTo>
                  <a:lnTo>
                    <a:pt x="41127" y="339992"/>
                  </a:lnTo>
                  <a:lnTo>
                    <a:pt x="57157" y="350813"/>
                  </a:lnTo>
                  <a:lnTo>
                    <a:pt x="113511" y="370379"/>
                  </a:lnTo>
                  <a:lnTo>
                    <a:pt x="145585" y="372317"/>
                  </a:lnTo>
                  <a:lnTo>
                    <a:pt x="170767" y="369495"/>
                  </a:lnTo>
                  <a:lnTo>
                    <a:pt x="189972" y="360227"/>
                  </a:lnTo>
                  <a:lnTo>
                    <a:pt x="197682" y="353872"/>
                  </a:lnTo>
                  <a:lnTo>
                    <a:pt x="201898" y="346862"/>
                  </a:lnTo>
                  <a:lnTo>
                    <a:pt x="204116" y="331677"/>
                  </a:lnTo>
                  <a:lnTo>
                    <a:pt x="200640" y="325593"/>
                  </a:lnTo>
                  <a:lnTo>
                    <a:pt x="186915" y="316369"/>
                  </a:lnTo>
                  <a:lnTo>
                    <a:pt x="168488" y="314118"/>
                  </a:lnTo>
                  <a:lnTo>
                    <a:pt x="148895" y="317124"/>
                  </a:lnTo>
                  <a:lnTo>
                    <a:pt x="130941" y="324624"/>
                  </a:lnTo>
                  <a:lnTo>
                    <a:pt x="125044" y="331986"/>
                  </a:lnTo>
                  <a:lnTo>
                    <a:pt x="118492" y="352494"/>
                  </a:lnTo>
                  <a:lnTo>
                    <a:pt x="119221" y="381195"/>
                  </a:lnTo>
                  <a:lnTo>
                    <a:pt x="127923" y="398711"/>
                  </a:lnTo>
                  <a:lnTo>
                    <a:pt x="174521" y="458327"/>
                  </a:lnTo>
                  <a:lnTo>
                    <a:pt x="227370" y="506577"/>
                  </a:lnTo>
                  <a:lnTo>
                    <a:pt x="271350" y="5408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2" name="Freeform 31"/>
          <p:cNvSpPr/>
          <p:nvPr/>
        </p:nvSpPr>
        <p:spPr>
          <a:xfrm>
            <a:off x="6939754" y="449337"/>
            <a:ext cx="157657" cy="6465455"/>
          </a:xfrm>
          <a:custGeom>
            <a:avLst/>
            <a:gdLst/>
            <a:ahLst/>
            <a:cxnLst/>
            <a:rect l="0" t="0" r="0" b="0"/>
            <a:pathLst>
              <a:path w="157657" h="6465455">
                <a:moveTo>
                  <a:pt x="141458" y="0"/>
                </a:moveTo>
                <a:lnTo>
                  <a:pt x="154727" y="54941"/>
                </a:lnTo>
                <a:lnTo>
                  <a:pt x="157656" y="110877"/>
                </a:lnTo>
                <a:lnTo>
                  <a:pt x="152294" y="168598"/>
                </a:lnTo>
                <a:lnTo>
                  <a:pt x="149599" y="217917"/>
                </a:lnTo>
                <a:lnTo>
                  <a:pt x="144281" y="273107"/>
                </a:lnTo>
                <a:lnTo>
                  <a:pt x="141370" y="332298"/>
                </a:lnTo>
                <a:lnTo>
                  <a:pt x="137412" y="377904"/>
                </a:lnTo>
                <a:lnTo>
                  <a:pt x="132572" y="425909"/>
                </a:lnTo>
                <a:lnTo>
                  <a:pt x="127339" y="474982"/>
                </a:lnTo>
                <a:lnTo>
                  <a:pt x="121930" y="524529"/>
                </a:lnTo>
                <a:lnTo>
                  <a:pt x="116446" y="579218"/>
                </a:lnTo>
                <a:lnTo>
                  <a:pt x="110926" y="637424"/>
                </a:lnTo>
                <a:lnTo>
                  <a:pt x="105390" y="697195"/>
                </a:lnTo>
                <a:lnTo>
                  <a:pt x="103545" y="729221"/>
                </a:lnTo>
                <a:lnTo>
                  <a:pt x="102314" y="762591"/>
                </a:lnTo>
                <a:lnTo>
                  <a:pt x="101494" y="796857"/>
                </a:lnTo>
                <a:lnTo>
                  <a:pt x="100946" y="831720"/>
                </a:lnTo>
                <a:lnTo>
                  <a:pt x="100582" y="866981"/>
                </a:lnTo>
                <a:lnTo>
                  <a:pt x="100339" y="902508"/>
                </a:lnTo>
                <a:lnTo>
                  <a:pt x="100177" y="939137"/>
                </a:lnTo>
                <a:lnTo>
                  <a:pt x="100068" y="976500"/>
                </a:lnTo>
                <a:lnTo>
                  <a:pt x="99997" y="1014352"/>
                </a:lnTo>
                <a:lnTo>
                  <a:pt x="99949" y="1053455"/>
                </a:lnTo>
                <a:lnTo>
                  <a:pt x="99917" y="1093393"/>
                </a:lnTo>
                <a:lnTo>
                  <a:pt x="99895" y="1133886"/>
                </a:lnTo>
                <a:lnTo>
                  <a:pt x="100806" y="1175675"/>
                </a:lnTo>
                <a:lnTo>
                  <a:pt x="102337" y="1218327"/>
                </a:lnTo>
                <a:lnTo>
                  <a:pt x="104283" y="1261554"/>
                </a:lnTo>
                <a:lnTo>
                  <a:pt x="105580" y="1304241"/>
                </a:lnTo>
                <a:lnTo>
                  <a:pt x="106445" y="1346567"/>
                </a:lnTo>
                <a:lnTo>
                  <a:pt x="107021" y="1388653"/>
                </a:lnTo>
                <a:lnTo>
                  <a:pt x="107406" y="1432428"/>
                </a:lnTo>
                <a:lnTo>
                  <a:pt x="107662" y="1477329"/>
                </a:lnTo>
                <a:lnTo>
                  <a:pt x="107832" y="1522980"/>
                </a:lnTo>
                <a:lnTo>
                  <a:pt x="108871" y="1569132"/>
                </a:lnTo>
                <a:lnTo>
                  <a:pt x="110488" y="1615617"/>
                </a:lnTo>
                <a:lnTo>
                  <a:pt x="112491" y="1662325"/>
                </a:lnTo>
                <a:lnTo>
                  <a:pt x="113826" y="1710106"/>
                </a:lnTo>
                <a:lnTo>
                  <a:pt x="114715" y="1758601"/>
                </a:lnTo>
                <a:lnTo>
                  <a:pt x="115309" y="1807574"/>
                </a:lnTo>
                <a:lnTo>
                  <a:pt x="116629" y="1856865"/>
                </a:lnTo>
                <a:lnTo>
                  <a:pt x="118434" y="1906367"/>
                </a:lnTo>
                <a:lnTo>
                  <a:pt x="120562" y="1956011"/>
                </a:lnTo>
                <a:lnTo>
                  <a:pt x="121980" y="2006674"/>
                </a:lnTo>
                <a:lnTo>
                  <a:pt x="122925" y="2058015"/>
                </a:lnTo>
                <a:lnTo>
                  <a:pt x="123556" y="2109810"/>
                </a:lnTo>
                <a:lnTo>
                  <a:pt x="124901" y="2161906"/>
                </a:lnTo>
                <a:lnTo>
                  <a:pt x="126721" y="2214204"/>
                </a:lnTo>
                <a:lnTo>
                  <a:pt x="128860" y="2266635"/>
                </a:lnTo>
                <a:lnTo>
                  <a:pt x="131210" y="2320081"/>
                </a:lnTo>
                <a:lnTo>
                  <a:pt x="133702" y="2374202"/>
                </a:lnTo>
                <a:lnTo>
                  <a:pt x="136287" y="2428775"/>
                </a:lnTo>
                <a:lnTo>
                  <a:pt x="138011" y="2483648"/>
                </a:lnTo>
                <a:lnTo>
                  <a:pt x="139160" y="2538720"/>
                </a:lnTo>
                <a:lnTo>
                  <a:pt x="139926" y="2593927"/>
                </a:lnTo>
                <a:lnTo>
                  <a:pt x="141361" y="2650147"/>
                </a:lnTo>
                <a:lnTo>
                  <a:pt x="143242" y="2707043"/>
                </a:lnTo>
                <a:lnTo>
                  <a:pt x="145421" y="2764390"/>
                </a:lnTo>
                <a:lnTo>
                  <a:pt x="146874" y="2821112"/>
                </a:lnTo>
                <a:lnTo>
                  <a:pt x="147842" y="2877418"/>
                </a:lnTo>
                <a:lnTo>
                  <a:pt x="148488" y="2933446"/>
                </a:lnTo>
                <a:lnTo>
                  <a:pt x="148918" y="2990214"/>
                </a:lnTo>
                <a:lnTo>
                  <a:pt x="149206" y="3047476"/>
                </a:lnTo>
                <a:lnTo>
                  <a:pt x="149396" y="3105065"/>
                </a:lnTo>
                <a:lnTo>
                  <a:pt x="149524" y="3162874"/>
                </a:lnTo>
                <a:lnTo>
                  <a:pt x="149609" y="3220830"/>
                </a:lnTo>
                <a:lnTo>
                  <a:pt x="149666" y="3278882"/>
                </a:lnTo>
                <a:lnTo>
                  <a:pt x="149703" y="3337000"/>
                </a:lnTo>
                <a:lnTo>
                  <a:pt x="149729" y="3395161"/>
                </a:lnTo>
                <a:lnTo>
                  <a:pt x="149746" y="3453350"/>
                </a:lnTo>
                <a:lnTo>
                  <a:pt x="149757" y="3511559"/>
                </a:lnTo>
                <a:lnTo>
                  <a:pt x="149764" y="3569780"/>
                </a:lnTo>
                <a:lnTo>
                  <a:pt x="149769" y="3628011"/>
                </a:lnTo>
                <a:lnTo>
                  <a:pt x="149772" y="3685322"/>
                </a:lnTo>
                <a:lnTo>
                  <a:pt x="149775" y="3742021"/>
                </a:lnTo>
                <a:lnTo>
                  <a:pt x="149776" y="3798311"/>
                </a:lnTo>
                <a:lnTo>
                  <a:pt x="149777" y="3854330"/>
                </a:lnTo>
                <a:lnTo>
                  <a:pt x="149778" y="3910166"/>
                </a:lnTo>
                <a:lnTo>
                  <a:pt x="149778" y="3965882"/>
                </a:lnTo>
                <a:lnTo>
                  <a:pt x="148854" y="4021517"/>
                </a:lnTo>
                <a:lnTo>
                  <a:pt x="147313" y="4077098"/>
                </a:lnTo>
                <a:lnTo>
                  <a:pt x="145362" y="4132643"/>
                </a:lnTo>
                <a:lnTo>
                  <a:pt x="144060" y="4188165"/>
                </a:lnTo>
                <a:lnTo>
                  <a:pt x="143193" y="4243671"/>
                </a:lnTo>
                <a:lnTo>
                  <a:pt x="142614" y="4299165"/>
                </a:lnTo>
                <a:lnTo>
                  <a:pt x="142229" y="4353729"/>
                </a:lnTo>
                <a:lnTo>
                  <a:pt x="141972" y="4407671"/>
                </a:lnTo>
                <a:lnTo>
                  <a:pt x="141801" y="4461199"/>
                </a:lnTo>
                <a:lnTo>
                  <a:pt x="140762" y="4513526"/>
                </a:lnTo>
                <a:lnTo>
                  <a:pt x="139145" y="4565053"/>
                </a:lnTo>
                <a:lnTo>
                  <a:pt x="137142" y="4616047"/>
                </a:lnTo>
                <a:lnTo>
                  <a:pt x="135807" y="4666685"/>
                </a:lnTo>
                <a:lnTo>
                  <a:pt x="134917" y="4717086"/>
                </a:lnTo>
                <a:lnTo>
                  <a:pt x="134324" y="4767328"/>
                </a:lnTo>
                <a:lnTo>
                  <a:pt x="133003" y="4817465"/>
                </a:lnTo>
                <a:lnTo>
                  <a:pt x="131199" y="4867532"/>
                </a:lnTo>
                <a:lnTo>
                  <a:pt x="129072" y="4917552"/>
                </a:lnTo>
                <a:lnTo>
                  <a:pt x="127653" y="4966616"/>
                </a:lnTo>
                <a:lnTo>
                  <a:pt x="126708" y="5015043"/>
                </a:lnTo>
                <a:lnTo>
                  <a:pt x="126078" y="5063045"/>
                </a:lnTo>
                <a:lnTo>
                  <a:pt x="125657" y="5109840"/>
                </a:lnTo>
                <a:lnTo>
                  <a:pt x="125377" y="5155829"/>
                </a:lnTo>
                <a:lnTo>
                  <a:pt x="125190" y="5201281"/>
                </a:lnTo>
                <a:lnTo>
                  <a:pt x="124141" y="5247301"/>
                </a:lnTo>
                <a:lnTo>
                  <a:pt x="122517" y="5293697"/>
                </a:lnTo>
                <a:lnTo>
                  <a:pt x="120510" y="5340346"/>
                </a:lnTo>
                <a:lnTo>
                  <a:pt x="118247" y="5387163"/>
                </a:lnTo>
                <a:lnTo>
                  <a:pt x="115814" y="5434092"/>
                </a:lnTo>
                <a:lnTo>
                  <a:pt x="113267" y="5481096"/>
                </a:lnTo>
                <a:lnTo>
                  <a:pt x="110645" y="5527224"/>
                </a:lnTo>
                <a:lnTo>
                  <a:pt x="107972" y="5572769"/>
                </a:lnTo>
                <a:lnTo>
                  <a:pt x="105266" y="5617926"/>
                </a:lnTo>
                <a:lnTo>
                  <a:pt x="102537" y="5662823"/>
                </a:lnTo>
                <a:lnTo>
                  <a:pt x="99793" y="5707548"/>
                </a:lnTo>
                <a:lnTo>
                  <a:pt x="97039" y="5752157"/>
                </a:lnTo>
                <a:lnTo>
                  <a:pt x="94279" y="5795765"/>
                </a:lnTo>
                <a:lnTo>
                  <a:pt x="91514" y="5838705"/>
                </a:lnTo>
                <a:lnTo>
                  <a:pt x="88746" y="5881201"/>
                </a:lnTo>
                <a:lnTo>
                  <a:pt x="85052" y="5921550"/>
                </a:lnTo>
                <a:lnTo>
                  <a:pt x="80740" y="5960469"/>
                </a:lnTo>
                <a:lnTo>
                  <a:pt x="76016" y="5998434"/>
                </a:lnTo>
                <a:lnTo>
                  <a:pt x="71018" y="6034839"/>
                </a:lnTo>
                <a:lnTo>
                  <a:pt x="65837" y="6070204"/>
                </a:lnTo>
                <a:lnTo>
                  <a:pt x="60533" y="6104875"/>
                </a:lnTo>
                <a:lnTo>
                  <a:pt x="52175" y="6168054"/>
                </a:lnTo>
                <a:lnTo>
                  <a:pt x="44454" y="6225102"/>
                </a:lnTo>
                <a:lnTo>
                  <a:pt x="34858" y="6275113"/>
                </a:lnTo>
                <a:lnTo>
                  <a:pt x="26895" y="6319529"/>
                </a:lnTo>
                <a:lnTo>
                  <a:pt x="17214" y="6378454"/>
                </a:lnTo>
                <a:lnTo>
                  <a:pt x="5661" y="6439229"/>
                </a:lnTo>
                <a:lnTo>
                  <a:pt x="0" y="646545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Freeform 32"/>
          <p:cNvSpPr/>
          <p:nvPr/>
        </p:nvSpPr>
        <p:spPr>
          <a:xfrm>
            <a:off x="7339164" y="923699"/>
            <a:ext cx="224670" cy="24901"/>
          </a:xfrm>
          <a:custGeom>
            <a:avLst/>
            <a:gdLst/>
            <a:ahLst/>
            <a:cxnLst/>
            <a:rect l="0" t="0" r="0" b="0"/>
            <a:pathLst>
              <a:path w="224670" h="24901">
                <a:moveTo>
                  <a:pt x="0" y="24900"/>
                </a:moveTo>
                <a:lnTo>
                  <a:pt x="58681" y="5340"/>
                </a:lnTo>
                <a:lnTo>
                  <a:pt x="119795" y="412"/>
                </a:lnTo>
                <a:lnTo>
                  <a:pt x="174811" y="0"/>
                </a:lnTo>
                <a:lnTo>
                  <a:pt x="203116" y="2421"/>
                </a:lnTo>
                <a:lnTo>
                  <a:pt x="224669" y="825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5" name="Group 44"/>
          <p:cNvGrpSpPr/>
          <p:nvPr/>
        </p:nvGrpSpPr>
        <p:grpSpPr>
          <a:xfrm>
            <a:off x="7738575" y="847017"/>
            <a:ext cx="2096905" cy="1117010"/>
            <a:chOff x="7738575" y="847017"/>
            <a:chExt cx="2096905" cy="1117010"/>
          </a:xfrm>
        </p:grpSpPr>
        <p:sp>
          <p:nvSpPr>
            <p:cNvPr id="34" name="Freeform 33"/>
            <p:cNvSpPr/>
            <p:nvPr/>
          </p:nvSpPr>
          <p:spPr>
            <a:xfrm>
              <a:off x="7738575" y="972311"/>
              <a:ext cx="158101" cy="249884"/>
            </a:xfrm>
            <a:custGeom>
              <a:avLst/>
              <a:gdLst/>
              <a:ahLst/>
              <a:cxnLst/>
              <a:rect l="0" t="0" r="0" b="0"/>
              <a:pathLst>
                <a:path w="158101" h="249884">
                  <a:moveTo>
                    <a:pt x="0" y="1252"/>
                  </a:moveTo>
                  <a:lnTo>
                    <a:pt x="924" y="62818"/>
                  </a:lnTo>
                  <a:lnTo>
                    <a:pt x="7165" y="122019"/>
                  </a:lnTo>
                  <a:lnTo>
                    <a:pt x="9017" y="183310"/>
                  </a:lnTo>
                  <a:lnTo>
                    <a:pt x="15456" y="244473"/>
                  </a:lnTo>
                  <a:lnTo>
                    <a:pt x="17700" y="249383"/>
                  </a:lnTo>
                  <a:lnTo>
                    <a:pt x="21046" y="249883"/>
                  </a:lnTo>
                  <a:lnTo>
                    <a:pt x="25126" y="247443"/>
                  </a:lnTo>
                  <a:lnTo>
                    <a:pt x="32124" y="234869"/>
                  </a:lnTo>
                  <a:lnTo>
                    <a:pt x="56410" y="177784"/>
                  </a:lnTo>
                  <a:lnTo>
                    <a:pt x="74728" y="117173"/>
                  </a:lnTo>
                  <a:lnTo>
                    <a:pt x="93983" y="57714"/>
                  </a:lnTo>
                  <a:lnTo>
                    <a:pt x="114797" y="12282"/>
                  </a:lnTo>
                  <a:lnTo>
                    <a:pt x="127760" y="2148"/>
                  </a:lnTo>
                  <a:lnTo>
                    <a:pt x="134175" y="0"/>
                  </a:lnTo>
                  <a:lnTo>
                    <a:pt x="158100" y="12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924770" y="995806"/>
              <a:ext cx="94499" cy="171937"/>
            </a:xfrm>
            <a:custGeom>
              <a:avLst/>
              <a:gdLst/>
              <a:ahLst/>
              <a:cxnLst/>
              <a:rect l="0" t="0" r="0" b="0"/>
              <a:pathLst>
                <a:path w="94499" h="171937">
                  <a:moveTo>
                    <a:pt x="13510" y="11041"/>
                  </a:moveTo>
                  <a:lnTo>
                    <a:pt x="242" y="66906"/>
                  </a:lnTo>
                  <a:lnTo>
                    <a:pt x="0" y="117374"/>
                  </a:lnTo>
                  <a:lnTo>
                    <a:pt x="8581" y="158813"/>
                  </a:lnTo>
                  <a:lnTo>
                    <a:pt x="13922" y="165029"/>
                  </a:lnTo>
                  <a:lnTo>
                    <a:pt x="29719" y="171936"/>
                  </a:lnTo>
                  <a:lnTo>
                    <a:pt x="37260" y="171929"/>
                  </a:lnTo>
                  <a:lnTo>
                    <a:pt x="50570" y="166990"/>
                  </a:lnTo>
                  <a:lnTo>
                    <a:pt x="68459" y="149396"/>
                  </a:lnTo>
                  <a:lnTo>
                    <a:pt x="85471" y="122199"/>
                  </a:lnTo>
                  <a:lnTo>
                    <a:pt x="94498" y="68440"/>
                  </a:lnTo>
                  <a:lnTo>
                    <a:pt x="93816" y="22755"/>
                  </a:lnTo>
                  <a:lnTo>
                    <a:pt x="92010" y="13303"/>
                  </a:lnTo>
                  <a:lnTo>
                    <a:pt x="87108" y="7002"/>
                  </a:lnTo>
                  <a:lnTo>
                    <a:pt x="71800" y="0"/>
                  </a:lnTo>
                  <a:lnTo>
                    <a:pt x="65314" y="907"/>
                  </a:lnTo>
                  <a:lnTo>
                    <a:pt x="60065" y="4285"/>
                  </a:lnTo>
                  <a:lnTo>
                    <a:pt x="38473" y="360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131588" y="1040131"/>
              <a:ext cx="114572" cy="141459"/>
            </a:xfrm>
            <a:custGeom>
              <a:avLst/>
              <a:gdLst/>
              <a:ahLst/>
              <a:cxnLst/>
              <a:rect l="0" t="0" r="0" b="0"/>
              <a:pathLst>
                <a:path w="114572" h="141459">
                  <a:moveTo>
                    <a:pt x="14719" y="0"/>
                  </a:moveTo>
                  <a:lnTo>
                    <a:pt x="1450" y="56772"/>
                  </a:lnTo>
                  <a:lnTo>
                    <a:pt x="0" y="88218"/>
                  </a:lnTo>
                  <a:lnTo>
                    <a:pt x="2937" y="106701"/>
                  </a:lnTo>
                  <a:lnTo>
                    <a:pt x="6864" y="111815"/>
                  </a:lnTo>
                  <a:lnTo>
                    <a:pt x="12256" y="114299"/>
                  </a:lnTo>
                  <a:lnTo>
                    <a:pt x="18624" y="115031"/>
                  </a:lnTo>
                  <a:lnTo>
                    <a:pt x="33096" y="110913"/>
                  </a:lnTo>
                  <a:lnTo>
                    <a:pt x="54372" y="98199"/>
                  </a:lnTo>
                  <a:lnTo>
                    <a:pt x="72387" y="80255"/>
                  </a:lnTo>
                  <a:lnTo>
                    <a:pt x="99702" y="35498"/>
                  </a:lnTo>
                  <a:lnTo>
                    <a:pt x="107346" y="17626"/>
                  </a:lnTo>
                  <a:lnTo>
                    <a:pt x="109754" y="16373"/>
                  </a:lnTo>
                  <a:lnTo>
                    <a:pt x="111360" y="20161"/>
                  </a:lnTo>
                  <a:lnTo>
                    <a:pt x="112219" y="37622"/>
                  </a:lnTo>
                  <a:lnTo>
                    <a:pt x="110168" y="94032"/>
                  </a:lnTo>
                  <a:lnTo>
                    <a:pt x="11457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356378" y="847017"/>
              <a:ext cx="430650" cy="374382"/>
            </a:xfrm>
            <a:custGeom>
              <a:avLst/>
              <a:gdLst/>
              <a:ahLst/>
              <a:cxnLst/>
              <a:rect l="0" t="0" r="0" b="0"/>
              <a:pathLst>
                <a:path w="430650" h="374382">
                  <a:moveTo>
                    <a:pt x="39560" y="193114"/>
                  </a:moveTo>
                  <a:lnTo>
                    <a:pt x="26273" y="208249"/>
                  </a:lnTo>
                  <a:lnTo>
                    <a:pt x="4857" y="250980"/>
                  </a:lnTo>
                  <a:lnTo>
                    <a:pt x="0" y="280629"/>
                  </a:lnTo>
                  <a:lnTo>
                    <a:pt x="2978" y="308419"/>
                  </a:lnTo>
                  <a:lnTo>
                    <a:pt x="12206" y="323256"/>
                  </a:lnTo>
                  <a:lnTo>
                    <a:pt x="18550" y="329802"/>
                  </a:lnTo>
                  <a:lnTo>
                    <a:pt x="26478" y="332317"/>
                  </a:lnTo>
                  <a:lnTo>
                    <a:pt x="45149" y="330179"/>
                  </a:lnTo>
                  <a:lnTo>
                    <a:pt x="80869" y="309745"/>
                  </a:lnTo>
                  <a:lnTo>
                    <a:pt x="138755" y="250445"/>
                  </a:lnTo>
                  <a:lnTo>
                    <a:pt x="175169" y="187243"/>
                  </a:lnTo>
                  <a:lnTo>
                    <a:pt x="198750" y="132050"/>
                  </a:lnTo>
                  <a:lnTo>
                    <a:pt x="203628" y="71475"/>
                  </a:lnTo>
                  <a:lnTo>
                    <a:pt x="197990" y="38421"/>
                  </a:lnTo>
                  <a:lnTo>
                    <a:pt x="189793" y="19886"/>
                  </a:lnTo>
                  <a:lnTo>
                    <a:pt x="177522" y="7334"/>
                  </a:lnTo>
                  <a:lnTo>
                    <a:pt x="170366" y="2692"/>
                  </a:lnTo>
                  <a:lnTo>
                    <a:pt x="155019" y="0"/>
                  </a:lnTo>
                  <a:lnTo>
                    <a:pt x="147043" y="577"/>
                  </a:lnTo>
                  <a:lnTo>
                    <a:pt x="133250" y="8614"/>
                  </a:lnTo>
                  <a:lnTo>
                    <a:pt x="126983" y="14640"/>
                  </a:lnTo>
                  <a:lnTo>
                    <a:pt x="120019" y="31198"/>
                  </a:lnTo>
                  <a:lnTo>
                    <a:pt x="118163" y="40791"/>
                  </a:lnTo>
                  <a:lnTo>
                    <a:pt x="123496" y="61312"/>
                  </a:lnTo>
                  <a:lnTo>
                    <a:pt x="145103" y="95785"/>
                  </a:lnTo>
                  <a:lnTo>
                    <a:pt x="204618" y="152581"/>
                  </a:lnTo>
                  <a:lnTo>
                    <a:pt x="231529" y="200298"/>
                  </a:lnTo>
                  <a:lnTo>
                    <a:pt x="233361" y="220037"/>
                  </a:lnTo>
                  <a:lnTo>
                    <a:pt x="227004" y="258426"/>
                  </a:lnTo>
                  <a:lnTo>
                    <a:pt x="215086" y="284273"/>
                  </a:lnTo>
                  <a:lnTo>
                    <a:pt x="215750" y="289945"/>
                  </a:lnTo>
                  <a:lnTo>
                    <a:pt x="219889" y="293726"/>
                  </a:lnTo>
                  <a:lnTo>
                    <a:pt x="226348" y="296246"/>
                  </a:lnTo>
                  <a:lnTo>
                    <a:pt x="245851" y="291651"/>
                  </a:lnTo>
                  <a:lnTo>
                    <a:pt x="268080" y="279438"/>
                  </a:lnTo>
                  <a:lnTo>
                    <a:pt x="309148" y="235312"/>
                  </a:lnTo>
                  <a:lnTo>
                    <a:pt x="311742" y="227718"/>
                  </a:lnTo>
                  <a:lnTo>
                    <a:pt x="311622" y="220806"/>
                  </a:lnTo>
                  <a:lnTo>
                    <a:pt x="309692" y="214349"/>
                  </a:lnTo>
                  <a:lnTo>
                    <a:pt x="305632" y="211894"/>
                  </a:lnTo>
                  <a:lnTo>
                    <a:pt x="300152" y="212106"/>
                  </a:lnTo>
                  <a:lnTo>
                    <a:pt x="293724" y="214096"/>
                  </a:lnTo>
                  <a:lnTo>
                    <a:pt x="281653" y="223704"/>
                  </a:lnTo>
                  <a:lnTo>
                    <a:pt x="275845" y="230150"/>
                  </a:lnTo>
                  <a:lnTo>
                    <a:pt x="269392" y="247173"/>
                  </a:lnTo>
                  <a:lnTo>
                    <a:pt x="267671" y="256890"/>
                  </a:lnTo>
                  <a:lnTo>
                    <a:pt x="269297" y="266142"/>
                  </a:lnTo>
                  <a:lnTo>
                    <a:pt x="278500" y="283818"/>
                  </a:lnTo>
                  <a:lnTo>
                    <a:pt x="332763" y="344596"/>
                  </a:lnTo>
                  <a:lnTo>
                    <a:pt x="362319" y="374381"/>
                  </a:lnTo>
                  <a:lnTo>
                    <a:pt x="359908" y="371989"/>
                  </a:lnTo>
                  <a:lnTo>
                    <a:pt x="352572" y="355829"/>
                  </a:lnTo>
                  <a:lnTo>
                    <a:pt x="348960" y="324639"/>
                  </a:lnTo>
                  <a:lnTo>
                    <a:pt x="356723" y="290537"/>
                  </a:lnTo>
                  <a:lnTo>
                    <a:pt x="375153" y="261428"/>
                  </a:lnTo>
                  <a:lnTo>
                    <a:pt x="395197" y="251213"/>
                  </a:lnTo>
                  <a:lnTo>
                    <a:pt x="430649" y="2430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167818" y="1073415"/>
              <a:ext cx="351462" cy="242808"/>
            </a:xfrm>
            <a:custGeom>
              <a:avLst/>
              <a:gdLst/>
              <a:ahLst/>
              <a:cxnLst/>
              <a:rect l="0" t="0" r="0" b="0"/>
              <a:pathLst>
                <a:path w="351462" h="242808">
                  <a:moveTo>
                    <a:pt x="85188" y="0"/>
                  </a:moveTo>
                  <a:lnTo>
                    <a:pt x="71936" y="8835"/>
                  </a:lnTo>
                  <a:lnTo>
                    <a:pt x="54860" y="31998"/>
                  </a:lnTo>
                  <a:lnTo>
                    <a:pt x="46924" y="66701"/>
                  </a:lnTo>
                  <a:lnTo>
                    <a:pt x="48990" y="101844"/>
                  </a:lnTo>
                  <a:lnTo>
                    <a:pt x="70393" y="157544"/>
                  </a:lnTo>
                  <a:lnTo>
                    <a:pt x="83784" y="182899"/>
                  </a:lnTo>
                  <a:lnTo>
                    <a:pt x="85176" y="191275"/>
                  </a:lnTo>
                  <a:lnTo>
                    <a:pt x="81793" y="207978"/>
                  </a:lnTo>
                  <a:lnTo>
                    <a:pt x="76452" y="214466"/>
                  </a:lnTo>
                  <a:lnTo>
                    <a:pt x="60657" y="224140"/>
                  </a:lnTo>
                  <a:lnTo>
                    <a:pt x="30972" y="230368"/>
                  </a:lnTo>
                  <a:lnTo>
                    <a:pt x="12090" y="226893"/>
                  </a:lnTo>
                  <a:lnTo>
                    <a:pt x="3172" y="223378"/>
                  </a:lnTo>
                  <a:lnTo>
                    <a:pt x="0" y="218261"/>
                  </a:lnTo>
                  <a:lnTo>
                    <a:pt x="660" y="212076"/>
                  </a:lnTo>
                  <a:lnTo>
                    <a:pt x="8789" y="198731"/>
                  </a:lnTo>
                  <a:lnTo>
                    <a:pt x="28959" y="181747"/>
                  </a:lnTo>
                  <a:lnTo>
                    <a:pt x="83687" y="154602"/>
                  </a:lnTo>
                  <a:lnTo>
                    <a:pt x="138056" y="131912"/>
                  </a:lnTo>
                  <a:lnTo>
                    <a:pt x="174732" y="112931"/>
                  </a:lnTo>
                  <a:lnTo>
                    <a:pt x="223686" y="69311"/>
                  </a:lnTo>
                  <a:lnTo>
                    <a:pt x="223748" y="64699"/>
                  </a:lnTo>
                  <a:lnTo>
                    <a:pt x="220090" y="60699"/>
                  </a:lnTo>
                  <a:lnTo>
                    <a:pt x="213954" y="57108"/>
                  </a:lnTo>
                  <a:lnTo>
                    <a:pt x="208014" y="56564"/>
                  </a:lnTo>
                  <a:lnTo>
                    <a:pt x="196484" y="60889"/>
                  </a:lnTo>
                  <a:lnTo>
                    <a:pt x="179596" y="73721"/>
                  </a:lnTo>
                  <a:lnTo>
                    <a:pt x="167299" y="93651"/>
                  </a:lnTo>
                  <a:lnTo>
                    <a:pt x="162216" y="125958"/>
                  </a:lnTo>
                  <a:lnTo>
                    <a:pt x="164277" y="135747"/>
                  </a:lnTo>
                  <a:lnTo>
                    <a:pt x="173963" y="151556"/>
                  </a:lnTo>
                  <a:lnTo>
                    <a:pt x="192445" y="162280"/>
                  </a:lnTo>
                  <a:lnTo>
                    <a:pt x="254433" y="178820"/>
                  </a:lnTo>
                  <a:lnTo>
                    <a:pt x="288709" y="183655"/>
                  </a:lnTo>
                  <a:lnTo>
                    <a:pt x="307853" y="191339"/>
                  </a:lnTo>
                  <a:lnTo>
                    <a:pt x="312219" y="196902"/>
                  </a:lnTo>
                  <a:lnTo>
                    <a:pt x="313281" y="203384"/>
                  </a:lnTo>
                  <a:lnTo>
                    <a:pt x="312139" y="210479"/>
                  </a:lnTo>
                  <a:lnTo>
                    <a:pt x="301009" y="223293"/>
                  </a:lnTo>
                  <a:lnTo>
                    <a:pt x="268146" y="242169"/>
                  </a:lnTo>
                  <a:lnTo>
                    <a:pt x="264483" y="242807"/>
                  </a:lnTo>
                  <a:lnTo>
                    <a:pt x="263890" y="241384"/>
                  </a:lnTo>
                  <a:lnTo>
                    <a:pt x="280641" y="216978"/>
                  </a:lnTo>
                  <a:lnTo>
                    <a:pt x="343811" y="157283"/>
                  </a:lnTo>
                  <a:lnTo>
                    <a:pt x="351461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602490" y="1156626"/>
              <a:ext cx="232990" cy="215411"/>
            </a:xfrm>
            <a:custGeom>
              <a:avLst/>
              <a:gdLst/>
              <a:ahLst/>
              <a:cxnLst/>
              <a:rect l="0" t="0" r="0" b="0"/>
              <a:pathLst>
                <a:path w="232990" h="215411">
                  <a:moveTo>
                    <a:pt x="0" y="0"/>
                  </a:moveTo>
                  <a:lnTo>
                    <a:pt x="0" y="53491"/>
                  </a:lnTo>
                  <a:lnTo>
                    <a:pt x="4417" y="114920"/>
                  </a:lnTo>
                  <a:lnTo>
                    <a:pt x="8492" y="119143"/>
                  </a:lnTo>
                  <a:lnTo>
                    <a:pt x="13982" y="120109"/>
                  </a:lnTo>
                  <a:lnTo>
                    <a:pt x="20416" y="118904"/>
                  </a:lnTo>
                  <a:lnTo>
                    <a:pt x="32496" y="110169"/>
                  </a:lnTo>
                  <a:lnTo>
                    <a:pt x="38306" y="103956"/>
                  </a:lnTo>
                  <a:lnTo>
                    <a:pt x="54623" y="97054"/>
                  </a:lnTo>
                  <a:lnTo>
                    <a:pt x="116907" y="80499"/>
                  </a:lnTo>
                  <a:lnTo>
                    <a:pt x="144969" y="65765"/>
                  </a:lnTo>
                  <a:lnTo>
                    <a:pt x="152120" y="60485"/>
                  </a:lnTo>
                  <a:lnTo>
                    <a:pt x="155962" y="54192"/>
                  </a:lnTo>
                  <a:lnTo>
                    <a:pt x="157766" y="39803"/>
                  </a:lnTo>
                  <a:lnTo>
                    <a:pt x="154179" y="35781"/>
                  </a:lnTo>
                  <a:lnTo>
                    <a:pt x="148089" y="34024"/>
                  </a:lnTo>
                  <a:lnTo>
                    <a:pt x="140332" y="33777"/>
                  </a:lnTo>
                  <a:lnTo>
                    <a:pt x="121850" y="40900"/>
                  </a:lnTo>
                  <a:lnTo>
                    <a:pt x="84268" y="63655"/>
                  </a:lnTo>
                  <a:lnTo>
                    <a:pt x="71969" y="77293"/>
                  </a:lnTo>
                  <a:lnTo>
                    <a:pt x="48617" y="112017"/>
                  </a:lnTo>
                  <a:lnTo>
                    <a:pt x="44722" y="130530"/>
                  </a:lnTo>
                  <a:lnTo>
                    <a:pt x="47921" y="151086"/>
                  </a:lnTo>
                  <a:lnTo>
                    <a:pt x="51363" y="161745"/>
                  </a:lnTo>
                  <a:lnTo>
                    <a:pt x="62584" y="176054"/>
                  </a:lnTo>
                  <a:lnTo>
                    <a:pt x="109584" y="209233"/>
                  </a:lnTo>
                  <a:lnTo>
                    <a:pt x="168067" y="215410"/>
                  </a:lnTo>
                  <a:lnTo>
                    <a:pt x="193965" y="214081"/>
                  </a:lnTo>
                  <a:lnTo>
                    <a:pt x="217802" y="207327"/>
                  </a:lnTo>
                  <a:lnTo>
                    <a:pt x="224713" y="203862"/>
                  </a:lnTo>
                  <a:lnTo>
                    <a:pt x="228397" y="200627"/>
                  </a:lnTo>
                  <a:lnTo>
                    <a:pt x="232989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178509" y="1364308"/>
              <a:ext cx="242393" cy="301576"/>
            </a:xfrm>
            <a:custGeom>
              <a:avLst/>
              <a:gdLst/>
              <a:ahLst/>
              <a:cxnLst/>
              <a:rect l="0" t="0" r="0" b="0"/>
              <a:pathLst>
                <a:path w="242393" h="301576">
                  <a:moveTo>
                    <a:pt x="100934" y="33628"/>
                  </a:moveTo>
                  <a:lnTo>
                    <a:pt x="84935" y="93207"/>
                  </a:lnTo>
                  <a:lnTo>
                    <a:pt x="70174" y="145421"/>
                  </a:lnTo>
                  <a:lnTo>
                    <a:pt x="45063" y="202569"/>
                  </a:lnTo>
                  <a:lnTo>
                    <a:pt x="24257" y="258263"/>
                  </a:lnTo>
                  <a:lnTo>
                    <a:pt x="3502" y="298251"/>
                  </a:lnTo>
                  <a:lnTo>
                    <a:pt x="846" y="301575"/>
                  </a:lnTo>
                  <a:lnTo>
                    <a:pt x="0" y="301017"/>
                  </a:lnTo>
                  <a:lnTo>
                    <a:pt x="5285" y="280193"/>
                  </a:lnTo>
                  <a:lnTo>
                    <a:pt x="32205" y="217065"/>
                  </a:lnTo>
                  <a:lnTo>
                    <a:pt x="54827" y="163517"/>
                  </a:lnTo>
                  <a:lnTo>
                    <a:pt x="82581" y="110889"/>
                  </a:lnTo>
                  <a:lnTo>
                    <a:pt x="111804" y="48562"/>
                  </a:lnTo>
                  <a:lnTo>
                    <a:pt x="135318" y="1215"/>
                  </a:lnTo>
                  <a:lnTo>
                    <a:pt x="136801" y="0"/>
                  </a:lnTo>
                  <a:lnTo>
                    <a:pt x="132537" y="28800"/>
                  </a:lnTo>
                  <a:lnTo>
                    <a:pt x="117428" y="92182"/>
                  </a:lnTo>
                  <a:lnTo>
                    <a:pt x="104613" y="147389"/>
                  </a:lnTo>
                  <a:lnTo>
                    <a:pt x="101419" y="207245"/>
                  </a:lnTo>
                  <a:lnTo>
                    <a:pt x="106080" y="226670"/>
                  </a:lnTo>
                  <a:lnTo>
                    <a:pt x="109912" y="234438"/>
                  </a:lnTo>
                  <a:lnTo>
                    <a:pt x="114316" y="237768"/>
                  </a:lnTo>
                  <a:lnTo>
                    <a:pt x="119101" y="238139"/>
                  </a:lnTo>
                  <a:lnTo>
                    <a:pt x="129348" y="233620"/>
                  </a:lnTo>
                  <a:lnTo>
                    <a:pt x="140066" y="225448"/>
                  </a:lnTo>
                  <a:lnTo>
                    <a:pt x="176349" y="166457"/>
                  </a:lnTo>
                  <a:lnTo>
                    <a:pt x="206688" y="110226"/>
                  </a:lnTo>
                  <a:lnTo>
                    <a:pt x="235546" y="50370"/>
                  </a:lnTo>
                  <a:lnTo>
                    <a:pt x="239349" y="43534"/>
                  </a:lnTo>
                  <a:lnTo>
                    <a:pt x="242392" y="419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435439" y="1533780"/>
              <a:ext cx="168526" cy="84302"/>
            </a:xfrm>
            <a:custGeom>
              <a:avLst/>
              <a:gdLst/>
              <a:ahLst/>
              <a:cxnLst/>
              <a:rect l="0" t="0" r="0" b="0"/>
              <a:pathLst>
                <a:path w="168526" h="84302">
                  <a:moveTo>
                    <a:pt x="18746" y="30577"/>
                  </a:moveTo>
                  <a:lnTo>
                    <a:pt x="9911" y="39412"/>
                  </a:lnTo>
                  <a:lnTo>
                    <a:pt x="0" y="62575"/>
                  </a:lnTo>
                  <a:lnTo>
                    <a:pt x="1626" y="67627"/>
                  </a:lnTo>
                  <a:lnTo>
                    <a:pt x="6408" y="70070"/>
                  </a:lnTo>
                  <a:lnTo>
                    <a:pt x="13294" y="70774"/>
                  </a:lnTo>
                  <a:lnTo>
                    <a:pt x="19734" y="67545"/>
                  </a:lnTo>
                  <a:lnTo>
                    <a:pt x="31821" y="54096"/>
                  </a:lnTo>
                  <a:lnTo>
                    <a:pt x="65829" y="2740"/>
                  </a:lnTo>
                  <a:lnTo>
                    <a:pt x="72325" y="0"/>
                  </a:lnTo>
                  <a:lnTo>
                    <a:pt x="79428" y="22"/>
                  </a:lnTo>
                  <a:lnTo>
                    <a:pt x="86938" y="1886"/>
                  </a:lnTo>
                  <a:lnTo>
                    <a:pt x="92868" y="6827"/>
                  </a:lnTo>
                  <a:lnTo>
                    <a:pt x="101924" y="22179"/>
                  </a:lnTo>
                  <a:lnTo>
                    <a:pt x="107802" y="51614"/>
                  </a:lnTo>
                  <a:lnTo>
                    <a:pt x="105919" y="83426"/>
                  </a:lnTo>
                  <a:lnTo>
                    <a:pt x="108297" y="84301"/>
                  </a:lnTo>
                  <a:lnTo>
                    <a:pt x="111731" y="83035"/>
                  </a:lnTo>
                  <a:lnTo>
                    <a:pt x="157389" y="31271"/>
                  </a:lnTo>
                  <a:lnTo>
                    <a:pt x="168525" y="139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645912" y="1547715"/>
              <a:ext cx="182721" cy="145404"/>
            </a:xfrm>
            <a:custGeom>
              <a:avLst/>
              <a:gdLst/>
              <a:ahLst/>
              <a:cxnLst/>
              <a:rect l="0" t="0" r="0" b="0"/>
              <a:pathLst>
                <a:path w="182721" h="145404">
                  <a:moveTo>
                    <a:pt x="7978" y="0"/>
                  </a:moveTo>
                  <a:lnTo>
                    <a:pt x="1392" y="29620"/>
                  </a:lnTo>
                  <a:lnTo>
                    <a:pt x="0" y="70262"/>
                  </a:lnTo>
                  <a:lnTo>
                    <a:pt x="2659" y="78276"/>
                  </a:lnTo>
                  <a:lnTo>
                    <a:pt x="13011" y="89647"/>
                  </a:lnTo>
                  <a:lnTo>
                    <a:pt x="19654" y="92124"/>
                  </a:lnTo>
                  <a:lnTo>
                    <a:pt x="34433" y="92411"/>
                  </a:lnTo>
                  <a:lnTo>
                    <a:pt x="58347" y="87375"/>
                  </a:lnTo>
                  <a:lnTo>
                    <a:pt x="78582" y="75610"/>
                  </a:lnTo>
                  <a:lnTo>
                    <a:pt x="82784" y="76294"/>
                  </a:lnTo>
                  <a:lnTo>
                    <a:pt x="85586" y="80449"/>
                  </a:lnTo>
                  <a:lnTo>
                    <a:pt x="89529" y="103965"/>
                  </a:lnTo>
                  <a:lnTo>
                    <a:pt x="95278" y="140627"/>
                  </a:lnTo>
                  <a:lnTo>
                    <a:pt x="99463" y="144602"/>
                  </a:lnTo>
                  <a:lnTo>
                    <a:pt x="105025" y="145403"/>
                  </a:lnTo>
                  <a:lnTo>
                    <a:pt x="111508" y="144088"/>
                  </a:lnTo>
                  <a:lnTo>
                    <a:pt x="126108" y="132765"/>
                  </a:lnTo>
                  <a:lnTo>
                    <a:pt x="153663" y="95362"/>
                  </a:lnTo>
                  <a:lnTo>
                    <a:pt x="173495" y="34793"/>
                  </a:lnTo>
                  <a:lnTo>
                    <a:pt x="179987" y="12775"/>
                  </a:lnTo>
                  <a:lnTo>
                    <a:pt x="18272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860317" y="1556036"/>
              <a:ext cx="109774" cy="141459"/>
            </a:xfrm>
            <a:custGeom>
              <a:avLst/>
              <a:gdLst/>
              <a:ahLst/>
              <a:cxnLst/>
              <a:rect l="0" t="0" r="0" b="0"/>
              <a:pathLst>
                <a:path w="109774" h="141459">
                  <a:moveTo>
                    <a:pt x="68167" y="0"/>
                  </a:moveTo>
                  <a:lnTo>
                    <a:pt x="50498" y="0"/>
                  </a:lnTo>
                  <a:lnTo>
                    <a:pt x="43444" y="2774"/>
                  </a:lnTo>
                  <a:lnTo>
                    <a:pt x="13091" y="30328"/>
                  </a:lnTo>
                  <a:lnTo>
                    <a:pt x="586" y="55933"/>
                  </a:lnTo>
                  <a:lnTo>
                    <a:pt x="0" y="65026"/>
                  </a:lnTo>
                  <a:lnTo>
                    <a:pt x="4278" y="82525"/>
                  </a:lnTo>
                  <a:lnTo>
                    <a:pt x="9857" y="88301"/>
                  </a:lnTo>
                  <a:lnTo>
                    <a:pt x="25918" y="94718"/>
                  </a:lnTo>
                  <a:lnTo>
                    <a:pt x="42918" y="95105"/>
                  </a:lnTo>
                  <a:lnTo>
                    <a:pt x="83848" y="88133"/>
                  </a:lnTo>
                  <a:lnTo>
                    <a:pt x="97018" y="93411"/>
                  </a:lnTo>
                  <a:lnTo>
                    <a:pt x="101269" y="99256"/>
                  </a:lnTo>
                  <a:lnTo>
                    <a:pt x="108093" y="127814"/>
                  </a:lnTo>
                  <a:lnTo>
                    <a:pt x="109773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027469" y="1589320"/>
              <a:ext cx="192254" cy="374707"/>
            </a:xfrm>
            <a:custGeom>
              <a:avLst/>
              <a:gdLst/>
              <a:ahLst/>
              <a:cxnLst/>
              <a:rect l="0" t="0" r="0" b="0"/>
              <a:pathLst>
                <a:path w="192254" h="374707">
                  <a:moveTo>
                    <a:pt x="50795" y="0"/>
                  </a:moveTo>
                  <a:lnTo>
                    <a:pt x="36402" y="53041"/>
                  </a:lnTo>
                  <a:lnTo>
                    <a:pt x="37001" y="72576"/>
                  </a:lnTo>
                  <a:lnTo>
                    <a:pt x="43432" y="90503"/>
                  </a:lnTo>
                  <a:lnTo>
                    <a:pt x="54918" y="102786"/>
                  </a:lnTo>
                  <a:lnTo>
                    <a:pt x="61865" y="107356"/>
                  </a:lnTo>
                  <a:lnTo>
                    <a:pt x="81911" y="109968"/>
                  </a:lnTo>
                  <a:lnTo>
                    <a:pt x="105305" y="107122"/>
                  </a:lnTo>
                  <a:lnTo>
                    <a:pt x="138343" y="94199"/>
                  </a:lnTo>
                  <a:lnTo>
                    <a:pt x="183407" y="61920"/>
                  </a:lnTo>
                  <a:lnTo>
                    <a:pt x="187280" y="62545"/>
                  </a:lnTo>
                  <a:lnTo>
                    <a:pt x="188013" y="67584"/>
                  </a:lnTo>
                  <a:lnTo>
                    <a:pt x="175238" y="125636"/>
                  </a:lnTo>
                  <a:lnTo>
                    <a:pt x="162617" y="180398"/>
                  </a:lnTo>
                  <a:lnTo>
                    <a:pt x="153570" y="241149"/>
                  </a:lnTo>
                  <a:lnTo>
                    <a:pt x="144261" y="300541"/>
                  </a:lnTo>
                  <a:lnTo>
                    <a:pt x="135606" y="334777"/>
                  </a:lnTo>
                  <a:lnTo>
                    <a:pt x="116584" y="364317"/>
                  </a:lnTo>
                  <a:lnTo>
                    <a:pt x="111296" y="370468"/>
                  </a:lnTo>
                  <a:lnTo>
                    <a:pt x="104073" y="373643"/>
                  </a:lnTo>
                  <a:lnTo>
                    <a:pt x="86185" y="374706"/>
                  </a:lnTo>
                  <a:lnTo>
                    <a:pt x="55322" y="365689"/>
                  </a:lnTo>
                  <a:lnTo>
                    <a:pt x="25048" y="346076"/>
                  </a:lnTo>
                  <a:lnTo>
                    <a:pt x="12847" y="335334"/>
                  </a:lnTo>
                  <a:lnTo>
                    <a:pt x="0" y="310056"/>
                  </a:lnTo>
                  <a:lnTo>
                    <a:pt x="790" y="287273"/>
                  </a:lnTo>
                  <a:lnTo>
                    <a:pt x="8230" y="264512"/>
                  </a:lnTo>
                  <a:lnTo>
                    <a:pt x="20783" y="248232"/>
                  </a:lnTo>
                  <a:lnTo>
                    <a:pt x="38072" y="237299"/>
                  </a:lnTo>
                  <a:lnTo>
                    <a:pt x="79305" y="222746"/>
                  </a:lnTo>
                  <a:lnTo>
                    <a:pt x="135425" y="218536"/>
                  </a:lnTo>
                  <a:lnTo>
                    <a:pt x="192253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6" name="Freeform 45"/>
          <p:cNvSpPr/>
          <p:nvPr/>
        </p:nvSpPr>
        <p:spPr>
          <a:xfrm>
            <a:off x="7230991" y="2712662"/>
            <a:ext cx="241311" cy="49927"/>
          </a:xfrm>
          <a:custGeom>
            <a:avLst/>
            <a:gdLst/>
            <a:ahLst/>
            <a:cxnLst/>
            <a:rect l="0" t="0" r="0" b="0"/>
            <a:pathLst>
              <a:path w="241311" h="49927">
                <a:moveTo>
                  <a:pt x="0" y="0"/>
                </a:moveTo>
                <a:lnTo>
                  <a:pt x="8835" y="8834"/>
                </a:lnTo>
                <a:lnTo>
                  <a:pt x="67457" y="18079"/>
                </a:lnTo>
                <a:lnTo>
                  <a:pt x="125515" y="30700"/>
                </a:lnTo>
                <a:lnTo>
                  <a:pt x="182379" y="41642"/>
                </a:lnTo>
                <a:lnTo>
                  <a:pt x="241310" y="4992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1" name="Group 50"/>
          <p:cNvGrpSpPr/>
          <p:nvPr/>
        </p:nvGrpSpPr>
        <p:grpSpPr>
          <a:xfrm>
            <a:off x="7684084" y="2521278"/>
            <a:ext cx="728497" cy="676222"/>
            <a:chOff x="7684084" y="2521278"/>
            <a:chExt cx="728497" cy="676222"/>
          </a:xfrm>
        </p:grpSpPr>
        <p:sp>
          <p:nvSpPr>
            <p:cNvPr id="47" name="Freeform 46"/>
            <p:cNvSpPr/>
            <p:nvPr/>
          </p:nvSpPr>
          <p:spPr>
            <a:xfrm>
              <a:off x="7684084" y="2521278"/>
              <a:ext cx="163593" cy="517327"/>
            </a:xfrm>
            <a:custGeom>
              <a:avLst/>
              <a:gdLst/>
              <a:ahLst/>
              <a:cxnLst/>
              <a:rect l="0" t="0" r="0" b="0"/>
              <a:pathLst>
                <a:path w="163593" h="517327">
                  <a:moveTo>
                    <a:pt x="37849" y="0"/>
                  </a:moveTo>
                  <a:lnTo>
                    <a:pt x="26412" y="27497"/>
                  </a:lnTo>
                  <a:lnTo>
                    <a:pt x="19770" y="81416"/>
                  </a:lnTo>
                  <a:lnTo>
                    <a:pt x="14245" y="140589"/>
                  </a:lnTo>
                  <a:lnTo>
                    <a:pt x="17185" y="201691"/>
                  </a:lnTo>
                  <a:lnTo>
                    <a:pt x="13452" y="263590"/>
                  </a:lnTo>
                  <a:lnTo>
                    <a:pt x="12960" y="326028"/>
                  </a:lnTo>
                  <a:lnTo>
                    <a:pt x="6309" y="387532"/>
                  </a:lnTo>
                  <a:lnTo>
                    <a:pt x="0" y="446848"/>
                  </a:lnTo>
                  <a:lnTo>
                    <a:pt x="597" y="447677"/>
                  </a:lnTo>
                  <a:lnTo>
                    <a:pt x="1920" y="445456"/>
                  </a:lnTo>
                  <a:lnTo>
                    <a:pt x="15914" y="387914"/>
                  </a:lnTo>
                  <a:lnTo>
                    <a:pt x="43564" y="324822"/>
                  </a:lnTo>
                  <a:lnTo>
                    <a:pt x="68747" y="287372"/>
                  </a:lnTo>
                  <a:lnTo>
                    <a:pt x="85116" y="269546"/>
                  </a:lnTo>
                  <a:lnTo>
                    <a:pt x="101078" y="263105"/>
                  </a:lnTo>
                  <a:lnTo>
                    <a:pt x="110512" y="261387"/>
                  </a:lnTo>
                  <a:lnTo>
                    <a:pt x="118651" y="263016"/>
                  </a:lnTo>
                  <a:lnTo>
                    <a:pt x="132624" y="272222"/>
                  </a:lnTo>
                  <a:lnTo>
                    <a:pt x="150887" y="301834"/>
                  </a:lnTo>
                  <a:lnTo>
                    <a:pt x="163592" y="339885"/>
                  </a:lnTo>
                  <a:lnTo>
                    <a:pt x="162769" y="366791"/>
                  </a:lnTo>
                  <a:lnTo>
                    <a:pt x="147173" y="421731"/>
                  </a:lnTo>
                  <a:lnTo>
                    <a:pt x="126286" y="457170"/>
                  </a:lnTo>
                  <a:lnTo>
                    <a:pt x="98828" y="487738"/>
                  </a:lnTo>
                  <a:lnTo>
                    <a:pt x="49583" y="514250"/>
                  </a:lnTo>
                  <a:lnTo>
                    <a:pt x="31045" y="517326"/>
                  </a:lnTo>
                  <a:lnTo>
                    <a:pt x="22218" y="516853"/>
                  </a:lnTo>
                  <a:lnTo>
                    <a:pt x="17258" y="510989"/>
                  </a:lnTo>
                  <a:lnTo>
                    <a:pt x="12886" y="4659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935099" y="2837477"/>
              <a:ext cx="202887" cy="247923"/>
            </a:xfrm>
            <a:custGeom>
              <a:avLst/>
              <a:gdLst/>
              <a:ahLst/>
              <a:cxnLst/>
              <a:rect l="0" t="0" r="0" b="0"/>
              <a:pathLst>
                <a:path w="202887" h="247923">
                  <a:moveTo>
                    <a:pt x="61428" y="0"/>
                  </a:moveTo>
                  <a:lnTo>
                    <a:pt x="39668" y="49223"/>
                  </a:lnTo>
                  <a:lnTo>
                    <a:pt x="11342" y="98482"/>
                  </a:lnTo>
                  <a:lnTo>
                    <a:pt x="0" y="151871"/>
                  </a:lnTo>
                  <a:lnTo>
                    <a:pt x="4744" y="205426"/>
                  </a:lnTo>
                  <a:lnTo>
                    <a:pt x="10348" y="227211"/>
                  </a:lnTo>
                  <a:lnTo>
                    <a:pt x="19002" y="243057"/>
                  </a:lnTo>
                  <a:lnTo>
                    <a:pt x="23898" y="246173"/>
                  </a:lnTo>
                  <a:lnTo>
                    <a:pt x="29012" y="246402"/>
                  </a:lnTo>
                  <a:lnTo>
                    <a:pt x="39624" y="241724"/>
                  </a:lnTo>
                  <a:lnTo>
                    <a:pt x="67027" y="218445"/>
                  </a:lnTo>
                  <a:lnTo>
                    <a:pt x="100265" y="159867"/>
                  </a:lnTo>
                  <a:lnTo>
                    <a:pt x="121963" y="103912"/>
                  </a:lnTo>
                  <a:lnTo>
                    <a:pt x="122125" y="99785"/>
                  </a:lnTo>
                  <a:lnTo>
                    <a:pt x="120384" y="99808"/>
                  </a:lnTo>
                  <a:lnTo>
                    <a:pt x="117374" y="102597"/>
                  </a:lnTo>
                  <a:lnTo>
                    <a:pt x="113138" y="128608"/>
                  </a:lnTo>
                  <a:lnTo>
                    <a:pt x="118351" y="183607"/>
                  </a:lnTo>
                  <a:lnTo>
                    <a:pt x="130748" y="229536"/>
                  </a:lnTo>
                  <a:lnTo>
                    <a:pt x="135378" y="239008"/>
                  </a:lnTo>
                  <a:lnTo>
                    <a:pt x="141239" y="244399"/>
                  </a:lnTo>
                  <a:lnTo>
                    <a:pt x="147920" y="247067"/>
                  </a:lnTo>
                  <a:lnTo>
                    <a:pt x="155147" y="247922"/>
                  </a:lnTo>
                  <a:lnTo>
                    <a:pt x="161815" y="245719"/>
                  </a:lnTo>
                  <a:lnTo>
                    <a:pt x="174154" y="235873"/>
                  </a:lnTo>
                  <a:lnTo>
                    <a:pt x="202886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187912" y="2854120"/>
              <a:ext cx="174743" cy="343380"/>
            </a:xfrm>
            <a:custGeom>
              <a:avLst/>
              <a:gdLst/>
              <a:ahLst/>
              <a:cxnLst/>
              <a:rect l="0" t="0" r="0" b="0"/>
              <a:pathLst>
                <a:path w="174743" h="343380">
                  <a:moveTo>
                    <a:pt x="0" y="0"/>
                  </a:moveTo>
                  <a:lnTo>
                    <a:pt x="57696" y="1849"/>
                  </a:lnTo>
                  <a:lnTo>
                    <a:pt x="118283" y="23163"/>
                  </a:lnTo>
                  <a:lnTo>
                    <a:pt x="143425" y="39120"/>
                  </a:lnTo>
                  <a:lnTo>
                    <a:pt x="162587" y="59976"/>
                  </a:lnTo>
                  <a:lnTo>
                    <a:pt x="169339" y="78123"/>
                  </a:lnTo>
                  <a:lnTo>
                    <a:pt x="171140" y="88140"/>
                  </a:lnTo>
                  <a:lnTo>
                    <a:pt x="168210" y="106666"/>
                  </a:lnTo>
                  <a:lnTo>
                    <a:pt x="156164" y="130224"/>
                  </a:lnTo>
                  <a:lnTo>
                    <a:pt x="102592" y="188560"/>
                  </a:lnTo>
                  <a:lnTo>
                    <a:pt x="49617" y="235913"/>
                  </a:lnTo>
                  <a:lnTo>
                    <a:pt x="41159" y="250931"/>
                  </a:lnTo>
                  <a:lnTo>
                    <a:pt x="35618" y="279396"/>
                  </a:lnTo>
                  <a:lnTo>
                    <a:pt x="39252" y="297994"/>
                  </a:lnTo>
                  <a:lnTo>
                    <a:pt x="42810" y="306836"/>
                  </a:lnTo>
                  <a:lnTo>
                    <a:pt x="56625" y="321592"/>
                  </a:lnTo>
                  <a:lnTo>
                    <a:pt x="85195" y="337829"/>
                  </a:lnTo>
                  <a:lnTo>
                    <a:pt x="106282" y="343379"/>
                  </a:lnTo>
                  <a:lnTo>
                    <a:pt x="127981" y="342764"/>
                  </a:lnTo>
                  <a:lnTo>
                    <a:pt x="145021" y="334478"/>
                  </a:lnTo>
                  <a:lnTo>
                    <a:pt x="162546" y="316684"/>
                  </a:lnTo>
                  <a:lnTo>
                    <a:pt x="174742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229517" y="3020540"/>
              <a:ext cx="183064" cy="8323"/>
            </a:xfrm>
            <a:custGeom>
              <a:avLst/>
              <a:gdLst/>
              <a:ahLst/>
              <a:cxnLst/>
              <a:rect l="0" t="0" r="0" b="0"/>
              <a:pathLst>
                <a:path w="183064" h="8323">
                  <a:moveTo>
                    <a:pt x="0" y="0"/>
                  </a:moveTo>
                  <a:lnTo>
                    <a:pt x="51843" y="2466"/>
                  </a:lnTo>
                  <a:lnTo>
                    <a:pt x="110196" y="7165"/>
                  </a:lnTo>
                  <a:lnTo>
                    <a:pt x="170271" y="8170"/>
                  </a:lnTo>
                  <a:lnTo>
                    <a:pt x="183063" y="83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582905" y="2879083"/>
            <a:ext cx="896882" cy="467200"/>
            <a:chOff x="8582905" y="2879083"/>
            <a:chExt cx="896882" cy="467200"/>
          </a:xfrm>
        </p:grpSpPr>
        <p:sp>
          <p:nvSpPr>
            <p:cNvPr id="52" name="Freeform 51"/>
            <p:cNvSpPr/>
            <p:nvPr/>
          </p:nvSpPr>
          <p:spPr>
            <a:xfrm>
              <a:off x="8603964" y="2978935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582905" y="3145356"/>
              <a:ext cx="21060" cy="17294"/>
            </a:xfrm>
            <a:custGeom>
              <a:avLst/>
              <a:gdLst/>
              <a:ahLst/>
              <a:cxnLst/>
              <a:rect l="0" t="0" r="0" b="0"/>
              <a:pathLst>
                <a:path w="21060" h="17294">
                  <a:moveTo>
                    <a:pt x="4417" y="0"/>
                  </a:moveTo>
                  <a:lnTo>
                    <a:pt x="0" y="13253"/>
                  </a:lnTo>
                  <a:lnTo>
                    <a:pt x="1472" y="16232"/>
                  </a:lnTo>
                  <a:lnTo>
                    <a:pt x="5227" y="17293"/>
                  </a:lnTo>
                  <a:lnTo>
                    <a:pt x="10505" y="17076"/>
                  </a:lnTo>
                  <a:lnTo>
                    <a:pt x="14023" y="16007"/>
                  </a:lnTo>
                  <a:lnTo>
                    <a:pt x="16369" y="14370"/>
                  </a:lnTo>
                  <a:lnTo>
                    <a:pt x="21059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984393" y="3051497"/>
              <a:ext cx="160440" cy="166193"/>
            </a:xfrm>
            <a:custGeom>
              <a:avLst/>
              <a:gdLst/>
              <a:ahLst/>
              <a:cxnLst/>
              <a:rect l="0" t="0" r="0" b="0"/>
              <a:pathLst>
                <a:path w="160440" h="166193">
                  <a:moveTo>
                    <a:pt x="110513" y="18970"/>
                  </a:moveTo>
                  <a:lnTo>
                    <a:pt x="101678" y="10135"/>
                  </a:lnTo>
                  <a:lnTo>
                    <a:pt x="78514" y="224"/>
                  </a:lnTo>
                  <a:lnTo>
                    <a:pt x="70689" y="0"/>
                  </a:lnTo>
                  <a:lnTo>
                    <a:pt x="57064" y="4684"/>
                  </a:lnTo>
                  <a:lnTo>
                    <a:pt x="34580" y="26551"/>
                  </a:lnTo>
                  <a:lnTo>
                    <a:pt x="5398" y="81971"/>
                  </a:lnTo>
                  <a:lnTo>
                    <a:pt x="0" y="100595"/>
                  </a:lnTo>
                  <a:lnTo>
                    <a:pt x="683" y="118118"/>
                  </a:lnTo>
                  <a:lnTo>
                    <a:pt x="4933" y="123900"/>
                  </a:lnTo>
                  <a:lnTo>
                    <a:pt x="11465" y="127755"/>
                  </a:lnTo>
                  <a:lnTo>
                    <a:pt x="19518" y="130324"/>
                  </a:lnTo>
                  <a:lnTo>
                    <a:pt x="38328" y="128249"/>
                  </a:lnTo>
                  <a:lnTo>
                    <a:pt x="76119" y="116267"/>
                  </a:lnTo>
                  <a:lnTo>
                    <a:pt x="82961" y="117119"/>
                  </a:lnTo>
                  <a:lnTo>
                    <a:pt x="88446" y="120460"/>
                  </a:lnTo>
                  <a:lnTo>
                    <a:pt x="93028" y="125462"/>
                  </a:lnTo>
                  <a:lnTo>
                    <a:pt x="95158" y="131570"/>
                  </a:lnTo>
                  <a:lnTo>
                    <a:pt x="96512" y="152493"/>
                  </a:lnTo>
                  <a:lnTo>
                    <a:pt x="103058" y="164914"/>
                  </a:lnTo>
                  <a:lnTo>
                    <a:pt x="108316" y="166192"/>
                  </a:lnTo>
                  <a:lnTo>
                    <a:pt x="114596" y="164271"/>
                  </a:lnTo>
                  <a:lnTo>
                    <a:pt x="140186" y="145675"/>
                  </a:lnTo>
                  <a:lnTo>
                    <a:pt x="160439" y="1105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169909" y="2895725"/>
              <a:ext cx="48205" cy="450558"/>
            </a:xfrm>
            <a:custGeom>
              <a:avLst/>
              <a:gdLst/>
              <a:ahLst/>
              <a:cxnLst/>
              <a:rect l="0" t="0" r="0" b="0"/>
              <a:pathLst>
                <a:path w="48205" h="450558">
                  <a:moveTo>
                    <a:pt x="33170" y="0"/>
                  </a:moveTo>
                  <a:lnTo>
                    <a:pt x="24335" y="8834"/>
                  </a:lnTo>
                  <a:lnTo>
                    <a:pt x="19998" y="23034"/>
                  </a:lnTo>
                  <a:lnTo>
                    <a:pt x="16985" y="78676"/>
                  </a:lnTo>
                  <a:lnTo>
                    <a:pt x="21005" y="135679"/>
                  </a:lnTo>
                  <a:lnTo>
                    <a:pt x="26809" y="191353"/>
                  </a:lnTo>
                  <a:lnTo>
                    <a:pt x="38976" y="246854"/>
                  </a:lnTo>
                  <a:lnTo>
                    <a:pt x="48204" y="302331"/>
                  </a:lnTo>
                  <a:lnTo>
                    <a:pt x="47135" y="362735"/>
                  </a:lnTo>
                  <a:lnTo>
                    <a:pt x="38189" y="416512"/>
                  </a:lnTo>
                  <a:lnTo>
                    <a:pt x="25823" y="447007"/>
                  </a:lnTo>
                  <a:lnTo>
                    <a:pt x="19951" y="450557"/>
                  </a:lnTo>
                  <a:lnTo>
                    <a:pt x="13262" y="450150"/>
                  </a:lnTo>
                  <a:lnTo>
                    <a:pt x="6030" y="447105"/>
                  </a:lnTo>
                  <a:lnTo>
                    <a:pt x="2133" y="439528"/>
                  </a:lnTo>
                  <a:lnTo>
                    <a:pt x="0" y="380894"/>
                  </a:lnTo>
                  <a:lnTo>
                    <a:pt x="6553" y="329150"/>
                  </a:lnTo>
                  <a:lnTo>
                    <a:pt x="16528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296212" y="2879083"/>
              <a:ext cx="183575" cy="376292"/>
            </a:xfrm>
            <a:custGeom>
              <a:avLst/>
              <a:gdLst/>
              <a:ahLst/>
              <a:cxnLst/>
              <a:rect l="0" t="0" r="0" b="0"/>
              <a:pathLst>
                <a:path w="183575" h="376292">
                  <a:moveTo>
                    <a:pt x="23362" y="0"/>
                  </a:moveTo>
                  <a:lnTo>
                    <a:pt x="16719" y="60452"/>
                  </a:lnTo>
                  <a:lnTo>
                    <a:pt x="6504" y="113643"/>
                  </a:lnTo>
                  <a:lnTo>
                    <a:pt x="0" y="173562"/>
                  </a:lnTo>
                  <a:lnTo>
                    <a:pt x="3291" y="224319"/>
                  </a:lnTo>
                  <a:lnTo>
                    <a:pt x="13610" y="276032"/>
                  </a:lnTo>
                  <a:lnTo>
                    <a:pt x="22418" y="292492"/>
                  </a:lnTo>
                  <a:lnTo>
                    <a:pt x="29205" y="296696"/>
                  </a:lnTo>
                  <a:lnTo>
                    <a:pt x="46607" y="298902"/>
                  </a:lnTo>
                  <a:lnTo>
                    <a:pt x="64203" y="291870"/>
                  </a:lnTo>
                  <a:lnTo>
                    <a:pt x="79421" y="279499"/>
                  </a:lnTo>
                  <a:lnTo>
                    <a:pt x="89266" y="264755"/>
                  </a:lnTo>
                  <a:lnTo>
                    <a:pt x="91792" y="246491"/>
                  </a:lnTo>
                  <a:lnTo>
                    <a:pt x="91172" y="236443"/>
                  </a:lnTo>
                  <a:lnTo>
                    <a:pt x="83085" y="220347"/>
                  </a:lnTo>
                  <a:lnTo>
                    <a:pt x="77046" y="213467"/>
                  </a:lnTo>
                  <a:lnTo>
                    <a:pt x="74869" y="212578"/>
                  </a:lnTo>
                  <a:lnTo>
                    <a:pt x="77381" y="221452"/>
                  </a:lnTo>
                  <a:lnTo>
                    <a:pt x="138583" y="280649"/>
                  </a:lnTo>
                  <a:lnTo>
                    <a:pt x="172220" y="323640"/>
                  </a:lnTo>
                  <a:lnTo>
                    <a:pt x="181361" y="344778"/>
                  </a:lnTo>
                  <a:lnTo>
                    <a:pt x="183574" y="364035"/>
                  </a:lnTo>
                  <a:lnTo>
                    <a:pt x="182871" y="373053"/>
                  </a:lnTo>
                  <a:lnTo>
                    <a:pt x="181476" y="376291"/>
                  </a:lnTo>
                  <a:lnTo>
                    <a:pt x="179622" y="375676"/>
                  </a:lnTo>
                  <a:lnTo>
                    <a:pt x="175097" y="366672"/>
                  </a:lnTo>
                  <a:lnTo>
                    <a:pt x="161939" y="315941"/>
                  </a:lnTo>
                  <a:lnTo>
                    <a:pt x="144287" y="265674"/>
                  </a:lnTo>
                  <a:lnTo>
                    <a:pt x="123215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277455" y="2971299"/>
              <a:ext cx="158615" cy="15958"/>
            </a:xfrm>
            <a:custGeom>
              <a:avLst/>
              <a:gdLst/>
              <a:ahLst/>
              <a:cxnLst/>
              <a:rect l="0" t="0" r="0" b="0"/>
              <a:pathLst>
                <a:path w="158615" h="15958">
                  <a:moveTo>
                    <a:pt x="8835" y="15957"/>
                  </a:moveTo>
                  <a:lnTo>
                    <a:pt x="0" y="7123"/>
                  </a:lnTo>
                  <a:lnTo>
                    <a:pt x="2945" y="4520"/>
                  </a:lnTo>
                  <a:lnTo>
                    <a:pt x="62369" y="0"/>
                  </a:lnTo>
                  <a:lnTo>
                    <a:pt x="120223" y="8457"/>
                  </a:lnTo>
                  <a:lnTo>
                    <a:pt x="158614" y="159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63833" y="3236888"/>
            <a:ext cx="540869" cy="423754"/>
            <a:chOff x="7563833" y="3236888"/>
            <a:chExt cx="540869" cy="423754"/>
          </a:xfrm>
        </p:grpSpPr>
        <p:sp>
          <p:nvSpPr>
            <p:cNvPr id="59" name="Freeform 58"/>
            <p:cNvSpPr/>
            <p:nvPr/>
          </p:nvSpPr>
          <p:spPr>
            <a:xfrm>
              <a:off x="7597117" y="3236888"/>
              <a:ext cx="58249" cy="332843"/>
            </a:xfrm>
            <a:custGeom>
              <a:avLst/>
              <a:gdLst/>
              <a:ahLst/>
              <a:cxnLst/>
              <a:rect l="0" t="0" r="0" b="0"/>
              <a:pathLst>
                <a:path w="58249" h="332843">
                  <a:moveTo>
                    <a:pt x="58248" y="0"/>
                  </a:moveTo>
                  <a:lnTo>
                    <a:pt x="44979" y="62491"/>
                  </a:lnTo>
                  <a:lnTo>
                    <a:pt x="37632" y="119097"/>
                  </a:lnTo>
                  <a:lnTo>
                    <a:pt x="33856" y="174719"/>
                  </a:lnTo>
                  <a:lnTo>
                    <a:pt x="26749" y="234722"/>
                  </a:lnTo>
                  <a:lnTo>
                    <a:pt x="20899" y="286545"/>
                  </a:lnTo>
                  <a:lnTo>
                    <a:pt x="13486" y="320665"/>
                  </a:lnTo>
                  <a:lnTo>
                    <a:pt x="10840" y="326573"/>
                  </a:lnTo>
                  <a:lnTo>
                    <a:pt x="8151" y="329587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563833" y="3353383"/>
              <a:ext cx="91533" cy="33285"/>
            </a:xfrm>
            <a:custGeom>
              <a:avLst/>
              <a:gdLst/>
              <a:ahLst/>
              <a:cxnLst/>
              <a:rect l="0" t="0" r="0" b="0"/>
              <a:pathLst>
                <a:path w="91533" h="33285">
                  <a:moveTo>
                    <a:pt x="0" y="33284"/>
                  </a:moveTo>
                  <a:lnTo>
                    <a:pt x="17669" y="33284"/>
                  </a:lnTo>
                  <a:lnTo>
                    <a:pt x="73101" y="11541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696970" y="3386667"/>
              <a:ext cx="77602" cy="183064"/>
            </a:xfrm>
            <a:custGeom>
              <a:avLst/>
              <a:gdLst/>
              <a:ahLst/>
              <a:cxnLst/>
              <a:rect l="0" t="0" r="0" b="0"/>
              <a:pathLst>
                <a:path w="77602" h="183064">
                  <a:moveTo>
                    <a:pt x="0" y="0"/>
                  </a:moveTo>
                  <a:lnTo>
                    <a:pt x="5718" y="22703"/>
                  </a:lnTo>
                  <a:lnTo>
                    <a:pt x="7807" y="75264"/>
                  </a:lnTo>
                  <a:lnTo>
                    <a:pt x="9177" y="137637"/>
                  </a:lnTo>
                  <a:lnTo>
                    <a:pt x="12708" y="160408"/>
                  </a:lnTo>
                  <a:lnTo>
                    <a:pt x="15869" y="164261"/>
                  </a:lnTo>
                  <a:lnTo>
                    <a:pt x="19825" y="163132"/>
                  </a:lnTo>
                  <a:lnTo>
                    <a:pt x="24311" y="158681"/>
                  </a:lnTo>
                  <a:lnTo>
                    <a:pt x="53595" y="101095"/>
                  </a:lnTo>
                  <a:lnTo>
                    <a:pt x="64193" y="87769"/>
                  </a:lnTo>
                  <a:lnTo>
                    <a:pt x="68682" y="86249"/>
                  </a:lnTo>
                  <a:lnTo>
                    <a:pt x="72601" y="88010"/>
                  </a:lnTo>
                  <a:lnTo>
                    <a:pt x="76138" y="91957"/>
                  </a:lnTo>
                  <a:lnTo>
                    <a:pt x="77601" y="106205"/>
                  </a:lnTo>
                  <a:lnTo>
                    <a:pt x="75127" y="166168"/>
                  </a:lnTo>
                  <a:lnTo>
                    <a:pt x="74889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845690" y="3345061"/>
              <a:ext cx="109233" cy="199616"/>
            </a:xfrm>
            <a:custGeom>
              <a:avLst/>
              <a:gdLst/>
              <a:ahLst/>
              <a:cxnLst/>
              <a:rect l="0" t="0" r="0" b="0"/>
              <a:pathLst>
                <a:path w="109233" h="199616">
                  <a:moveTo>
                    <a:pt x="1058" y="0"/>
                  </a:moveTo>
                  <a:lnTo>
                    <a:pt x="12640" y="34745"/>
                  </a:lnTo>
                  <a:lnTo>
                    <a:pt x="22848" y="48110"/>
                  </a:lnTo>
                  <a:lnTo>
                    <a:pt x="54265" y="76500"/>
                  </a:lnTo>
                  <a:lnTo>
                    <a:pt x="69085" y="84235"/>
                  </a:lnTo>
                  <a:lnTo>
                    <a:pt x="71372" y="88516"/>
                  </a:lnTo>
                  <a:lnTo>
                    <a:pt x="70125" y="93220"/>
                  </a:lnTo>
                  <a:lnTo>
                    <a:pt x="61341" y="103377"/>
                  </a:lnTo>
                  <a:lnTo>
                    <a:pt x="12395" y="151452"/>
                  </a:lnTo>
                  <a:lnTo>
                    <a:pt x="0" y="179656"/>
                  </a:lnTo>
                  <a:lnTo>
                    <a:pt x="1278" y="187263"/>
                  </a:lnTo>
                  <a:lnTo>
                    <a:pt x="5828" y="193260"/>
                  </a:lnTo>
                  <a:lnTo>
                    <a:pt x="12559" y="198182"/>
                  </a:lnTo>
                  <a:lnTo>
                    <a:pt x="19820" y="199615"/>
                  </a:lnTo>
                  <a:lnTo>
                    <a:pt x="35284" y="196275"/>
                  </a:lnTo>
                  <a:lnTo>
                    <a:pt x="55167" y="183999"/>
                  </a:lnTo>
                  <a:lnTo>
                    <a:pt x="72770" y="164233"/>
                  </a:lnTo>
                  <a:lnTo>
                    <a:pt x="74754" y="163113"/>
                  </a:lnTo>
                  <a:lnTo>
                    <a:pt x="72027" y="171731"/>
                  </a:lnTo>
                  <a:lnTo>
                    <a:pt x="73334" y="174584"/>
                  </a:lnTo>
                  <a:lnTo>
                    <a:pt x="76979" y="175562"/>
                  </a:lnTo>
                  <a:lnTo>
                    <a:pt x="82183" y="175288"/>
                  </a:lnTo>
                  <a:lnTo>
                    <a:pt x="87501" y="170484"/>
                  </a:lnTo>
                  <a:lnTo>
                    <a:pt x="109232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021815" y="3293058"/>
              <a:ext cx="82887" cy="367584"/>
            </a:xfrm>
            <a:custGeom>
              <a:avLst/>
              <a:gdLst/>
              <a:ahLst/>
              <a:cxnLst/>
              <a:rect l="0" t="0" r="0" b="0"/>
              <a:pathLst>
                <a:path w="82887" h="367584">
                  <a:moveTo>
                    <a:pt x="57923" y="110251"/>
                  </a:moveTo>
                  <a:lnTo>
                    <a:pt x="74781" y="49403"/>
                  </a:lnTo>
                  <a:lnTo>
                    <a:pt x="81286" y="7111"/>
                  </a:lnTo>
                  <a:lnTo>
                    <a:pt x="79970" y="1734"/>
                  </a:lnTo>
                  <a:lnTo>
                    <a:pt x="77244" y="0"/>
                  </a:lnTo>
                  <a:lnTo>
                    <a:pt x="73578" y="692"/>
                  </a:lnTo>
                  <a:lnTo>
                    <a:pt x="59582" y="10502"/>
                  </a:lnTo>
                  <a:lnTo>
                    <a:pt x="48141" y="29536"/>
                  </a:lnTo>
                  <a:lnTo>
                    <a:pt x="27490" y="91152"/>
                  </a:lnTo>
                  <a:lnTo>
                    <a:pt x="10777" y="149962"/>
                  </a:lnTo>
                  <a:lnTo>
                    <a:pt x="1319" y="204672"/>
                  </a:lnTo>
                  <a:lnTo>
                    <a:pt x="0" y="262244"/>
                  </a:lnTo>
                  <a:lnTo>
                    <a:pt x="1620" y="308763"/>
                  </a:lnTo>
                  <a:lnTo>
                    <a:pt x="8553" y="334697"/>
                  </a:lnTo>
                  <a:lnTo>
                    <a:pt x="20263" y="353620"/>
                  </a:lnTo>
                  <a:lnTo>
                    <a:pt x="27269" y="361255"/>
                  </a:lnTo>
                  <a:lnTo>
                    <a:pt x="34713" y="365420"/>
                  </a:lnTo>
                  <a:lnTo>
                    <a:pt x="50381" y="367583"/>
                  </a:lnTo>
                  <a:lnTo>
                    <a:pt x="82886" y="3598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40657" y="3777756"/>
            <a:ext cx="580834" cy="691192"/>
            <a:chOff x="7440657" y="3777756"/>
            <a:chExt cx="580834" cy="691192"/>
          </a:xfrm>
        </p:grpSpPr>
        <p:sp>
          <p:nvSpPr>
            <p:cNvPr id="65" name="Freeform 64"/>
            <p:cNvSpPr/>
            <p:nvPr/>
          </p:nvSpPr>
          <p:spPr>
            <a:xfrm>
              <a:off x="7688649" y="3777756"/>
              <a:ext cx="199706" cy="374448"/>
            </a:xfrm>
            <a:custGeom>
              <a:avLst/>
              <a:gdLst/>
              <a:ahLst/>
              <a:cxnLst/>
              <a:rect l="0" t="0" r="0" b="0"/>
              <a:pathLst>
                <a:path w="199706" h="374448">
                  <a:moveTo>
                    <a:pt x="199705" y="0"/>
                  </a:moveTo>
                  <a:lnTo>
                    <a:pt x="165988" y="38648"/>
                  </a:lnTo>
                  <a:lnTo>
                    <a:pt x="131981" y="99679"/>
                  </a:lnTo>
                  <a:lnTo>
                    <a:pt x="107656" y="152142"/>
                  </a:lnTo>
                  <a:lnTo>
                    <a:pt x="97773" y="169320"/>
                  </a:lnTo>
                  <a:lnTo>
                    <a:pt x="76476" y="226911"/>
                  </a:lnTo>
                  <a:lnTo>
                    <a:pt x="48692" y="289547"/>
                  </a:lnTo>
                  <a:lnTo>
                    <a:pt x="14558" y="348461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440657" y="4160524"/>
              <a:ext cx="98214" cy="158937"/>
            </a:xfrm>
            <a:custGeom>
              <a:avLst/>
              <a:gdLst/>
              <a:ahLst/>
              <a:cxnLst/>
              <a:rect l="0" t="0" r="0" b="0"/>
              <a:pathLst>
                <a:path w="98214" h="158937">
                  <a:moveTo>
                    <a:pt x="39965" y="0"/>
                  </a:moveTo>
                  <a:lnTo>
                    <a:pt x="23107" y="57162"/>
                  </a:lnTo>
                  <a:lnTo>
                    <a:pt x="3895" y="116431"/>
                  </a:lnTo>
                  <a:lnTo>
                    <a:pt x="0" y="150274"/>
                  </a:lnTo>
                  <a:lnTo>
                    <a:pt x="1303" y="156581"/>
                  </a:lnTo>
                  <a:lnTo>
                    <a:pt x="4020" y="158936"/>
                  </a:lnTo>
                  <a:lnTo>
                    <a:pt x="7681" y="158658"/>
                  </a:lnTo>
                  <a:lnTo>
                    <a:pt x="16679" y="153417"/>
                  </a:lnTo>
                  <a:lnTo>
                    <a:pt x="26842" y="143075"/>
                  </a:lnTo>
                  <a:lnTo>
                    <a:pt x="64972" y="83386"/>
                  </a:lnTo>
                  <a:lnTo>
                    <a:pt x="93286" y="42352"/>
                  </a:lnTo>
                  <a:lnTo>
                    <a:pt x="9821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560531" y="4210450"/>
              <a:ext cx="51066" cy="90574"/>
            </a:xfrm>
            <a:custGeom>
              <a:avLst/>
              <a:gdLst/>
              <a:ahLst/>
              <a:cxnLst/>
              <a:rect l="0" t="0" r="0" b="0"/>
              <a:pathLst>
                <a:path w="51066" h="90574">
                  <a:moveTo>
                    <a:pt x="28265" y="8322"/>
                  </a:moveTo>
                  <a:lnTo>
                    <a:pt x="15903" y="22532"/>
                  </a:lnTo>
                  <a:lnTo>
                    <a:pt x="726" y="59023"/>
                  </a:lnTo>
                  <a:lnTo>
                    <a:pt x="0" y="75235"/>
                  </a:lnTo>
                  <a:lnTo>
                    <a:pt x="1100" y="83441"/>
                  </a:lnTo>
                  <a:lnTo>
                    <a:pt x="4608" y="87987"/>
                  </a:lnTo>
                  <a:lnTo>
                    <a:pt x="9720" y="90093"/>
                  </a:lnTo>
                  <a:lnTo>
                    <a:pt x="15901" y="90573"/>
                  </a:lnTo>
                  <a:lnTo>
                    <a:pt x="21871" y="88119"/>
                  </a:lnTo>
                  <a:lnTo>
                    <a:pt x="33436" y="77996"/>
                  </a:lnTo>
                  <a:lnTo>
                    <a:pt x="45926" y="56703"/>
                  </a:lnTo>
                  <a:lnTo>
                    <a:pt x="51065" y="28409"/>
                  </a:lnTo>
                  <a:lnTo>
                    <a:pt x="47336" y="12319"/>
                  </a:lnTo>
                  <a:lnTo>
                    <a:pt x="41363" y="1777"/>
                  </a:lnTo>
                  <a:lnTo>
                    <a:pt x="39771" y="260"/>
                  </a:lnTo>
                  <a:lnTo>
                    <a:pt x="3658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650042" y="4252056"/>
              <a:ext cx="80213" cy="116495"/>
            </a:xfrm>
            <a:custGeom>
              <a:avLst/>
              <a:gdLst/>
              <a:ahLst/>
              <a:cxnLst/>
              <a:rect l="0" t="0" r="0" b="0"/>
              <a:pathLst>
                <a:path w="80213" h="116495">
                  <a:moveTo>
                    <a:pt x="30285" y="0"/>
                  </a:moveTo>
                  <a:lnTo>
                    <a:pt x="3748" y="43504"/>
                  </a:lnTo>
                  <a:lnTo>
                    <a:pt x="0" y="63097"/>
                  </a:lnTo>
                  <a:lnTo>
                    <a:pt x="2699" y="69802"/>
                  </a:lnTo>
                  <a:lnTo>
                    <a:pt x="8196" y="74271"/>
                  </a:lnTo>
                  <a:lnTo>
                    <a:pt x="15559" y="77251"/>
                  </a:lnTo>
                  <a:lnTo>
                    <a:pt x="23242" y="77388"/>
                  </a:lnTo>
                  <a:lnTo>
                    <a:pt x="39174" y="72610"/>
                  </a:lnTo>
                  <a:lnTo>
                    <a:pt x="43608" y="73370"/>
                  </a:lnTo>
                  <a:lnTo>
                    <a:pt x="45639" y="76650"/>
                  </a:lnTo>
                  <a:lnTo>
                    <a:pt x="51090" y="106261"/>
                  </a:lnTo>
                  <a:lnTo>
                    <a:pt x="55250" y="111521"/>
                  </a:lnTo>
                  <a:lnTo>
                    <a:pt x="60797" y="114103"/>
                  </a:lnTo>
                  <a:lnTo>
                    <a:pt x="80212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753347" y="4272384"/>
              <a:ext cx="268144" cy="196564"/>
            </a:xfrm>
            <a:custGeom>
              <a:avLst/>
              <a:gdLst/>
              <a:ahLst/>
              <a:cxnLst/>
              <a:rect l="0" t="0" r="0" b="0"/>
              <a:pathLst>
                <a:path w="268144" h="196564">
                  <a:moveTo>
                    <a:pt x="35154" y="46240"/>
                  </a:moveTo>
                  <a:lnTo>
                    <a:pt x="7692" y="75551"/>
                  </a:lnTo>
                  <a:lnTo>
                    <a:pt x="452" y="89778"/>
                  </a:lnTo>
                  <a:lnTo>
                    <a:pt x="0" y="97454"/>
                  </a:lnTo>
                  <a:lnTo>
                    <a:pt x="4429" y="113381"/>
                  </a:lnTo>
                  <a:lnTo>
                    <a:pt x="10972" y="118737"/>
                  </a:lnTo>
                  <a:lnTo>
                    <a:pt x="30570" y="124689"/>
                  </a:lnTo>
                  <a:lnTo>
                    <a:pt x="40419" y="123502"/>
                  </a:lnTo>
                  <a:lnTo>
                    <a:pt x="84678" y="98705"/>
                  </a:lnTo>
                  <a:lnTo>
                    <a:pt x="105507" y="77811"/>
                  </a:lnTo>
                  <a:lnTo>
                    <a:pt x="118972" y="54053"/>
                  </a:lnTo>
                  <a:lnTo>
                    <a:pt x="120793" y="35228"/>
                  </a:lnTo>
                  <a:lnTo>
                    <a:pt x="117594" y="16383"/>
                  </a:lnTo>
                  <a:lnTo>
                    <a:pt x="110009" y="1843"/>
                  </a:lnTo>
                  <a:lnTo>
                    <a:pt x="108172" y="0"/>
                  </a:lnTo>
                  <a:lnTo>
                    <a:pt x="107871" y="1545"/>
                  </a:lnTo>
                  <a:lnTo>
                    <a:pt x="124152" y="60808"/>
                  </a:lnTo>
                  <a:lnTo>
                    <a:pt x="130456" y="88156"/>
                  </a:lnTo>
                  <a:lnTo>
                    <a:pt x="122947" y="136534"/>
                  </a:lnTo>
                  <a:lnTo>
                    <a:pt x="115305" y="162368"/>
                  </a:lnTo>
                  <a:lnTo>
                    <a:pt x="116325" y="168962"/>
                  </a:lnTo>
                  <a:lnTo>
                    <a:pt x="119779" y="174283"/>
                  </a:lnTo>
                  <a:lnTo>
                    <a:pt x="124855" y="178754"/>
                  </a:lnTo>
                  <a:lnTo>
                    <a:pt x="131013" y="180811"/>
                  </a:lnTo>
                  <a:lnTo>
                    <a:pt x="145251" y="180631"/>
                  </a:lnTo>
                  <a:lnTo>
                    <a:pt x="151082" y="182986"/>
                  </a:lnTo>
                  <a:lnTo>
                    <a:pt x="160026" y="193000"/>
                  </a:lnTo>
                  <a:lnTo>
                    <a:pt x="165555" y="195856"/>
                  </a:lnTo>
                  <a:lnTo>
                    <a:pt x="179094" y="196563"/>
                  </a:lnTo>
                  <a:lnTo>
                    <a:pt x="239799" y="182782"/>
                  </a:lnTo>
                  <a:lnTo>
                    <a:pt x="268143" y="1793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378086" y="4559934"/>
            <a:ext cx="1334052" cy="765538"/>
            <a:chOff x="7378086" y="4559934"/>
            <a:chExt cx="1334052" cy="765538"/>
          </a:xfrm>
        </p:grpSpPr>
        <p:sp>
          <p:nvSpPr>
            <p:cNvPr id="71" name="Freeform 70"/>
            <p:cNvSpPr/>
            <p:nvPr/>
          </p:nvSpPr>
          <p:spPr>
            <a:xfrm>
              <a:off x="7378086" y="4559934"/>
              <a:ext cx="100520" cy="324871"/>
            </a:xfrm>
            <a:custGeom>
              <a:avLst/>
              <a:gdLst/>
              <a:ahLst/>
              <a:cxnLst/>
              <a:rect l="0" t="0" r="0" b="0"/>
              <a:pathLst>
                <a:path w="100520" h="324871">
                  <a:moveTo>
                    <a:pt x="94215" y="0"/>
                  </a:moveTo>
                  <a:lnTo>
                    <a:pt x="59513" y="58681"/>
                  </a:lnTo>
                  <a:lnTo>
                    <a:pt x="35416" y="118013"/>
                  </a:lnTo>
                  <a:lnTo>
                    <a:pt x="18087" y="172269"/>
                  </a:lnTo>
                  <a:lnTo>
                    <a:pt x="2886" y="229833"/>
                  </a:lnTo>
                  <a:lnTo>
                    <a:pt x="44" y="239206"/>
                  </a:lnTo>
                  <a:lnTo>
                    <a:pt x="0" y="242681"/>
                  </a:lnTo>
                  <a:lnTo>
                    <a:pt x="1819" y="242224"/>
                  </a:lnTo>
                  <a:lnTo>
                    <a:pt x="38048" y="203202"/>
                  </a:lnTo>
                  <a:lnTo>
                    <a:pt x="46600" y="201112"/>
                  </a:lnTo>
                  <a:lnTo>
                    <a:pt x="65965" y="203721"/>
                  </a:lnTo>
                  <a:lnTo>
                    <a:pt x="73532" y="207930"/>
                  </a:lnTo>
                  <a:lnTo>
                    <a:pt x="84407" y="220003"/>
                  </a:lnTo>
                  <a:lnTo>
                    <a:pt x="95726" y="246811"/>
                  </a:lnTo>
                  <a:lnTo>
                    <a:pt x="100519" y="278177"/>
                  </a:lnTo>
                  <a:lnTo>
                    <a:pt x="96709" y="294986"/>
                  </a:lnTo>
                  <a:lnTo>
                    <a:pt x="87927" y="308621"/>
                  </a:lnTo>
                  <a:lnTo>
                    <a:pt x="74778" y="320844"/>
                  </a:lnTo>
                  <a:lnTo>
                    <a:pt x="66464" y="323919"/>
                  </a:lnTo>
                  <a:lnTo>
                    <a:pt x="47365" y="324870"/>
                  </a:lnTo>
                  <a:lnTo>
                    <a:pt x="31480" y="319745"/>
                  </a:lnTo>
                  <a:lnTo>
                    <a:pt x="24654" y="315790"/>
                  </a:lnTo>
                  <a:lnTo>
                    <a:pt x="20105" y="309455"/>
                  </a:lnTo>
                  <a:lnTo>
                    <a:pt x="15050" y="292554"/>
                  </a:lnTo>
                  <a:lnTo>
                    <a:pt x="16475" y="283794"/>
                  </a:lnTo>
                  <a:lnTo>
                    <a:pt x="33761" y="254736"/>
                  </a:lnTo>
                  <a:lnTo>
                    <a:pt x="44289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497265" y="4776282"/>
              <a:ext cx="116495" cy="204417"/>
            </a:xfrm>
            <a:custGeom>
              <a:avLst/>
              <a:gdLst/>
              <a:ahLst/>
              <a:cxnLst/>
              <a:rect l="0" t="0" r="0" b="0"/>
              <a:pathLst>
                <a:path w="116495" h="204417">
                  <a:moveTo>
                    <a:pt x="0" y="0"/>
                  </a:moveTo>
                  <a:lnTo>
                    <a:pt x="8834" y="8834"/>
                  </a:lnTo>
                  <a:lnTo>
                    <a:pt x="10512" y="14210"/>
                  </a:lnTo>
                  <a:lnTo>
                    <a:pt x="8456" y="35954"/>
                  </a:lnTo>
                  <a:lnTo>
                    <a:pt x="3841" y="64483"/>
                  </a:lnTo>
                  <a:lnTo>
                    <a:pt x="5713" y="82283"/>
                  </a:lnTo>
                  <a:lnTo>
                    <a:pt x="8432" y="86291"/>
                  </a:lnTo>
                  <a:lnTo>
                    <a:pt x="12093" y="87113"/>
                  </a:lnTo>
                  <a:lnTo>
                    <a:pt x="16383" y="85812"/>
                  </a:lnTo>
                  <a:lnTo>
                    <a:pt x="31255" y="75146"/>
                  </a:lnTo>
                  <a:lnTo>
                    <a:pt x="36554" y="74136"/>
                  </a:lnTo>
                  <a:lnTo>
                    <a:pt x="41937" y="75312"/>
                  </a:lnTo>
                  <a:lnTo>
                    <a:pt x="47373" y="77945"/>
                  </a:lnTo>
                  <a:lnTo>
                    <a:pt x="50074" y="83398"/>
                  </a:lnTo>
                  <a:lnTo>
                    <a:pt x="50608" y="99320"/>
                  </a:lnTo>
                  <a:lnTo>
                    <a:pt x="43430" y="159490"/>
                  </a:lnTo>
                  <a:lnTo>
                    <a:pt x="44265" y="183681"/>
                  </a:lnTo>
                  <a:lnTo>
                    <a:pt x="50800" y="200596"/>
                  </a:lnTo>
                  <a:lnTo>
                    <a:pt x="55131" y="203997"/>
                  </a:lnTo>
                  <a:lnTo>
                    <a:pt x="59868" y="204416"/>
                  </a:lnTo>
                  <a:lnTo>
                    <a:pt x="64875" y="202845"/>
                  </a:lnTo>
                  <a:lnTo>
                    <a:pt x="75369" y="193705"/>
                  </a:lnTo>
                  <a:lnTo>
                    <a:pt x="89208" y="172964"/>
                  </a:lnTo>
                  <a:lnTo>
                    <a:pt x="101629" y="151717"/>
                  </a:lnTo>
                  <a:lnTo>
                    <a:pt x="112090" y="136176"/>
                  </a:lnTo>
                  <a:lnTo>
                    <a:pt x="116494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525632" y="4867813"/>
              <a:ext cx="171339" cy="349688"/>
            </a:xfrm>
            <a:custGeom>
              <a:avLst/>
              <a:gdLst/>
              <a:ahLst/>
              <a:cxnLst/>
              <a:rect l="0" t="0" r="0" b="0"/>
              <a:pathLst>
                <a:path w="171339" h="349688">
                  <a:moveTo>
                    <a:pt x="113090" y="0"/>
                  </a:moveTo>
                  <a:lnTo>
                    <a:pt x="96231" y="59627"/>
                  </a:lnTo>
                  <a:lnTo>
                    <a:pt x="89729" y="102899"/>
                  </a:lnTo>
                  <a:lnTo>
                    <a:pt x="92893" y="111129"/>
                  </a:lnTo>
                  <a:lnTo>
                    <a:pt x="98700" y="117540"/>
                  </a:lnTo>
                  <a:lnTo>
                    <a:pt x="106271" y="122739"/>
                  </a:lnTo>
                  <a:lnTo>
                    <a:pt x="113167" y="124356"/>
                  </a:lnTo>
                  <a:lnTo>
                    <a:pt x="119614" y="123585"/>
                  </a:lnTo>
                  <a:lnTo>
                    <a:pt x="125761" y="121222"/>
                  </a:lnTo>
                  <a:lnTo>
                    <a:pt x="143246" y="104644"/>
                  </a:lnTo>
                  <a:lnTo>
                    <a:pt x="145213" y="103971"/>
                  </a:lnTo>
                  <a:lnTo>
                    <a:pt x="129583" y="157822"/>
                  </a:lnTo>
                  <a:lnTo>
                    <a:pt x="114919" y="216893"/>
                  </a:lnTo>
                  <a:lnTo>
                    <a:pt x="94829" y="279153"/>
                  </a:lnTo>
                  <a:lnTo>
                    <a:pt x="77492" y="328146"/>
                  </a:lnTo>
                  <a:lnTo>
                    <a:pt x="66758" y="340925"/>
                  </a:lnTo>
                  <a:lnTo>
                    <a:pt x="52742" y="349687"/>
                  </a:lnTo>
                  <a:lnTo>
                    <a:pt x="45121" y="349619"/>
                  </a:lnTo>
                  <a:lnTo>
                    <a:pt x="29257" y="342148"/>
                  </a:lnTo>
                  <a:lnTo>
                    <a:pt x="9149" y="322348"/>
                  </a:lnTo>
                  <a:lnTo>
                    <a:pt x="2175" y="304448"/>
                  </a:lnTo>
                  <a:lnTo>
                    <a:pt x="0" y="284164"/>
                  </a:lnTo>
                  <a:lnTo>
                    <a:pt x="2115" y="262822"/>
                  </a:lnTo>
                  <a:lnTo>
                    <a:pt x="8603" y="245941"/>
                  </a:lnTo>
                  <a:lnTo>
                    <a:pt x="12921" y="238850"/>
                  </a:lnTo>
                  <a:lnTo>
                    <a:pt x="25116" y="228506"/>
                  </a:lnTo>
                  <a:lnTo>
                    <a:pt x="32252" y="224453"/>
                  </a:lnTo>
                  <a:lnTo>
                    <a:pt x="52507" y="222415"/>
                  </a:lnTo>
                  <a:lnTo>
                    <a:pt x="75995" y="226441"/>
                  </a:lnTo>
                  <a:lnTo>
                    <a:pt x="136787" y="254865"/>
                  </a:lnTo>
                  <a:lnTo>
                    <a:pt x="171338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839957" y="4859492"/>
              <a:ext cx="67076" cy="224808"/>
            </a:xfrm>
            <a:custGeom>
              <a:avLst/>
              <a:gdLst/>
              <a:ahLst/>
              <a:cxnLst/>
              <a:rect l="0" t="0" r="0" b="0"/>
              <a:pathLst>
                <a:path w="67076" h="224808">
                  <a:moveTo>
                    <a:pt x="23434" y="0"/>
                  </a:moveTo>
                  <a:lnTo>
                    <a:pt x="20968" y="33741"/>
                  </a:lnTo>
                  <a:lnTo>
                    <a:pt x="13161" y="89837"/>
                  </a:lnTo>
                  <a:lnTo>
                    <a:pt x="764" y="150361"/>
                  </a:lnTo>
                  <a:lnTo>
                    <a:pt x="0" y="161262"/>
                  </a:lnTo>
                  <a:lnTo>
                    <a:pt x="1340" y="165755"/>
                  </a:lnTo>
                  <a:lnTo>
                    <a:pt x="4082" y="165977"/>
                  </a:lnTo>
                  <a:lnTo>
                    <a:pt x="19241" y="157968"/>
                  </a:lnTo>
                  <a:lnTo>
                    <a:pt x="26186" y="155239"/>
                  </a:lnTo>
                  <a:lnTo>
                    <a:pt x="41299" y="154671"/>
                  </a:lnTo>
                  <a:lnTo>
                    <a:pt x="49212" y="155814"/>
                  </a:lnTo>
                  <a:lnTo>
                    <a:pt x="55412" y="160274"/>
                  </a:lnTo>
                  <a:lnTo>
                    <a:pt x="64767" y="175092"/>
                  </a:lnTo>
                  <a:lnTo>
                    <a:pt x="67075" y="191540"/>
                  </a:lnTo>
                  <a:lnTo>
                    <a:pt x="64095" y="207171"/>
                  </a:lnTo>
                  <a:lnTo>
                    <a:pt x="56607" y="220282"/>
                  </a:lnTo>
                  <a:lnTo>
                    <a:pt x="51096" y="223593"/>
                  </a:lnTo>
                  <a:lnTo>
                    <a:pt x="37577" y="224807"/>
                  </a:lnTo>
                  <a:lnTo>
                    <a:pt x="31938" y="221987"/>
                  </a:lnTo>
                  <a:lnTo>
                    <a:pt x="23206" y="211458"/>
                  </a:lnTo>
                  <a:lnTo>
                    <a:pt x="22358" y="205691"/>
                  </a:lnTo>
                  <a:lnTo>
                    <a:pt x="23641" y="199998"/>
                  </a:lnTo>
                  <a:lnTo>
                    <a:pt x="40076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946071" y="4999683"/>
              <a:ext cx="166952" cy="89598"/>
            </a:xfrm>
            <a:custGeom>
              <a:avLst/>
              <a:gdLst/>
              <a:ahLst/>
              <a:cxnLst/>
              <a:rect l="0" t="0" r="0" b="0"/>
              <a:pathLst>
                <a:path w="166952" h="89598">
                  <a:moveTo>
                    <a:pt x="67099" y="9588"/>
                  </a:moveTo>
                  <a:lnTo>
                    <a:pt x="58264" y="753"/>
                  </a:lnTo>
                  <a:lnTo>
                    <a:pt x="51963" y="0"/>
                  </a:lnTo>
                  <a:lnTo>
                    <a:pt x="35101" y="4094"/>
                  </a:lnTo>
                  <a:lnTo>
                    <a:pt x="20209" y="17008"/>
                  </a:lnTo>
                  <a:lnTo>
                    <a:pt x="0" y="51015"/>
                  </a:lnTo>
                  <a:lnTo>
                    <a:pt x="177" y="57547"/>
                  </a:lnTo>
                  <a:lnTo>
                    <a:pt x="3068" y="62825"/>
                  </a:lnTo>
                  <a:lnTo>
                    <a:pt x="7769" y="67269"/>
                  </a:lnTo>
                  <a:lnTo>
                    <a:pt x="13677" y="68382"/>
                  </a:lnTo>
                  <a:lnTo>
                    <a:pt x="27638" y="64688"/>
                  </a:lnTo>
                  <a:lnTo>
                    <a:pt x="52559" y="47250"/>
                  </a:lnTo>
                  <a:lnTo>
                    <a:pt x="64026" y="36805"/>
                  </a:lnTo>
                  <a:lnTo>
                    <a:pt x="69673" y="35129"/>
                  </a:lnTo>
                  <a:lnTo>
                    <a:pt x="75287" y="35861"/>
                  </a:lnTo>
                  <a:lnTo>
                    <a:pt x="86455" y="41605"/>
                  </a:lnTo>
                  <a:lnTo>
                    <a:pt x="114243" y="65625"/>
                  </a:lnTo>
                  <a:lnTo>
                    <a:pt x="126473" y="86288"/>
                  </a:lnTo>
                  <a:lnTo>
                    <a:pt x="131644" y="89383"/>
                  </a:lnTo>
                  <a:lnTo>
                    <a:pt x="137867" y="89597"/>
                  </a:lnTo>
                  <a:lnTo>
                    <a:pt x="166951" y="844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143382" y="4955789"/>
              <a:ext cx="213940" cy="253188"/>
            </a:xfrm>
            <a:custGeom>
              <a:avLst/>
              <a:gdLst/>
              <a:ahLst/>
              <a:cxnLst/>
              <a:rect l="0" t="0" r="0" b="0"/>
              <a:pathLst>
                <a:path w="213940" h="253188">
                  <a:moveTo>
                    <a:pt x="61171" y="161656"/>
                  </a:moveTo>
                  <a:lnTo>
                    <a:pt x="46961" y="142651"/>
                  </a:lnTo>
                  <a:lnTo>
                    <a:pt x="33591" y="131328"/>
                  </a:lnTo>
                  <a:lnTo>
                    <a:pt x="15937" y="125062"/>
                  </a:lnTo>
                  <a:lnTo>
                    <a:pt x="6052" y="123392"/>
                  </a:lnTo>
                  <a:lnTo>
                    <a:pt x="1312" y="124127"/>
                  </a:lnTo>
                  <a:lnTo>
                    <a:pt x="0" y="126467"/>
                  </a:lnTo>
                  <a:lnTo>
                    <a:pt x="974" y="129875"/>
                  </a:lnTo>
                  <a:lnTo>
                    <a:pt x="4398" y="131223"/>
                  </a:lnTo>
                  <a:lnTo>
                    <a:pt x="15599" y="130256"/>
                  </a:lnTo>
                  <a:lnTo>
                    <a:pt x="61554" y="98209"/>
                  </a:lnTo>
                  <a:lnTo>
                    <a:pt x="87888" y="56736"/>
                  </a:lnTo>
                  <a:lnTo>
                    <a:pt x="102474" y="24038"/>
                  </a:lnTo>
                  <a:lnTo>
                    <a:pt x="103258" y="5263"/>
                  </a:lnTo>
                  <a:lnTo>
                    <a:pt x="101249" y="995"/>
                  </a:lnTo>
                  <a:lnTo>
                    <a:pt x="98060" y="0"/>
                  </a:lnTo>
                  <a:lnTo>
                    <a:pt x="94085" y="1185"/>
                  </a:lnTo>
                  <a:lnTo>
                    <a:pt x="75239" y="20523"/>
                  </a:lnTo>
                  <a:lnTo>
                    <a:pt x="60922" y="54092"/>
                  </a:lnTo>
                  <a:lnTo>
                    <a:pt x="55369" y="105926"/>
                  </a:lnTo>
                  <a:lnTo>
                    <a:pt x="60891" y="140418"/>
                  </a:lnTo>
                  <a:lnTo>
                    <a:pt x="69060" y="159613"/>
                  </a:lnTo>
                  <a:lnTo>
                    <a:pt x="75676" y="164917"/>
                  </a:lnTo>
                  <a:lnTo>
                    <a:pt x="92890" y="168344"/>
                  </a:lnTo>
                  <a:lnTo>
                    <a:pt x="107937" y="164320"/>
                  </a:lnTo>
                  <a:lnTo>
                    <a:pt x="132663" y="146670"/>
                  </a:lnTo>
                  <a:lnTo>
                    <a:pt x="135644" y="146118"/>
                  </a:lnTo>
                  <a:lnTo>
                    <a:pt x="136708" y="148523"/>
                  </a:lnTo>
                  <a:lnTo>
                    <a:pt x="136492" y="152901"/>
                  </a:lnTo>
                  <a:lnTo>
                    <a:pt x="141184" y="162695"/>
                  </a:lnTo>
                  <a:lnTo>
                    <a:pt x="145024" y="167896"/>
                  </a:lnTo>
                  <a:lnTo>
                    <a:pt x="156687" y="176140"/>
                  </a:lnTo>
                  <a:lnTo>
                    <a:pt x="163680" y="179633"/>
                  </a:lnTo>
                  <a:lnTo>
                    <a:pt x="178847" y="181049"/>
                  </a:lnTo>
                  <a:lnTo>
                    <a:pt x="186775" y="180132"/>
                  </a:lnTo>
                  <a:lnTo>
                    <a:pt x="192984" y="182294"/>
                  </a:lnTo>
                  <a:lnTo>
                    <a:pt x="202349" y="192093"/>
                  </a:lnTo>
                  <a:lnTo>
                    <a:pt x="212820" y="213204"/>
                  </a:lnTo>
                  <a:lnTo>
                    <a:pt x="213939" y="228945"/>
                  </a:lnTo>
                  <a:lnTo>
                    <a:pt x="211354" y="242413"/>
                  </a:lnTo>
                  <a:lnTo>
                    <a:pt x="209370" y="246004"/>
                  </a:lnTo>
                  <a:lnTo>
                    <a:pt x="202629" y="2531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437543" y="5050876"/>
              <a:ext cx="16643" cy="16644"/>
            </a:xfrm>
            <a:custGeom>
              <a:avLst/>
              <a:gdLst/>
              <a:ahLst/>
              <a:cxnLst/>
              <a:rect l="0" t="0" r="0" b="0"/>
              <a:pathLst>
                <a:path w="16643" h="16644">
                  <a:moveTo>
                    <a:pt x="0" y="0"/>
                  </a:moveTo>
                  <a:lnTo>
                    <a:pt x="16642" y="16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437624" y="5032695"/>
              <a:ext cx="110192" cy="184603"/>
            </a:xfrm>
            <a:custGeom>
              <a:avLst/>
              <a:gdLst/>
              <a:ahLst/>
              <a:cxnLst/>
              <a:rect l="0" t="0" r="0" b="0"/>
              <a:pathLst>
                <a:path w="110192" h="184603">
                  <a:moveTo>
                    <a:pt x="49846" y="126355"/>
                  </a:moveTo>
                  <a:lnTo>
                    <a:pt x="15100" y="137937"/>
                  </a:lnTo>
                  <a:lnTo>
                    <a:pt x="4201" y="148145"/>
                  </a:lnTo>
                  <a:lnTo>
                    <a:pt x="0" y="154750"/>
                  </a:lnTo>
                  <a:lnTo>
                    <a:pt x="897" y="158229"/>
                  </a:lnTo>
                  <a:lnTo>
                    <a:pt x="5194" y="159623"/>
                  </a:lnTo>
                  <a:lnTo>
                    <a:pt x="11756" y="159629"/>
                  </a:lnTo>
                  <a:lnTo>
                    <a:pt x="23979" y="154703"/>
                  </a:lnTo>
                  <a:lnTo>
                    <a:pt x="36500" y="144502"/>
                  </a:lnTo>
                  <a:lnTo>
                    <a:pt x="77700" y="91476"/>
                  </a:lnTo>
                  <a:lnTo>
                    <a:pt x="107960" y="32753"/>
                  </a:lnTo>
                  <a:lnTo>
                    <a:pt x="110191" y="12638"/>
                  </a:lnTo>
                  <a:lnTo>
                    <a:pt x="109492" y="3391"/>
                  </a:lnTo>
                  <a:lnTo>
                    <a:pt x="106251" y="0"/>
                  </a:lnTo>
                  <a:lnTo>
                    <a:pt x="101318" y="513"/>
                  </a:lnTo>
                  <a:lnTo>
                    <a:pt x="95255" y="3629"/>
                  </a:lnTo>
                  <a:lnTo>
                    <a:pt x="86053" y="16953"/>
                  </a:lnTo>
                  <a:lnTo>
                    <a:pt x="63884" y="76357"/>
                  </a:lnTo>
                  <a:lnTo>
                    <a:pt x="59296" y="127779"/>
                  </a:lnTo>
                  <a:lnTo>
                    <a:pt x="59426" y="161191"/>
                  </a:lnTo>
                  <a:lnTo>
                    <a:pt x="66487" y="1846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570680" y="5059197"/>
              <a:ext cx="74890" cy="191385"/>
            </a:xfrm>
            <a:custGeom>
              <a:avLst/>
              <a:gdLst/>
              <a:ahLst/>
              <a:cxnLst/>
              <a:rect l="0" t="0" r="0" b="0"/>
              <a:pathLst>
                <a:path w="74890" h="191385">
                  <a:moveTo>
                    <a:pt x="74889" y="0"/>
                  </a:moveTo>
                  <a:lnTo>
                    <a:pt x="61637" y="8835"/>
                  </a:lnTo>
                  <a:lnTo>
                    <a:pt x="52666" y="20569"/>
                  </a:lnTo>
                  <a:lnTo>
                    <a:pt x="36419" y="60614"/>
                  </a:lnTo>
                  <a:lnTo>
                    <a:pt x="22237" y="114250"/>
                  </a:lnTo>
                  <a:lnTo>
                    <a:pt x="8327" y="168511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587322" y="5075684"/>
              <a:ext cx="91532" cy="124972"/>
            </a:xfrm>
            <a:custGeom>
              <a:avLst/>
              <a:gdLst/>
              <a:ahLst/>
              <a:cxnLst/>
              <a:rect l="0" t="0" r="0" b="0"/>
              <a:pathLst>
                <a:path w="91532" h="124972">
                  <a:moveTo>
                    <a:pt x="0" y="66724"/>
                  </a:moveTo>
                  <a:lnTo>
                    <a:pt x="2465" y="32983"/>
                  </a:lnTo>
                  <a:lnTo>
                    <a:pt x="7567" y="17519"/>
                  </a:lnTo>
                  <a:lnTo>
                    <a:pt x="15999" y="4483"/>
                  </a:lnTo>
                  <a:lnTo>
                    <a:pt x="21761" y="1191"/>
                  </a:lnTo>
                  <a:lnTo>
                    <a:pt x="35559" y="0"/>
                  </a:lnTo>
                  <a:lnTo>
                    <a:pt x="41272" y="2825"/>
                  </a:lnTo>
                  <a:lnTo>
                    <a:pt x="50086" y="13361"/>
                  </a:lnTo>
                  <a:lnTo>
                    <a:pt x="69112" y="58832"/>
                  </a:lnTo>
                  <a:lnTo>
                    <a:pt x="79060" y="104185"/>
                  </a:lnTo>
                  <a:lnTo>
                    <a:pt x="91531" y="1249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648371" y="5042555"/>
              <a:ext cx="63767" cy="282917"/>
            </a:xfrm>
            <a:custGeom>
              <a:avLst/>
              <a:gdLst/>
              <a:ahLst/>
              <a:cxnLst/>
              <a:rect l="0" t="0" r="0" b="0"/>
              <a:pathLst>
                <a:path w="63767" h="282917">
                  <a:moveTo>
                    <a:pt x="63766" y="0"/>
                  </a:moveTo>
                  <a:lnTo>
                    <a:pt x="51405" y="14211"/>
                  </a:lnTo>
                  <a:lnTo>
                    <a:pt x="27767" y="75119"/>
                  </a:lnTo>
                  <a:lnTo>
                    <a:pt x="6655" y="132001"/>
                  </a:lnTo>
                  <a:lnTo>
                    <a:pt x="0" y="162181"/>
                  </a:lnTo>
                  <a:lnTo>
                    <a:pt x="2765" y="167293"/>
                  </a:lnTo>
                  <a:lnTo>
                    <a:pt x="8305" y="168851"/>
                  </a:lnTo>
                  <a:lnTo>
                    <a:pt x="39354" y="162484"/>
                  </a:lnTo>
                  <a:lnTo>
                    <a:pt x="44718" y="165645"/>
                  </a:lnTo>
                  <a:lnTo>
                    <a:pt x="48294" y="172376"/>
                  </a:lnTo>
                  <a:lnTo>
                    <a:pt x="50678" y="181486"/>
                  </a:lnTo>
                  <a:lnTo>
                    <a:pt x="48396" y="201470"/>
                  </a:lnTo>
                  <a:lnTo>
                    <a:pt x="30594" y="261498"/>
                  </a:lnTo>
                  <a:lnTo>
                    <a:pt x="22161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3" name="Freeform 82"/>
          <p:cNvSpPr/>
          <p:nvPr/>
        </p:nvSpPr>
        <p:spPr>
          <a:xfrm>
            <a:off x="8745422" y="3919214"/>
            <a:ext cx="401152" cy="574153"/>
          </a:xfrm>
          <a:custGeom>
            <a:avLst/>
            <a:gdLst/>
            <a:ahLst/>
            <a:cxnLst/>
            <a:rect l="0" t="0" r="0" b="0"/>
            <a:pathLst>
              <a:path w="401152" h="574153">
                <a:moveTo>
                  <a:pt x="0" y="0"/>
                </a:moveTo>
                <a:lnTo>
                  <a:pt x="55119" y="43538"/>
                </a:lnTo>
                <a:lnTo>
                  <a:pt x="102118" y="99966"/>
                </a:lnTo>
                <a:lnTo>
                  <a:pt x="150479" y="160572"/>
                </a:lnTo>
                <a:lnTo>
                  <a:pt x="185758" y="213899"/>
                </a:lnTo>
                <a:lnTo>
                  <a:pt x="220606" y="269090"/>
                </a:lnTo>
                <a:lnTo>
                  <a:pt x="255066" y="328455"/>
                </a:lnTo>
                <a:lnTo>
                  <a:pt x="298798" y="390832"/>
                </a:lnTo>
                <a:lnTo>
                  <a:pt x="339789" y="446856"/>
                </a:lnTo>
                <a:lnTo>
                  <a:pt x="350722" y="460253"/>
                </a:lnTo>
                <a:lnTo>
                  <a:pt x="383246" y="516057"/>
                </a:lnTo>
                <a:lnTo>
                  <a:pt x="400634" y="549219"/>
                </a:lnTo>
                <a:lnTo>
                  <a:pt x="401151" y="555681"/>
                </a:lnTo>
                <a:lnTo>
                  <a:pt x="399646" y="560913"/>
                </a:lnTo>
                <a:lnTo>
                  <a:pt x="391089" y="57415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7" name="Group 86"/>
          <p:cNvGrpSpPr/>
          <p:nvPr/>
        </p:nvGrpSpPr>
        <p:grpSpPr>
          <a:xfrm>
            <a:off x="9255280" y="4252056"/>
            <a:ext cx="530274" cy="399411"/>
            <a:chOff x="9255280" y="4252056"/>
            <a:chExt cx="530274" cy="399411"/>
          </a:xfrm>
        </p:grpSpPr>
        <p:sp>
          <p:nvSpPr>
            <p:cNvPr id="84" name="Freeform 83"/>
            <p:cNvSpPr/>
            <p:nvPr/>
          </p:nvSpPr>
          <p:spPr>
            <a:xfrm>
              <a:off x="9255280" y="4252056"/>
              <a:ext cx="139185" cy="241311"/>
            </a:xfrm>
            <a:custGeom>
              <a:avLst/>
              <a:gdLst/>
              <a:ahLst/>
              <a:cxnLst/>
              <a:rect l="0" t="0" r="0" b="0"/>
              <a:pathLst>
                <a:path w="139185" h="241311">
                  <a:moveTo>
                    <a:pt x="130863" y="0"/>
                  </a:moveTo>
                  <a:lnTo>
                    <a:pt x="80733" y="15117"/>
                  </a:lnTo>
                  <a:lnTo>
                    <a:pt x="39304" y="39361"/>
                  </a:lnTo>
                  <a:lnTo>
                    <a:pt x="18777" y="60048"/>
                  </a:lnTo>
                  <a:lnTo>
                    <a:pt x="5401" y="88161"/>
                  </a:lnTo>
                  <a:lnTo>
                    <a:pt x="0" y="124330"/>
                  </a:lnTo>
                  <a:lnTo>
                    <a:pt x="7234" y="159908"/>
                  </a:lnTo>
                  <a:lnTo>
                    <a:pt x="25506" y="193871"/>
                  </a:lnTo>
                  <a:lnTo>
                    <a:pt x="48487" y="218522"/>
                  </a:lnTo>
                  <a:lnTo>
                    <a:pt x="72863" y="233120"/>
                  </a:lnTo>
                  <a:lnTo>
                    <a:pt x="118373" y="240231"/>
                  </a:lnTo>
                  <a:lnTo>
                    <a:pt x="139184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434100" y="4318624"/>
              <a:ext cx="66087" cy="202846"/>
            </a:xfrm>
            <a:custGeom>
              <a:avLst/>
              <a:gdLst/>
              <a:ahLst/>
              <a:cxnLst/>
              <a:rect l="0" t="0" r="0" b="0"/>
              <a:pathLst>
                <a:path w="66087" h="202846">
                  <a:moveTo>
                    <a:pt x="60216" y="0"/>
                  </a:moveTo>
                  <a:lnTo>
                    <a:pt x="26475" y="2466"/>
                  </a:lnTo>
                  <a:lnTo>
                    <a:pt x="18307" y="4418"/>
                  </a:lnTo>
                  <a:lnTo>
                    <a:pt x="11936" y="9417"/>
                  </a:lnTo>
                  <a:lnTo>
                    <a:pt x="2392" y="24834"/>
                  </a:lnTo>
                  <a:lnTo>
                    <a:pt x="0" y="44014"/>
                  </a:lnTo>
                  <a:lnTo>
                    <a:pt x="2943" y="63016"/>
                  </a:lnTo>
                  <a:lnTo>
                    <a:pt x="31203" y="114433"/>
                  </a:lnTo>
                  <a:lnTo>
                    <a:pt x="60265" y="157828"/>
                  </a:lnTo>
                  <a:lnTo>
                    <a:pt x="66086" y="187400"/>
                  </a:lnTo>
                  <a:lnTo>
                    <a:pt x="63205" y="194276"/>
                  </a:lnTo>
                  <a:lnTo>
                    <a:pt x="57586" y="198860"/>
                  </a:lnTo>
                  <a:lnTo>
                    <a:pt x="50141" y="201915"/>
                  </a:lnTo>
                  <a:lnTo>
                    <a:pt x="34473" y="202845"/>
                  </a:lnTo>
                  <a:lnTo>
                    <a:pt x="26412" y="201798"/>
                  </a:lnTo>
                  <a:lnTo>
                    <a:pt x="21963" y="198327"/>
                  </a:lnTo>
                  <a:lnTo>
                    <a:pt x="19921" y="193239"/>
                  </a:lnTo>
                  <a:lnTo>
                    <a:pt x="18611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586559" y="4317632"/>
              <a:ext cx="198995" cy="333835"/>
            </a:xfrm>
            <a:custGeom>
              <a:avLst/>
              <a:gdLst/>
              <a:ahLst/>
              <a:cxnLst/>
              <a:rect l="0" t="0" r="0" b="0"/>
              <a:pathLst>
                <a:path w="198995" h="333835">
                  <a:moveTo>
                    <a:pt x="24252" y="50918"/>
                  </a:moveTo>
                  <a:lnTo>
                    <a:pt x="4691" y="109599"/>
                  </a:lnTo>
                  <a:lnTo>
                    <a:pt x="0" y="166465"/>
                  </a:lnTo>
                  <a:lnTo>
                    <a:pt x="3846" y="211605"/>
                  </a:lnTo>
                  <a:lnTo>
                    <a:pt x="6025" y="215365"/>
                  </a:lnTo>
                  <a:lnTo>
                    <a:pt x="8403" y="214174"/>
                  </a:lnTo>
                  <a:lnTo>
                    <a:pt x="10912" y="209682"/>
                  </a:lnTo>
                  <a:lnTo>
                    <a:pt x="15270" y="154157"/>
                  </a:lnTo>
                  <a:lnTo>
                    <a:pt x="20217" y="95966"/>
                  </a:lnTo>
                  <a:lnTo>
                    <a:pt x="30098" y="41805"/>
                  </a:lnTo>
                  <a:lnTo>
                    <a:pt x="35479" y="20980"/>
                  </a:lnTo>
                  <a:lnTo>
                    <a:pt x="40058" y="13393"/>
                  </a:lnTo>
                  <a:lnTo>
                    <a:pt x="52542" y="2497"/>
                  </a:lnTo>
                  <a:lnTo>
                    <a:pt x="59754" y="146"/>
                  </a:lnTo>
                  <a:lnTo>
                    <a:pt x="75164" y="0"/>
                  </a:lnTo>
                  <a:lnTo>
                    <a:pt x="99433" y="9533"/>
                  </a:lnTo>
                  <a:lnTo>
                    <a:pt x="119773" y="28486"/>
                  </a:lnTo>
                  <a:lnTo>
                    <a:pt x="133094" y="51668"/>
                  </a:lnTo>
                  <a:lnTo>
                    <a:pt x="134879" y="70359"/>
                  </a:lnTo>
                  <a:lnTo>
                    <a:pt x="131667" y="89145"/>
                  </a:lnTo>
                  <a:lnTo>
                    <a:pt x="124075" y="103658"/>
                  </a:lnTo>
                  <a:lnTo>
                    <a:pt x="109607" y="113806"/>
                  </a:lnTo>
                  <a:lnTo>
                    <a:pt x="90849" y="120473"/>
                  </a:lnTo>
                  <a:lnTo>
                    <a:pt x="70184" y="123437"/>
                  </a:lnTo>
                  <a:lnTo>
                    <a:pt x="65043" y="126076"/>
                  </a:lnTo>
                  <a:lnTo>
                    <a:pt x="63466" y="129685"/>
                  </a:lnTo>
                  <a:lnTo>
                    <a:pt x="64263" y="133940"/>
                  </a:lnTo>
                  <a:lnTo>
                    <a:pt x="101977" y="191473"/>
                  </a:lnTo>
                  <a:lnTo>
                    <a:pt x="120014" y="217072"/>
                  </a:lnTo>
                  <a:lnTo>
                    <a:pt x="149439" y="264777"/>
                  </a:lnTo>
                  <a:lnTo>
                    <a:pt x="194073" y="327810"/>
                  </a:lnTo>
                  <a:lnTo>
                    <a:pt x="198994" y="3338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903522" y="4576576"/>
            <a:ext cx="1178136" cy="1822311"/>
            <a:chOff x="8903522" y="4576576"/>
            <a:chExt cx="1178136" cy="1822311"/>
          </a:xfrm>
        </p:grpSpPr>
        <p:sp>
          <p:nvSpPr>
            <p:cNvPr id="88" name="Freeform 87"/>
            <p:cNvSpPr/>
            <p:nvPr/>
          </p:nvSpPr>
          <p:spPr>
            <a:xfrm>
              <a:off x="8928484" y="4643145"/>
              <a:ext cx="99854" cy="208027"/>
            </a:xfrm>
            <a:custGeom>
              <a:avLst/>
              <a:gdLst/>
              <a:ahLst/>
              <a:cxnLst/>
              <a:rect l="0" t="0" r="0" b="0"/>
              <a:pathLst>
                <a:path w="99854" h="208027">
                  <a:moveTo>
                    <a:pt x="0" y="0"/>
                  </a:moveTo>
                  <a:lnTo>
                    <a:pt x="15118" y="56772"/>
                  </a:lnTo>
                  <a:lnTo>
                    <a:pt x="39362" y="111118"/>
                  </a:lnTo>
                  <a:lnTo>
                    <a:pt x="71977" y="166877"/>
                  </a:lnTo>
                  <a:lnTo>
                    <a:pt x="99853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903522" y="4720390"/>
              <a:ext cx="141459" cy="47572"/>
            </a:xfrm>
            <a:custGeom>
              <a:avLst/>
              <a:gdLst/>
              <a:ahLst/>
              <a:cxnLst/>
              <a:rect l="0" t="0" r="0" b="0"/>
              <a:pathLst>
                <a:path w="141459" h="47572">
                  <a:moveTo>
                    <a:pt x="0" y="47571"/>
                  </a:moveTo>
                  <a:lnTo>
                    <a:pt x="14210" y="28566"/>
                  </a:lnTo>
                  <a:lnTo>
                    <a:pt x="35029" y="12559"/>
                  </a:lnTo>
                  <a:lnTo>
                    <a:pt x="59688" y="2474"/>
                  </a:lnTo>
                  <a:lnTo>
                    <a:pt x="89082" y="0"/>
                  </a:lnTo>
                  <a:lnTo>
                    <a:pt x="121866" y="6979"/>
                  </a:lnTo>
                  <a:lnTo>
                    <a:pt x="141458" y="142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178117" y="4643145"/>
              <a:ext cx="183063" cy="183064"/>
            </a:xfrm>
            <a:custGeom>
              <a:avLst/>
              <a:gdLst/>
              <a:ahLst/>
              <a:cxnLst/>
              <a:rect l="0" t="0" r="0" b="0"/>
              <a:pathLst>
                <a:path w="183063" h="183064">
                  <a:moveTo>
                    <a:pt x="0" y="183063"/>
                  </a:moveTo>
                  <a:lnTo>
                    <a:pt x="58381" y="138492"/>
                  </a:lnTo>
                  <a:lnTo>
                    <a:pt x="116878" y="89880"/>
                  </a:lnTo>
                  <a:lnTo>
                    <a:pt x="179811" y="36159"/>
                  </a:lnTo>
                  <a:lnTo>
                    <a:pt x="182744" y="29653"/>
                  </a:lnTo>
                  <a:lnTo>
                    <a:pt x="18306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192083" y="4576576"/>
              <a:ext cx="44281" cy="74891"/>
            </a:xfrm>
            <a:custGeom>
              <a:avLst/>
              <a:gdLst/>
              <a:ahLst/>
              <a:cxnLst/>
              <a:rect l="0" t="0" r="0" b="0"/>
              <a:pathLst>
                <a:path w="44281" h="74891">
                  <a:moveTo>
                    <a:pt x="44280" y="0"/>
                  </a:moveTo>
                  <a:lnTo>
                    <a:pt x="6442" y="36183"/>
                  </a:lnTo>
                  <a:lnTo>
                    <a:pt x="2413" y="43538"/>
                  </a:lnTo>
                  <a:lnTo>
                    <a:pt x="401" y="59107"/>
                  </a:lnTo>
                  <a:lnTo>
                    <a:pt x="1159" y="67141"/>
                  </a:lnTo>
                  <a:lnTo>
                    <a:pt x="4438" y="71573"/>
                  </a:lnTo>
                  <a:lnTo>
                    <a:pt x="9398" y="73604"/>
                  </a:lnTo>
                  <a:lnTo>
                    <a:pt x="15478" y="74032"/>
                  </a:lnTo>
                  <a:lnTo>
                    <a:pt x="21381" y="71545"/>
                  </a:lnTo>
                  <a:lnTo>
                    <a:pt x="32870" y="61384"/>
                  </a:lnTo>
                  <a:lnTo>
                    <a:pt x="39209" y="45157"/>
                  </a:lnTo>
                  <a:lnTo>
                    <a:pt x="40899" y="35652"/>
                  </a:lnTo>
                  <a:lnTo>
                    <a:pt x="39253" y="28391"/>
                  </a:lnTo>
                  <a:lnTo>
                    <a:pt x="35382" y="22626"/>
                  </a:lnTo>
                  <a:lnTo>
                    <a:pt x="30027" y="17858"/>
                  </a:lnTo>
                  <a:lnTo>
                    <a:pt x="24608" y="16528"/>
                  </a:lnTo>
                  <a:lnTo>
                    <a:pt x="19146" y="17491"/>
                  </a:lnTo>
                  <a:lnTo>
                    <a:pt x="13656" y="19982"/>
                  </a:lnTo>
                  <a:lnTo>
                    <a:pt x="5090" y="30146"/>
                  </a:lnTo>
                  <a:lnTo>
                    <a:pt x="1511" y="36740"/>
                  </a:lnTo>
                  <a:lnTo>
                    <a:pt x="0" y="51462"/>
                  </a:lnTo>
                  <a:lnTo>
                    <a:pt x="2675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244122" y="4809566"/>
              <a:ext cx="99083" cy="67880"/>
            </a:xfrm>
            <a:custGeom>
              <a:avLst/>
              <a:gdLst/>
              <a:ahLst/>
              <a:cxnLst/>
              <a:rect l="0" t="0" r="0" b="0"/>
              <a:pathLst>
                <a:path w="99083" h="67880">
                  <a:moveTo>
                    <a:pt x="33847" y="0"/>
                  </a:moveTo>
                  <a:lnTo>
                    <a:pt x="14842" y="7567"/>
                  </a:lnTo>
                  <a:lnTo>
                    <a:pt x="3518" y="15999"/>
                  </a:lnTo>
                  <a:lnTo>
                    <a:pt x="684" y="21761"/>
                  </a:lnTo>
                  <a:lnTo>
                    <a:pt x="0" y="35559"/>
                  </a:lnTo>
                  <a:lnTo>
                    <a:pt x="2961" y="41273"/>
                  </a:lnTo>
                  <a:lnTo>
                    <a:pt x="35259" y="64664"/>
                  </a:lnTo>
                  <a:lnTo>
                    <a:pt x="53583" y="67879"/>
                  </a:lnTo>
                  <a:lnTo>
                    <a:pt x="73129" y="65302"/>
                  </a:lnTo>
                  <a:lnTo>
                    <a:pt x="91062" y="57993"/>
                  </a:lnTo>
                  <a:lnTo>
                    <a:pt x="96029" y="52530"/>
                  </a:lnTo>
                  <a:lnTo>
                    <a:pt x="98415" y="46115"/>
                  </a:lnTo>
                  <a:lnTo>
                    <a:pt x="99082" y="39064"/>
                  </a:lnTo>
                  <a:lnTo>
                    <a:pt x="94892" y="23834"/>
                  </a:lnTo>
                  <a:lnTo>
                    <a:pt x="91186" y="15889"/>
                  </a:lnTo>
                  <a:lnTo>
                    <a:pt x="79672" y="4596"/>
                  </a:lnTo>
                  <a:lnTo>
                    <a:pt x="72718" y="290"/>
                  </a:lnTo>
                  <a:lnTo>
                    <a:pt x="69006" y="1118"/>
                  </a:lnTo>
                  <a:lnTo>
                    <a:pt x="67456" y="5368"/>
                  </a:lnTo>
                  <a:lnTo>
                    <a:pt x="68200" y="18103"/>
                  </a:lnTo>
                  <a:lnTo>
                    <a:pt x="75452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569206" y="4776876"/>
              <a:ext cx="108174" cy="270709"/>
            </a:xfrm>
            <a:custGeom>
              <a:avLst/>
              <a:gdLst/>
              <a:ahLst/>
              <a:cxnLst/>
              <a:rect l="0" t="0" r="0" b="0"/>
              <a:pathLst>
                <a:path w="108174" h="270709">
                  <a:moveTo>
                    <a:pt x="108173" y="41011"/>
                  </a:moveTo>
                  <a:lnTo>
                    <a:pt x="96592" y="6266"/>
                  </a:lnTo>
                  <a:lnTo>
                    <a:pt x="91207" y="2130"/>
                  </a:lnTo>
                  <a:lnTo>
                    <a:pt x="75361" y="0"/>
                  </a:lnTo>
                  <a:lnTo>
                    <a:pt x="68732" y="2576"/>
                  </a:lnTo>
                  <a:lnTo>
                    <a:pt x="58900" y="12834"/>
                  </a:lnTo>
                  <a:lnTo>
                    <a:pt x="43751" y="38620"/>
                  </a:lnTo>
                  <a:lnTo>
                    <a:pt x="36385" y="78518"/>
                  </a:lnTo>
                  <a:lnTo>
                    <a:pt x="40540" y="141698"/>
                  </a:lnTo>
                  <a:lnTo>
                    <a:pt x="47798" y="205131"/>
                  </a:lnTo>
                  <a:lnTo>
                    <a:pt x="49505" y="258034"/>
                  </a:lnTo>
                  <a:lnTo>
                    <a:pt x="45947" y="265205"/>
                  </a:lnTo>
                  <a:lnTo>
                    <a:pt x="39877" y="269061"/>
                  </a:lnTo>
                  <a:lnTo>
                    <a:pt x="32132" y="270708"/>
                  </a:lnTo>
                  <a:lnTo>
                    <a:pt x="25119" y="269032"/>
                  </a:lnTo>
                  <a:lnTo>
                    <a:pt x="12397" y="259773"/>
                  </a:lnTo>
                  <a:lnTo>
                    <a:pt x="5510" y="248878"/>
                  </a:lnTo>
                  <a:lnTo>
                    <a:pt x="0" y="2323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539446" y="4753835"/>
              <a:ext cx="235626" cy="386714"/>
            </a:xfrm>
            <a:custGeom>
              <a:avLst/>
              <a:gdLst/>
              <a:ahLst/>
              <a:cxnLst/>
              <a:rect l="0" t="0" r="0" b="0"/>
              <a:pathLst>
                <a:path w="235626" h="386714">
                  <a:moveTo>
                    <a:pt x="96328" y="64052"/>
                  </a:moveTo>
                  <a:lnTo>
                    <a:pt x="78658" y="64052"/>
                  </a:lnTo>
                  <a:lnTo>
                    <a:pt x="50001" y="77304"/>
                  </a:lnTo>
                  <a:lnTo>
                    <a:pt x="26923" y="98797"/>
                  </a:lnTo>
                  <a:lnTo>
                    <a:pt x="8373" y="131567"/>
                  </a:lnTo>
                  <a:lnTo>
                    <a:pt x="0" y="170554"/>
                  </a:lnTo>
                  <a:lnTo>
                    <a:pt x="1937" y="206966"/>
                  </a:lnTo>
                  <a:lnTo>
                    <a:pt x="8456" y="224956"/>
                  </a:lnTo>
                  <a:lnTo>
                    <a:pt x="12784" y="232343"/>
                  </a:lnTo>
                  <a:lnTo>
                    <a:pt x="19367" y="236342"/>
                  </a:lnTo>
                  <a:lnTo>
                    <a:pt x="36543" y="238321"/>
                  </a:lnTo>
                  <a:lnTo>
                    <a:pt x="54040" y="231187"/>
                  </a:lnTo>
                  <a:lnTo>
                    <a:pt x="77018" y="211577"/>
                  </a:lnTo>
                  <a:lnTo>
                    <a:pt x="83454" y="204007"/>
                  </a:lnTo>
                  <a:lnTo>
                    <a:pt x="96931" y="166850"/>
                  </a:lnTo>
                  <a:lnTo>
                    <a:pt x="97945" y="125124"/>
                  </a:lnTo>
                  <a:lnTo>
                    <a:pt x="89079" y="77177"/>
                  </a:lnTo>
                  <a:lnTo>
                    <a:pt x="80471" y="57866"/>
                  </a:lnTo>
                  <a:lnTo>
                    <a:pt x="74662" y="52531"/>
                  </a:lnTo>
                  <a:lnTo>
                    <a:pt x="68016" y="49900"/>
                  </a:lnTo>
                  <a:lnTo>
                    <a:pt x="60811" y="49070"/>
                  </a:lnTo>
                  <a:lnTo>
                    <a:pt x="56008" y="53139"/>
                  </a:lnTo>
                  <a:lnTo>
                    <a:pt x="50671" y="69988"/>
                  </a:lnTo>
                  <a:lnTo>
                    <a:pt x="52083" y="105464"/>
                  </a:lnTo>
                  <a:lnTo>
                    <a:pt x="63412" y="129302"/>
                  </a:lnTo>
                  <a:lnTo>
                    <a:pt x="88116" y="158583"/>
                  </a:lnTo>
                  <a:lnTo>
                    <a:pt x="96401" y="165904"/>
                  </a:lnTo>
                  <a:lnTo>
                    <a:pt x="104697" y="169861"/>
                  </a:lnTo>
                  <a:lnTo>
                    <a:pt x="121313" y="171791"/>
                  </a:lnTo>
                  <a:lnTo>
                    <a:pt x="155095" y="163262"/>
                  </a:lnTo>
                  <a:lnTo>
                    <a:pt x="181131" y="149024"/>
                  </a:lnTo>
                  <a:lnTo>
                    <a:pt x="218023" y="116663"/>
                  </a:lnTo>
                  <a:lnTo>
                    <a:pt x="230492" y="91249"/>
                  </a:lnTo>
                  <a:lnTo>
                    <a:pt x="235625" y="55879"/>
                  </a:lnTo>
                  <a:lnTo>
                    <a:pt x="231894" y="34532"/>
                  </a:lnTo>
                  <a:lnTo>
                    <a:pt x="223148" y="16723"/>
                  </a:lnTo>
                  <a:lnTo>
                    <a:pt x="210015" y="2645"/>
                  </a:lnTo>
                  <a:lnTo>
                    <a:pt x="202630" y="0"/>
                  </a:lnTo>
                  <a:lnTo>
                    <a:pt x="194933" y="86"/>
                  </a:lnTo>
                  <a:lnTo>
                    <a:pt x="187028" y="1992"/>
                  </a:lnTo>
                  <a:lnTo>
                    <a:pt x="173313" y="11507"/>
                  </a:lnTo>
                  <a:lnTo>
                    <a:pt x="167067" y="17927"/>
                  </a:lnTo>
                  <a:lnTo>
                    <a:pt x="160127" y="42320"/>
                  </a:lnTo>
                  <a:lnTo>
                    <a:pt x="155672" y="97460"/>
                  </a:lnTo>
                  <a:lnTo>
                    <a:pt x="157185" y="155234"/>
                  </a:lnTo>
                  <a:lnTo>
                    <a:pt x="168787" y="216729"/>
                  </a:lnTo>
                  <a:lnTo>
                    <a:pt x="182357" y="274503"/>
                  </a:lnTo>
                  <a:lnTo>
                    <a:pt x="187135" y="332745"/>
                  </a:lnTo>
                  <a:lnTo>
                    <a:pt x="185688" y="357289"/>
                  </a:lnTo>
                  <a:lnTo>
                    <a:pt x="178882" y="377442"/>
                  </a:lnTo>
                  <a:lnTo>
                    <a:pt x="171704" y="383002"/>
                  </a:lnTo>
                  <a:lnTo>
                    <a:pt x="151401" y="386713"/>
                  </a:lnTo>
                  <a:lnTo>
                    <a:pt x="131899" y="382815"/>
                  </a:lnTo>
                  <a:lnTo>
                    <a:pt x="122816" y="379187"/>
                  </a:lnTo>
                  <a:lnTo>
                    <a:pt x="115836" y="373070"/>
                  </a:lnTo>
                  <a:lnTo>
                    <a:pt x="105614" y="356411"/>
                  </a:lnTo>
                  <a:lnTo>
                    <a:pt x="105292" y="346792"/>
                  </a:lnTo>
                  <a:lnTo>
                    <a:pt x="112332" y="326241"/>
                  </a:lnTo>
                  <a:lnTo>
                    <a:pt x="122240" y="314642"/>
                  </a:lnTo>
                  <a:lnTo>
                    <a:pt x="137933" y="3053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075507" y="4975987"/>
              <a:ext cx="142487" cy="191385"/>
            </a:xfrm>
            <a:custGeom>
              <a:avLst/>
              <a:gdLst/>
              <a:ahLst/>
              <a:cxnLst/>
              <a:rect l="0" t="0" r="0" b="0"/>
              <a:pathLst>
                <a:path w="142487" h="191385">
                  <a:moveTo>
                    <a:pt x="44362" y="0"/>
                  </a:moveTo>
                  <a:lnTo>
                    <a:pt x="32000" y="20854"/>
                  </a:lnTo>
                  <a:lnTo>
                    <a:pt x="13984" y="80125"/>
                  </a:lnTo>
                  <a:lnTo>
                    <a:pt x="0" y="124409"/>
                  </a:lnTo>
                  <a:lnTo>
                    <a:pt x="919" y="129168"/>
                  </a:lnTo>
                  <a:lnTo>
                    <a:pt x="4305" y="131415"/>
                  </a:lnTo>
                  <a:lnTo>
                    <a:pt x="9337" y="131989"/>
                  </a:lnTo>
                  <a:lnTo>
                    <a:pt x="14540" y="129598"/>
                  </a:lnTo>
                  <a:lnTo>
                    <a:pt x="30698" y="112981"/>
                  </a:lnTo>
                  <a:lnTo>
                    <a:pt x="41678" y="98291"/>
                  </a:lnTo>
                  <a:lnTo>
                    <a:pt x="49045" y="93264"/>
                  </a:lnTo>
                  <a:lnTo>
                    <a:pt x="67092" y="87679"/>
                  </a:lnTo>
                  <a:lnTo>
                    <a:pt x="84974" y="90127"/>
                  </a:lnTo>
                  <a:lnTo>
                    <a:pt x="93626" y="93369"/>
                  </a:lnTo>
                  <a:lnTo>
                    <a:pt x="113101" y="94505"/>
                  </a:lnTo>
                  <a:lnTo>
                    <a:pt x="123473" y="93514"/>
                  </a:lnTo>
                  <a:lnTo>
                    <a:pt x="131311" y="90079"/>
                  </a:lnTo>
                  <a:lnTo>
                    <a:pt x="142486" y="78867"/>
                  </a:lnTo>
                  <a:lnTo>
                    <a:pt x="142138" y="73843"/>
                  </a:lnTo>
                  <a:lnTo>
                    <a:pt x="138207" y="69569"/>
                  </a:lnTo>
                  <a:lnTo>
                    <a:pt x="131888" y="65795"/>
                  </a:lnTo>
                  <a:lnTo>
                    <a:pt x="117471" y="64067"/>
                  </a:lnTo>
                  <a:lnTo>
                    <a:pt x="109744" y="64901"/>
                  </a:lnTo>
                  <a:lnTo>
                    <a:pt x="93760" y="73224"/>
                  </a:lnTo>
                  <a:lnTo>
                    <a:pt x="85615" y="79327"/>
                  </a:lnTo>
                  <a:lnTo>
                    <a:pt x="76565" y="98434"/>
                  </a:lnTo>
                  <a:lnTo>
                    <a:pt x="74152" y="110002"/>
                  </a:lnTo>
                  <a:lnTo>
                    <a:pt x="76401" y="132717"/>
                  </a:lnTo>
                  <a:lnTo>
                    <a:pt x="84489" y="153290"/>
                  </a:lnTo>
                  <a:lnTo>
                    <a:pt x="103712" y="174344"/>
                  </a:lnTo>
                  <a:lnTo>
                    <a:pt x="127572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229885" y="5092481"/>
              <a:ext cx="389247" cy="282917"/>
            </a:xfrm>
            <a:custGeom>
              <a:avLst/>
              <a:gdLst/>
              <a:ahLst/>
              <a:cxnLst/>
              <a:rect l="0" t="0" r="0" b="0"/>
              <a:pathLst>
                <a:path w="389247" h="282917">
                  <a:moveTo>
                    <a:pt x="23121" y="0"/>
                  </a:moveTo>
                  <a:lnTo>
                    <a:pt x="14286" y="8835"/>
                  </a:lnTo>
                  <a:lnTo>
                    <a:pt x="4375" y="31999"/>
                  </a:lnTo>
                  <a:lnTo>
                    <a:pt x="0" y="66701"/>
                  </a:lnTo>
                  <a:lnTo>
                    <a:pt x="3907" y="85427"/>
                  </a:lnTo>
                  <a:lnTo>
                    <a:pt x="7538" y="93009"/>
                  </a:lnTo>
                  <a:lnTo>
                    <a:pt x="12732" y="97140"/>
                  </a:lnTo>
                  <a:lnTo>
                    <a:pt x="18968" y="98969"/>
                  </a:lnTo>
                  <a:lnTo>
                    <a:pt x="25900" y="99264"/>
                  </a:lnTo>
                  <a:lnTo>
                    <a:pt x="31446" y="96686"/>
                  </a:lnTo>
                  <a:lnTo>
                    <a:pt x="54545" y="65056"/>
                  </a:lnTo>
                  <a:lnTo>
                    <a:pt x="60712" y="61862"/>
                  </a:lnTo>
                  <a:lnTo>
                    <a:pt x="67597" y="61582"/>
                  </a:lnTo>
                  <a:lnTo>
                    <a:pt x="102994" y="65584"/>
                  </a:lnTo>
                  <a:lnTo>
                    <a:pt x="119024" y="61200"/>
                  </a:lnTo>
                  <a:lnTo>
                    <a:pt x="125888" y="57442"/>
                  </a:lnTo>
                  <a:lnTo>
                    <a:pt x="128614" y="53088"/>
                  </a:lnTo>
                  <a:lnTo>
                    <a:pt x="128583" y="48336"/>
                  </a:lnTo>
                  <a:lnTo>
                    <a:pt x="126713" y="43319"/>
                  </a:lnTo>
                  <a:lnTo>
                    <a:pt x="121768" y="40899"/>
                  </a:lnTo>
                  <a:lnTo>
                    <a:pt x="106412" y="40675"/>
                  </a:lnTo>
                  <a:lnTo>
                    <a:pt x="101762" y="43759"/>
                  </a:lnTo>
                  <a:lnTo>
                    <a:pt x="99587" y="48589"/>
                  </a:lnTo>
                  <a:lnTo>
                    <a:pt x="99061" y="54582"/>
                  </a:lnTo>
                  <a:lnTo>
                    <a:pt x="105874" y="68638"/>
                  </a:lnTo>
                  <a:lnTo>
                    <a:pt x="134933" y="101803"/>
                  </a:lnTo>
                  <a:lnTo>
                    <a:pt x="165297" y="122188"/>
                  </a:lnTo>
                  <a:lnTo>
                    <a:pt x="198005" y="139809"/>
                  </a:lnTo>
                  <a:lnTo>
                    <a:pt x="209637" y="152745"/>
                  </a:lnTo>
                  <a:lnTo>
                    <a:pt x="224638" y="183649"/>
                  </a:lnTo>
                  <a:lnTo>
                    <a:pt x="230506" y="188077"/>
                  </a:lnTo>
                  <a:lnTo>
                    <a:pt x="246888" y="190531"/>
                  </a:lnTo>
                  <a:lnTo>
                    <a:pt x="254584" y="188042"/>
                  </a:lnTo>
                  <a:lnTo>
                    <a:pt x="268068" y="177880"/>
                  </a:lnTo>
                  <a:lnTo>
                    <a:pt x="283299" y="148584"/>
                  </a:lnTo>
                  <a:lnTo>
                    <a:pt x="283482" y="148983"/>
                  </a:lnTo>
                  <a:lnTo>
                    <a:pt x="282679" y="152022"/>
                  </a:lnTo>
                  <a:lnTo>
                    <a:pt x="285967" y="169552"/>
                  </a:lnTo>
                  <a:lnTo>
                    <a:pt x="295267" y="181989"/>
                  </a:lnTo>
                  <a:lnTo>
                    <a:pt x="301631" y="187895"/>
                  </a:lnTo>
                  <a:lnTo>
                    <a:pt x="318563" y="194456"/>
                  </a:lnTo>
                  <a:lnTo>
                    <a:pt x="328256" y="196206"/>
                  </a:lnTo>
                  <a:lnTo>
                    <a:pt x="343956" y="193219"/>
                  </a:lnTo>
                  <a:lnTo>
                    <a:pt x="350732" y="189834"/>
                  </a:lnTo>
                  <a:lnTo>
                    <a:pt x="352476" y="186653"/>
                  </a:lnTo>
                  <a:lnTo>
                    <a:pt x="350864" y="183607"/>
                  </a:lnTo>
                  <a:lnTo>
                    <a:pt x="347016" y="180652"/>
                  </a:lnTo>
                  <a:lnTo>
                    <a:pt x="342602" y="181456"/>
                  </a:lnTo>
                  <a:lnTo>
                    <a:pt x="332766" y="189745"/>
                  </a:lnTo>
                  <a:lnTo>
                    <a:pt x="330328" y="195839"/>
                  </a:lnTo>
                  <a:lnTo>
                    <a:pt x="330085" y="210007"/>
                  </a:lnTo>
                  <a:lnTo>
                    <a:pt x="339563" y="237994"/>
                  </a:lnTo>
                  <a:lnTo>
                    <a:pt x="354083" y="260874"/>
                  </a:lnTo>
                  <a:lnTo>
                    <a:pt x="367146" y="270963"/>
                  </a:lnTo>
                  <a:lnTo>
                    <a:pt x="389246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754260" y="5283866"/>
              <a:ext cx="64578" cy="183064"/>
            </a:xfrm>
            <a:custGeom>
              <a:avLst/>
              <a:gdLst/>
              <a:ahLst/>
              <a:cxnLst/>
              <a:rect l="0" t="0" r="0" b="0"/>
              <a:pathLst>
                <a:path w="64578" h="183064">
                  <a:moveTo>
                    <a:pt x="22972" y="0"/>
                  </a:moveTo>
                  <a:lnTo>
                    <a:pt x="3411" y="63097"/>
                  </a:lnTo>
                  <a:lnTo>
                    <a:pt x="0" y="105810"/>
                  </a:lnTo>
                  <a:lnTo>
                    <a:pt x="2900" y="127771"/>
                  </a:lnTo>
                  <a:lnTo>
                    <a:pt x="7741" y="133258"/>
                  </a:lnTo>
                  <a:lnTo>
                    <a:pt x="14667" y="135067"/>
                  </a:lnTo>
                  <a:lnTo>
                    <a:pt x="22983" y="134423"/>
                  </a:lnTo>
                  <a:lnTo>
                    <a:pt x="29451" y="131221"/>
                  </a:lnTo>
                  <a:lnTo>
                    <a:pt x="39103" y="120266"/>
                  </a:lnTo>
                  <a:lnTo>
                    <a:pt x="50984" y="96180"/>
                  </a:lnTo>
                  <a:lnTo>
                    <a:pt x="48325" y="106161"/>
                  </a:lnTo>
                  <a:lnTo>
                    <a:pt x="44102" y="119298"/>
                  </a:lnTo>
                  <a:lnTo>
                    <a:pt x="44073" y="134382"/>
                  </a:lnTo>
                  <a:lnTo>
                    <a:pt x="51590" y="166667"/>
                  </a:lnTo>
                  <a:lnTo>
                    <a:pt x="56647" y="175776"/>
                  </a:lnTo>
                  <a:lnTo>
                    <a:pt x="6457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861829" y="5358755"/>
              <a:ext cx="59023" cy="174743"/>
            </a:xfrm>
            <a:custGeom>
              <a:avLst/>
              <a:gdLst/>
              <a:ahLst/>
              <a:cxnLst/>
              <a:rect l="0" t="0" r="0" b="0"/>
              <a:pathLst>
                <a:path w="59023" h="174743">
                  <a:moveTo>
                    <a:pt x="40219" y="0"/>
                  </a:moveTo>
                  <a:lnTo>
                    <a:pt x="35802" y="13252"/>
                  </a:lnTo>
                  <a:lnTo>
                    <a:pt x="38998" y="68679"/>
                  </a:lnTo>
                  <a:lnTo>
                    <a:pt x="37827" y="92470"/>
                  </a:lnTo>
                  <a:lnTo>
                    <a:pt x="31142" y="109207"/>
                  </a:lnTo>
                  <a:lnTo>
                    <a:pt x="24923" y="114410"/>
                  </a:lnTo>
                  <a:lnTo>
                    <a:pt x="8149" y="120191"/>
                  </a:lnTo>
                  <a:lnTo>
                    <a:pt x="3122" y="118959"/>
                  </a:lnTo>
                  <a:lnTo>
                    <a:pt x="694" y="115364"/>
                  </a:lnTo>
                  <a:lnTo>
                    <a:pt x="0" y="110193"/>
                  </a:lnTo>
                  <a:lnTo>
                    <a:pt x="2312" y="107671"/>
                  </a:lnTo>
                  <a:lnTo>
                    <a:pt x="6626" y="106914"/>
                  </a:lnTo>
                  <a:lnTo>
                    <a:pt x="49243" y="112184"/>
                  </a:lnTo>
                  <a:lnTo>
                    <a:pt x="57329" y="110847"/>
                  </a:lnTo>
                  <a:lnTo>
                    <a:pt x="59022" y="109031"/>
                  </a:lnTo>
                  <a:lnTo>
                    <a:pt x="56452" y="106896"/>
                  </a:lnTo>
                  <a:lnTo>
                    <a:pt x="51041" y="104548"/>
                  </a:lnTo>
                  <a:lnTo>
                    <a:pt x="37632" y="104405"/>
                  </a:lnTo>
                  <a:lnTo>
                    <a:pt x="30173" y="105661"/>
                  </a:lnTo>
                  <a:lnTo>
                    <a:pt x="25201" y="110197"/>
                  </a:lnTo>
                  <a:lnTo>
                    <a:pt x="19676" y="125099"/>
                  </a:lnTo>
                  <a:lnTo>
                    <a:pt x="20982" y="149863"/>
                  </a:lnTo>
                  <a:lnTo>
                    <a:pt x="31897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935749" y="5423501"/>
              <a:ext cx="145909" cy="168244"/>
            </a:xfrm>
            <a:custGeom>
              <a:avLst/>
              <a:gdLst/>
              <a:ahLst/>
              <a:cxnLst/>
              <a:rect l="0" t="0" r="0" b="0"/>
              <a:pathLst>
                <a:path w="145909" h="168244">
                  <a:moveTo>
                    <a:pt x="74472" y="109996"/>
                  </a:moveTo>
                  <a:lnTo>
                    <a:pt x="65637" y="96744"/>
                  </a:lnTo>
                  <a:lnTo>
                    <a:pt x="59337" y="93765"/>
                  </a:lnTo>
                  <a:lnTo>
                    <a:pt x="42474" y="92920"/>
                  </a:lnTo>
                  <a:lnTo>
                    <a:pt x="16606" y="97643"/>
                  </a:lnTo>
                  <a:lnTo>
                    <a:pt x="10007" y="101761"/>
                  </a:lnTo>
                  <a:lnTo>
                    <a:pt x="209" y="113732"/>
                  </a:lnTo>
                  <a:lnTo>
                    <a:pt x="0" y="119884"/>
                  </a:lnTo>
                  <a:lnTo>
                    <a:pt x="2635" y="125833"/>
                  </a:lnTo>
                  <a:lnTo>
                    <a:pt x="7165" y="131649"/>
                  </a:lnTo>
                  <a:lnTo>
                    <a:pt x="15733" y="134601"/>
                  </a:lnTo>
                  <a:lnTo>
                    <a:pt x="40044" y="135417"/>
                  </a:lnTo>
                  <a:lnTo>
                    <a:pt x="61945" y="127766"/>
                  </a:lnTo>
                  <a:lnTo>
                    <a:pt x="98604" y="104672"/>
                  </a:lnTo>
                  <a:lnTo>
                    <a:pt x="113242" y="86057"/>
                  </a:lnTo>
                  <a:lnTo>
                    <a:pt x="141592" y="29694"/>
                  </a:lnTo>
                  <a:lnTo>
                    <a:pt x="145908" y="7430"/>
                  </a:lnTo>
                  <a:lnTo>
                    <a:pt x="144285" y="1862"/>
                  </a:lnTo>
                  <a:lnTo>
                    <a:pt x="140431" y="0"/>
                  </a:lnTo>
                  <a:lnTo>
                    <a:pt x="135087" y="608"/>
                  </a:lnTo>
                  <a:lnTo>
                    <a:pt x="124218" y="6213"/>
                  </a:lnTo>
                  <a:lnTo>
                    <a:pt x="118731" y="10297"/>
                  </a:lnTo>
                  <a:lnTo>
                    <a:pt x="110168" y="22231"/>
                  </a:lnTo>
                  <a:lnTo>
                    <a:pt x="81317" y="81349"/>
                  </a:lnTo>
                  <a:lnTo>
                    <a:pt x="57270" y="139325"/>
                  </a:lnTo>
                  <a:lnTo>
                    <a:pt x="41188" y="1682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974069" y="5275545"/>
              <a:ext cx="224685" cy="332843"/>
            </a:xfrm>
            <a:custGeom>
              <a:avLst/>
              <a:gdLst/>
              <a:ahLst/>
              <a:cxnLst/>
              <a:rect l="0" t="0" r="0" b="0"/>
              <a:pathLst>
                <a:path w="224685" h="332843">
                  <a:moveTo>
                    <a:pt x="154121" y="0"/>
                  </a:moveTo>
                  <a:lnTo>
                    <a:pt x="136452" y="4417"/>
                  </a:lnTo>
                  <a:lnTo>
                    <a:pt x="122846" y="13982"/>
                  </a:lnTo>
                  <a:lnTo>
                    <a:pt x="111559" y="27479"/>
                  </a:lnTo>
                  <a:lnTo>
                    <a:pt x="85356" y="83357"/>
                  </a:lnTo>
                  <a:lnTo>
                    <a:pt x="69346" y="120941"/>
                  </a:lnTo>
                  <a:lnTo>
                    <a:pt x="57281" y="180209"/>
                  </a:lnTo>
                  <a:lnTo>
                    <a:pt x="47622" y="235935"/>
                  </a:lnTo>
                  <a:lnTo>
                    <a:pt x="45353" y="291613"/>
                  </a:lnTo>
                  <a:lnTo>
                    <a:pt x="41678" y="316675"/>
                  </a:lnTo>
                  <a:lnTo>
                    <a:pt x="37554" y="322064"/>
                  </a:lnTo>
                  <a:lnTo>
                    <a:pt x="32031" y="322883"/>
                  </a:lnTo>
                  <a:lnTo>
                    <a:pt x="25575" y="320655"/>
                  </a:lnTo>
                  <a:lnTo>
                    <a:pt x="20346" y="313622"/>
                  </a:lnTo>
                  <a:lnTo>
                    <a:pt x="9495" y="277221"/>
                  </a:lnTo>
                  <a:lnTo>
                    <a:pt x="2894" y="220153"/>
                  </a:lnTo>
                  <a:lnTo>
                    <a:pt x="0" y="196773"/>
                  </a:lnTo>
                  <a:lnTo>
                    <a:pt x="1796" y="177137"/>
                  </a:lnTo>
                  <a:lnTo>
                    <a:pt x="7267" y="171716"/>
                  </a:lnTo>
                  <a:lnTo>
                    <a:pt x="15537" y="169026"/>
                  </a:lnTo>
                  <a:lnTo>
                    <a:pt x="44333" y="169658"/>
                  </a:lnTo>
                  <a:lnTo>
                    <a:pt x="61872" y="174332"/>
                  </a:lnTo>
                  <a:lnTo>
                    <a:pt x="118329" y="201740"/>
                  </a:lnTo>
                  <a:lnTo>
                    <a:pt x="124713" y="206609"/>
                  </a:lnTo>
                  <a:lnTo>
                    <a:pt x="128044" y="213553"/>
                  </a:lnTo>
                  <a:lnTo>
                    <a:pt x="129279" y="231131"/>
                  </a:lnTo>
                  <a:lnTo>
                    <a:pt x="120359" y="257401"/>
                  </a:lnTo>
                  <a:lnTo>
                    <a:pt x="104477" y="286505"/>
                  </a:lnTo>
                  <a:lnTo>
                    <a:pt x="105308" y="287157"/>
                  </a:lnTo>
                  <a:lnTo>
                    <a:pt x="162904" y="259581"/>
                  </a:lnTo>
                  <a:lnTo>
                    <a:pt x="171071" y="256264"/>
                  </a:lnTo>
                  <a:lnTo>
                    <a:pt x="187542" y="255045"/>
                  </a:lnTo>
                  <a:lnTo>
                    <a:pt x="220716" y="261795"/>
                  </a:lnTo>
                  <a:lnTo>
                    <a:pt x="221632" y="263288"/>
                  </a:lnTo>
                  <a:lnTo>
                    <a:pt x="166373" y="271030"/>
                  </a:lnTo>
                  <a:lnTo>
                    <a:pt x="159515" y="274992"/>
                  </a:lnTo>
                  <a:lnTo>
                    <a:pt x="155868" y="280407"/>
                  </a:lnTo>
                  <a:lnTo>
                    <a:pt x="154281" y="293820"/>
                  </a:lnTo>
                  <a:lnTo>
                    <a:pt x="157002" y="299431"/>
                  </a:lnTo>
                  <a:lnTo>
                    <a:pt x="167420" y="308130"/>
                  </a:lnTo>
                  <a:lnTo>
                    <a:pt x="193297" y="313808"/>
                  </a:lnTo>
                  <a:lnTo>
                    <a:pt x="211289" y="310206"/>
                  </a:lnTo>
                  <a:lnTo>
                    <a:pt x="219970" y="306656"/>
                  </a:lnTo>
                  <a:lnTo>
                    <a:pt x="223908" y="302441"/>
                  </a:lnTo>
                  <a:lnTo>
                    <a:pt x="224684" y="297781"/>
                  </a:lnTo>
                  <a:lnTo>
                    <a:pt x="223353" y="292826"/>
                  </a:lnTo>
                  <a:lnTo>
                    <a:pt x="220616" y="292296"/>
                  </a:lnTo>
                  <a:lnTo>
                    <a:pt x="212644" y="299104"/>
                  </a:lnTo>
                  <a:lnTo>
                    <a:pt x="210703" y="304802"/>
                  </a:lnTo>
                  <a:lnTo>
                    <a:pt x="212368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076637" y="5473058"/>
              <a:ext cx="242938" cy="129522"/>
            </a:xfrm>
            <a:custGeom>
              <a:avLst/>
              <a:gdLst/>
              <a:ahLst/>
              <a:cxnLst/>
              <a:rect l="0" t="0" r="0" b="0"/>
              <a:pathLst>
                <a:path w="242938" h="129522">
                  <a:moveTo>
                    <a:pt x="76516" y="10513"/>
                  </a:moveTo>
                  <a:lnTo>
                    <a:pt x="67682" y="1678"/>
                  </a:lnTo>
                  <a:lnTo>
                    <a:pt x="62305" y="0"/>
                  </a:lnTo>
                  <a:lnTo>
                    <a:pt x="48935" y="601"/>
                  </a:lnTo>
                  <a:lnTo>
                    <a:pt x="36213" y="6416"/>
                  </a:lnTo>
                  <a:lnTo>
                    <a:pt x="24395" y="16088"/>
                  </a:lnTo>
                  <a:lnTo>
                    <a:pt x="8270" y="37128"/>
                  </a:lnTo>
                  <a:lnTo>
                    <a:pt x="573" y="52852"/>
                  </a:lnTo>
                  <a:lnTo>
                    <a:pt x="0" y="60004"/>
                  </a:lnTo>
                  <a:lnTo>
                    <a:pt x="4294" y="72881"/>
                  </a:lnTo>
                  <a:lnTo>
                    <a:pt x="10801" y="76130"/>
                  </a:lnTo>
                  <a:lnTo>
                    <a:pt x="30359" y="77275"/>
                  </a:lnTo>
                  <a:lnTo>
                    <a:pt x="39272" y="74437"/>
                  </a:lnTo>
                  <a:lnTo>
                    <a:pt x="54108" y="63886"/>
                  </a:lnTo>
                  <a:lnTo>
                    <a:pt x="68438" y="42353"/>
                  </a:lnTo>
                  <a:lnTo>
                    <a:pt x="74123" y="13988"/>
                  </a:lnTo>
                  <a:lnTo>
                    <a:pt x="76769" y="10981"/>
                  </a:lnTo>
                  <a:lnTo>
                    <a:pt x="80383" y="12674"/>
                  </a:lnTo>
                  <a:lnTo>
                    <a:pt x="99470" y="41964"/>
                  </a:lnTo>
                  <a:lnTo>
                    <a:pt x="127639" y="100727"/>
                  </a:lnTo>
                  <a:lnTo>
                    <a:pt x="129131" y="118101"/>
                  </a:lnTo>
                  <a:lnTo>
                    <a:pt x="128235" y="126617"/>
                  </a:lnTo>
                  <a:lnTo>
                    <a:pt x="130411" y="129521"/>
                  </a:lnTo>
                  <a:lnTo>
                    <a:pt x="134636" y="128683"/>
                  </a:lnTo>
                  <a:lnTo>
                    <a:pt x="140226" y="125351"/>
                  </a:lnTo>
                  <a:lnTo>
                    <a:pt x="165762" y="120661"/>
                  </a:lnTo>
                  <a:lnTo>
                    <a:pt x="215938" y="121412"/>
                  </a:lnTo>
                  <a:lnTo>
                    <a:pt x="242937" y="1270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408362" y="5544078"/>
              <a:ext cx="76793" cy="226326"/>
            </a:xfrm>
            <a:custGeom>
              <a:avLst/>
              <a:gdLst/>
              <a:ahLst/>
              <a:cxnLst/>
              <a:rect l="0" t="0" r="0" b="0"/>
              <a:pathLst>
                <a:path w="76793" h="226326">
                  <a:moveTo>
                    <a:pt x="60991" y="14382"/>
                  </a:moveTo>
                  <a:lnTo>
                    <a:pt x="65408" y="1130"/>
                  </a:lnTo>
                  <a:lnTo>
                    <a:pt x="64861" y="0"/>
                  </a:lnTo>
                  <a:lnTo>
                    <a:pt x="59321" y="6141"/>
                  </a:lnTo>
                  <a:lnTo>
                    <a:pt x="42029" y="60210"/>
                  </a:lnTo>
                  <a:lnTo>
                    <a:pt x="16963" y="122316"/>
                  </a:lnTo>
                  <a:lnTo>
                    <a:pt x="0" y="181296"/>
                  </a:lnTo>
                  <a:lnTo>
                    <a:pt x="1840" y="187604"/>
                  </a:lnTo>
                  <a:lnTo>
                    <a:pt x="6763" y="189960"/>
                  </a:lnTo>
                  <a:lnTo>
                    <a:pt x="13745" y="189681"/>
                  </a:lnTo>
                  <a:lnTo>
                    <a:pt x="26433" y="184441"/>
                  </a:lnTo>
                  <a:lnTo>
                    <a:pt x="49644" y="166010"/>
                  </a:lnTo>
                  <a:lnTo>
                    <a:pt x="52502" y="166318"/>
                  </a:lnTo>
                  <a:lnTo>
                    <a:pt x="53482" y="170222"/>
                  </a:lnTo>
                  <a:lnTo>
                    <a:pt x="53212" y="176523"/>
                  </a:lnTo>
                  <a:lnTo>
                    <a:pt x="39578" y="203060"/>
                  </a:lnTo>
                  <a:lnTo>
                    <a:pt x="22389" y="225510"/>
                  </a:lnTo>
                  <a:lnTo>
                    <a:pt x="19539" y="226325"/>
                  </a:lnTo>
                  <a:lnTo>
                    <a:pt x="18563" y="223170"/>
                  </a:lnTo>
                  <a:lnTo>
                    <a:pt x="18838" y="217369"/>
                  </a:lnTo>
                  <a:lnTo>
                    <a:pt x="26538" y="205992"/>
                  </a:lnTo>
                  <a:lnTo>
                    <a:pt x="56214" y="178984"/>
                  </a:lnTo>
                  <a:lnTo>
                    <a:pt x="70887" y="171365"/>
                  </a:lnTo>
                  <a:lnTo>
                    <a:pt x="74985" y="171738"/>
                  </a:lnTo>
                  <a:lnTo>
                    <a:pt x="76792" y="174760"/>
                  </a:lnTo>
                  <a:lnTo>
                    <a:pt x="76335" y="184589"/>
                  </a:lnTo>
                  <a:lnTo>
                    <a:pt x="69312" y="2057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354155" y="5529080"/>
              <a:ext cx="284731" cy="395507"/>
            </a:xfrm>
            <a:custGeom>
              <a:avLst/>
              <a:gdLst/>
              <a:ahLst/>
              <a:cxnLst/>
              <a:rect l="0" t="0" r="0" b="0"/>
              <a:pathLst>
                <a:path w="284731" h="395507">
                  <a:moveTo>
                    <a:pt x="156803" y="4417"/>
                  </a:moveTo>
                  <a:lnTo>
                    <a:pt x="143551" y="0"/>
                  </a:lnTo>
                  <a:lnTo>
                    <a:pt x="137798" y="1472"/>
                  </a:lnTo>
                  <a:lnTo>
                    <a:pt x="126475" y="10505"/>
                  </a:lnTo>
                  <a:lnTo>
                    <a:pt x="95946" y="58227"/>
                  </a:lnTo>
                  <a:lnTo>
                    <a:pt x="70905" y="113004"/>
                  </a:lnTo>
                  <a:lnTo>
                    <a:pt x="54554" y="165710"/>
                  </a:lnTo>
                  <a:lnTo>
                    <a:pt x="42824" y="220819"/>
                  </a:lnTo>
                  <a:lnTo>
                    <a:pt x="33997" y="279019"/>
                  </a:lnTo>
                  <a:lnTo>
                    <a:pt x="25981" y="340377"/>
                  </a:lnTo>
                  <a:lnTo>
                    <a:pt x="22846" y="363608"/>
                  </a:lnTo>
                  <a:lnTo>
                    <a:pt x="15289" y="380097"/>
                  </a:lnTo>
                  <a:lnTo>
                    <a:pt x="11609" y="382460"/>
                  </a:lnTo>
                  <a:lnTo>
                    <a:pt x="8232" y="381261"/>
                  </a:lnTo>
                  <a:lnTo>
                    <a:pt x="5056" y="377689"/>
                  </a:lnTo>
                  <a:lnTo>
                    <a:pt x="1526" y="363857"/>
                  </a:lnTo>
                  <a:lnTo>
                    <a:pt x="0" y="307546"/>
                  </a:lnTo>
                  <a:lnTo>
                    <a:pt x="6381" y="269180"/>
                  </a:lnTo>
                  <a:lnTo>
                    <a:pt x="19572" y="240349"/>
                  </a:lnTo>
                  <a:lnTo>
                    <a:pt x="29860" y="226078"/>
                  </a:lnTo>
                  <a:lnTo>
                    <a:pt x="43061" y="216038"/>
                  </a:lnTo>
                  <a:lnTo>
                    <a:pt x="50465" y="212066"/>
                  </a:lnTo>
                  <a:lnTo>
                    <a:pt x="68553" y="210119"/>
                  </a:lnTo>
                  <a:lnTo>
                    <a:pt x="105882" y="216401"/>
                  </a:lnTo>
                  <a:lnTo>
                    <a:pt x="134246" y="230415"/>
                  </a:lnTo>
                  <a:lnTo>
                    <a:pt x="149552" y="230293"/>
                  </a:lnTo>
                  <a:lnTo>
                    <a:pt x="173762" y="225026"/>
                  </a:lnTo>
                  <a:lnTo>
                    <a:pt x="178279" y="226379"/>
                  </a:lnTo>
                  <a:lnTo>
                    <a:pt x="180366" y="230055"/>
                  </a:lnTo>
                  <a:lnTo>
                    <a:pt x="180833" y="235279"/>
                  </a:lnTo>
                  <a:lnTo>
                    <a:pt x="186283" y="246014"/>
                  </a:lnTo>
                  <a:lnTo>
                    <a:pt x="190324" y="251466"/>
                  </a:lnTo>
                  <a:lnTo>
                    <a:pt x="195793" y="254176"/>
                  </a:lnTo>
                  <a:lnTo>
                    <a:pt x="209265" y="254722"/>
                  </a:lnTo>
                  <a:lnTo>
                    <a:pt x="232444" y="249830"/>
                  </a:lnTo>
                  <a:lnTo>
                    <a:pt x="236816" y="245689"/>
                  </a:lnTo>
                  <a:lnTo>
                    <a:pt x="238807" y="240154"/>
                  </a:lnTo>
                  <a:lnTo>
                    <a:pt x="239209" y="233691"/>
                  </a:lnTo>
                  <a:lnTo>
                    <a:pt x="235779" y="230307"/>
                  </a:lnTo>
                  <a:lnTo>
                    <a:pt x="222106" y="229012"/>
                  </a:lnTo>
                  <a:lnTo>
                    <a:pt x="208632" y="233984"/>
                  </a:lnTo>
                  <a:lnTo>
                    <a:pt x="202451" y="237899"/>
                  </a:lnTo>
                  <a:lnTo>
                    <a:pt x="193117" y="249644"/>
                  </a:lnTo>
                  <a:lnTo>
                    <a:pt x="189333" y="256660"/>
                  </a:lnTo>
                  <a:lnTo>
                    <a:pt x="187594" y="271851"/>
                  </a:lnTo>
                  <a:lnTo>
                    <a:pt x="190828" y="286924"/>
                  </a:lnTo>
                  <a:lnTo>
                    <a:pt x="198430" y="299787"/>
                  </a:lnTo>
                  <a:lnTo>
                    <a:pt x="210437" y="309202"/>
                  </a:lnTo>
                  <a:lnTo>
                    <a:pt x="225944" y="315544"/>
                  </a:lnTo>
                  <a:lnTo>
                    <a:pt x="245163" y="318362"/>
                  </a:lnTo>
                  <a:lnTo>
                    <a:pt x="263567" y="314684"/>
                  </a:lnTo>
                  <a:lnTo>
                    <a:pt x="272358" y="311114"/>
                  </a:lnTo>
                  <a:lnTo>
                    <a:pt x="278218" y="305036"/>
                  </a:lnTo>
                  <a:lnTo>
                    <a:pt x="284730" y="288421"/>
                  </a:lnTo>
                  <a:lnTo>
                    <a:pt x="283693" y="281586"/>
                  </a:lnTo>
                  <a:lnTo>
                    <a:pt x="280228" y="276105"/>
                  </a:lnTo>
                  <a:lnTo>
                    <a:pt x="275144" y="271526"/>
                  </a:lnTo>
                  <a:lnTo>
                    <a:pt x="268057" y="269399"/>
                  </a:lnTo>
                  <a:lnTo>
                    <a:pt x="250320" y="269500"/>
                  </a:lnTo>
                  <a:lnTo>
                    <a:pt x="243186" y="273595"/>
                  </a:lnTo>
                  <a:lnTo>
                    <a:pt x="232794" y="288007"/>
                  </a:lnTo>
                  <a:lnTo>
                    <a:pt x="230025" y="309205"/>
                  </a:lnTo>
                  <a:lnTo>
                    <a:pt x="232800" y="332187"/>
                  </a:lnTo>
                  <a:lnTo>
                    <a:pt x="248335" y="3955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706352" y="5724303"/>
              <a:ext cx="103732" cy="262158"/>
            </a:xfrm>
            <a:custGeom>
              <a:avLst/>
              <a:gdLst/>
              <a:ahLst/>
              <a:cxnLst/>
              <a:rect l="0" t="0" r="0" b="0"/>
              <a:pathLst>
                <a:path w="103732" h="262158">
                  <a:moveTo>
                    <a:pt x="37596" y="578"/>
                  </a:moveTo>
                  <a:lnTo>
                    <a:pt x="24328" y="58275"/>
                  </a:lnTo>
                  <a:lnTo>
                    <a:pt x="16689" y="107274"/>
                  </a:lnTo>
                  <a:lnTo>
                    <a:pt x="7979" y="141598"/>
                  </a:lnTo>
                  <a:lnTo>
                    <a:pt x="0" y="185261"/>
                  </a:lnTo>
                  <a:lnTo>
                    <a:pt x="513" y="184721"/>
                  </a:lnTo>
                  <a:lnTo>
                    <a:pt x="19281" y="122784"/>
                  </a:lnTo>
                  <a:lnTo>
                    <a:pt x="35896" y="64987"/>
                  </a:lnTo>
                  <a:lnTo>
                    <a:pt x="48354" y="8986"/>
                  </a:lnTo>
                  <a:lnTo>
                    <a:pt x="53089" y="2485"/>
                  </a:lnTo>
                  <a:lnTo>
                    <a:pt x="59019" y="0"/>
                  </a:lnTo>
                  <a:lnTo>
                    <a:pt x="65747" y="193"/>
                  </a:lnTo>
                  <a:lnTo>
                    <a:pt x="78152" y="5338"/>
                  </a:lnTo>
                  <a:lnTo>
                    <a:pt x="84049" y="9299"/>
                  </a:lnTo>
                  <a:lnTo>
                    <a:pt x="93066" y="26027"/>
                  </a:lnTo>
                  <a:lnTo>
                    <a:pt x="100876" y="61435"/>
                  </a:lnTo>
                  <a:lnTo>
                    <a:pt x="103731" y="121868"/>
                  </a:lnTo>
                  <a:lnTo>
                    <a:pt x="102187" y="153832"/>
                  </a:lnTo>
                  <a:lnTo>
                    <a:pt x="93613" y="177686"/>
                  </a:lnTo>
                  <a:lnTo>
                    <a:pt x="95695" y="206429"/>
                  </a:lnTo>
                  <a:lnTo>
                    <a:pt x="100319" y="232923"/>
                  </a:lnTo>
                  <a:lnTo>
                    <a:pt x="98448" y="249923"/>
                  </a:lnTo>
                  <a:lnTo>
                    <a:pt x="93882" y="255566"/>
                  </a:lnTo>
                  <a:lnTo>
                    <a:pt x="78945" y="261835"/>
                  </a:lnTo>
                  <a:lnTo>
                    <a:pt x="62446" y="262157"/>
                  </a:lnTo>
                  <a:lnTo>
                    <a:pt x="45867" y="258293"/>
                  </a:lnTo>
                  <a:lnTo>
                    <a:pt x="15088" y="240746"/>
                  </a:lnTo>
                  <a:lnTo>
                    <a:pt x="5402" y="232135"/>
                  </a:lnTo>
                  <a:lnTo>
                    <a:pt x="4115" y="229839"/>
                  </a:lnTo>
                  <a:lnTo>
                    <a:pt x="4311" y="225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816122" y="5974513"/>
              <a:ext cx="52643" cy="99853"/>
            </a:xfrm>
            <a:custGeom>
              <a:avLst/>
              <a:gdLst/>
              <a:ahLst/>
              <a:cxnLst/>
              <a:rect l="0" t="0" r="0" b="0"/>
              <a:pathLst>
                <a:path w="52643" h="99853">
                  <a:moveTo>
                    <a:pt x="52642" y="0"/>
                  </a:moveTo>
                  <a:lnTo>
                    <a:pt x="6314" y="0"/>
                  </a:lnTo>
                  <a:lnTo>
                    <a:pt x="1416" y="1849"/>
                  </a:lnTo>
                  <a:lnTo>
                    <a:pt x="0" y="4931"/>
                  </a:lnTo>
                  <a:lnTo>
                    <a:pt x="904" y="8834"/>
                  </a:lnTo>
                  <a:lnTo>
                    <a:pt x="4282" y="12361"/>
                  </a:lnTo>
                  <a:lnTo>
                    <a:pt x="32884" y="31955"/>
                  </a:lnTo>
                  <a:lnTo>
                    <a:pt x="35771" y="37946"/>
                  </a:lnTo>
                  <a:lnTo>
                    <a:pt x="36515" y="51998"/>
                  </a:lnTo>
                  <a:lnTo>
                    <a:pt x="19357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877769" y="5992954"/>
              <a:ext cx="65885" cy="181265"/>
            </a:xfrm>
            <a:custGeom>
              <a:avLst/>
              <a:gdLst/>
              <a:ahLst/>
              <a:cxnLst/>
              <a:rect l="0" t="0" r="0" b="0"/>
              <a:pathLst>
                <a:path w="65885" h="181265">
                  <a:moveTo>
                    <a:pt x="65884" y="23164"/>
                  </a:moveTo>
                  <a:lnTo>
                    <a:pt x="42720" y="0"/>
                  </a:lnTo>
                  <a:lnTo>
                    <a:pt x="39347" y="1250"/>
                  </a:lnTo>
                  <a:lnTo>
                    <a:pt x="35598" y="14965"/>
                  </a:lnTo>
                  <a:lnTo>
                    <a:pt x="42046" y="65516"/>
                  </a:lnTo>
                  <a:lnTo>
                    <a:pt x="47820" y="109296"/>
                  </a:lnTo>
                  <a:lnTo>
                    <a:pt x="44403" y="138058"/>
                  </a:lnTo>
                  <a:lnTo>
                    <a:pt x="40468" y="145064"/>
                  </a:lnTo>
                  <a:lnTo>
                    <a:pt x="28700" y="155313"/>
                  </a:lnTo>
                  <a:lnTo>
                    <a:pt x="21679" y="156567"/>
                  </a:lnTo>
                  <a:lnTo>
                    <a:pt x="6481" y="153029"/>
                  </a:lnTo>
                  <a:lnTo>
                    <a:pt x="2243" y="148572"/>
                  </a:lnTo>
                  <a:lnTo>
                    <a:pt x="343" y="142827"/>
                  </a:lnTo>
                  <a:lnTo>
                    <a:pt x="0" y="136224"/>
                  </a:lnTo>
                  <a:lnTo>
                    <a:pt x="2546" y="130897"/>
                  </a:lnTo>
                  <a:lnTo>
                    <a:pt x="12771" y="122512"/>
                  </a:lnTo>
                  <a:lnTo>
                    <a:pt x="19380" y="121756"/>
                  </a:lnTo>
                  <a:lnTo>
                    <a:pt x="34121" y="125846"/>
                  </a:lnTo>
                  <a:lnTo>
                    <a:pt x="39161" y="131375"/>
                  </a:lnTo>
                  <a:lnTo>
                    <a:pt x="44761" y="147380"/>
                  </a:lnTo>
                  <a:lnTo>
                    <a:pt x="42319" y="164355"/>
                  </a:lnTo>
                  <a:lnTo>
                    <a:pt x="35479" y="179644"/>
                  </a:lnTo>
                  <a:lnTo>
                    <a:pt x="32600" y="1812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993579" y="609100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942671" y="6187768"/>
              <a:ext cx="84193" cy="144551"/>
            </a:xfrm>
            <a:custGeom>
              <a:avLst/>
              <a:gdLst/>
              <a:ahLst/>
              <a:cxnLst/>
              <a:rect l="0" t="0" r="0" b="0"/>
              <a:pathLst>
                <a:path w="84193" h="144551">
                  <a:moveTo>
                    <a:pt x="84192" y="19734"/>
                  </a:moveTo>
                  <a:lnTo>
                    <a:pt x="49447" y="988"/>
                  </a:lnTo>
                  <a:lnTo>
                    <a:pt x="31151" y="0"/>
                  </a:lnTo>
                  <a:lnTo>
                    <a:pt x="21094" y="1031"/>
                  </a:lnTo>
                  <a:lnTo>
                    <a:pt x="13465" y="4491"/>
                  </a:lnTo>
                  <a:lnTo>
                    <a:pt x="2524" y="15733"/>
                  </a:lnTo>
                  <a:lnTo>
                    <a:pt x="161" y="22614"/>
                  </a:lnTo>
                  <a:lnTo>
                    <a:pt x="0" y="37656"/>
                  </a:lnTo>
                  <a:lnTo>
                    <a:pt x="24059" y="90832"/>
                  </a:lnTo>
                  <a:lnTo>
                    <a:pt x="40076" y="114046"/>
                  </a:lnTo>
                  <a:lnTo>
                    <a:pt x="75871" y="1445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302932" y="6001133"/>
              <a:ext cx="65887" cy="158320"/>
            </a:xfrm>
            <a:custGeom>
              <a:avLst/>
              <a:gdLst/>
              <a:ahLst/>
              <a:cxnLst/>
              <a:rect l="0" t="0" r="0" b="0"/>
              <a:pathLst>
                <a:path w="65887" h="158320">
                  <a:moveTo>
                    <a:pt x="16642" y="39948"/>
                  </a:moveTo>
                  <a:lnTo>
                    <a:pt x="60179" y="828"/>
                  </a:lnTo>
                  <a:lnTo>
                    <a:pt x="64158" y="0"/>
                  </a:lnTo>
                  <a:lnTo>
                    <a:pt x="65886" y="2221"/>
                  </a:lnTo>
                  <a:lnTo>
                    <a:pt x="65340" y="12086"/>
                  </a:lnTo>
                  <a:lnTo>
                    <a:pt x="49692" y="74281"/>
                  </a:lnTo>
                  <a:lnTo>
                    <a:pt x="41746" y="128844"/>
                  </a:lnTo>
                  <a:lnTo>
                    <a:pt x="37661" y="150956"/>
                  </a:lnTo>
                  <a:lnTo>
                    <a:pt x="33428" y="156483"/>
                  </a:lnTo>
                  <a:lnTo>
                    <a:pt x="27833" y="158319"/>
                  </a:lnTo>
                  <a:lnTo>
                    <a:pt x="21329" y="157693"/>
                  </a:lnTo>
                  <a:lnTo>
                    <a:pt x="9172" y="152067"/>
                  </a:lnTo>
                  <a:lnTo>
                    <a:pt x="3341" y="147978"/>
                  </a:lnTo>
                  <a:lnTo>
                    <a:pt x="378" y="142479"/>
                  </a:lnTo>
                  <a:lnTo>
                    <a:pt x="0" y="1148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378097" y="6174218"/>
              <a:ext cx="24688" cy="40873"/>
            </a:xfrm>
            <a:custGeom>
              <a:avLst/>
              <a:gdLst/>
              <a:ahLst/>
              <a:cxnLst/>
              <a:rect l="0" t="0" r="0" b="0"/>
              <a:pathLst>
                <a:path w="24688" h="40873">
                  <a:moveTo>
                    <a:pt x="24687" y="0"/>
                  </a:moveTo>
                  <a:lnTo>
                    <a:pt x="1524" y="23163"/>
                  </a:lnTo>
                  <a:lnTo>
                    <a:pt x="0" y="28386"/>
                  </a:lnTo>
                  <a:lnTo>
                    <a:pt x="832" y="33717"/>
                  </a:lnTo>
                  <a:lnTo>
                    <a:pt x="3237" y="39120"/>
                  </a:lnTo>
                  <a:lnTo>
                    <a:pt x="6689" y="40872"/>
                  </a:lnTo>
                  <a:lnTo>
                    <a:pt x="10840" y="40192"/>
                  </a:lnTo>
                  <a:lnTo>
                    <a:pt x="24687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442087" y="6066044"/>
              <a:ext cx="85515" cy="259396"/>
            </a:xfrm>
            <a:custGeom>
              <a:avLst/>
              <a:gdLst/>
              <a:ahLst/>
              <a:cxnLst/>
              <a:rect l="0" t="0" r="0" b="0"/>
              <a:pathLst>
                <a:path w="85515" h="259396">
                  <a:moveTo>
                    <a:pt x="68871" y="0"/>
                  </a:moveTo>
                  <a:lnTo>
                    <a:pt x="42961" y="55507"/>
                  </a:lnTo>
                  <a:lnTo>
                    <a:pt x="16971" y="114285"/>
                  </a:lnTo>
                  <a:lnTo>
                    <a:pt x="0" y="171894"/>
                  </a:lnTo>
                  <a:lnTo>
                    <a:pt x="1692" y="177466"/>
                  </a:lnTo>
                  <a:lnTo>
                    <a:pt x="6518" y="180257"/>
                  </a:lnTo>
                  <a:lnTo>
                    <a:pt x="13434" y="181192"/>
                  </a:lnTo>
                  <a:lnTo>
                    <a:pt x="18970" y="179042"/>
                  </a:lnTo>
                  <a:lnTo>
                    <a:pt x="27585" y="169257"/>
                  </a:lnTo>
                  <a:lnTo>
                    <a:pt x="37634" y="143737"/>
                  </a:lnTo>
                  <a:lnTo>
                    <a:pt x="38654" y="125829"/>
                  </a:lnTo>
                  <a:lnTo>
                    <a:pt x="37631" y="117170"/>
                  </a:lnTo>
                  <a:lnTo>
                    <a:pt x="36025" y="115096"/>
                  </a:lnTo>
                  <a:lnTo>
                    <a:pt x="34030" y="117411"/>
                  </a:lnTo>
                  <a:lnTo>
                    <a:pt x="31775" y="122653"/>
                  </a:lnTo>
                  <a:lnTo>
                    <a:pt x="33019" y="152117"/>
                  </a:lnTo>
                  <a:lnTo>
                    <a:pt x="53352" y="214555"/>
                  </a:lnTo>
                  <a:lnTo>
                    <a:pt x="61049" y="236816"/>
                  </a:lnTo>
                  <a:lnTo>
                    <a:pt x="61389" y="255955"/>
                  </a:lnTo>
                  <a:lnTo>
                    <a:pt x="59260" y="259395"/>
                  </a:lnTo>
                  <a:lnTo>
                    <a:pt x="55991" y="258914"/>
                  </a:lnTo>
                  <a:lnTo>
                    <a:pt x="51964" y="255820"/>
                  </a:lnTo>
                  <a:lnTo>
                    <a:pt x="51128" y="250984"/>
                  </a:lnTo>
                  <a:lnTo>
                    <a:pt x="55130" y="238213"/>
                  </a:lnTo>
                  <a:lnTo>
                    <a:pt x="85514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566630" y="6257428"/>
              <a:ext cx="77454" cy="141459"/>
            </a:xfrm>
            <a:custGeom>
              <a:avLst/>
              <a:gdLst/>
              <a:ahLst/>
              <a:cxnLst/>
              <a:rect l="0" t="0" r="0" b="0"/>
              <a:pathLst>
                <a:path w="77454" h="141459">
                  <a:moveTo>
                    <a:pt x="27539" y="0"/>
                  </a:moveTo>
                  <a:lnTo>
                    <a:pt x="5796" y="42580"/>
                  </a:lnTo>
                  <a:lnTo>
                    <a:pt x="0" y="58681"/>
                  </a:lnTo>
                  <a:lnTo>
                    <a:pt x="859" y="63159"/>
                  </a:lnTo>
                  <a:lnTo>
                    <a:pt x="4205" y="65220"/>
                  </a:lnTo>
                  <a:lnTo>
                    <a:pt x="9209" y="65669"/>
                  </a:lnTo>
                  <a:lnTo>
                    <a:pt x="19700" y="71100"/>
                  </a:lnTo>
                  <a:lnTo>
                    <a:pt x="36002" y="87019"/>
                  </a:lnTo>
                  <a:lnTo>
                    <a:pt x="41502" y="94071"/>
                  </a:lnTo>
                  <a:lnTo>
                    <a:pt x="47942" y="97847"/>
                  </a:lnTo>
                  <a:lnTo>
                    <a:pt x="62495" y="99578"/>
                  </a:lnTo>
                  <a:lnTo>
                    <a:pt x="68410" y="96896"/>
                  </a:lnTo>
                  <a:lnTo>
                    <a:pt x="77446" y="86519"/>
                  </a:lnTo>
                  <a:lnTo>
                    <a:pt x="77453" y="81718"/>
                  </a:lnTo>
                  <a:lnTo>
                    <a:pt x="74683" y="77593"/>
                  </a:lnTo>
                  <a:lnTo>
                    <a:pt x="70063" y="73918"/>
                  </a:lnTo>
                  <a:lnTo>
                    <a:pt x="64209" y="74242"/>
                  </a:lnTo>
                  <a:lnTo>
                    <a:pt x="50309" y="81998"/>
                  </a:lnTo>
                  <a:lnTo>
                    <a:pt x="46417" y="89799"/>
                  </a:lnTo>
                  <a:lnTo>
                    <a:pt x="44559" y="110794"/>
                  </a:lnTo>
                  <a:lnTo>
                    <a:pt x="47206" y="119166"/>
                  </a:lnTo>
                  <a:lnTo>
                    <a:pt x="51745" y="125672"/>
                  </a:lnTo>
                  <a:lnTo>
                    <a:pt x="69144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685700" y="6190860"/>
              <a:ext cx="74890" cy="208027"/>
            </a:xfrm>
            <a:custGeom>
              <a:avLst/>
              <a:gdLst/>
              <a:ahLst/>
              <a:cxnLst/>
              <a:rect l="0" t="0" r="0" b="0"/>
              <a:pathLst>
                <a:path w="74890" h="208027">
                  <a:moveTo>
                    <a:pt x="74889" y="0"/>
                  </a:moveTo>
                  <a:lnTo>
                    <a:pt x="47428" y="29310"/>
                  </a:lnTo>
                  <a:lnTo>
                    <a:pt x="22308" y="91701"/>
                  </a:lnTo>
                  <a:lnTo>
                    <a:pt x="3705" y="151638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669058" y="6257428"/>
              <a:ext cx="91532" cy="58249"/>
            </a:xfrm>
            <a:custGeom>
              <a:avLst/>
              <a:gdLst/>
              <a:ahLst/>
              <a:cxnLst/>
              <a:rect l="0" t="0" r="0" b="0"/>
              <a:pathLst>
                <a:path w="91532" h="58249">
                  <a:moveTo>
                    <a:pt x="0" y="0"/>
                  </a:moveTo>
                  <a:lnTo>
                    <a:pt x="24724" y="7568"/>
                  </a:lnTo>
                  <a:lnTo>
                    <a:pt x="86034" y="53400"/>
                  </a:lnTo>
                  <a:lnTo>
                    <a:pt x="91531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151646" y="2010748"/>
            <a:ext cx="501673" cy="542827"/>
            <a:chOff x="7151646" y="2010748"/>
            <a:chExt cx="501673" cy="542827"/>
          </a:xfrm>
        </p:grpSpPr>
        <p:sp>
          <p:nvSpPr>
            <p:cNvPr id="116" name="Freeform 115"/>
            <p:cNvSpPr/>
            <p:nvPr/>
          </p:nvSpPr>
          <p:spPr>
            <a:xfrm>
              <a:off x="7230991" y="2136882"/>
              <a:ext cx="133079" cy="259581"/>
            </a:xfrm>
            <a:custGeom>
              <a:avLst/>
              <a:gdLst/>
              <a:ahLst/>
              <a:cxnLst/>
              <a:rect l="0" t="0" r="0" b="0"/>
              <a:pathLst>
                <a:path w="133079" h="259581">
                  <a:moveTo>
                    <a:pt x="0" y="76517"/>
                  </a:moveTo>
                  <a:lnTo>
                    <a:pt x="19004" y="62306"/>
                  </a:lnTo>
                  <a:lnTo>
                    <a:pt x="68196" y="12979"/>
                  </a:lnTo>
                  <a:lnTo>
                    <a:pt x="92013" y="574"/>
                  </a:lnTo>
                  <a:lnTo>
                    <a:pt x="99249" y="0"/>
                  </a:lnTo>
                  <a:lnTo>
                    <a:pt x="112220" y="4294"/>
                  </a:lnTo>
                  <a:lnTo>
                    <a:pt x="121683" y="14832"/>
                  </a:lnTo>
                  <a:lnTo>
                    <a:pt x="125501" y="21525"/>
                  </a:lnTo>
                  <a:lnTo>
                    <a:pt x="131629" y="65483"/>
                  </a:lnTo>
                  <a:lnTo>
                    <a:pt x="132839" y="121147"/>
                  </a:lnTo>
                  <a:lnTo>
                    <a:pt x="133078" y="176453"/>
                  </a:lnTo>
                  <a:lnTo>
                    <a:pt x="126543" y="231797"/>
                  </a:lnTo>
                  <a:lnTo>
                    <a:pt x="124816" y="2595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7151646" y="2046978"/>
              <a:ext cx="154235" cy="457658"/>
            </a:xfrm>
            <a:custGeom>
              <a:avLst/>
              <a:gdLst/>
              <a:ahLst/>
              <a:cxnLst/>
              <a:rect l="0" t="0" r="0" b="0"/>
              <a:pathLst>
                <a:path w="154235" h="457658">
                  <a:moveTo>
                    <a:pt x="145913" y="0"/>
                  </a:moveTo>
                  <a:lnTo>
                    <a:pt x="89141" y="35954"/>
                  </a:lnTo>
                  <a:lnTo>
                    <a:pt x="43630" y="82284"/>
                  </a:lnTo>
                  <a:lnTo>
                    <a:pt x="19085" y="133055"/>
                  </a:lnTo>
                  <a:lnTo>
                    <a:pt x="7021" y="183783"/>
                  </a:lnTo>
                  <a:lnTo>
                    <a:pt x="0" y="234762"/>
                  </a:lnTo>
                  <a:lnTo>
                    <a:pt x="5767" y="293230"/>
                  </a:lnTo>
                  <a:lnTo>
                    <a:pt x="15630" y="334357"/>
                  </a:lnTo>
                  <a:lnTo>
                    <a:pt x="41813" y="392385"/>
                  </a:lnTo>
                  <a:lnTo>
                    <a:pt x="71829" y="422438"/>
                  </a:lnTo>
                  <a:lnTo>
                    <a:pt x="96225" y="437977"/>
                  </a:lnTo>
                  <a:lnTo>
                    <a:pt x="141003" y="454925"/>
                  </a:lnTo>
                  <a:lnTo>
                    <a:pt x="154234" y="4576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239312" y="2132425"/>
              <a:ext cx="257954" cy="233768"/>
            </a:xfrm>
            <a:custGeom>
              <a:avLst/>
              <a:gdLst/>
              <a:ahLst/>
              <a:cxnLst/>
              <a:rect l="0" t="0" r="0" b="0"/>
              <a:pathLst>
                <a:path w="257954" h="233768">
                  <a:moveTo>
                    <a:pt x="0" y="72653"/>
                  </a:moveTo>
                  <a:lnTo>
                    <a:pt x="15999" y="37908"/>
                  </a:lnTo>
                  <a:lnTo>
                    <a:pt x="35559" y="18390"/>
                  </a:lnTo>
                  <a:lnTo>
                    <a:pt x="63338" y="5313"/>
                  </a:lnTo>
                  <a:lnTo>
                    <a:pt x="94992" y="0"/>
                  </a:lnTo>
                  <a:lnTo>
                    <a:pt x="111870" y="3689"/>
                  </a:lnTo>
                  <a:lnTo>
                    <a:pt x="118958" y="7261"/>
                  </a:lnTo>
                  <a:lnTo>
                    <a:pt x="129301" y="18626"/>
                  </a:lnTo>
                  <a:lnTo>
                    <a:pt x="133353" y="25541"/>
                  </a:lnTo>
                  <a:lnTo>
                    <a:pt x="134205" y="33848"/>
                  </a:lnTo>
                  <a:lnTo>
                    <a:pt x="126571" y="63210"/>
                  </a:lnTo>
                  <a:lnTo>
                    <a:pt x="97710" y="117249"/>
                  </a:lnTo>
                  <a:lnTo>
                    <a:pt x="76069" y="172534"/>
                  </a:lnTo>
                  <a:lnTo>
                    <a:pt x="71715" y="194708"/>
                  </a:lnTo>
                  <a:lnTo>
                    <a:pt x="72863" y="216890"/>
                  </a:lnTo>
                  <a:lnTo>
                    <a:pt x="78161" y="224285"/>
                  </a:lnTo>
                  <a:lnTo>
                    <a:pt x="86316" y="229214"/>
                  </a:lnTo>
                  <a:lnTo>
                    <a:pt x="106781" y="233767"/>
                  </a:lnTo>
                  <a:lnTo>
                    <a:pt x="165473" y="231332"/>
                  </a:lnTo>
                  <a:lnTo>
                    <a:pt x="222426" y="230867"/>
                  </a:lnTo>
                  <a:lnTo>
                    <a:pt x="257953" y="2307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164956" y="2010748"/>
              <a:ext cx="488363" cy="542827"/>
            </a:xfrm>
            <a:custGeom>
              <a:avLst/>
              <a:gdLst/>
              <a:ahLst/>
              <a:cxnLst/>
              <a:rect l="0" t="0" r="0" b="0"/>
              <a:pathLst>
                <a:path w="488363" h="542827">
                  <a:moveTo>
                    <a:pt x="190851" y="27909"/>
                  </a:moveTo>
                  <a:lnTo>
                    <a:pt x="136834" y="54464"/>
                  </a:lnTo>
                  <a:lnTo>
                    <a:pt x="74604" y="96873"/>
                  </a:lnTo>
                  <a:lnTo>
                    <a:pt x="51931" y="122616"/>
                  </a:lnTo>
                  <a:lnTo>
                    <a:pt x="18797" y="179701"/>
                  </a:lnTo>
                  <a:lnTo>
                    <a:pt x="3519" y="233426"/>
                  </a:lnTo>
                  <a:lnTo>
                    <a:pt x="0" y="288670"/>
                  </a:lnTo>
                  <a:lnTo>
                    <a:pt x="1421" y="333021"/>
                  </a:lnTo>
                  <a:lnTo>
                    <a:pt x="18226" y="388488"/>
                  </a:lnTo>
                  <a:lnTo>
                    <a:pt x="54213" y="450639"/>
                  </a:lnTo>
                  <a:lnTo>
                    <a:pt x="91633" y="491205"/>
                  </a:lnTo>
                  <a:lnTo>
                    <a:pt x="150032" y="526936"/>
                  </a:lnTo>
                  <a:lnTo>
                    <a:pt x="171785" y="536313"/>
                  </a:lnTo>
                  <a:lnTo>
                    <a:pt x="226954" y="542826"/>
                  </a:lnTo>
                  <a:lnTo>
                    <a:pt x="255789" y="539104"/>
                  </a:lnTo>
                  <a:lnTo>
                    <a:pt x="314448" y="511279"/>
                  </a:lnTo>
                  <a:lnTo>
                    <a:pt x="348589" y="489178"/>
                  </a:lnTo>
                  <a:lnTo>
                    <a:pt x="403453" y="431151"/>
                  </a:lnTo>
                  <a:lnTo>
                    <a:pt x="442208" y="377054"/>
                  </a:lnTo>
                  <a:lnTo>
                    <a:pt x="460665" y="349505"/>
                  </a:lnTo>
                  <a:lnTo>
                    <a:pt x="480047" y="294153"/>
                  </a:lnTo>
                  <a:lnTo>
                    <a:pt x="488362" y="238703"/>
                  </a:lnTo>
                  <a:lnTo>
                    <a:pt x="483361" y="183234"/>
                  </a:lnTo>
                  <a:lnTo>
                    <a:pt x="474246" y="141630"/>
                  </a:lnTo>
                  <a:lnTo>
                    <a:pt x="453877" y="101874"/>
                  </a:lnTo>
                  <a:lnTo>
                    <a:pt x="403632" y="53846"/>
                  </a:lnTo>
                  <a:lnTo>
                    <a:pt x="347527" y="21629"/>
                  </a:lnTo>
                  <a:lnTo>
                    <a:pt x="288505" y="4445"/>
                  </a:lnTo>
                  <a:lnTo>
                    <a:pt x="240126" y="0"/>
                  </a:lnTo>
                  <a:lnTo>
                    <a:pt x="182915" y="6781"/>
                  </a:lnTo>
                  <a:lnTo>
                    <a:pt x="142991" y="18772"/>
                  </a:lnTo>
                  <a:lnTo>
                    <a:pt x="106300" y="42871"/>
                  </a:lnTo>
                  <a:lnTo>
                    <a:pt x="66035" y="944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23931" y="3973667"/>
            <a:ext cx="873711" cy="552984"/>
            <a:chOff x="723931" y="3973667"/>
            <a:chExt cx="873711" cy="552984"/>
          </a:xfrm>
        </p:grpSpPr>
        <p:sp>
          <p:nvSpPr>
            <p:cNvPr id="121" name="Freeform 120"/>
            <p:cNvSpPr/>
            <p:nvPr/>
          </p:nvSpPr>
          <p:spPr>
            <a:xfrm>
              <a:off x="723931" y="4127240"/>
              <a:ext cx="16643" cy="307880"/>
            </a:xfrm>
            <a:custGeom>
              <a:avLst/>
              <a:gdLst/>
              <a:ahLst/>
              <a:cxnLst/>
              <a:rect l="0" t="0" r="0" b="0"/>
              <a:pathLst>
                <a:path w="16643" h="307880">
                  <a:moveTo>
                    <a:pt x="0" y="0"/>
                  </a:moveTo>
                  <a:lnTo>
                    <a:pt x="7550" y="59546"/>
                  </a:lnTo>
                  <a:lnTo>
                    <a:pt x="8169" y="119867"/>
                  </a:lnTo>
                  <a:lnTo>
                    <a:pt x="8301" y="182411"/>
                  </a:lnTo>
                  <a:lnTo>
                    <a:pt x="10783" y="241832"/>
                  </a:lnTo>
                  <a:lnTo>
                    <a:pt x="16128" y="298063"/>
                  </a:lnTo>
                  <a:lnTo>
                    <a:pt x="16642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23931" y="3973667"/>
              <a:ext cx="228578" cy="468781"/>
            </a:xfrm>
            <a:custGeom>
              <a:avLst/>
              <a:gdLst/>
              <a:ahLst/>
              <a:cxnLst/>
              <a:rect l="0" t="0" r="0" b="0"/>
              <a:pathLst>
                <a:path w="228578" h="468781">
                  <a:moveTo>
                    <a:pt x="0" y="20436"/>
                  </a:moveTo>
                  <a:lnTo>
                    <a:pt x="57697" y="6243"/>
                  </a:lnTo>
                  <a:lnTo>
                    <a:pt x="94861" y="0"/>
                  </a:lnTo>
                  <a:lnTo>
                    <a:pt x="147843" y="7529"/>
                  </a:lnTo>
                  <a:lnTo>
                    <a:pt x="163095" y="19939"/>
                  </a:lnTo>
                  <a:lnTo>
                    <a:pt x="169751" y="28426"/>
                  </a:lnTo>
                  <a:lnTo>
                    <a:pt x="177147" y="52648"/>
                  </a:lnTo>
                  <a:lnTo>
                    <a:pt x="178585" y="80981"/>
                  </a:lnTo>
                  <a:lnTo>
                    <a:pt x="166906" y="134371"/>
                  </a:lnTo>
                  <a:lnTo>
                    <a:pt x="152617" y="187274"/>
                  </a:lnTo>
                  <a:lnTo>
                    <a:pt x="143110" y="247020"/>
                  </a:lnTo>
                  <a:lnTo>
                    <a:pt x="150782" y="280908"/>
                  </a:lnTo>
                  <a:lnTo>
                    <a:pt x="162244" y="298308"/>
                  </a:lnTo>
                  <a:lnTo>
                    <a:pt x="186757" y="318500"/>
                  </a:lnTo>
                  <a:lnTo>
                    <a:pt x="223754" y="341888"/>
                  </a:lnTo>
                  <a:lnTo>
                    <a:pt x="227757" y="348459"/>
                  </a:lnTo>
                  <a:lnTo>
                    <a:pt x="228577" y="355613"/>
                  </a:lnTo>
                  <a:lnTo>
                    <a:pt x="227274" y="363155"/>
                  </a:lnTo>
                  <a:lnTo>
                    <a:pt x="215965" y="378933"/>
                  </a:lnTo>
                  <a:lnTo>
                    <a:pt x="182988" y="407245"/>
                  </a:lnTo>
                  <a:lnTo>
                    <a:pt x="148840" y="424000"/>
                  </a:lnTo>
                  <a:lnTo>
                    <a:pt x="92302" y="447632"/>
                  </a:lnTo>
                  <a:lnTo>
                    <a:pt x="45611" y="468284"/>
                  </a:lnTo>
                  <a:lnTo>
                    <a:pt x="37804" y="468780"/>
                  </a:lnTo>
                  <a:lnTo>
                    <a:pt x="31674" y="466337"/>
                  </a:lnTo>
                  <a:lnTo>
                    <a:pt x="16642" y="4531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073415" y="4110598"/>
              <a:ext cx="13116" cy="416053"/>
            </a:xfrm>
            <a:custGeom>
              <a:avLst/>
              <a:gdLst/>
              <a:ahLst/>
              <a:cxnLst/>
              <a:rect l="0" t="0" r="0" b="0"/>
              <a:pathLst>
                <a:path w="13116" h="416053">
                  <a:moveTo>
                    <a:pt x="8321" y="0"/>
                  </a:moveTo>
                  <a:lnTo>
                    <a:pt x="13115" y="27497"/>
                  </a:lnTo>
                  <a:lnTo>
                    <a:pt x="9542" y="81417"/>
                  </a:lnTo>
                  <a:lnTo>
                    <a:pt x="8562" y="140590"/>
                  </a:lnTo>
                  <a:lnTo>
                    <a:pt x="8353" y="201691"/>
                  </a:lnTo>
                  <a:lnTo>
                    <a:pt x="2607" y="262665"/>
                  </a:lnTo>
                  <a:lnTo>
                    <a:pt x="343" y="318863"/>
                  </a:lnTo>
                  <a:lnTo>
                    <a:pt x="45" y="376898"/>
                  </a:lnTo>
                  <a:lnTo>
                    <a:pt x="0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331368" y="4068993"/>
              <a:ext cx="66569" cy="324522"/>
            </a:xfrm>
            <a:custGeom>
              <a:avLst/>
              <a:gdLst/>
              <a:ahLst/>
              <a:cxnLst/>
              <a:rect l="0" t="0" r="0" b="0"/>
              <a:pathLst>
                <a:path w="66569" h="324522">
                  <a:moveTo>
                    <a:pt x="66568" y="0"/>
                  </a:moveTo>
                  <a:lnTo>
                    <a:pt x="52375" y="62490"/>
                  </a:lnTo>
                  <a:lnTo>
                    <a:pt x="41541" y="115312"/>
                  </a:lnTo>
                  <a:lnTo>
                    <a:pt x="34915" y="173994"/>
                  </a:lnTo>
                  <a:lnTo>
                    <a:pt x="24447" y="232525"/>
                  </a:lnTo>
                  <a:lnTo>
                    <a:pt x="11027" y="292271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414578" y="4035708"/>
              <a:ext cx="149780" cy="24965"/>
            </a:xfrm>
            <a:custGeom>
              <a:avLst/>
              <a:gdLst/>
              <a:ahLst/>
              <a:cxnLst/>
              <a:rect l="0" t="0" r="0" b="0"/>
              <a:pathLst>
                <a:path w="149780" h="24965">
                  <a:moveTo>
                    <a:pt x="0" y="24964"/>
                  </a:moveTo>
                  <a:lnTo>
                    <a:pt x="60453" y="18321"/>
                  </a:lnTo>
                  <a:lnTo>
                    <a:pt x="113643" y="8105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406257" y="4160524"/>
              <a:ext cx="191385" cy="10708"/>
            </a:xfrm>
            <a:custGeom>
              <a:avLst/>
              <a:gdLst/>
              <a:ahLst/>
              <a:cxnLst/>
              <a:rect l="0" t="0" r="0" b="0"/>
              <a:pathLst>
                <a:path w="191385" h="10708">
                  <a:moveTo>
                    <a:pt x="0" y="0"/>
                  </a:moveTo>
                  <a:lnTo>
                    <a:pt x="8835" y="8835"/>
                  </a:lnTo>
                  <a:lnTo>
                    <a:pt x="27965" y="10707"/>
                  </a:lnTo>
                  <a:lnTo>
                    <a:pt x="76613" y="8792"/>
                  </a:lnTo>
                  <a:lnTo>
                    <a:pt x="128306" y="8461"/>
                  </a:lnTo>
                  <a:lnTo>
                    <a:pt x="19138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485345" y="4310303"/>
            <a:ext cx="784828" cy="363517"/>
            <a:chOff x="2485345" y="4310303"/>
            <a:chExt cx="784828" cy="363517"/>
          </a:xfrm>
        </p:grpSpPr>
        <p:sp>
          <p:nvSpPr>
            <p:cNvPr id="128" name="Freeform 127"/>
            <p:cNvSpPr/>
            <p:nvPr/>
          </p:nvSpPr>
          <p:spPr>
            <a:xfrm>
              <a:off x="2485345" y="4351908"/>
              <a:ext cx="110823" cy="268189"/>
            </a:xfrm>
            <a:custGeom>
              <a:avLst/>
              <a:gdLst/>
              <a:ahLst/>
              <a:cxnLst/>
              <a:rect l="0" t="0" r="0" b="0"/>
              <a:pathLst>
                <a:path w="110823" h="268189">
                  <a:moveTo>
                    <a:pt x="110822" y="0"/>
                  </a:moveTo>
                  <a:lnTo>
                    <a:pt x="48840" y="60327"/>
                  </a:lnTo>
                  <a:lnTo>
                    <a:pt x="14693" y="117347"/>
                  </a:lnTo>
                  <a:lnTo>
                    <a:pt x="0" y="158213"/>
                  </a:lnTo>
                  <a:lnTo>
                    <a:pt x="426" y="191931"/>
                  </a:lnTo>
                  <a:lnTo>
                    <a:pt x="6407" y="226782"/>
                  </a:lnTo>
                  <a:lnTo>
                    <a:pt x="18804" y="244408"/>
                  </a:lnTo>
                  <a:lnTo>
                    <a:pt x="36641" y="257480"/>
                  </a:lnTo>
                  <a:lnTo>
                    <a:pt x="64701" y="268188"/>
                  </a:lnTo>
                  <a:lnTo>
                    <a:pt x="85859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624229" y="4464288"/>
              <a:ext cx="272457" cy="200015"/>
            </a:xfrm>
            <a:custGeom>
              <a:avLst/>
              <a:gdLst/>
              <a:ahLst/>
              <a:cxnLst/>
              <a:rect l="0" t="0" r="0" b="0"/>
              <a:pathLst>
                <a:path w="272457" h="200015">
                  <a:moveTo>
                    <a:pt x="63470" y="4115"/>
                  </a:moveTo>
                  <a:lnTo>
                    <a:pt x="18898" y="56254"/>
                  </a:lnTo>
                  <a:lnTo>
                    <a:pt x="4241" y="86029"/>
                  </a:lnTo>
                  <a:lnTo>
                    <a:pt x="0" y="117349"/>
                  </a:lnTo>
                  <a:lnTo>
                    <a:pt x="2285" y="135803"/>
                  </a:lnTo>
                  <a:lnTo>
                    <a:pt x="11313" y="150784"/>
                  </a:lnTo>
                  <a:lnTo>
                    <a:pt x="17604" y="157368"/>
                  </a:lnTo>
                  <a:lnTo>
                    <a:pt x="25496" y="160833"/>
                  </a:lnTo>
                  <a:lnTo>
                    <a:pt x="44127" y="162217"/>
                  </a:lnTo>
                  <a:lnTo>
                    <a:pt x="64735" y="154819"/>
                  </a:lnTo>
                  <a:lnTo>
                    <a:pt x="105824" y="126279"/>
                  </a:lnTo>
                  <a:lnTo>
                    <a:pt x="122966" y="108627"/>
                  </a:lnTo>
                  <a:lnTo>
                    <a:pt x="137510" y="75815"/>
                  </a:lnTo>
                  <a:lnTo>
                    <a:pt x="140567" y="65784"/>
                  </a:lnTo>
                  <a:lnTo>
                    <a:pt x="139032" y="44775"/>
                  </a:lnTo>
                  <a:lnTo>
                    <a:pt x="132186" y="24960"/>
                  </a:lnTo>
                  <a:lnTo>
                    <a:pt x="122980" y="9989"/>
                  </a:lnTo>
                  <a:lnTo>
                    <a:pt x="116087" y="5257"/>
                  </a:lnTo>
                  <a:lnTo>
                    <a:pt x="98566" y="0"/>
                  </a:lnTo>
                  <a:lnTo>
                    <a:pt x="72328" y="1458"/>
                  </a:lnTo>
                  <a:lnTo>
                    <a:pt x="68450" y="4192"/>
                  </a:lnTo>
                  <a:lnTo>
                    <a:pt x="67715" y="7865"/>
                  </a:lnTo>
                  <a:lnTo>
                    <a:pt x="69073" y="12162"/>
                  </a:lnTo>
                  <a:lnTo>
                    <a:pt x="80445" y="19403"/>
                  </a:lnTo>
                  <a:lnTo>
                    <a:pt x="88655" y="22628"/>
                  </a:lnTo>
                  <a:lnTo>
                    <a:pt x="122296" y="22749"/>
                  </a:lnTo>
                  <a:lnTo>
                    <a:pt x="180798" y="14508"/>
                  </a:lnTo>
                  <a:lnTo>
                    <a:pt x="242990" y="1249"/>
                  </a:lnTo>
                  <a:lnTo>
                    <a:pt x="246944" y="1280"/>
                  </a:lnTo>
                  <a:lnTo>
                    <a:pt x="246807" y="3149"/>
                  </a:lnTo>
                  <a:lnTo>
                    <a:pt x="215551" y="35056"/>
                  </a:lnTo>
                  <a:lnTo>
                    <a:pt x="212934" y="42309"/>
                  </a:lnTo>
                  <a:lnTo>
                    <a:pt x="212492" y="60230"/>
                  </a:lnTo>
                  <a:lnTo>
                    <a:pt x="226386" y="96150"/>
                  </a:lnTo>
                  <a:lnTo>
                    <a:pt x="249401" y="135433"/>
                  </a:lnTo>
                  <a:lnTo>
                    <a:pt x="267415" y="161676"/>
                  </a:lnTo>
                  <a:lnTo>
                    <a:pt x="271549" y="170177"/>
                  </a:lnTo>
                  <a:lnTo>
                    <a:pt x="272456" y="177693"/>
                  </a:lnTo>
                  <a:lnTo>
                    <a:pt x="268532" y="190975"/>
                  </a:lnTo>
                  <a:lnTo>
                    <a:pt x="262124" y="195257"/>
                  </a:lnTo>
                  <a:lnTo>
                    <a:pt x="242675" y="200014"/>
                  </a:lnTo>
                  <a:lnTo>
                    <a:pt x="214571" y="198275"/>
                  </a:lnTo>
                  <a:lnTo>
                    <a:pt x="208583" y="192727"/>
                  </a:lnTo>
                  <a:lnTo>
                    <a:pt x="201929" y="174235"/>
                  </a:lnTo>
                  <a:lnTo>
                    <a:pt x="202601" y="146669"/>
                  </a:lnTo>
                  <a:lnTo>
                    <a:pt x="221570" y="1039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003898" y="4310303"/>
              <a:ext cx="88006" cy="299559"/>
            </a:xfrm>
            <a:custGeom>
              <a:avLst/>
              <a:gdLst/>
              <a:ahLst/>
              <a:cxnLst/>
              <a:rect l="0" t="0" r="0" b="0"/>
              <a:pathLst>
                <a:path w="88006" h="299559">
                  <a:moveTo>
                    <a:pt x="83211" y="0"/>
                  </a:moveTo>
                  <a:lnTo>
                    <a:pt x="88005" y="25648"/>
                  </a:lnTo>
                  <a:lnTo>
                    <a:pt x="79608" y="79911"/>
                  </a:lnTo>
                  <a:lnTo>
                    <a:pt x="63722" y="140438"/>
                  </a:lnTo>
                  <a:lnTo>
                    <a:pt x="47147" y="198459"/>
                  </a:lnTo>
                  <a:lnTo>
                    <a:pt x="26813" y="257879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995577" y="4451761"/>
              <a:ext cx="149780" cy="24964"/>
            </a:xfrm>
            <a:custGeom>
              <a:avLst/>
              <a:gdLst/>
              <a:ahLst/>
              <a:cxnLst/>
              <a:rect l="0" t="0" r="0" b="0"/>
              <a:pathLst>
                <a:path w="149780" h="24964">
                  <a:moveTo>
                    <a:pt x="0" y="0"/>
                  </a:moveTo>
                  <a:lnTo>
                    <a:pt x="59627" y="16858"/>
                  </a:lnTo>
                  <a:lnTo>
                    <a:pt x="117772" y="23896"/>
                  </a:lnTo>
                  <a:lnTo>
                    <a:pt x="149779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078788" y="4460082"/>
              <a:ext cx="191385" cy="213738"/>
            </a:xfrm>
            <a:custGeom>
              <a:avLst/>
              <a:gdLst/>
              <a:ahLst/>
              <a:cxnLst/>
              <a:rect l="0" t="0" r="0" b="0"/>
              <a:pathLst>
                <a:path w="191385" h="213738">
                  <a:moveTo>
                    <a:pt x="191384" y="0"/>
                  </a:moveTo>
                  <a:lnTo>
                    <a:pt x="132704" y="19560"/>
                  </a:lnTo>
                  <a:lnTo>
                    <a:pt x="108045" y="32197"/>
                  </a:lnTo>
                  <a:lnTo>
                    <a:pt x="103465" y="38107"/>
                  </a:lnTo>
                  <a:lnTo>
                    <a:pt x="101336" y="44820"/>
                  </a:lnTo>
                  <a:lnTo>
                    <a:pt x="100842" y="52070"/>
                  </a:lnTo>
                  <a:lnTo>
                    <a:pt x="105223" y="65055"/>
                  </a:lnTo>
                  <a:lnTo>
                    <a:pt x="151066" y="126912"/>
                  </a:lnTo>
                  <a:lnTo>
                    <a:pt x="168633" y="166697"/>
                  </a:lnTo>
                  <a:lnTo>
                    <a:pt x="169562" y="183186"/>
                  </a:lnTo>
                  <a:lnTo>
                    <a:pt x="168515" y="191466"/>
                  </a:lnTo>
                  <a:lnTo>
                    <a:pt x="165043" y="197910"/>
                  </a:lnTo>
                  <a:lnTo>
                    <a:pt x="153789" y="207537"/>
                  </a:lnTo>
                  <a:lnTo>
                    <a:pt x="118607" y="213737"/>
                  </a:lnTo>
                  <a:lnTo>
                    <a:pt x="63011" y="206952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009943" y="4817887"/>
            <a:ext cx="1369878" cy="507585"/>
            <a:chOff x="1009943" y="4817887"/>
            <a:chExt cx="1369878" cy="507585"/>
          </a:xfrm>
        </p:grpSpPr>
        <p:sp>
          <p:nvSpPr>
            <p:cNvPr id="134" name="Freeform 133"/>
            <p:cNvSpPr/>
            <p:nvPr/>
          </p:nvSpPr>
          <p:spPr>
            <a:xfrm>
              <a:off x="1009943" y="4817887"/>
              <a:ext cx="179968" cy="369235"/>
            </a:xfrm>
            <a:custGeom>
              <a:avLst/>
              <a:gdLst/>
              <a:ahLst/>
              <a:cxnLst/>
              <a:rect l="0" t="0" r="0" b="0"/>
              <a:pathLst>
                <a:path w="179968" h="369235">
                  <a:moveTo>
                    <a:pt x="179967" y="0"/>
                  </a:moveTo>
                  <a:lnTo>
                    <a:pt x="120430" y="47955"/>
                  </a:lnTo>
                  <a:lnTo>
                    <a:pt x="82428" y="78027"/>
                  </a:lnTo>
                  <a:lnTo>
                    <a:pt x="39709" y="133484"/>
                  </a:lnTo>
                  <a:lnTo>
                    <a:pt x="11193" y="191487"/>
                  </a:lnTo>
                  <a:lnTo>
                    <a:pt x="0" y="233557"/>
                  </a:lnTo>
                  <a:lnTo>
                    <a:pt x="1933" y="286315"/>
                  </a:lnTo>
                  <a:lnTo>
                    <a:pt x="8667" y="320597"/>
                  </a:lnTo>
                  <a:lnTo>
                    <a:pt x="29770" y="352739"/>
                  </a:lnTo>
                  <a:lnTo>
                    <a:pt x="49110" y="364799"/>
                  </a:lnTo>
                  <a:lnTo>
                    <a:pt x="69108" y="369234"/>
                  </a:lnTo>
                  <a:lnTo>
                    <a:pt x="95036" y="366533"/>
                  </a:lnTo>
                  <a:lnTo>
                    <a:pt x="121720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49454" y="4837533"/>
              <a:ext cx="164947" cy="388086"/>
            </a:xfrm>
            <a:custGeom>
              <a:avLst/>
              <a:gdLst/>
              <a:ahLst/>
              <a:cxnLst/>
              <a:rect l="0" t="0" r="0" b="0"/>
              <a:pathLst>
                <a:path w="164947" h="388086">
                  <a:moveTo>
                    <a:pt x="31987" y="96849"/>
                  </a:moveTo>
                  <a:lnTo>
                    <a:pt x="22936" y="153624"/>
                  </a:lnTo>
                  <a:lnTo>
                    <a:pt x="12427" y="208121"/>
                  </a:lnTo>
                  <a:lnTo>
                    <a:pt x="5270" y="267433"/>
                  </a:lnTo>
                  <a:lnTo>
                    <a:pt x="0" y="308471"/>
                  </a:lnTo>
                  <a:lnTo>
                    <a:pt x="493" y="312820"/>
                  </a:lnTo>
                  <a:lnTo>
                    <a:pt x="1745" y="312945"/>
                  </a:lnTo>
                  <a:lnTo>
                    <a:pt x="3505" y="310255"/>
                  </a:lnTo>
                  <a:lnTo>
                    <a:pt x="15612" y="249619"/>
                  </a:lnTo>
                  <a:lnTo>
                    <a:pt x="26493" y="198422"/>
                  </a:lnTo>
                  <a:lnTo>
                    <a:pt x="40315" y="139046"/>
                  </a:lnTo>
                  <a:lnTo>
                    <a:pt x="55102" y="83058"/>
                  </a:lnTo>
                  <a:lnTo>
                    <a:pt x="79627" y="27517"/>
                  </a:lnTo>
                  <a:lnTo>
                    <a:pt x="95926" y="3060"/>
                  </a:lnTo>
                  <a:lnTo>
                    <a:pt x="102350" y="114"/>
                  </a:lnTo>
                  <a:lnTo>
                    <a:pt x="109407" y="0"/>
                  </a:lnTo>
                  <a:lnTo>
                    <a:pt x="116884" y="1772"/>
                  </a:lnTo>
                  <a:lnTo>
                    <a:pt x="130124" y="13603"/>
                  </a:lnTo>
                  <a:lnTo>
                    <a:pt x="149273" y="46915"/>
                  </a:lnTo>
                  <a:lnTo>
                    <a:pt x="158277" y="104164"/>
                  </a:lnTo>
                  <a:lnTo>
                    <a:pt x="164223" y="167154"/>
                  </a:lnTo>
                  <a:lnTo>
                    <a:pt x="164946" y="221855"/>
                  </a:lnTo>
                  <a:lnTo>
                    <a:pt x="160672" y="272758"/>
                  </a:lnTo>
                  <a:lnTo>
                    <a:pt x="150000" y="333733"/>
                  </a:lnTo>
                  <a:lnTo>
                    <a:pt x="123519" y="3880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339689" y="4942703"/>
              <a:ext cx="83211" cy="33285"/>
            </a:xfrm>
            <a:custGeom>
              <a:avLst/>
              <a:gdLst/>
              <a:ahLst/>
              <a:cxnLst/>
              <a:rect l="0" t="0" r="0" b="0"/>
              <a:pathLst>
                <a:path w="83211" h="33285">
                  <a:moveTo>
                    <a:pt x="0" y="0"/>
                  </a:moveTo>
                  <a:lnTo>
                    <a:pt x="20854" y="18080"/>
                  </a:lnTo>
                  <a:lnTo>
                    <a:pt x="48298" y="28368"/>
                  </a:lnTo>
                  <a:lnTo>
                    <a:pt x="83210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503302" y="4820860"/>
              <a:ext cx="157256" cy="318382"/>
            </a:xfrm>
            <a:custGeom>
              <a:avLst/>
              <a:gdLst/>
              <a:ahLst/>
              <a:cxnLst/>
              <a:rect l="0" t="0" r="0" b="0"/>
              <a:pathLst>
                <a:path w="157256" h="318382">
                  <a:moveTo>
                    <a:pt x="36092" y="80237"/>
                  </a:moveTo>
                  <a:lnTo>
                    <a:pt x="33626" y="132081"/>
                  </a:lnTo>
                  <a:lnTo>
                    <a:pt x="28928" y="186016"/>
                  </a:lnTo>
                  <a:lnTo>
                    <a:pt x="21356" y="246905"/>
                  </a:lnTo>
                  <a:lnTo>
                    <a:pt x="10958" y="301941"/>
                  </a:lnTo>
                  <a:lnTo>
                    <a:pt x="8241" y="314024"/>
                  </a:lnTo>
                  <a:lnTo>
                    <a:pt x="5505" y="318381"/>
                  </a:lnTo>
                  <a:lnTo>
                    <a:pt x="2757" y="317588"/>
                  </a:lnTo>
                  <a:lnTo>
                    <a:pt x="0" y="313360"/>
                  </a:lnTo>
                  <a:lnTo>
                    <a:pt x="1799" y="256641"/>
                  </a:lnTo>
                  <a:lnTo>
                    <a:pt x="9318" y="199724"/>
                  </a:lnTo>
                  <a:lnTo>
                    <a:pt x="22350" y="144061"/>
                  </a:lnTo>
                  <a:lnTo>
                    <a:pt x="46041" y="81883"/>
                  </a:lnTo>
                  <a:lnTo>
                    <a:pt x="65835" y="36383"/>
                  </a:lnTo>
                  <a:lnTo>
                    <a:pt x="79822" y="18217"/>
                  </a:lnTo>
                  <a:lnTo>
                    <a:pt x="95284" y="7061"/>
                  </a:lnTo>
                  <a:lnTo>
                    <a:pt x="124000" y="0"/>
                  </a:lnTo>
                  <a:lnTo>
                    <a:pt x="132604" y="1782"/>
                  </a:lnTo>
                  <a:lnTo>
                    <a:pt x="147096" y="11160"/>
                  </a:lnTo>
                  <a:lnTo>
                    <a:pt x="154769" y="27038"/>
                  </a:lnTo>
                  <a:lnTo>
                    <a:pt x="157255" y="46423"/>
                  </a:lnTo>
                  <a:lnTo>
                    <a:pt x="155278" y="67366"/>
                  </a:lnTo>
                  <a:lnTo>
                    <a:pt x="140132" y="99949"/>
                  </a:lnTo>
                  <a:lnTo>
                    <a:pt x="122495" y="124190"/>
                  </a:lnTo>
                  <a:lnTo>
                    <a:pt x="111168" y="132132"/>
                  </a:lnTo>
                  <a:lnTo>
                    <a:pt x="94339" y="1384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747420" y="4917739"/>
              <a:ext cx="83212" cy="349485"/>
            </a:xfrm>
            <a:custGeom>
              <a:avLst/>
              <a:gdLst/>
              <a:ahLst/>
              <a:cxnLst/>
              <a:rect l="0" t="0" r="0" b="0"/>
              <a:pathLst>
                <a:path w="83212" h="349485">
                  <a:moveTo>
                    <a:pt x="83211" y="0"/>
                  </a:moveTo>
                  <a:lnTo>
                    <a:pt x="76624" y="50189"/>
                  </a:lnTo>
                  <a:lnTo>
                    <a:pt x="70815" y="103295"/>
                  </a:lnTo>
                  <a:lnTo>
                    <a:pt x="55360" y="164836"/>
                  </a:lnTo>
                  <a:lnTo>
                    <a:pt x="38822" y="227790"/>
                  </a:lnTo>
                  <a:lnTo>
                    <a:pt x="29353" y="289624"/>
                  </a:lnTo>
                  <a:lnTo>
                    <a:pt x="4402" y="345692"/>
                  </a:lnTo>
                  <a:lnTo>
                    <a:pt x="2934" y="347881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830631" y="4851171"/>
              <a:ext cx="141459" cy="49927"/>
            </a:xfrm>
            <a:custGeom>
              <a:avLst/>
              <a:gdLst/>
              <a:ahLst/>
              <a:cxnLst/>
              <a:rect l="0" t="0" r="0" b="0"/>
              <a:pathLst>
                <a:path w="141459" h="49927">
                  <a:moveTo>
                    <a:pt x="0" y="0"/>
                  </a:moveTo>
                  <a:lnTo>
                    <a:pt x="14210" y="12362"/>
                  </a:lnTo>
                  <a:lnTo>
                    <a:pt x="73499" y="33196"/>
                  </a:lnTo>
                  <a:lnTo>
                    <a:pt x="130469" y="47453"/>
                  </a:lnTo>
                  <a:lnTo>
                    <a:pt x="141458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780704" y="5059197"/>
              <a:ext cx="174743" cy="41607"/>
            </a:xfrm>
            <a:custGeom>
              <a:avLst/>
              <a:gdLst/>
              <a:ahLst/>
              <a:cxnLst/>
              <a:rect l="0" t="0" r="0" b="0"/>
              <a:pathLst>
                <a:path w="174743" h="41607">
                  <a:moveTo>
                    <a:pt x="0" y="0"/>
                  </a:moveTo>
                  <a:lnTo>
                    <a:pt x="50744" y="11582"/>
                  </a:lnTo>
                  <a:lnTo>
                    <a:pt x="108130" y="22286"/>
                  </a:lnTo>
                  <a:lnTo>
                    <a:pt x="152065" y="33303"/>
                  </a:lnTo>
                  <a:lnTo>
                    <a:pt x="174742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724428" y="5150729"/>
              <a:ext cx="181093" cy="83211"/>
            </a:xfrm>
            <a:custGeom>
              <a:avLst/>
              <a:gdLst/>
              <a:ahLst/>
              <a:cxnLst/>
              <a:rect l="0" t="0" r="0" b="0"/>
              <a:pathLst>
                <a:path w="181093" h="83211">
                  <a:moveTo>
                    <a:pt x="31313" y="0"/>
                  </a:moveTo>
                  <a:lnTo>
                    <a:pt x="12308" y="7568"/>
                  </a:lnTo>
                  <a:lnTo>
                    <a:pt x="985" y="15999"/>
                  </a:lnTo>
                  <a:lnTo>
                    <a:pt x="0" y="20836"/>
                  </a:lnTo>
                  <a:lnTo>
                    <a:pt x="2117" y="25910"/>
                  </a:lnTo>
                  <a:lnTo>
                    <a:pt x="29860" y="51757"/>
                  </a:lnTo>
                  <a:lnTo>
                    <a:pt x="55846" y="66597"/>
                  </a:lnTo>
                  <a:lnTo>
                    <a:pt x="113274" y="78970"/>
                  </a:lnTo>
                  <a:lnTo>
                    <a:pt x="158176" y="82373"/>
                  </a:lnTo>
                  <a:lnTo>
                    <a:pt x="181092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146830" y="4876134"/>
              <a:ext cx="56344" cy="449338"/>
            </a:xfrm>
            <a:custGeom>
              <a:avLst/>
              <a:gdLst/>
              <a:ahLst/>
              <a:cxnLst/>
              <a:rect l="0" t="0" r="0" b="0"/>
              <a:pathLst>
                <a:path w="56344" h="449338">
                  <a:moveTo>
                    <a:pt x="0" y="0"/>
                  </a:moveTo>
                  <a:lnTo>
                    <a:pt x="5719" y="21779"/>
                  </a:lnTo>
                  <a:lnTo>
                    <a:pt x="14736" y="81957"/>
                  </a:lnTo>
                  <a:lnTo>
                    <a:pt x="24868" y="138746"/>
                  </a:lnTo>
                  <a:lnTo>
                    <a:pt x="36411" y="191541"/>
                  </a:lnTo>
                  <a:lnTo>
                    <a:pt x="43387" y="249287"/>
                  </a:lnTo>
                  <a:lnTo>
                    <a:pt x="49990" y="311703"/>
                  </a:lnTo>
                  <a:lnTo>
                    <a:pt x="56343" y="363868"/>
                  </a:lnTo>
                  <a:lnTo>
                    <a:pt x="53454" y="418894"/>
                  </a:lnTo>
                  <a:lnTo>
                    <a:pt x="49927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071941" y="5025913"/>
              <a:ext cx="307880" cy="224669"/>
            </a:xfrm>
            <a:custGeom>
              <a:avLst/>
              <a:gdLst/>
              <a:ahLst/>
              <a:cxnLst/>
              <a:rect l="0" t="0" r="0" b="0"/>
              <a:pathLst>
                <a:path w="307880" h="224669">
                  <a:moveTo>
                    <a:pt x="0" y="224668"/>
                  </a:moveTo>
                  <a:lnTo>
                    <a:pt x="0" y="206999"/>
                  </a:lnTo>
                  <a:lnTo>
                    <a:pt x="13252" y="178341"/>
                  </a:lnTo>
                  <a:lnTo>
                    <a:pt x="36861" y="143094"/>
                  </a:lnTo>
                  <a:lnTo>
                    <a:pt x="94206" y="93525"/>
                  </a:lnTo>
                  <a:lnTo>
                    <a:pt x="153076" y="58339"/>
                  </a:lnTo>
                  <a:lnTo>
                    <a:pt x="214921" y="28114"/>
                  </a:lnTo>
                  <a:lnTo>
                    <a:pt x="274042" y="9101"/>
                  </a:lnTo>
                  <a:lnTo>
                    <a:pt x="3078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193953" y="5009271"/>
            <a:ext cx="1150538" cy="510937"/>
            <a:chOff x="3193953" y="5009271"/>
            <a:chExt cx="1150538" cy="510937"/>
          </a:xfrm>
        </p:grpSpPr>
        <p:sp>
          <p:nvSpPr>
            <p:cNvPr id="145" name="Freeform 144"/>
            <p:cNvSpPr/>
            <p:nvPr/>
          </p:nvSpPr>
          <p:spPr>
            <a:xfrm>
              <a:off x="3193953" y="5096009"/>
              <a:ext cx="192715" cy="329315"/>
            </a:xfrm>
            <a:custGeom>
              <a:avLst/>
              <a:gdLst/>
              <a:ahLst/>
              <a:cxnLst/>
              <a:rect l="0" t="0" r="0" b="0"/>
              <a:pathLst>
                <a:path w="192715" h="329315">
                  <a:moveTo>
                    <a:pt x="51256" y="4794"/>
                  </a:moveTo>
                  <a:lnTo>
                    <a:pt x="83547" y="0"/>
                  </a:lnTo>
                  <a:lnTo>
                    <a:pt x="115578" y="4811"/>
                  </a:lnTo>
                  <a:lnTo>
                    <a:pt x="137474" y="12814"/>
                  </a:lnTo>
                  <a:lnTo>
                    <a:pt x="154603" y="25001"/>
                  </a:lnTo>
                  <a:lnTo>
                    <a:pt x="161759" y="32133"/>
                  </a:lnTo>
                  <a:lnTo>
                    <a:pt x="165605" y="41511"/>
                  </a:lnTo>
                  <a:lnTo>
                    <a:pt x="167414" y="64259"/>
                  </a:lnTo>
                  <a:lnTo>
                    <a:pt x="160204" y="84847"/>
                  </a:lnTo>
                  <a:lnTo>
                    <a:pt x="137393" y="116247"/>
                  </a:lnTo>
                  <a:lnTo>
                    <a:pt x="83553" y="148853"/>
                  </a:lnTo>
                  <a:lnTo>
                    <a:pt x="22519" y="189242"/>
                  </a:lnTo>
                  <a:lnTo>
                    <a:pt x="8282" y="205114"/>
                  </a:lnTo>
                  <a:lnTo>
                    <a:pt x="3191" y="213230"/>
                  </a:lnTo>
                  <a:lnTo>
                    <a:pt x="0" y="229644"/>
                  </a:lnTo>
                  <a:lnTo>
                    <a:pt x="2588" y="246185"/>
                  </a:lnTo>
                  <a:lnTo>
                    <a:pt x="9901" y="262782"/>
                  </a:lnTo>
                  <a:lnTo>
                    <a:pt x="28832" y="283303"/>
                  </a:lnTo>
                  <a:lnTo>
                    <a:pt x="90771" y="313659"/>
                  </a:lnTo>
                  <a:lnTo>
                    <a:pt x="143813" y="325263"/>
                  </a:lnTo>
                  <a:lnTo>
                    <a:pt x="192714" y="3293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674491" y="5009271"/>
              <a:ext cx="108992" cy="392586"/>
            </a:xfrm>
            <a:custGeom>
              <a:avLst/>
              <a:gdLst/>
              <a:ahLst/>
              <a:cxnLst/>
              <a:rect l="0" t="0" r="0" b="0"/>
              <a:pathLst>
                <a:path w="108992" h="392586">
                  <a:moveTo>
                    <a:pt x="69981" y="0"/>
                  </a:moveTo>
                  <a:lnTo>
                    <a:pt x="58464" y="33741"/>
                  </a:lnTo>
                  <a:lnTo>
                    <a:pt x="37146" y="89836"/>
                  </a:lnTo>
                  <a:lnTo>
                    <a:pt x="30974" y="120923"/>
                  </a:lnTo>
                  <a:lnTo>
                    <a:pt x="22999" y="179777"/>
                  </a:lnTo>
                  <a:lnTo>
                    <a:pt x="16443" y="235547"/>
                  </a:lnTo>
                  <a:lnTo>
                    <a:pt x="18572" y="236544"/>
                  </a:lnTo>
                  <a:lnTo>
                    <a:pt x="39691" y="229274"/>
                  </a:lnTo>
                  <a:lnTo>
                    <a:pt x="54669" y="231646"/>
                  </a:lnTo>
                  <a:lnTo>
                    <a:pt x="70572" y="239789"/>
                  </a:lnTo>
                  <a:lnTo>
                    <a:pt x="93270" y="259967"/>
                  </a:lnTo>
                  <a:lnTo>
                    <a:pt x="102829" y="275490"/>
                  </a:lnTo>
                  <a:lnTo>
                    <a:pt x="108991" y="304241"/>
                  </a:lnTo>
                  <a:lnTo>
                    <a:pt x="101983" y="336181"/>
                  </a:lnTo>
                  <a:lnTo>
                    <a:pt x="90676" y="353126"/>
                  </a:lnTo>
                  <a:lnTo>
                    <a:pt x="60817" y="379070"/>
                  </a:lnTo>
                  <a:lnTo>
                    <a:pt x="36447" y="391945"/>
                  </a:lnTo>
                  <a:lnTo>
                    <a:pt x="28209" y="392585"/>
                  </a:lnTo>
                  <a:lnTo>
                    <a:pt x="11659" y="388364"/>
                  </a:lnTo>
                  <a:lnTo>
                    <a:pt x="6137" y="382801"/>
                  </a:lnTo>
                  <a:lnTo>
                    <a:pt x="0" y="366757"/>
                  </a:lnTo>
                  <a:lnTo>
                    <a:pt x="2204" y="349765"/>
                  </a:lnTo>
                  <a:lnTo>
                    <a:pt x="11196" y="332042"/>
                  </a:lnTo>
                  <a:lnTo>
                    <a:pt x="42172" y="297927"/>
                  </a:lnTo>
                  <a:lnTo>
                    <a:pt x="61660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816888" y="5225618"/>
              <a:ext cx="112408" cy="178045"/>
            </a:xfrm>
            <a:custGeom>
              <a:avLst/>
              <a:gdLst/>
              <a:ahLst/>
              <a:cxnLst/>
              <a:rect l="0" t="0" r="0" b="0"/>
              <a:pathLst>
                <a:path w="112408" h="178045">
                  <a:moveTo>
                    <a:pt x="85683" y="24963"/>
                  </a:moveTo>
                  <a:lnTo>
                    <a:pt x="27844" y="70460"/>
                  </a:lnTo>
                  <a:lnTo>
                    <a:pt x="9888" y="93609"/>
                  </a:lnTo>
                  <a:lnTo>
                    <a:pt x="1762" y="113104"/>
                  </a:lnTo>
                  <a:lnTo>
                    <a:pt x="0" y="131630"/>
                  </a:lnTo>
                  <a:lnTo>
                    <a:pt x="3223" y="149109"/>
                  </a:lnTo>
                  <a:lnTo>
                    <a:pt x="10819" y="166124"/>
                  </a:lnTo>
                  <a:lnTo>
                    <a:pt x="17283" y="171770"/>
                  </a:lnTo>
                  <a:lnTo>
                    <a:pt x="34327" y="178044"/>
                  </a:lnTo>
                  <a:lnTo>
                    <a:pt x="54229" y="175902"/>
                  </a:lnTo>
                  <a:lnTo>
                    <a:pt x="74478" y="167861"/>
                  </a:lnTo>
                  <a:lnTo>
                    <a:pt x="92722" y="155042"/>
                  </a:lnTo>
                  <a:lnTo>
                    <a:pt x="105146" y="137634"/>
                  </a:lnTo>
                  <a:lnTo>
                    <a:pt x="109753" y="127814"/>
                  </a:lnTo>
                  <a:lnTo>
                    <a:pt x="112407" y="104575"/>
                  </a:lnTo>
                  <a:lnTo>
                    <a:pt x="109580" y="81611"/>
                  </a:lnTo>
                  <a:lnTo>
                    <a:pt x="86027" y="33022"/>
                  </a:lnTo>
                  <a:lnTo>
                    <a:pt x="940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969008" y="5200655"/>
              <a:ext cx="233123" cy="282128"/>
            </a:xfrm>
            <a:custGeom>
              <a:avLst/>
              <a:gdLst/>
              <a:ahLst/>
              <a:cxnLst/>
              <a:rect l="0" t="0" r="0" b="0"/>
              <a:pathLst>
                <a:path w="233123" h="282128">
                  <a:moveTo>
                    <a:pt x="33416" y="0"/>
                  </a:moveTo>
                  <a:lnTo>
                    <a:pt x="45778" y="20854"/>
                  </a:lnTo>
                  <a:lnTo>
                    <a:pt x="63794" y="80126"/>
                  </a:lnTo>
                  <a:lnTo>
                    <a:pt x="80557" y="134715"/>
                  </a:lnTo>
                  <a:lnTo>
                    <a:pt x="94436" y="193453"/>
                  </a:lnTo>
                  <a:lnTo>
                    <a:pt x="93923" y="222816"/>
                  </a:lnTo>
                  <a:lnTo>
                    <a:pt x="89472" y="228056"/>
                  </a:lnTo>
                  <a:lnTo>
                    <a:pt x="82806" y="230625"/>
                  </a:lnTo>
                  <a:lnTo>
                    <a:pt x="74664" y="231413"/>
                  </a:lnTo>
                  <a:lnTo>
                    <a:pt x="58221" y="227358"/>
                  </a:lnTo>
                  <a:lnTo>
                    <a:pt x="17678" y="204511"/>
                  </a:lnTo>
                  <a:lnTo>
                    <a:pt x="4540" y="193828"/>
                  </a:lnTo>
                  <a:lnTo>
                    <a:pt x="1222" y="187466"/>
                  </a:lnTo>
                  <a:lnTo>
                    <a:pt x="0" y="173001"/>
                  </a:lnTo>
                  <a:lnTo>
                    <a:pt x="5004" y="159791"/>
                  </a:lnTo>
                  <a:lnTo>
                    <a:pt x="8927" y="153681"/>
                  </a:lnTo>
                  <a:lnTo>
                    <a:pt x="25614" y="144425"/>
                  </a:lnTo>
                  <a:lnTo>
                    <a:pt x="63464" y="136481"/>
                  </a:lnTo>
                  <a:lnTo>
                    <a:pt x="121535" y="129380"/>
                  </a:lnTo>
                  <a:lnTo>
                    <a:pt x="179915" y="122951"/>
                  </a:lnTo>
                  <a:lnTo>
                    <a:pt x="189329" y="120799"/>
                  </a:lnTo>
                  <a:lnTo>
                    <a:pt x="192832" y="118440"/>
                  </a:lnTo>
                  <a:lnTo>
                    <a:pt x="192393" y="115943"/>
                  </a:lnTo>
                  <a:lnTo>
                    <a:pt x="189327" y="113353"/>
                  </a:lnTo>
                  <a:lnTo>
                    <a:pt x="184509" y="113476"/>
                  </a:lnTo>
                  <a:lnTo>
                    <a:pt x="171760" y="118543"/>
                  </a:lnTo>
                  <a:lnTo>
                    <a:pt x="153405" y="136209"/>
                  </a:lnTo>
                  <a:lnTo>
                    <a:pt x="136256" y="163428"/>
                  </a:lnTo>
                  <a:lnTo>
                    <a:pt x="128298" y="199332"/>
                  </a:lnTo>
                  <a:lnTo>
                    <a:pt x="131368" y="223270"/>
                  </a:lnTo>
                  <a:lnTo>
                    <a:pt x="139821" y="245312"/>
                  </a:lnTo>
                  <a:lnTo>
                    <a:pt x="152823" y="264354"/>
                  </a:lnTo>
                  <a:lnTo>
                    <a:pt x="170313" y="277132"/>
                  </a:lnTo>
                  <a:lnTo>
                    <a:pt x="180154" y="281833"/>
                  </a:lnTo>
                  <a:lnTo>
                    <a:pt x="200951" y="282127"/>
                  </a:lnTo>
                  <a:lnTo>
                    <a:pt x="233122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193808" y="5337696"/>
              <a:ext cx="150683" cy="182512"/>
            </a:xfrm>
            <a:custGeom>
              <a:avLst/>
              <a:gdLst/>
              <a:ahLst/>
              <a:cxnLst/>
              <a:rect l="0" t="0" r="0" b="0"/>
              <a:pathLst>
                <a:path w="150683" h="182512">
                  <a:moveTo>
                    <a:pt x="91532" y="4417"/>
                  </a:moveTo>
                  <a:lnTo>
                    <a:pt x="78280" y="0"/>
                  </a:lnTo>
                  <a:lnTo>
                    <a:pt x="76225" y="2397"/>
                  </a:lnTo>
                  <a:lnTo>
                    <a:pt x="78873" y="14922"/>
                  </a:lnTo>
                  <a:lnTo>
                    <a:pt x="113158" y="77185"/>
                  </a:lnTo>
                  <a:lnTo>
                    <a:pt x="146956" y="137881"/>
                  </a:lnTo>
                  <a:lnTo>
                    <a:pt x="150682" y="158964"/>
                  </a:lnTo>
                  <a:lnTo>
                    <a:pt x="150381" y="168469"/>
                  </a:lnTo>
                  <a:lnTo>
                    <a:pt x="145557" y="174806"/>
                  </a:lnTo>
                  <a:lnTo>
                    <a:pt x="127871" y="181847"/>
                  </a:lnTo>
                  <a:lnTo>
                    <a:pt x="109532" y="182511"/>
                  </a:lnTo>
                  <a:lnTo>
                    <a:pt x="81148" y="175221"/>
                  </a:lnTo>
                  <a:lnTo>
                    <a:pt x="21392" y="145529"/>
                  </a:lnTo>
                  <a:lnTo>
                    <a:pt x="9508" y="135551"/>
                  </a:lnTo>
                  <a:lnTo>
                    <a:pt x="0" y="1209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1" name="Freeform 150"/>
          <p:cNvSpPr/>
          <p:nvPr/>
        </p:nvSpPr>
        <p:spPr>
          <a:xfrm>
            <a:off x="4443440" y="5466929"/>
            <a:ext cx="16300" cy="291238"/>
          </a:xfrm>
          <a:custGeom>
            <a:avLst/>
            <a:gdLst/>
            <a:ahLst/>
            <a:cxnLst/>
            <a:rect l="0" t="0" r="0" b="0"/>
            <a:pathLst>
              <a:path w="16300" h="291238">
                <a:moveTo>
                  <a:pt x="8321" y="0"/>
                </a:moveTo>
                <a:lnTo>
                  <a:pt x="14039" y="62491"/>
                </a:lnTo>
                <a:lnTo>
                  <a:pt x="16299" y="119096"/>
                </a:lnTo>
                <a:lnTo>
                  <a:pt x="14131" y="174719"/>
                </a:lnTo>
                <a:lnTo>
                  <a:pt x="8161" y="229288"/>
                </a:lnTo>
                <a:lnTo>
                  <a:pt x="0" y="29123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3" name="Group 162"/>
          <p:cNvGrpSpPr/>
          <p:nvPr/>
        </p:nvGrpSpPr>
        <p:grpSpPr>
          <a:xfrm>
            <a:off x="4818518" y="5192334"/>
            <a:ext cx="1629077" cy="665685"/>
            <a:chOff x="4818518" y="5192334"/>
            <a:chExt cx="1629077" cy="665685"/>
          </a:xfrm>
        </p:grpSpPr>
        <p:sp>
          <p:nvSpPr>
            <p:cNvPr id="152" name="Freeform 151"/>
            <p:cNvSpPr/>
            <p:nvPr/>
          </p:nvSpPr>
          <p:spPr>
            <a:xfrm>
              <a:off x="4818518" y="5250581"/>
              <a:ext cx="224038" cy="223192"/>
            </a:xfrm>
            <a:custGeom>
              <a:avLst/>
              <a:gdLst/>
              <a:ahLst/>
              <a:cxnLst/>
              <a:rect l="0" t="0" r="0" b="0"/>
              <a:pathLst>
                <a:path w="224038" h="223192">
                  <a:moveTo>
                    <a:pt x="99221" y="0"/>
                  </a:moveTo>
                  <a:lnTo>
                    <a:pt x="68894" y="23164"/>
                  </a:lnTo>
                  <a:lnTo>
                    <a:pt x="29890" y="78027"/>
                  </a:lnTo>
                  <a:lnTo>
                    <a:pt x="6561" y="123951"/>
                  </a:lnTo>
                  <a:lnTo>
                    <a:pt x="0" y="186248"/>
                  </a:lnTo>
                  <a:lnTo>
                    <a:pt x="7046" y="205744"/>
                  </a:lnTo>
                  <a:lnTo>
                    <a:pt x="12808" y="214826"/>
                  </a:lnTo>
                  <a:lnTo>
                    <a:pt x="20347" y="219956"/>
                  </a:lnTo>
                  <a:lnTo>
                    <a:pt x="38587" y="223191"/>
                  </a:lnTo>
                  <a:lnTo>
                    <a:pt x="74064" y="210979"/>
                  </a:lnTo>
                  <a:lnTo>
                    <a:pt x="134505" y="163203"/>
                  </a:lnTo>
                  <a:lnTo>
                    <a:pt x="178190" y="120630"/>
                  </a:lnTo>
                  <a:lnTo>
                    <a:pt x="180529" y="114629"/>
                  </a:lnTo>
                  <a:lnTo>
                    <a:pt x="180239" y="108779"/>
                  </a:lnTo>
                  <a:lnTo>
                    <a:pt x="178196" y="103030"/>
                  </a:lnTo>
                  <a:lnTo>
                    <a:pt x="174061" y="100122"/>
                  </a:lnTo>
                  <a:lnTo>
                    <a:pt x="162069" y="99356"/>
                  </a:lnTo>
                  <a:lnTo>
                    <a:pt x="139724" y="108541"/>
                  </a:lnTo>
                  <a:lnTo>
                    <a:pt x="128626" y="120356"/>
                  </a:lnTo>
                  <a:lnTo>
                    <a:pt x="121536" y="135778"/>
                  </a:lnTo>
                  <a:lnTo>
                    <a:pt x="118469" y="164328"/>
                  </a:lnTo>
                  <a:lnTo>
                    <a:pt x="121028" y="182133"/>
                  </a:lnTo>
                  <a:lnTo>
                    <a:pt x="124854" y="187066"/>
                  </a:lnTo>
                  <a:lnTo>
                    <a:pt x="130178" y="189430"/>
                  </a:lnTo>
                  <a:lnTo>
                    <a:pt x="136501" y="190081"/>
                  </a:lnTo>
                  <a:lnTo>
                    <a:pt x="142566" y="187742"/>
                  </a:lnTo>
                  <a:lnTo>
                    <a:pt x="160860" y="170273"/>
                  </a:lnTo>
                  <a:lnTo>
                    <a:pt x="181588" y="142086"/>
                  </a:lnTo>
                  <a:lnTo>
                    <a:pt x="193482" y="110312"/>
                  </a:lnTo>
                  <a:lnTo>
                    <a:pt x="196589" y="88476"/>
                  </a:lnTo>
                  <a:lnTo>
                    <a:pt x="190573" y="68909"/>
                  </a:lnTo>
                  <a:lnTo>
                    <a:pt x="185086" y="59808"/>
                  </a:lnTo>
                  <a:lnTo>
                    <a:pt x="177729" y="53740"/>
                  </a:lnTo>
                  <a:lnTo>
                    <a:pt x="159693" y="46999"/>
                  </a:lnTo>
                  <a:lnTo>
                    <a:pt x="154329" y="47975"/>
                  </a:lnTo>
                  <a:lnTo>
                    <a:pt x="151677" y="51399"/>
                  </a:lnTo>
                  <a:lnTo>
                    <a:pt x="150834" y="56456"/>
                  </a:lnTo>
                  <a:lnTo>
                    <a:pt x="153970" y="60751"/>
                  </a:lnTo>
                  <a:lnTo>
                    <a:pt x="167317" y="67990"/>
                  </a:lnTo>
                  <a:lnTo>
                    <a:pt x="183110" y="69358"/>
                  </a:lnTo>
                  <a:lnTo>
                    <a:pt x="224037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045142" y="5308829"/>
              <a:ext cx="147193" cy="153416"/>
            </a:xfrm>
            <a:custGeom>
              <a:avLst/>
              <a:gdLst/>
              <a:ahLst/>
              <a:cxnLst/>
              <a:rect l="0" t="0" r="0" b="0"/>
              <a:pathLst>
                <a:path w="147193" h="153416">
                  <a:moveTo>
                    <a:pt x="47339" y="0"/>
                  </a:moveTo>
                  <a:lnTo>
                    <a:pt x="31340" y="34745"/>
                  </a:lnTo>
                  <a:lnTo>
                    <a:pt x="0" y="83339"/>
                  </a:lnTo>
                  <a:lnTo>
                    <a:pt x="62" y="87919"/>
                  </a:lnTo>
                  <a:lnTo>
                    <a:pt x="3802" y="90047"/>
                  </a:lnTo>
                  <a:lnTo>
                    <a:pt x="9994" y="90542"/>
                  </a:lnTo>
                  <a:lnTo>
                    <a:pt x="15970" y="88098"/>
                  </a:lnTo>
                  <a:lnTo>
                    <a:pt x="44453" y="61116"/>
                  </a:lnTo>
                  <a:lnTo>
                    <a:pt x="50962" y="59236"/>
                  </a:lnTo>
                  <a:lnTo>
                    <a:pt x="65592" y="62076"/>
                  </a:lnTo>
                  <a:lnTo>
                    <a:pt x="70602" y="68196"/>
                  </a:lnTo>
                  <a:lnTo>
                    <a:pt x="76170" y="87324"/>
                  </a:lnTo>
                  <a:lnTo>
                    <a:pt x="84650" y="148253"/>
                  </a:lnTo>
                  <a:lnTo>
                    <a:pt x="89780" y="152460"/>
                  </a:lnTo>
                  <a:lnTo>
                    <a:pt x="96898" y="153415"/>
                  </a:lnTo>
                  <a:lnTo>
                    <a:pt x="112820" y="149546"/>
                  </a:lnTo>
                  <a:lnTo>
                    <a:pt x="126060" y="141662"/>
                  </a:lnTo>
                  <a:lnTo>
                    <a:pt x="147192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189466" y="5192334"/>
              <a:ext cx="160969" cy="499046"/>
            </a:xfrm>
            <a:custGeom>
              <a:avLst/>
              <a:gdLst/>
              <a:ahLst/>
              <a:cxnLst/>
              <a:rect l="0" t="0" r="0" b="0"/>
              <a:pathLst>
                <a:path w="160969" h="499046">
                  <a:moveTo>
                    <a:pt x="160968" y="0"/>
                  </a:moveTo>
                  <a:lnTo>
                    <a:pt x="120665" y="45234"/>
                  </a:lnTo>
                  <a:lnTo>
                    <a:pt x="98441" y="91838"/>
                  </a:lnTo>
                  <a:lnTo>
                    <a:pt x="88794" y="133746"/>
                  </a:lnTo>
                  <a:lnTo>
                    <a:pt x="80718" y="189615"/>
                  </a:lnTo>
                  <a:lnTo>
                    <a:pt x="78342" y="242057"/>
                  </a:lnTo>
                  <a:lnTo>
                    <a:pt x="72116" y="304108"/>
                  </a:lnTo>
                  <a:lnTo>
                    <a:pt x="69790" y="360448"/>
                  </a:lnTo>
                  <a:lnTo>
                    <a:pt x="60431" y="420966"/>
                  </a:lnTo>
                  <a:lnTo>
                    <a:pt x="49886" y="470339"/>
                  </a:lnTo>
                  <a:lnTo>
                    <a:pt x="37242" y="493672"/>
                  </a:lnTo>
                  <a:lnTo>
                    <a:pt x="30407" y="497385"/>
                  </a:lnTo>
                  <a:lnTo>
                    <a:pt x="12950" y="499045"/>
                  </a:lnTo>
                  <a:lnTo>
                    <a:pt x="6816" y="493570"/>
                  </a:lnTo>
                  <a:lnTo>
                    <a:pt x="0" y="472694"/>
                  </a:lnTo>
                  <a:lnTo>
                    <a:pt x="1902" y="447390"/>
                  </a:lnTo>
                  <a:lnTo>
                    <a:pt x="16960" y="391455"/>
                  </a:lnTo>
                  <a:lnTo>
                    <a:pt x="19510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338319" y="5458608"/>
              <a:ext cx="20437" cy="70562"/>
            </a:xfrm>
            <a:custGeom>
              <a:avLst/>
              <a:gdLst/>
              <a:ahLst/>
              <a:cxnLst/>
              <a:rect l="0" t="0" r="0" b="0"/>
              <a:pathLst>
                <a:path w="20437" h="70562">
                  <a:moveTo>
                    <a:pt x="20436" y="0"/>
                  </a:moveTo>
                  <a:lnTo>
                    <a:pt x="3577" y="57162"/>
                  </a:lnTo>
                  <a:lnTo>
                    <a:pt x="0" y="69784"/>
                  </a:lnTo>
                  <a:lnTo>
                    <a:pt x="340" y="70561"/>
                  </a:lnTo>
                  <a:lnTo>
                    <a:pt x="3794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400360" y="5283866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0"/>
                  </a:moveTo>
                  <a:lnTo>
                    <a:pt x="2496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381206" y="5463836"/>
              <a:ext cx="152292" cy="335325"/>
            </a:xfrm>
            <a:custGeom>
              <a:avLst/>
              <a:gdLst/>
              <a:ahLst/>
              <a:cxnLst/>
              <a:rect l="0" t="0" r="0" b="0"/>
              <a:pathLst>
                <a:path w="152292" h="335325">
                  <a:moveTo>
                    <a:pt x="152291" y="19735"/>
                  </a:moveTo>
                  <a:lnTo>
                    <a:pt x="117546" y="989"/>
                  </a:lnTo>
                  <a:lnTo>
                    <a:pt x="101716" y="0"/>
                  </a:lnTo>
                  <a:lnTo>
                    <a:pt x="86359" y="3567"/>
                  </a:lnTo>
                  <a:lnTo>
                    <a:pt x="73370" y="11317"/>
                  </a:lnTo>
                  <a:lnTo>
                    <a:pt x="70091" y="17821"/>
                  </a:lnTo>
                  <a:lnTo>
                    <a:pt x="68913" y="34910"/>
                  </a:lnTo>
                  <a:lnTo>
                    <a:pt x="71743" y="41871"/>
                  </a:lnTo>
                  <a:lnTo>
                    <a:pt x="82283" y="52071"/>
                  </a:lnTo>
                  <a:lnTo>
                    <a:pt x="142086" y="72108"/>
                  </a:lnTo>
                  <a:lnTo>
                    <a:pt x="147336" y="77765"/>
                  </a:lnTo>
                  <a:lnTo>
                    <a:pt x="149913" y="85233"/>
                  </a:lnTo>
                  <a:lnTo>
                    <a:pt x="150706" y="93911"/>
                  </a:lnTo>
                  <a:lnTo>
                    <a:pt x="142987" y="123793"/>
                  </a:lnTo>
                  <a:lnTo>
                    <a:pt x="111270" y="186509"/>
                  </a:lnTo>
                  <a:lnTo>
                    <a:pt x="87509" y="249285"/>
                  </a:lnTo>
                  <a:lnTo>
                    <a:pt x="60186" y="308935"/>
                  </a:lnTo>
                  <a:lnTo>
                    <a:pt x="48485" y="324859"/>
                  </a:lnTo>
                  <a:lnTo>
                    <a:pt x="34039" y="335018"/>
                  </a:lnTo>
                  <a:lnTo>
                    <a:pt x="27229" y="335324"/>
                  </a:lnTo>
                  <a:lnTo>
                    <a:pt x="20839" y="332754"/>
                  </a:lnTo>
                  <a:lnTo>
                    <a:pt x="9733" y="322502"/>
                  </a:lnTo>
                  <a:lnTo>
                    <a:pt x="1715" y="308699"/>
                  </a:lnTo>
                  <a:lnTo>
                    <a:pt x="0" y="288388"/>
                  </a:lnTo>
                  <a:lnTo>
                    <a:pt x="6699" y="253429"/>
                  </a:lnTo>
                  <a:lnTo>
                    <a:pt x="20395" y="224580"/>
                  </a:lnTo>
                  <a:lnTo>
                    <a:pt x="44117" y="1861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610432" y="5450287"/>
              <a:ext cx="106129" cy="191385"/>
            </a:xfrm>
            <a:custGeom>
              <a:avLst/>
              <a:gdLst/>
              <a:ahLst/>
              <a:cxnLst/>
              <a:rect l="0" t="0" r="0" b="0"/>
              <a:pathLst>
                <a:path w="106129" h="191385">
                  <a:moveTo>
                    <a:pt x="39560" y="0"/>
                  </a:moveTo>
                  <a:lnTo>
                    <a:pt x="16396" y="23163"/>
                  </a:lnTo>
                  <a:lnTo>
                    <a:pt x="4857" y="47955"/>
                  </a:lnTo>
                  <a:lnTo>
                    <a:pt x="0" y="78722"/>
                  </a:lnTo>
                  <a:lnTo>
                    <a:pt x="5002" y="115608"/>
                  </a:lnTo>
                  <a:lnTo>
                    <a:pt x="9716" y="132742"/>
                  </a:lnTo>
                  <a:lnTo>
                    <a:pt x="15966" y="138421"/>
                  </a:lnTo>
                  <a:lnTo>
                    <a:pt x="35237" y="144731"/>
                  </a:lnTo>
                  <a:lnTo>
                    <a:pt x="44074" y="144564"/>
                  </a:lnTo>
                  <a:lnTo>
                    <a:pt x="58825" y="139448"/>
                  </a:lnTo>
                  <a:lnTo>
                    <a:pt x="63498" y="141967"/>
                  </a:lnTo>
                  <a:lnTo>
                    <a:pt x="66613" y="148269"/>
                  </a:lnTo>
                  <a:lnTo>
                    <a:pt x="76031" y="182765"/>
                  </a:lnTo>
                  <a:lnTo>
                    <a:pt x="80516" y="187487"/>
                  </a:lnTo>
                  <a:lnTo>
                    <a:pt x="86280" y="189711"/>
                  </a:lnTo>
                  <a:lnTo>
                    <a:pt x="106128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770013" y="5558460"/>
              <a:ext cx="187858" cy="140811"/>
            </a:xfrm>
            <a:custGeom>
              <a:avLst/>
              <a:gdLst/>
              <a:ahLst/>
              <a:cxnLst/>
              <a:rect l="0" t="0" r="0" b="0"/>
              <a:pathLst>
                <a:path w="187858" h="140811">
                  <a:moveTo>
                    <a:pt x="4795" y="0"/>
                  </a:moveTo>
                  <a:lnTo>
                    <a:pt x="0" y="25648"/>
                  </a:lnTo>
                  <a:lnTo>
                    <a:pt x="2047" y="41910"/>
                  </a:lnTo>
                  <a:lnTo>
                    <a:pt x="6661" y="45506"/>
                  </a:lnTo>
                  <a:lnTo>
                    <a:pt x="13436" y="46055"/>
                  </a:lnTo>
                  <a:lnTo>
                    <a:pt x="54763" y="34624"/>
                  </a:lnTo>
                  <a:lnTo>
                    <a:pt x="71382" y="25867"/>
                  </a:lnTo>
                  <a:lnTo>
                    <a:pt x="90479" y="23207"/>
                  </a:lnTo>
                  <a:lnTo>
                    <a:pt x="110369" y="26032"/>
                  </a:lnTo>
                  <a:lnTo>
                    <a:pt x="128455" y="33451"/>
                  </a:lnTo>
                  <a:lnTo>
                    <a:pt x="130690" y="36169"/>
                  </a:lnTo>
                  <a:lnTo>
                    <a:pt x="128480" y="37981"/>
                  </a:lnTo>
                  <a:lnTo>
                    <a:pt x="102780" y="45307"/>
                  </a:lnTo>
                  <a:lnTo>
                    <a:pt x="83548" y="57393"/>
                  </a:lnTo>
                  <a:lnTo>
                    <a:pt x="74313" y="69887"/>
                  </a:lnTo>
                  <a:lnTo>
                    <a:pt x="70556" y="77102"/>
                  </a:lnTo>
                  <a:lnTo>
                    <a:pt x="69901" y="83761"/>
                  </a:lnTo>
                  <a:lnTo>
                    <a:pt x="74103" y="96091"/>
                  </a:lnTo>
                  <a:lnTo>
                    <a:pt x="86865" y="113428"/>
                  </a:lnTo>
                  <a:lnTo>
                    <a:pt x="104449" y="119755"/>
                  </a:lnTo>
                  <a:lnTo>
                    <a:pt x="125824" y="120717"/>
                  </a:lnTo>
                  <a:lnTo>
                    <a:pt x="144569" y="114981"/>
                  </a:lnTo>
                  <a:lnTo>
                    <a:pt x="149753" y="115486"/>
                  </a:lnTo>
                  <a:lnTo>
                    <a:pt x="152284" y="118596"/>
                  </a:lnTo>
                  <a:lnTo>
                    <a:pt x="153048" y="123443"/>
                  </a:lnTo>
                  <a:lnTo>
                    <a:pt x="162956" y="139100"/>
                  </a:lnTo>
                  <a:lnTo>
                    <a:pt x="167558" y="140810"/>
                  </a:lnTo>
                  <a:lnTo>
                    <a:pt x="172475" y="140102"/>
                  </a:lnTo>
                  <a:lnTo>
                    <a:pt x="187857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012419" y="5417002"/>
              <a:ext cx="86910" cy="283998"/>
            </a:xfrm>
            <a:custGeom>
              <a:avLst/>
              <a:gdLst/>
              <a:ahLst/>
              <a:cxnLst/>
              <a:rect l="0" t="0" r="0" b="0"/>
              <a:pathLst>
                <a:path w="86910" h="283998">
                  <a:moveTo>
                    <a:pt x="53625" y="0"/>
                  </a:moveTo>
                  <a:lnTo>
                    <a:pt x="39433" y="51072"/>
                  </a:lnTo>
                  <a:lnTo>
                    <a:pt x="28598" y="110044"/>
                  </a:lnTo>
                  <a:lnTo>
                    <a:pt x="20322" y="158654"/>
                  </a:lnTo>
                  <a:lnTo>
                    <a:pt x="9243" y="220361"/>
                  </a:lnTo>
                  <a:lnTo>
                    <a:pt x="0" y="258232"/>
                  </a:lnTo>
                  <a:lnTo>
                    <a:pt x="308" y="258139"/>
                  </a:lnTo>
                  <a:lnTo>
                    <a:pt x="1438" y="255303"/>
                  </a:lnTo>
                  <a:lnTo>
                    <a:pt x="11864" y="242478"/>
                  </a:lnTo>
                  <a:lnTo>
                    <a:pt x="17463" y="240240"/>
                  </a:lnTo>
                  <a:lnTo>
                    <a:pt x="31081" y="240218"/>
                  </a:lnTo>
                  <a:lnTo>
                    <a:pt x="43914" y="248222"/>
                  </a:lnTo>
                  <a:lnTo>
                    <a:pt x="49925" y="254239"/>
                  </a:lnTo>
                  <a:lnTo>
                    <a:pt x="56604" y="270787"/>
                  </a:lnTo>
                  <a:lnTo>
                    <a:pt x="58385" y="280377"/>
                  </a:lnTo>
                  <a:lnTo>
                    <a:pt x="61421" y="283997"/>
                  </a:lnTo>
                  <a:lnTo>
                    <a:pt x="65295" y="283637"/>
                  </a:lnTo>
                  <a:lnTo>
                    <a:pt x="73604" y="276764"/>
                  </a:lnTo>
                  <a:lnTo>
                    <a:pt x="86909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124292" y="5574452"/>
              <a:ext cx="49927" cy="17293"/>
            </a:xfrm>
            <a:custGeom>
              <a:avLst/>
              <a:gdLst/>
              <a:ahLst/>
              <a:cxnLst/>
              <a:rect l="0" t="0" r="0" b="0"/>
              <a:pathLst>
                <a:path w="49927" h="17293">
                  <a:moveTo>
                    <a:pt x="0" y="17292"/>
                  </a:moveTo>
                  <a:lnTo>
                    <a:pt x="4417" y="4040"/>
                  </a:lnTo>
                  <a:lnTo>
                    <a:pt x="8492" y="1061"/>
                  </a:lnTo>
                  <a:lnTo>
                    <a:pt x="13982" y="0"/>
                  </a:lnTo>
                  <a:lnTo>
                    <a:pt x="26554" y="1286"/>
                  </a:lnTo>
                  <a:lnTo>
                    <a:pt x="49926" y="89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155302" y="5620004"/>
              <a:ext cx="292293" cy="238015"/>
            </a:xfrm>
            <a:custGeom>
              <a:avLst/>
              <a:gdLst/>
              <a:ahLst/>
              <a:cxnLst/>
              <a:rect l="0" t="0" r="0" b="0"/>
              <a:pathLst>
                <a:path w="292293" h="238015">
                  <a:moveTo>
                    <a:pt x="43879" y="29988"/>
                  </a:moveTo>
                  <a:lnTo>
                    <a:pt x="6041" y="66171"/>
                  </a:lnTo>
                  <a:lnTo>
                    <a:pt x="2012" y="73526"/>
                  </a:lnTo>
                  <a:lnTo>
                    <a:pt x="0" y="94025"/>
                  </a:lnTo>
                  <a:lnTo>
                    <a:pt x="758" y="105964"/>
                  </a:lnTo>
                  <a:lnTo>
                    <a:pt x="8996" y="124159"/>
                  </a:lnTo>
                  <a:lnTo>
                    <a:pt x="21904" y="137486"/>
                  </a:lnTo>
                  <a:lnTo>
                    <a:pt x="36886" y="146490"/>
                  </a:lnTo>
                  <a:lnTo>
                    <a:pt x="52790" y="148644"/>
                  </a:lnTo>
                  <a:lnTo>
                    <a:pt x="69105" y="145594"/>
                  </a:lnTo>
                  <a:lnTo>
                    <a:pt x="85601" y="138075"/>
                  </a:lnTo>
                  <a:lnTo>
                    <a:pt x="106065" y="119028"/>
                  </a:lnTo>
                  <a:lnTo>
                    <a:pt x="113122" y="98839"/>
                  </a:lnTo>
                  <a:lnTo>
                    <a:pt x="114630" y="63948"/>
                  </a:lnTo>
                  <a:lnTo>
                    <a:pt x="106856" y="23444"/>
                  </a:lnTo>
                  <a:lnTo>
                    <a:pt x="94693" y="1648"/>
                  </a:lnTo>
                  <a:lnTo>
                    <a:pt x="92548" y="0"/>
                  </a:lnTo>
                  <a:lnTo>
                    <a:pt x="92043" y="1675"/>
                  </a:lnTo>
                  <a:lnTo>
                    <a:pt x="92631" y="5565"/>
                  </a:lnTo>
                  <a:lnTo>
                    <a:pt x="102292" y="19875"/>
                  </a:lnTo>
                  <a:lnTo>
                    <a:pt x="116685" y="27959"/>
                  </a:lnTo>
                  <a:lnTo>
                    <a:pt x="172632" y="48917"/>
                  </a:lnTo>
                  <a:lnTo>
                    <a:pt x="227172" y="78431"/>
                  </a:lnTo>
                  <a:lnTo>
                    <a:pt x="265066" y="100510"/>
                  </a:lnTo>
                  <a:lnTo>
                    <a:pt x="279636" y="114955"/>
                  </a:lnTo>
                  <a:lnTo>
                    <a:pt x="287344" y="133087"/>
                  </a:lnTo>
                  <a:lnTo>
                    <a:pt x="292292" y="174860"/>
                  </a:lnTo>
                  <a:lnTo>
                    <a:pt x="286627" y="211157"/>
                  </a:lnTo>
                  <a:lnTo>
                    <a:pt x="276868" y="2380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999014" y="5602246"/>
            <a:ext cx="1222707" cy="588615"/>
            <a:chOff x="999014" y="5602246"/>
            <a:chExt cx="1222707" cy="588615"/>
          </a:xfrm>
        </p:grpSpPr>
        <p:sp>
          <p:nvSpPr>
            <p:cNvPr id="164" name="Freeform 163"/>
            <p:cNvSpPr/>
            <p:nvPr/>
          </p:nvSpPr>
          <p:spPr>
            <a:xfrm>
              <a:off x="999014" y="5602246"/>
              <a:ext cx="157569" cy="465392"/>
            </a:xfrm>
            <a:custGeom>
              <a:avLst/>
              <a:gdLst/>
              <a:ahLst/>
              <a:cxnLst/>
              <a:rect l="0" t="0" r="0" b="0"/>
              <a:pathLst>
                <a:path w="157569" h="465392">
                  <a:moveTo>
                    <a:pt x="82722" y="14462"/>
                  </a:moveTo>
                  <a:lnTo>
                    <a:pt x="50766" y="76703"/>
                  </a:lnTo>
                  <a:lnTo>
                    <a:pt x="24635" y="139433"/>
                  </a:lnTo>
                  <a:lnTo>
                    <a:pt x="10628" y="189395"/>
                  </a:lnTo>
                  <a:lnTo>
                    <a:pt x="1981" y="244202"/>
                  </a:lnTo>
                  <a:lnTo>
                    <a:pt x="0" y="304440"/>
                  </a:lnTo>
                  <a:lnTo>
                    <a:pt x="6251" y="357807"/>
                  </a:lnTo>
                  <a:lnTo>
                    <a:pt x="23502" y="413577"/>
                  </a:lnTo>
                  <a:lnTo>
                    <a:pt x="38877" y="444603"/>
                  </a:lnTo>
                  <a:lnTo>
                    <a:pt x="52141" y="457733"/>
                  </a:lnTo>
                  <a:lnTo>
                    <a:pt x="59561" y="462528"/>
                  </a:lnTo>
                  <a:lnTo>
                    <a:pt x="75202" y="465391"/>
                  </a:lnTo>
                  <a:lnTo>
                    <a:pt x="83256" y="464860"/>
                  </a:lnTo>
                  <a:lnTo>
                    <a:pt x="99602" y="454408"/>
                  </a:lnTo>
                  <a:lnTo>
                    <a:pt x="114263" y="438360"/>
                  </a:lnTo>
                  <a:lnTo>
                    <a:pt x="140543" y="380560"/>
                  </a:lnTo>
                  <a:lnTo>
                    <a:pt x="155109" y="321608"/>
                  </a:lnTo>
                  <a:lnTo>
                    <a:pt x="157282" y="266770"/>
                  </a:lnTo>
                  <a:lnTo>
                    <a:pt x="157568" y="211380"/>
                  </a:lnTo>
                  <a:lnTo>
                    <a:pt x="153190" y="149241"/>
                  </a:lnTo>
                  <a:lnTo>
                    <a:pt x="138051" y="90652"/>
                  </a:lnTo>
                  <a:lnTo>
                    <a:pt x="117847" y="32105"/>
                  </a:lnTo>
                  <a:lnTo>
                    <a:pt x="102889" y="12806"/>
                  </a:lnTo>
                  <a:lnTo>
                    <a:pt x="88912" y="1090"/>
                  </a:lnTo>
                  <a:lnTo>
                    <a:pt x="81301" y="0"/>
                  </a:lnTo>
                  <a:lnTo>
                    <a:pt x="65449" y="6185"/>
                  </a:lnTo>
                  <a:lnTo>
                    <a:pt x="45347" y="20844"/>
                  </a:lnTo>
                  <a:lnTo>
                    <a:pt x="32098" y="41316"/>
                  </a:lnTo>
                  <a:lnTo>
                    <a:pt x="16427" y="96917"/>
                  </a:lnTo>
                  <a:lnTo>
                    <a:pt x="7833" y="1309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348722" y="5645829"/>
              <a:ext cx="166256" cy="416067"/>
            </a:xfrm>
            <a:custGeom>
              <a:avLst/>
              <a:gdLst/>
              <a:ahLst/>
              <a:cxnLst/>
              <a:rect l="0" t="0" r="0" b="0"/>
              <a:pathLst>
                <a:path w="166256" h="416067">
                  <a:moveTo>
                    <a:pt x="40893" y="87373"/>
                  </a:moveTo>
                  <a:lnTo>
                    <a:pt x="35174" y="109152"/>
                  </a:lnTo>
                  <a:lnTo>
                    <a:pt x="33086" y="158517"/>
                  </a:lnTo>
                  <a:lnTo>
                    <a:pt x="32724" y="207689"/>
                  </a:lnTo>
                  <a:lnTo>
                    <a:pt x="28185" y="269034"/>
                  </a:lnTo>
                  <a:lnTo>
                    <a:pt x="25417" y="318508"/>
                  </a:lnTo>
                  <a:lnTo>
                    <a:pt x="24596" y="369740"/>
                  </a:lnTo>
                  <a:lnTo>
                    <a:pt x="23395" y="416066"/>
                  </a:lnTo>
                  <a:lnTo>
                    <a:pt x="21831" y="415600"/>
                  </a:lnTo>
                  <a:lnTo>
                    <a:pt x="17628" y="403371"/>
                  </a:lnTo>
                  <a:lnTo>
                    <a:pt x="7396" y="345388"/>
                  </a:lnTo>
                  <a:lnTo>
                    <a:pt x="1690" y="284631"/>
                  </a:lnTo>
                  <a:lnTo>
                    <a:pt x="0" y="229647"/>
                  </a:lnTo>
                  <a:lnTo>
                    <a:pt x="3846" y="177936"/>
                  </a:lnTo>
                  <a:lnTo>
                    <a:pt x="13509" y="115877"/>
                  </a:lnTo>
                  <a:lnTo>
                    <a:pt x="26786" y="73074"/>
                  </a:lnTo>
                  <a:lnTo>
                    <a:pt x="51359" y="33492"/>
                  </a:lnTo>
                  <a:lnTo>
                    <a:pt x="74813" y="9874"/>
                  </a:lnTo>
                  <a:lnTo>
                    <a:pt x="93567" y="2079"/>
                  </a:lnTo>
                  <a:lnTo>
                    <a:pt x="103746" y="0"/>
                  </a:lnTo>
                  <a:lnTo>
                    <a:pt x="122452" y="2621"/>
                  </a:lnTo>
                  <a:lnTo>
                    <a:pt x="131324" y="5908"/>
                  </a:lnTo>
                  <a:lnTo>
                    <a:pt x="146112" y="19424"/>
                  </a:lnTo>
                  <a:lnTo>
                    <a:pt x="157924" y="38682"/>
                  </a:lnTo>
                  <a:lnTo>
                    <a:pt x="166255" y="62651"/>
                  </a:lnTo>
                  <a:lnTo>
                    <a:pt x="165643" y="86247"/>
                  </a:lnTo>
                  <a:lnTo>
                    <a:pt x="150907" y="135131"/>
                  </a:lnTo>
                  <a:lnTo>
                    <a:pt x="115566" y="178615"/>
                  </a:lnTo>
                  <a:lnTo>
                    <a:pt x="101818" y="189871"/>
                  </a:lnTo>
                  <a:lnTo>
                    <a:pt x="69012" y="204755"/>
                  </a:lnTo>
                  <a:lnTo>
                    <a:pt x="46610" y="208885"/>
                  </a:lnTo>
                  <a:lnTo>
                    <a:pt x="39157" y="207213"/>
                  </a:lnTo>
                  <a:lnTo>
                    <a:pt x="34188" y="203324"/>
                  </a:lnTo>
                  <a:lnTo>
                    <a:pt x="24251" y="187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580999" y="5683276"/>
              <a:ext cx="41606" cy="416053"/>
            </a:xfrm>
            <a:custGeom>
              <a:avLst/>
              <a:gdLst/>
              <a:ahLst/>
              <a:cxnLst/>
              <a:rect l="0" t="0" r="0" b="0"/>
              <a:pathLst>
                <a:path w="41606" h="416053">
                  <a:moveTo>
                    <a:pt x="41605" y="0"/>
                  </a:moveTo>
                  <a:lnTo>
                    <a:pt x="35887" y="62491"/>
                  </a:lnTo>
                  <a:lnTo>
                    <a:pt x="33798" y="115312"/>
                  </a:lnTo>
                  <a:lnTo>
                    <a:pt x="28969" y="173995"/>
                  </a:lnTo>
                  <a:lnTo>
                    <a:pt x="25491" y="232526"/>
                  </a:lnTo>
                  <a:lnTo>
                    <a:pt x="15958" y="292931"/>
                  </a:lnTo>
                  <a:lnTo>
                    <a:pt x="8402" y="353576"/>
                  </a:lnTo>
                  <a:lnTo>
                    <a:pt x="0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622604" y="5666634"/>
              <a:ext cx="166422" cy="8322"/>
            </a:xfrm>
            <a:custGeom>
              <a:avLst/>
              <a:gdLst/>
              <a:ahLst/>
              <a:cxnLst/>
              <a:rect l="0" t="0" r="0" b="0"/>
              <a:pathLst>
                <a:path w="166422" h="8322">
                  <a:moveTo>
                    <a:pt x="0" y="0"/>
                  </a:moveTo>
                  <a:lnTo>
                    <a:pt x="21779" y="5718"/>
                  </a:lnTo>
                  <a:lnTo>
                    <a:pt x="81844" y="7978"/>
                  </a:lnTo>
                  <a:lnTo>
                    <a:pt x="138447" y="8276"/>
                  </a:lnTo>
                  <a:lnTo>
                    <a:pt x="1664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597641" y="5833055"/>
              <a:ext cx="133138" cy="91532"/>
            </a:xfrm>
            <a:custGeom>
              <a:avLst/>
              <a:gdLst/>
              <a:ahLst/>
              <a:cxnLst/>
              <a:rect l="0" t="0" r="0" b="0"/>
              <a:pathLst>
                <a:path w="133138" h="91532">
                  <a:moveTo>
                    <a:pt x="0" y="0"/>
                  </a:moveTo>
                  <a:lnTo>
                    <a:pt x="14211" y="19005"/>
                  </a:lnTo>
                  <a:lnTo>
                    <a:pt x="35029" y="35012"/>
                  </a:lnTo>
                  <a:lnTo>
                    <a:pt x="91634" y="58024"/>
                  </a:lnTo>
                  <a:lnTo>
                    <a:pt x="99921" y="60872"/>
                  </a:lnTo>
                  <a:lnTo>
                    <a:pt x="111594" y="71433"/>
                  </a:lnTo>
                  <a:lnTo>
                    <a:pt x="119864" y="82599"/>
                  </a:lnTo>
                  <a:lnTo>
                    <a:pt x="133137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556036" y="6041081"/>
              <a:ext cx="191385" cy="74890"/>
            </a:xfrm>
            <a:custGeom>
              <a:avLst/>
              <a:gdLst/>
              <a:ahLst/>
              <a:cxnLst/>
              <a:rect l="0" t="0" r="0" b="0"/>
              <a:pathLst>
                <a:path w="191385" h="74890">
                  <a:moveTo>
                    <a:pt x="0" y="0"/>
                  </a:moveTo>
                  <a:lnTo>
                    <a:pt x="56772" y="35936"/>
                  </a:lnTo>
                  <a:lnTo>
                    <a:pt x="116437" y="62688"/>
                  </a:lnTo>
                  <a:lnTo>
                    <a:pt x="176830" y="73697"/>
                  </a:lnTo>
                  <a:lnTo>
                    <a:pt x="191384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030336" y="5774808"/>
              <a:ext cx="56605" cy="416053"/>
            </a:xfrm>
            <a:custGeom>
              <a:avLst/>
              <a:gdLst/>
              <a:ahLst/>
              <a:cxnLst/>
              <a:rect l="0" t="0" r="0" b="0"/>
              <a:pathLst>
                <a:path w="56605" h="416053">
                  <a:moveTo>
                    <a:pt x="0" y="0"/>
                  </a:moveTo>
                  <a:lnTo>
                    <a:pt x="4417" y="56238"/>
                  </a:lnTo>
                  <a:lnTo>
                    <a:pt x="16858" y="112760"/>
                  </a:lnTo>
                  <a:lnTo>
                    <a:pt x="30539" y="169969"/>
                  </a:lnTo>
                  <a:lnTo>
                    <a:pt x="41611" y="223348"/>
                  </a:lnTo>
                  <a:lnTo>
                    <a:pt x="49928" y="276669"/>
                  </a:lnTo>
                  <a:lnTo>
                    <a:pt x="56604" y="339415"/>
                  </a:lnTo>
                  <a:lnTo>
                    <a:pt x="51445" y="393884"/>
                  </a:lnTo>
                  <a:lnTo>
                    <a:pt x="49926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938804" y="5866339"/>
              <a:ext cx="282917" cy="191385"/>
            </a:xfrm>
            <a:custGeom>
              <a:avLst/>
              <a:gdLst/>
              <a:ahLst/>
              <a:cxnLst/>
              <a:rect l="0" t="0" r="0" b="0"/>
              <a:pathLst>
                <a:path w="282917" h="191385">
                  <a:moveTo>
                    <a:pt x="0" y="191384"/>
                  </a:moveTo>
                  <a:lnTo>
                    <a:pt x="57162" y="157667"/>
                  </a:lnTo>
                  <a:lnTo>
                    <a:pt x="110544" y="118191"/>
                  </a:lnTo>
                  <a:lnTo>
                    <a:pt x="163960" y="76620"/>
                  </a:lnTo>
                  <a:lnTo>
                    <a:pt x="223580" y="33513"/>
                  </a:lnTo>
                  <a:lnTo>
                    <a:pt x="2829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671057" y="5876502"/>
            <a:ext cx="3153678" cy="828090"/>
            <a:chOff x="2671057" y="5876502"/>
            <a:chExt cx="3153678" cy="828090"/>
          </a:xfrm>
        </p:grpSpPr>
        <p:sp>
          <p:nvSpPr>
            <p:cNvPr id="173" name="Freeform 172"/>
            <p:cNvSpPr/>
            <p:nvPr/>
          </p:nvSpPr>
          <p:spPr>
            <a:xfrm>
              <a:off x="2671057" y="6082686"/>
              <a:ext cx="249632" cy="16643"/>
            </a:xfrm>
            <a:custGeom>
              <a:avLst/>
              <a:gdLst/>
              <a:ahLst/>
              <a:cxnLst/>
              <a:rect l="0" t="0" r="0" b="0"/>
              <a:pathLst>
                <a:path w="249632" h="16643">
                  <a:moveTo>
                    <a:pt x="0" y="16642"/>
                  </a:moveTo>
                  <a:lnTo>
                    <a:pt x="62326" y="12225"/>
                  </a:lnTo>
                  <a:lnTo>
                    <a:pt x="113259" y="9093"/>
                  </a:lnTo>
                  <a:lnTo>
                    <a:pt x="166877" y="8474"/>
                  </a:lnTo>
                  <a:lnTo>
                    <a:pt x="229102" y="1749"/>
                  </a:lnTo>
                  <a:lnTo>
                    <a:pt x="2496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929009" y="5949550"/>
              <a:ext cx="56143" cy="249632"/>
            </a:xfrm>
            <a:custGeom>
              <a:avLst/>
              <a:gdLst/>
              <a:ahLst/>
              <a:cxnLst/>
              <a:rect l="0" t="0" r="0" b="0"/>
              <a:pathLst>
                <a:path w="56143" h="249632">
                  <a:moveTo>
                    <a:pt x="0" y="0"/>
                  </a:moveTo>
                  <a:lnTo>
                    <a:pt x="39120" y="43537"/>
                  </a:lnTo>
                  <a:lnTo>
                    <a:pt x="51142" y="67140"/>
                  </a:lnTo>
                  <a:lnTo>
                    <a:pt x="56142" y="96118"/>
                  </a:lnTo>
                  <a:lnTo>
                    <a:pt x="53206" y="132543"/>
                  </a:lnTo>
                  <a:lnTo>
                    <a:pt x="37288" y="172981"/>
                  </a:lnTo>
                  <a:lnTo>
                    <a:pt x="8961" y="230420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261851" y="5982834"/>
              <a:ext cx="24964" cy="216348"/>
            </a:xfrm>
            <a:custGeom>
              <a:avLst/>
              <a:gdLst/>
              <a:ahLst/>
              <a:cxnLst/>
              <a:rect l="0" t="0" r="0" b="0"/>
              <a:pathLst>
                <a:path w="24964" h="216348">
                  <a:moveTo>
                    <a:pt x="24963" y="0"/>
                  </a:moveTo>
                  <a:lnTo>
                    <a:pt x="19244" y="56772"/>
                  </a:lnTo>
                  <a:lnTo>
                    <a:pt x="16985" y="115536"/>
                  </a:lnTo>
                  <a:lnTo>
                    <a:pt x="16709" y="169553"/>
                  </a:lnTo>
                  <a:lnTo>
                    <a:pt x="14813" y="205358"/>
                  </a:lnTo>
                  <a:lnTo>
                    <a:pt x="11724" y="209946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278493" y="5876502"/>
              <a:ext cx="157953" cy="320377"/>
            </a:xfrm>
            <a:custGeom>
              <a:avLst/>
              <a:gdLst/>
              <a:ahLst/>
              <a:cxnLst/>
              <a:rect l="0" t="0" r="0" b="0"/>
              <a:pathLst>
                <a:path w="157953" h="320377">
                  <a:moveTo>
                    <a:pt x="0" y="23121"/>
                  </a:moveTo>
                  <a:lnTo>
                    <a:pt x="34745" y="4375"/>
                  </a:lnTo>
                  <a:lnTo>
                    <a:pt x="63098" y="0"/>
                  </a:lnTo>
                  <a:lnTo>
                    <a:pt x="99338" y="3122"/>
                  </a:lnTo>
                  <a:lnTo>
                    <a:pt x="130519" y="14319"/>
                  </a:lnTo>
                  <a:lnTo>
                    <a:pt x="152907" y="29348"/>
                  </a:lnTo>
                  <a:lnTo>
                    <a:pt x="155563" y="34669"/>
                  </a:lnTo>
                  <a:lnTo>
                    <a:pt x="155484" y="40065"/>
                  </a:lnTo>
                  <a:lnTo>
                    <a:pt x="153582" y="45512"/>
                  </a:lnTo>
                  <a:lnTo>
                    <a:pt x="148616" y="49143"/>
                  </a:lnTo>
                  <a:lnTo>
                    <a:pt x="91545" y="67497"/>
                  </a:lnTo>
                  <a:lnTo>
                    <a:pt x="83219" y="72121"/>
                  </a:lnTo>
                  <a:lnTo>
                    <a:pt x="78594" y="78902"/>
                  </a:lnTo>
                  <a:lnTo>
                    <a:pt x="75919" y="96298"/>
                  </a:lnTo>
                  <a:lnTo>
                    <a:pt x="84029" y="131301"/>
                  </a:lnTo>
                  <a:lnTo>
                    <a:pt x="114036" y="181648"/>
                  </a:lnTo>
                  <a:lnTo>
                    <a:pt x="151526" y="242464"/>
                  </a:lnTo>
                  <a:lnTo>
                    <a:pt x="156492" y="252560"/>
                  </a:lnTo>
                  <a:lnTo>
                    <a:pt x="157952" y="262065"/>
                  </a:lnTo>
                  <a:lnTo>
                    <a:pt x="154644" y="280021"/>
                  </a:lnTo>
                  <a:lnTo>
                    <a:pt x="144545" y="294782"/>
                  </a:lnTo>
                  <a:lnTo>
                    <a:pt x="137968" y="301307"/>
                  </a:lnTo>
                  <a:lnTo>
                    <a:pt x="106626" y="314908"/>
                  </a:lnTo>
                  <a:lnTo>
                    <a:pt x="72479" y="320376"/>
                  </a:lnTo>
                  <a:lnTo>
                    <a:pt x="33284" y="3143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470321" y="6132612"/>
              <a:ext cx="232547" cy="158411"/>
            </a:xfrm>
            <a:custGeom>
              <a:avLst/>
              <a:gdLst/>
              <a:ahLst/>
              <a:cxnLst/>
              <a:rect l="0" t="0" r="0" b="0"/>
              <a:pathLst>
                <a:path w="232547" h="158411">
                  <a:moveTo>
                    <a:pt x="16198" y="0"/>
                  </a:moveTo>
                  <a:lnTo>
                    <a:pt x="1805" y="53042"/>
                  </a:lnTo>
                  <a:lnTo>
                    <a:pt x="0" y="99339"/>
                  </a:lnTo>
                  <a:lnTo>
                    <a:pt x="1701" y="105982"/>
                  </a:lnTo>
                  <a:lnTo>
                    <a:pt x="4684" y="108562"/>
                  </a:lnTo>
                  <a:lnTo>
                    <a:pt x="8522" y="108433"/>
                  </a:lnTo>
                  <a:lnTo>
                    <a:pt x="12006" y="104648"/>
                  </a:lnTo>
                  <a:lnTo>
                    <a:pt x="41809" y="43215"/>
                  </a:lnTo>
                  <a:lnTo>
                    <a:pt x="47140" y="34357"/>
                  </a:lnTo>
                  <a:lnTo>
                    <a:pt x="54393" y="29377"/>
                  </a:lnTo>
                  <a:lnTo>
                    <a:pt x="72313" y="26309"/>
                  </a:lnTo>
                  <a:lnTo>
                    <a:pt x="87674" y="30492"/>
                  </a:lnTo>
                  <a:lnTo>
                    <a:pt x="125943" y="51580"/>
                  </a:lnTo>
                  <a:lnTo>
                    <a:pt x="145718" y="55284"/>
                  </a:lnTo>
                  <a:lnTo>
                    <a:pt x="161904" y="52000"/>
                  </a:lnTo>
                  <a:lnTo>
                    <a:pt x="168809" y="48535"/>
                  </a:lnTo>
                  <a:lnTo>
                    <a:pt x="172488" y="43452"/>
                  </a:lnTo>
                  <a:lnTo>
                    <a:pt x="174016" y="37289"/>
                  </a:lnTo>
                  <a:lnTo>
                    <a:pt x="174110" y="30407"/>
                  </a:lnTo>
                  <a:lnTo>
                    <a:pt x="170474" y="24894"/>
                  </a:lnTo>
                  <a:lnTo>
                    <a:pt x="156573" y="16303"/>
                  </a:lnTo>
                  <a:lnTo>
                    <a:pt x="148613" y="16417"/>
                  </a:lnTo>
                  <a:lnTo>
                    <a:pt x="132372" y="23939"/>
                  </a:lnTo>
                  <a:lnTo>
                    <a:pt x="120839" y="38993"/>
                  </a:lnTo>
                  <a:lnTo>
                    <a:pt x="114481" y="57086"/>
                  </a:lnTo>
                  <a:lnTo>
                    <a:pt x="114737" y="74373"/>
                  </a:lnTo>
                  <a:lnTo>
                    <a:pt x="129078" y="113790"/>
                  </a:lnTo>
                  <a:lnTo>
                    <a:pt x="139099" y="131935"/>
                  </a:lnTo>
                  <a:lnTo>
                    <a:pt x="152182" y="144314"/>
                  </a:lnTo>
                  <a:lnTo>
                    <a:pt x="159554" y="148910"/>
                  </a:lnTo>
                  <a:lnTo>
                    <a:pt x="166318" y="150124"/>
                  </a:lnTo>
                  <a:lnTo>
                    <a:pt x="172676" y="149085"/>
                  </a:lnTo>
                  <a:lnTo>
                    <a:pt x="178764" y="146543"/>
                  </a:lnTo>
                  <a:lnTo>
                    <a:pt x="190460" y="133856"/>
                  </a:lnTo>
                  <a:lnTo>
                    <a:pt x="204974" y="105922"/>
                  </a:lnTo>
                  <a:lnTo>
                    <a:pt x="212665" y="74222"/>
                  </a:lnTo>
                  <a:lnTo>
                    <a:pt x="213539" y="58876"/>
                  </a:lnTo>
                  <a:lnTo>
                    <a:pt x="212479" y="58666"/>
                  </a:lnTo>
                  <a:lnTo>
                    <a:pt x="210847" y="61300"/>
                  </a:lnTo>
                  <a:lnTo>
                    <a:pt x="207773" y="123958"/>
                  </a:lnTo>
                  <a:lnTo>
                    <a:pt x="207667" y="149089"/>
                  </a:lnTo>
                  <a:lnTo>
                    <a:pt x="210412" y="155791"/>
                  </a:lnTo>
                  <a:lnTo>
                    <a:pt x="215016" y="158410"/>
                  </a:lnTo>
                  <a:lnTo>
                    <a:pt x="232546" y="1581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736151" y="5999476"/>
              <a:ext cx="41606" cy="58248"/>
            </a:xfrm>
            <a:custGeom>
              <a:avLst/>
              <a:gdLst/>
              <a:ahLst/>
              <a:cxnLst/>
              <a:rect l="0" t="0" r="0" b="0"/>
              <a:pathLst>
                <a:path w="41606" h="58248">
                  <a:moveTo>
                    <a:pt x="0" y="58247"/>
                  </a:moveTo>
                  <a:lnTo>
                    <a:pt x="4417" y="44995"/>
                  </a:lnTo>
                  <a:lnTo>
                    <a:pt x="13982" y="36023"/>
                  </a:lnTo>
                  <a:lnTo>
                    <a:pt x="20416" y="32336"/>
                  </a:lnTo>
                  <a:lnTo>
                    <a:pt x="30030" y="20843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782044" y="5907944"/>
              <a:ext cx="64796" cy="376146"/>
            </a:xfrm>
            <a:custGeom>
              <a:avLst/>
              <a:gdLst/>
              <a:ahLst/>
              <a:cxnLst/>
              <a:rect l="0" t="0" r="0" b="0"/>
              <a:pathLst>
                <a:path w="64796" h="376146">
                  <a:moveTo>
                    <a:pt x="37317" y="0"/>
                  </a:moveTo>
                  <a:lnTo>
                    <a:pt x="37317" y="57909"/>
                  </a:lnTo>
                  <a:lnTo>
                    <a:pt x="30674" y="115298"/>
                  </a:lnTo>
                  <a:lnTo>
                    <a:pt x="17757" y="178420"/>
                  </a:lnTo>
                  <a:lnTo>
                    <a:pt x="10600" y="237868"/>
                  </a:lnTo>
                  <a:lnTo>
                    <a:pt x="3973" y="293900"/>
                  </a:lnTo>
                  <a:lnTo>
                    <a:pt x="0" y="313685"/>
                  </a:lnTo>
                  <a:lnTo>
                    <a:pt x="1344" y="319146"/>
                  </a:lnTo>
                  <a:lnTo>
                    <a:pt x="5014" y="321863"/>
                  </a:lnTo>
                  <a:lnTo>
                    <a:pt x="10235" y="322749"/>
                  </a:lnTo>
                  <a:lnTo>
                    <a:pt x="23431" y="318802"/>
                  </a:lnTo>
                  <a:lnTo>
                    <a:pt x="30834" y="315161"/>
                  </a:lnTo>
                  <a:lnTo>
                    <a:pt x="37617" y="314583"/>
                  </a:lnTo>
                  <a:lnTo>
                    <a:pt x="50086" y="318872"/>
                  </a:lnTo>
                  <a:lnTo>
                    <a:pt x="59326" y="329407"/>
                  </a:lnTo>
                  <a:lnTo>
                    <a:pt x="63085" y="336099"/>
                  </a:lnTo>
                  <a:lnTo>
                    <a:pt x="64795" y="350932"/>
                  </a:lnTo>
                  <a:lnTo>
                    <a:pt x="63957" y="358770"/>
                  </a:lnTo>
                  <a:lnTo>
                    <a:pt x="60624" y="364921"/>
                  </a:lnTo>
                  <a:lnTo>
                    <a:pt x="49525" y="374220"/>
                  </a:lnTo>
                  <a:lnTo>
                    <a:pt x="42682" y="376145"/>
                  </a:lnTo>
                  <a:lnTo>
                    <a:pt x="27682" y="375818"/>
                  </a:lnTo>
                  <a:lnTo>
                    <a:pt x="24422" y="373512"/>
                  </a:lnTo>
                  <a:lnTo>
                    <a:pt x="24097" y="370126"/>
                  </a:lnTo>
                  <a:lnTo>
                    <a:pt x="28996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904820" y="6190860"/>
              <a:ext cx="72642" cy="101472"/>
            </a:xfrm>
            <a:custGeom>
              <a:avLst/>
              <a:gdLst/>
              <a:ahLst/>
              <a:cxnLst/>
              <a:rect l="0" t="0" r="0" b="0"/>
              <a:pathLst>
                <a:path w="72642" h="101472">
                  <a:moveTo>
                    <a:pt x="55999" y="0"/>
                  </a:moveTo>
                  <a:lnTo>
                    <a:pt x="31275" y="7567"/>
                  </a:lnTo>
                  <a:lnTo>
                    <a:pt x="18507" y="15999"/>
                  </a:lnTo>
                  <a:lnTo>
                    <a:pt x="9133" y="28376"/>
                  </a:lnTo>
                  <a:lnTo>
                    <a:pt x="2810" y="44047"/>
                  </a:lnTo>
                  <a:lnTo>
                    <a:pt x="0" y="63339"/>
                  </a:lnTo>
                  <a:lnTo>
                    <a:pt x="2024" y="70888"/>
                  </a:lnTo>
                  <a:lnTo>
                    <a:pt x="6147" y="76844"/>
                  </a:lnTo>
                  <a:lnTo>
                    <a:pt x="11670" y="81740"/>
                  </a:lnTo>
                  <a:lnTo>
                    <a:pt x="27667" y="87180"/>
                  </a:lnTo>
                  <a:lnTo>
                    <a:pt x="37111" y="88630"/>
                  </a:lnTo>
                  <a:lnTo>
                    <a:pt x="41558" y="91446"/>
                  </a:lnTo>
                  <a:lnTo>
                    <a:pt x="42674" y="95173"/>
                  </a:lnTo>
                  <a:lnTo>
                    <a:pt x="41568" y="99506"/>
                  </a:lnTo>
                  <a:lnTo>
                    <a:pt x="43605" y="101471"/>
                  </a:lnTo>
                  <a:lnTo>
                    <a:pt x="53264" y="101188"/>
                  </a:lnTo>
                  <a:lnTo>
                    <a:pt x="61872" y="97981"/>
                  </a:lnTo>
                  <a:lnTo>
                    <a:pt x="72641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027388" y="6182539"/>
              <a:ext cx="91532" cy="141459"/>
            </a:xfrm>
            <a:custGeom>
              <a:avLst/>
              <a:gdLst/>
              <a:ahLst/>
              <a:cxnLst/>
              <a:rect l="0" t="0" r="0" b="0"/>
              <a:pathLst>
                <a:path w="91532" h="141459">
                  <a:moveTo>
                    <a:pt x="0" y="0"/>
                  </a:moveTo>
                  <a:lnTo>
                    <a:pt x="1849" y="55848"/>
                  </a:lnTo>
                  <a:lnTo>
                    <a:pt x="8834" y="73823"/>
                  </a:lnTo>
                  <a:lnTo>
                    <a:pt x="15135" y="78801"/>
                  </a:lnTo>
                  <a:lnTo>
                    <a:pt x="31998" y="81867"/>
                  </a:lnTo>
                  <a:lnTo>
                    <a:pt x="57866" y="78395"/>
                  </a:lnTo>
                  <a:lnTo>
                    <a:pt x="64465" y="80000"/>
                  </a:lnTo>
                  <a:lnTo>
                    <a:pt x="69789" y="83844"/>
                  </a:lnTo>
                  <a:lnTo>
                    <a:pt x="74262" y="89180"/>
                  </a:lnTo>
                  <a:lnTo>
                    <a:pt x="79233" y="104971"/>
                  </a:lnTo>
                  <a:lnTo>
                    <a:pt x="84497" y="127257"/>
                  </a:lnTo>
                  <a:lnTo>
                    <a:pt x="91531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174379" y="6107801"/>
              <a:ext cx="117607" cy="222402"/>
            </a:xfrm>
            <a:custGeom>
              <a:avLst/>
              <a:gdLst/>
              <a:ahLst/>
              <a:cxnLst/>
              <a:rect l="0" t="0" r="0" b="0"/>
              <a:pathLst>
                <a:path w="117607" h="222402">
                  <a:moveTo>
                    <a:pt x="36071" y="132985"/>
                  </a:moveTo>
                  <a:lnTo>
                    <a:pt x="12908" y="160566"/>
                  </a:lnTo>
                  <a:lnTo>
                    <a:pt x="1369" y="183687"/>
                  </a:lnTo>
                  <a:lnTo>
                    <a:pt x="0" y="202364"/>
                  </a:lnTo>
                  <a:lnTo>
                    <a:pt x="929" y="212522"/>
                  </a:lnTo>
                  <a:lnTo>
                    <a:pt x="4322" y="218369"/>
                  </a:lnTo>
                  <a:lnTo>
                    <a:pt x="9358" y="221343"/>
                  </a:lnTo>
                  <a:lnTo>
                    <a:pt x="15489" y="222401"/>
                  </a:lnTo>
                  <a:lnTo>
                    <a:pt x="32163" y="216180"/>
                  </a:lnTo>
                  <a:lnTo>
                    <a:pt x="49127" y="204169"/>
                  </a:lnTo>
                  <a:lnTo>
                    <a:pt x="63876" y="181814"/>
                  </a:lnTo>
                  <a:lnTo>
                    <a:pt x="92426" y="122134"/>
                  </a:lnTo>
                  <a:lnTo>
                    <a:pt x="110795" y="61994"/>
                  </a:lnTo>
                  <a:lnTo>
                    <a:pt x="117606" y="10069"/>
                  </a:lnTo>
                  <a:lnTo>
                    <a:pt x="116315" y="2964"/>
                  </a:lnTo>
                  <a:lnTo>
                    <a:pt x="113606" y="76"/>
                  </a:lnTo>
                  <a:lnTo>
                    <a:pt x="109950" y="0"/>
                  </a:lnTo>
                  <a:lnTo>
                    <a:pt x="107514" y="4572"/>
                  </a:lnTo>
                  <a:lnTo>
                    <a:pt x="103282" y="57770"/>
                  </a:lnTo>
                  <a:lnTo>
                    <a:pt x="105190" y="113470"/>
                  </a:lnTo>
                  <a:lnTo>
                    <a:pt x="110961" y="1413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335266" y="6274071"/>
              <a:ext cx="33285" cy="8321"/>
            </a:xfrm>
            <a:custGeom>
              <a:avLst/>
              <a:gdLst/>
              <a:ahLst/>
              <a:cxnLst/>
              <a:rect l="0" t="0" r="0" b="0"/>
              <a:pathLst>
                <a:path w="33285" h="8321">
                  <a:moveTo>
                    <a:pt x="0" y="832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462006" y="6191149"/>
              <a:ext cx="91760" cy="149491"/>
            </a:xfrm>
            <a:custGeom>
              <a:avLst/>
              <a:gdLst/>
              <a:ahLst/>
              <a:cxnLst/>
              <a:rect l="0" t="0" r="0" b="0"/>
              <a:pathLst>
                <a:path w="91760" h="149491">
                  <a:moveTo>
                    <a:pt x="14718" y="32995"/>
                  </a:moveTo>
                  <a:lnTo>
                    <a:pt x="325" y="92622"/>
                  </a:lnTo>
                  <a:lnTo>
                    <a:pt x="0" y="107574"/>
                  </a:lnTo>
                  <a:lnTo>
                    <a:pt x="1208" y="107677"/>
                  </a:lnTo>
                  <a:lnTo>
                    <a:pt x="27030" y="50658"/>
                  </a:lnTo>
                  <a:lnTo>
                    <a:pt x="53710" y="5541"/>
                  </a:lnTo>
                  <a:lnTo>
                    <a:pt x="60128" y="1748"/>
                  </a:lnTo>
                  <a:lnTo>
                    <a:pt x="74657" y="0"/>
                  </a:lnTo>
                  <a:lnTo>
                    <a:pt x="80565" y="3602"/>
                  </a:lnTo>
                  <a:lnTo>
                    <a:pt x="89595" y="17466"/>
                  </a:lnTo>
                  <a:lnTo>
                    <a:pt x="91759" y="35955"/>
                  </a:lnTo>
                  <a:lnTo>
                    <a:pt x="84172" y="94577"/>
                  </a:lnTo>
                  <a:lnTo>
                    <a:pt x="83066" y="126645"/>
                  </a:lnTo>
                  <a:lnTo>
                    <a:pt x="89607" y="1494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576576" y="6157834"/>
              <a:ext cx="114858" cy="241513"/>
            </a:xfrm>
            <a:custGeom>
              <a:avLst/>
              <a:gdLst/>
              <a:ahLst/>
              <a:cxnLst/>
              <a:rect l="0" t="0" r="0" b="0"/>
              <a:pathLst>
                <a:path w="114858" h="241513">
                  <a:moveTo>
                    <a:pt x="41606" y="107915"/>
                  </a:moveTo>
                  <a:lnTo>
                    <a:pt x="32771" y="116750"/>
                  </a:lnTo>
                  <a:lnTo>
                    <a:pt x="28434" y="133415"/>
                  </a:lnTo>
                  <a:lnTo>
                    <a:pt x="28457" y="163856"/>
                  </a:lnTo>
                  <a:lnTo>
                    <a:pt x="36748" y="198991"/>
                  </a:lnTo>
                  <a:lnTo>
                    <a:pt x="49001" y="219858"/>
                  </a:lnTo>
                  <a:lnTo>
                    <a:pt x="64343" y="237751"/>
                  </a:lnTo>
                  <a:lnTo>
                    <a:pt x="70632" y="240701"/>
                  </a:lnTo>
                  <a:lnTo>
                    <a:pt x="85017" y="241512"/>
                  </a:lnTo>
                  <a:lnTo>
                    <a:pt x="91812" y="237661"/>
                  </a:lnTo>
                  <a:lnTo>
                    <a:pt x="104292" y="223519"/>
                  </a:lnTo>
                  <a:lnTo>
                    <a:pt x="111072" y="202441"/>
                  </a:lnTo>
                  <a:lnTo>
                    <a:pt x="114857" y="142519"/>
                  </a:lnTo>
                  <a:lnTo>
                    <a:pt x="107302" y="88965"/>
                  </a:lnTo>
                  <a:lnTo>
                    <a:pt x="97129" y="59771"/>
                  </a:lnTo>
                  <a:lnTo>
                    <a:pt x="72708" y="20640"/>
                  </a:lnTo>
                  <a:lnTo>
                    <a:pt x="57278" y="6564"/>
                  </a:lnTo>
                  <a:lnTo>
                    <a:pt x="49280" y="1516"/>
                  </a:lnTo>
                  <a:lnTo>
                    <a:pt x="41175" y="0"/>
                  </a:lnTo>
                  <a:lnTo>
                    <a:pt x="24772" y="3247"/>
                  </a:lnTo>
                  <a:lnTo>
                    <a:pt x="13167" y="10853"/>
                  </a:lnTo>
                  <a:lnTo>
                    <a:pt x="0" y="24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173112" y="6115970"/>
              <a:ext cx="177323" cy="314001"/>
            </a:xfrm>
            <a:custGeom>
              <a:avLst/>
              <a:gdLst/>
              <a:ahLst/>
              <a:cxnLst/>
              <a:rect l="0" t="0" r="0" b="0"/>
              <a:pathLst>
                <a:path w="177323" h="314001">
                  <a:moveTo>
                    <a:pt x="35864" y="0"/>
                  </a:moveTo>
                  <a:lnTo>
                    <a:pt x="94545" y="19561"/>
                  </a:lnTo>
                  <a:lnTo>
                    <a:pt x="133308" y="48941"/>
                  </a:lnTo>
                  <a:lnTo>
                    <a:pt x="139659" y="54817"/>
                  </a:lnTo>
                  <a:lnTo>
                    <a:pt x="142967" y="61508"/>
                  </a:lnTo>
                  <a:lnTo>
                    <a:pt x="144179" y="76338"/>
                  </a:lnTo>
                  <a:lnTo>
                    <a:pt x="139170" y="89710"/>
                  </a:lnTo>
                  <a:lnTo>
                    <a:pt x="135245" y="95865"/>
                  </a:lnTo>
                  <a:lnTo>
                    <a:pt x="72007" y="142483"/>
                  </a:lnTo>
                  <a:lnTo>
                    <a:pt x="14273" y="203650"/>
                  </a:lnTo>
                  <a:lnTo>
                    <a:pt x="1628" y="225837"/>
                  </a:lnTo>
                  <a:lnTo>
                    <a:pt x="0" y="244296"/>
                  </a:lnTo>
                  <a:lnTo>
                    <a:pt x="860" y="254395"/>
                  </a:lnTo>
                  <a:lnTo>
                    <a:pt x="6056" y="262978"/>
                  </a:lnTo>
                  <a:lnTo>
                    <a:pt x="34531" y="283891"/>
                  </a:lnTo>
                  <a:lnTo>
                    <a:pt x="84337" y="308772"/>
                  </a:lnTo>
                  <a:lnTo>
                    <a:pt x="114740" y="314000"/>
                  </a:lnTo>
                  <a:lnTo>
                    <a:pt x="133790" y="310291"/>
                  </a:lnTo>
                  <a:lnTo>
                    <a:pt x="177322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5402030" y="6132612"/>
              <a:ext cx="73221" cy="257835"/>
            </a:xfrm>
            <a:custGeom>
              <a:avLst/>
              <a:gdLst/>
              <a:ahLst/>
              <a:cxnLst/>
              <a:rect l="0" t="0" r="0" b="0"/>
              <a:pathLst>
                <a:path w="73221" h="257835">
                  <a:moveTo>
                    <a:pt x="48257" y="0"/>
                  </a:moveTo>
                  <a:lnTo>
                    <a:pt x="40689" y="19005"/>
                  </a:lnTo>
                  <a:lnTo>
                    <a:pt x="24812" y="46455"/>
                  </a:lnTo>
                  <a:lnTo>
                    <a:pt x="6785" y="104479"/>
                  </a:lnTo>
                  <a:lnTo>
                    <a:pt x="0" y="160658"/>
                  </a:lnTo>
                  <a:lnTo>
                    <a:pt x="11022" y="216681"/>
                  </a:lnTo>
                  <a:lnTo>
                    <a:pt x="17223" y="237761"/>
                  </a:lnTo>
                  <a:lnTo>
                    <a:pt x="27992" y="251444"/>
                  </a:lnTo>
                  <a:lnTo>
                    <a:pt x="34747" y="256388"/>
                  </a:lnTo>
                  <a:lnTo>
                    <a:pt x="41099" y="257834"/>
                  </a:lnTo>
                  <a:lnTo>
                    <a:pt x="47183" y="256949"/>
                  </a:lnTo>
                  <a:lnTo>
                    <a:pt x="62116" y="249334"/>
                  </a:lnTo>
                  <a:lnTo>
                    <a:pt x="7322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5357273" y="6207502"/>
              <a:ext cx="159583" cy="386006"/>
            </a:xfrm>
            <a:custGeom>
              <a:avLst/>
              <a:gdLst/>
              <a:ahLst/>
              <a:cxnLst/>
              <a:rect l="0" t="0" r="0" b="0"/>
              <a:pathLst>
                <a:path w="159583" h="386006">
                  <a:moveTo>
                    <a:pt x="159582" y="0"/>
                  </a:moveTo>
                  <a:lnTo>
                    <a:pt x="136137" y="57162"/>
                  </a:lnTo>
                  <a:lnTo>
                    <a:pt x="115292" y="116431"/>
                  </a:lnTo>
                  <a:lnTo>
                    <a:pt x="89149" y="175663"/>
                  </a:lnTo>
                  <a:lnTo>
                    <a:pt x="62579" y="237936"/>
                  </a:lnTo>
                  <a:lnTo>
                    <a:pt x="32680" y="296659"/>
                  </a:lnTo>
                  <a:lnTo>
                    <a:pt x="11389" y="349616"/>
                  </a:lnTo>
                  <a:lnTo>
                    <a:pt x="0" y="380342"/>
                  </a:lnTo>
                  <a:lnTo>
                    <a:pt x="494" y="384849"/>
                  </a:lnTo>
                  <a:lnTo>
                    <a:pt x="3597" y="386005"/>
                  </a:lnTo>
                  <a:lnTo>
                    <a:pt x="8439" y="384926"/>
                  </a:lnTo>
                  <a:lnTo>
                    <a:pt x="16285" y="378797"/>
                  </a:lnTo>
                  <a:lnTo>
                    <a:pt x="26445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5435265" y="6115970"/>
              <a:ext cx="223049" cy="484985"/>
            </a:xfrm>
            <a:custGeom>
              <a:avLst/>
              <a:gdLst/>
              <a:ahLst/>
              <a:cxnLst/>
              <a:rect l="0" t="0" r="0" b="0"/>
              <a:pathLst>
                <a:path w="223049" h="484985">
                  <a:moveTo>
                    <a:pt x="223048" y="0"/>
                  </a:moveTo>
                  <a:lnTo>
                    <a:pt x="223048" y="17670"/>
                  </a:lnTo>
                  <a:lnTo>
                    <a:pt x="204043" y="61567"/>
                  </a:lnTo>
                  <a:lnTo>
                    <a:pt x="176103" y="122699"/>
                  </a:lnTo>
                  <a:lnTo>
                    <a:pt x="146177" y="177602"/>
                  </a:lnTo>
                  <a:lnTo>
                    <a:pt x="115343" y="235467"/>
                  </a:lnTo>
                  <a:lnTo>
                    <a:pt x="87199" y="296015"/>
                  </a:lnTo>
                  <a:lnTo>
                    <a:pt x="59409" y="352157"/>
                  </a:lnTo>
                  <a:lnTo>
                    <a:pt x="34130" y="407719"/>
                  </a:lnTo>
                  <a:lnTo>
                    <a:pt x="6187" y="467713"/>
                  </a:lnTo>
                  <a:lnTo>
                    <a:pt x="811" y="478230"/>
                  </a:lnTo>
                  <a:lnTo>
                    <a:pt x="0" y="483392"/>
                  </a:lnTo>
                  <a:lnTo>
                    <a:pt x="2234" y="484984"/>
                  </a:lnTo>
                  <a:lnTo>
                    <a:pt x="15022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575102" y="6272804"/>
              <a:ext cx="172368" cy="431788"/>
            </a:xfrm>
            <a:custGeom>
              <a:avLst/>
              <a:gdLst/>
              <a:ahLst/>
              <a:cxnLst/>
              <a:rect l="0" t="0" r="0" b="0"/>
              <a:pathLst>
                <a:path w="172368" h="431788">
                  <a:moveTo>
                    <a:pt x="58248" y="9587"/>
                  </a:moveTo>
                  <a:lnTo>
                    <a:pt x="67082" y="753"/>
                  </a:lnTo>
                  <a:lnTo>
                    <a:pt x="73383" y="0"/>
                  </a:lnTo>
                  <a:lnTo>
                    <a:pt x="90246" y="4093"/>
                  </a:lnTo>
                  <a:lnTo>
                    <a:pt x="116114" y="16795"/>
                  </a:lnTo>
                  <a:lnTo>
                    <a:pt x="136928" y="36686"/>
                  </a:lnTo>
                  <a:lnTo>
                    <a:pt x="167397" y="98993"/>
                  </a:lnTo>
                  <a:lnTo>
                    <a:pt x="172367" y="154837"/>
                  </a:lnTo>
                  <a:lnTo>
                    <a:pt x="165404" y="217369"/>
                  </a:lnTo>
                  <a:lnTo>
                    <a:pt x="158573" y="239695"/>
                  </a:lnTo>
                  <a:lnTo>
                    <a:pt x="122449" y="299719"/>
                  </a:lnTo>
                  <a:lnTo>
                    <a:pt x="83234" y="359007"/>
                  </a:lnTo>
                  <a:lnTo>
                    <a:pt x="44381" y="412897"/>
                  </a:lnTo>
                  <a:lnTo>
                    <a:pt x="23320" y="430699"/>
                  </a:lnTo>
                  <a:lnTo>
                    <a:pt x="17396" y="431787"/>
                  </a:lnTo>
                  <a:lnTo>
                    <a:pt x="12522" y="429737"/>
                  </a:lnTo>
                  <a:lnTo>
                    <a:pt x="0" y="4173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608387" y="6468981"/>
              <a:ext cx="216348" cy="54722"/>
            </a:xfrm>
            <a:custGeom>
              <a:avLst/>
              <a:gdLst/>
              <a:ahLst/>
              <a:cxnLst/>
              <a:rect l="0" t="0" r="0" b="0"/>
              <a:pathLst>
                <a:path w="216348" h="54722">
                  <a:moveTo>
                    <a:pt x="0" y="4794"/>
                  </a:moveTo>
                  <a:lnTo>
                    <a:pt x="27497" y="0"/>
                  </a:lnTo>
                  <a:lnTo>
                    <a:pt x="78951" y="8505"/>
                  </a:lnTo>
                  <a:lnTo>
                    <a:pt x="139630" y="32095"/>
                  </a:lnTo>
                  <a:lnTo>
                    <a:pt x="201637" y="50740"/>
                  </a:lnTo>
                  <a:lnTo>
                    <a:pt x="216347" y="547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995867" y="6323997"/>
            <a:ext cx="619367" cy="405010"/>
            <a:chOff x="5995867" y="6323997"/>
            <a:chExt cx="619367" cy="405010"/>
          </a:xfrm>
        </p:grpSpPr>
        <p:sp>
          <p:nvSpPr>
            <p:cNvPr id="193" name="Freeform 192"/>
            <p:cNvSpPr/>
            <p:nvPr/>
          </p:nvSpPr>
          <p:spPr>
            <a:xfrm>
              <a:off x="5995867" y="6323997"/>
              <a:ext cx="43274" cy="261099"/>
            </a:xfrm>
            <a:custGeom>
              <a:avLst/>
              <a:gdLst/>
              <a:ahLst/>
              <a:cxnLst/>
              <a:rect l="0" t="0" r="0" b="0"/>
              <a:pathLst>
                <a:path w="43274" h="261099">
                  <a:moveTo>
                    <a:pt x="36893" y="0"/>
                  </a:moveTo>
                  <a:lnTo>
                    <a:pt x="28058" y="8835"/>
                  </a:lnTo>
                  <a:lnTo>
                    <a:pt x="23721" y="23034"/>
                  </a:lnTo>
                  <a:lnTo>
                    <a:pt x="22718" y="40747"/>
                  </a:lnTo>
                  <a:lnTo>
                    <a:pt x="28861" y="98099"/>
                  </a:lnTo>
                  <a:lnTo>
                    <a:pt x="40070" y="152686"/>
                  </a:lnTo>
                  <a:lnTo>
                    <a:pt x="43273" y="201752"/>
                  </a:lnTo>
                  <a:lnTo>
                    <a:pt x="37345" y="231130"/>
                  </a:lnTo>
                  <a:lnTo>
                    <a:pt x="29082" y="248805"/>
                  </a:lnTo>
                  <a:lnTo>
                    <a:pt x="22440" y="254628"/>
                  </a:lnTo>
                  <a:lnTo>
                    <a:pt x="5198" y="261098"/>
                  </a:lnTo>
                  <a:lnTo>
                    <a:pt x="970" y="260974"/>
                  </a:lnTo>
                  <a:lnTo>
                    <a:pt x="0" y="259042"/>
                  </a:lnTo>
                  <a:lnTo>
                    <a:pt x="2929" y="252889"/>
                  </a:lnTo>
                  <a:lnTo>
                    <a:pt x="1193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6088090" y="6455419"/>
              <a:ext cx="153501" cy="273588"/>
            </a:xfrm>
            <a:custGeom>
              <a:avLst/>
              <a:gdLst/>
              <a:ahLst/>
              <a:cxnLst/>
              <a:rect l="0" t="0" r="0" b="0"/>
              <a:pathLst>
                <a:path w="153501" h="273588">
                  <a:moveTo>
                    <a:pt x="19559" y="10036"/>
                  </a:moveTo>
                  <a:lnTo>
                    <a:pt x="0" y="68716"/>
                  </a:lnTo>
                  <a:lnTo>
                    <a:pt x="615" y="97792"/>
                  </a:lnTo>
                  <a:lnTo>
                    <a:pt x="10030" y="134105"/>
                  </a:lnTo>
                  <a:lnTo>
                    <a:pt x="18714" y="151162"/>
                  </a:lnTo>
                  <a:lnTo>
                    <a:pt x="24543" y="155895"/>
                  </a:lnTo>
                  <a:lnTo>
                    <a:pt x="31203" y="158126"/>
                  </a:lnTo>
                  <a:lnTo>
                    <a:pt x="38417" y="158689"/>
                  </a:lnTo>
                  <a:lnTo>
                    <a:pt x="44150" y="156291"/>
                  </a:lnTo>
                  <a:lnTo>
                    <a:pt x="52986" y="146229"/>
                  </a:lnTo>
                  <a:lnTo>
                    <a:pt x="54788" y="139663"/>
                  </a:lnTo>
                  <a:lnTo>
                    <a:pt x="54061" y="86295"/>
                  </a:lnTo>
                  <a:lnTo>
                    <a:pt x="64419" y="43042"/>
                  </a:lnTo>
                  <a:lnTo>
                    <a:pt x="83997" y="3303"/>
                  </a:lnTo>
                  <a:lnTo>
                    <a:pt x="88405" y="0"/>
                  </a:lnTo>
                  <a:lnTo>
                    <a:pt x="92269" y="572"/>
                  </a:lnTo>
                  <a:lnTo>
                    <a:pt x="95769" y="3727"/>
                  </a:lnTo>
                  <a:lnTo>
                    <a:pt x="99658" y="19559"/>
                  </a:lnTo>
                  <a:lnTo>
                    <a:pt x="102360" y="81556"/>
                  </a:lnTo>
                  <a:lnTo>
                    <a:pt x="105155" y="141685"/>
                  </a:lnTo>
                  <a:lnTo>
                    <a:pt x="109918" y="193935"/>
                  </a:lnTo>
                  <a:lnTo>
                    <a:pt x="117523" y="251090"/>
                  </a:lnTo>
                  <a:lnTo>
                    <a:pt x="118152" y="262270"/>
                  </a:lnTo>
                  <a:lnTo>
                    <a:pt x="115798" y="268799"/>
                  </a:lnTo>
                  <a:lnTo>
                    <a:pt x="111456" y="272227"/>
                  </a:lnTo>
                  <a:lnTo>
                    <a:pt x="105787" y="273587"/>
                  </a:lnTo>
                  <a:lnTo>
                    <a:pt x="101083" y="270796"/>
                  </a:lnTo>
                  <a:lnTo>
                    <a:pt x="93390" y="257833"/>
                  </a:lnTo>
                  <a:lnTo>
                    <a:pt x="88280" y="229743"/>
                  </a:lnTo>
                  <a:lnTo>
                    <a:pt x="95463" y="177823"/>
                  </a:lnTo>
                  <a:lnTo>
                    <a:pt x="110161" y="121253"/>
                  </a:lnTo>
                  <a:lnTo>
                    <a:pt x="133831" y="63194"/>
                  </a:lnTo>
                  <a:lnTo>
                    <a:pt x="137346" y="53795"/>
                  </a:lnTo>
                  <a:lnTo>
                    <a:pt x="141538" y="50303"/>
                  </a:lnTo>
                  <a:lnTo>
                    <a:pt x="146182" y="50749"/>
                  </a:lnTo>
                  <a:lnTo>
                    <a:pt x="151128" y="53820"/>
                  </a:lnTo>
                  <a:lnTo>
                    <a:pt x="153500" y="59566"/>
                  </a:lnTo>
                  <a:lnTo>
                    <a:pt x="153129" y="83032"/>
                  </a:lnTo>
                  <a:lnTo>
                    <a:pt x="152696" y="849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261436" y="6473775"/>
              <a:ext cx="84251" cy="189304"/>
            </a:xfrm>
            <a:custGeom>
              <a:avLst/>
              <a:gdLst/>
              <a:ahLst/>
              <a:cxnLst/>
              <a:rect l="0" t="0" r="0" b="0"/>
              <a:pathLst>
                <a:path w="84251" h="189304">
                  <a:moveTo>
                    <a:pt x="20955" y="0"/>
                  </a:moveTo>
                  <a:lnTo>
                    <a:pt x="15237" y="21779"/>
                  </a:lnTo>
                  <a:lnTo>
                    <a:pt x="12978" y="77427"/>
                  </a:lnTo>
                  <a:lnTo>
                    <a:pt x="6094" y="139692"/>
                  </a:lnTo>
                  <a:lnTo>
                    <a:pt x="3623" y="189303"/>
                  </a:lnTo>
                  <a:lnTo>
                    <a:pt x="2005" y="188147"/>
                  </a:lnTo>
                  <a:lnTo>
                    <a:pt x="0" y="183679"/>
                  </a:lnTo>
                  <a:lnTo>
                    <a:pt x="239" y="171318"/>
                  </a:lnTo>
                  <a:lnTo>
                    <a:pt x="13007" y="111343"/>
                  </a:lnTo>
                  <a:lnTo>
                    <a:pt x="33195" y="61267"/>
                  </a:lnTo>
                  <a:lnTo>
                    <a:pt x="59938" y="21458"/>
                  </a:lnTo>
                  <a:lnTo>
                    <a:pt x="65435" y="18928"/>
                  </a:lnTo>
                  <a:lnTo>
                    <a:pt x="70948" y="19091"/>
                  </a:lnTo>
                  <a:lnTo>
                    <a:pt x="76474" y="21049"/>
                  </a:lnTo>
                  <a:lnTo>
                    <a:pt x="80157" y="26052"/>
                  </a:lnTo>
                  <a:lnTo>
                    <a:pt x="84250" y="41473"/>
                  </a:lnTo>
                  <a:lnTo>
                    <a:pt x="82136" y="66530"/>
                  </a:lnTo>
                  <a:lnTo>
                    <a:pt x="75575" y="80728"/>
                  </a:lnTo>
                  <a:lnTo>
                    <a:pt x="71237" y="87103"/>
                  </a:lnTo>
                  <a:lnTo>
                    <a:pt x="70194" y="87655"/>
                  </a:lnTo>
                  <a:lnTo>
                    <a:pt x="79203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6380823" y="6468556"/>
              <a:ext cx="142880" cy="76103"/>
            </a:xfrm>
            <a:custGeom>
              <a:avLst/>
              <a:gdLst/>
              <a:ahLst/>
              <a:cxnLst/>
              <a:rect l="0" t="0" r="0" b="0"/>
              <a:pathLst>
                <a:path w="142880" h="76103">
                  <a:moveTo>
                    <a:pt x="18063" y="13541"/>
                  </a:moveTo>
                  <a:lnTo>
                    <a:pt x="10495" y="32545"/>
                  </a:lnTo>
                  <a:lnTo>
                    <a:pt x="2064" y="43868"/>
                  </a:lnTo>
                  <a:lnTo>
                    <a:pt x="0" y="50401"/>
                  </a:lnTo>
                  <a:lnTo>
                    <a:pt x="174" y="65057"/>
                  </a:lnTo>
                  <a:lnTo>
                    <a:pt x="3363" y="69150"/>
                  </a:lnTo>
                  <a:lnTo>
                    <a:pt x="8263" y="70954"/>
                  </a:lnTo>
                  <a:lnTo>
                    <a:pt x="14303" y="71232"/>
                  </a:lnTo>
                  <a:lnTo>
                    <a:pt x="20179" y="68643"/>
                  </a:lnTo>
                  <a:lnTo>
                    <a:pt x="31639" y="58371"/>
                  </a:lnTo>
                  <a:lnTo>
                    <a:pt x="37965" y="39629"/>
                  </a:lnTo>
                  <a:lnTo>
                    <a:pt x="38928" y="18664"/>
                  </a:lnTo>
                  <a:lnTo>
                    <a:pt x="33192" y="3182"/>
                  </a:lnTo>
                  <a:lnTo>
                    <a:pt x="33696" y="163"/>
                  </a:lnTo>
                  <a:lnTo>
                    <a:pt x="36806" y="0"/>
                  </a:lnTo>
                  <a:lnTo>
                    <a:pt x="41653" y="1739"/>
                  </a:lnTo>
                  <a:lnTo>
                    <a:pt x="49504" y="13534"/>
                  </a:lnTo>
                  <a:lnTo>
                    <a:pt x="77820" y="71787"/>
                  </a:lnTo>
                  <a:lnTo>
                    <a:pt x="82864" y="75486"/>
                  </a:lnTo>
                  <a:lnTo>
                    <a:pt x="89001" y="76102"/>
                  </a:lnTo>
                  <a:lnTo>
                    <a:pt x="95865" y="74664"/>
                  </a:lnTo>
                  <a:lnTo>
                    <a:pt x="108424" y="63204"/>
                  </a:lnTo>
                  <a:lnTo>
                    <a:pt x="142879" y="52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6507059" y="6340639"/>
              <a:ext cx="91533" cy="274595"/>
            </a:xfrm>
            <a:custGeom>
              <a:avLst/>
              <a:gdLst/>
              <a:ahLst/>
              <a:cxnLst/>
              <a:rect l="0" t="0" r="0" b="0"/>
              <a:pathLst>
                <a:path w="91533" h="274595">
                  <a:moveTo>
                    <a:pt x="91532" y="0"/>
                  </a:moveTo>
                  <a:lnTo>
                    <a:pt x="71621" y="54016"/>
                  </a:lnTo>
                  <a:lnTo>
                    <a:pt x="50060" y="116247"/>
                  </a:lnTo>
                  <a:lnTo>
                    <a:pt x="33297" y="172985"/>
                  </a:lnTo>
                  <a:lnTo>
                    <a:pt x="16644" y="229444"/>
                  </a:lnTo>
                  <a:lnTo>
                    <a:pt x="8322" y="257826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6482097" y="6423849"/>
              <a:ext cx="133137" cy="66570"/>
            </a:xfrm>
            <a:custGeom>
              <a:avLst/>
              <a:gdLst/>
              <a:ahLst/>
              <a:cxnLst/>
              <a:rect l="0" t="0" r="0" b="0"/>
              <a:pathLst>
                <a:path w="133137" h="66570">
                  <a:moveTo>
                    <a:pt x="0" y="0"/>
                  </a:moveTo>
                  <a:lnTo>
                    <a:pt x="57161" y="33717"/>
                  </a:lnTo>
                  <a:lnTo>
                    <a:pt x="116431" y="60560"/>
                  </a:lnTo>
                  <a:lnTo>
                    <a:pt x="133136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313674" y="6515381"/>
            <a:ext cx="1129767" cy="490943"/>
            <a:chOff x="3313674" y="6515381"/>
            <a:chExt cx="1129767" cy="490943"/>
          </a:xfrm>
        </p:grpSpPr>
        <p:sp>
          <p:nvSpPr>
            <p:cNvPr id="200" name="Freeform 199"/>
            <p:cNvSpPr/>
            <p:nvPr/>
          </p:nvSpPr>
          <p:spPr>
            <a:xfrm>
              <a:off x="3313674" y="6515381"/>
              <a:ext cx="175616" cy="302774"/>
            </a:xfrm>
            <a:custGeom>
              <a:avLst/>
              <a:gdLst/>
              <a:ahLst/>
              <a:cxnLst/>
              <a:rect l="0" t="0" r="0" b="0"/>
              <a:pathLst>
                <a:path w="175616" h="302774">
                  <a:moveTo>
                    <a:pt x="14745" y="0"/>
                  </a:moveTo>
                  <a:lnTo>
                    <a:pt x="19162" y="13252"/>
                  </a:lnTo>
                  <a:lnTo>
                    <a:pt x="18866" y="27155"/>
                  </a:lnTo>
                  <a:lnTo>
                    <a:pt x="12642" y="84133"/>
                  </a:lnTo>
                  <a:lnTo>
                    <a:pt x="7652" y="136606"/>
                  </a:lnTo>
                  <a:lnTo>
                    <a:pt x="0" y="192114"/>
                  </a:lnTo>
                  <a:lnTo>
                    <a:pt x="2895" y="235907"/>
                  </a:lnTo>
                  <a:lnTo>
                    <a:pt x="7770" y="242331"/>
                  </a:lnTo>
                  <a:lnTo>
                    <a:pt x="14718" y="245688"/>
                  </a:lnTo>
                  <a:lnTo>
                    <a:pt x="23048" y="247002"/>
                  </a:lnTo>
                  <a:lnTo>
                    <a:pt x="28601" y="244181"/>
                  </a:lnTo>
                  <a:lnTo>
                    <a:pt x="32304" y="238601"/>
                  </a:lnTo>
                  <a:lnTo>
                    <a:pt x="37515" y="213079"/>
                  </a:lnTo>
                  <a:lnTo>
                    <a:pt x="38733" y="200101"/>
                  </a:lnTo>
                  <a:lnTo>
                    <a:pt x="48703" y="253743"/>
                  </a:lnTo>
                  <a:lnTo>
                    <a:pt x="59257" y="297083"/>
                  </a:lnTo>
                  <a:lnTo>
                    <a:pt x="64760" y="301606"/>
                  </a:lnTo>
                  <a:lnTo>
                    <a:pt x="72127" y="302773"/>
                  </a:lnTo>
                  <a:lnTo>
                    <a:pt x="80737" y="301701"/>
                  </a:lnTo>
                  <a:lnTo>
                    <a:pt x="88326" y="296364"/>
                  </a:lnTo>
                  <a:lnTo>
                    <a:pt x="119608" y="250672"/>
                  </a:lnTo>
                  <a:lnTo>
                    <a:pt x="141800" y="188214"/>
                  </a:lnTo>
                  <a:lnTo>
                    <a:pt x="158930" y="126424"/>
                  </a:lnTo>
                  <a:lnTo>
                    <a:pt x="175615" y="63448"/>
                  </a:lnTo>
                  <a:lnTo>
                    <a:pt x="175104" y="34825"/>
                  </a:lnTo>
                  <a:lnTo>
                    <a:pt x="173427" y="31538"/>
                  </a:lnTo>
                  <a:lnTo>
                    <a:pt x="171383" y="32119"/>
                  </a:lnTo>
                  <a:lnTo>
                    <a:pt x="157044" y="57401"/>
                  </a:lnTo>
                  <a:lnTo>
                    <a:pt x="143973" y="105575"/>
                  </a:lnTo>
                  <a:lnTo>
                    <a:pt x="142898" y="162621"/>
                  </a:lnTo>
                  <a:lnTo>
                    <a:pt x="147882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3484455" y="6765012"/>
              <a:ext cx="68634" cy="66798"/>
            </a:xfrm>
            <a:custGeom>
              <a:avLst/>
              <a:gdLst/>
              <a:ahLst/>
              <a:cxnLst/>
              <a:rect l="0" t="0" r="0" b="0"/>
              <a:pathLst>
                <a:path w="68634" h="66798">
                  <a:moveTo>
                    <a:pt x="35348" y="0"/>
                  </a:moveTo>
                  <a:lnTo>
                    <a:pt x="17679" y="4417"/>
                  </a:lnTo>
                  <a:lnTo>
                    <a:pt x="11549" y="8492"/>
                  </a:lnTo>
                  <a:lnTo>
                    <a:pt x="2274" y="20416"/>
                  </a:lnTo>
                  <a:lnTo>
                    <a:pt x="0" y="34962"/>
                  </a:lnTo>
                  <a:lnTo>
                    <a:pt x="688" y="42724"/>
                  </a:lnTo>
                  <a:lnTo>
                    <a:pt x="6383" y="56279"/>
                  </a:lnTo>
                  <a:lnTo>
                    <a:pt x="10491" y="62483"/>
                  </a:lnTo>
                  <a:lnTo>
                    <a:pt x="16003" y="65694"/>
                  </a:lnTo>
                  <a:lnTo>
                    <a:pt x="29524" y="66797"/>
                  </a:lnTo>
                  <a:lnTo>
                    <a:pt x="44779" y="59274"/>
                  </a:lnTo>
                  <a:lnTo>
                    <a:pt x="68633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604311" y="6565307"/>
              <a:ext cx="71179" cy="283328"/>
            </a:xfrm>
            <a:custGeom>
              <a:avLst/>
              <a:gdLst/>
              <a:ahLst/>
              <a:cxnLst/>
              <a:rect l="0" t="0" r="0" b="0"/>
              <a:pathLst>
                <a:path w="71179" h="283328">
                  <a:moveTo>
                    <a:pt x="31987" y="0"/>
                  </a:moveTo>
                  <a:lnTo>
                    <a:pt x="17794" y="62491"/>
                  </a:lnTo>
                  <a:lnTo>
                    <a:pt x="8625" y="123514"/>
                  </a:lnTo>
                  <a:lnTo>
                    <a:pt x="649" y="182526"/>
                  </a:lnTo>
                  <a:lnTo>
                    <a:pt x="0" y="193800"/>
                  </a:lnTo>
                  <a:lnTo>
                    <a:pt x="2341" y="199466"/>
                  </a:lnTo>
                  <a:lnTo>
                    <a:pt x="6676" y="201395"/>
                  </a:lnTo>
                  <a:lnTo>
                    <a:pt x="12339" y="200832"/>
                  </a:lnTo>
                  <a:lnTo>
                    <a:pt x="40434" y="190340"/>
                  </a:lnTo>
                  <a:lnTo>
                    <a:pt x="52999" y="194310"/>
                  </a:lnTo>
                  <a:lnTo>
                    <a:pt x="62282" y="204704"/>
                  </a:lnTo>
                  <a:lnTo>
                    <a:pt x="68566" y="219494"/>
                  </a:lnTo>
                  <a:lnTo>
                    <a:pt x="71178" y="247687"/>
                  </a:lnTo>
                  <a:lnTo>
                    <a:pt x="68513" y="265409"/>
                  </a:lnTo>
                  <a:lnTo>
                    <a:pt x="64658" y="272169"/>
                  </a:lnTo>
                  <a:lnTo>
                    <a:pt x="52980" y="282146"/>
                  </a:lnTo>
                  <a:lnTo>
                    <a:pt x="45982" y="283327"/>
                  </a:lnTo>
                  <a:lnTo>
                    <a:pt x="30811" y="279709"/>
                  </a:lnTo>
                  <a:lnTo>
                    <a:pt x="19753" y="269471"/>
                  </a:lnTo>
                  <a:lnTo>
                    <a:pt x="15510" y="262858"/>
                  </a:lnTo>
                  <a:lnTo>
                    <a:pt x="13261" y="248114"/>
                  </a:lnTo>
                  <a:lnTo>
                    <a:pt x="15345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869827" y="6662968"/>
              <a:ext cx="224130" cy="177388"/>
            </a:xfrm>
            <a:custGeom>
              <a:avLst/>
              <a:gdLst/>
              <a:ahLst/>
              <a:cxnLst/>
              <a:rect l="0" t="0" r="0" b="0"/>
              <a:pathLst>
                <a:path w="224130" h="177388">
                  <a:moveTo>
                    <a:pt x="57708" y="10513"/>
                  </a:moveTo>
                  <a:lnTo>
                    <a:pt x="48873" y="1679"/>
                  </a:lnTo>
                  <a:lnTo>
                    <a:pt x="43497" y="0"/>
                  </a:lnTo>
                  <a:lnTo>
                    <a:pt x="30127" y="602"/>
                  </a:lnTo>
                  <a:lnTo>
                    <a:pt x="24528" y="3906"/>
                  </a:lnTo>
                  <a:lnTo>
                    <a:pt x="15840" y="14972"/>
                  </a:lnTo>
                  <a:lnTo>
                    <a:pt x="5752" y="36797"/>
                  </a:lnTo>
                  <a:lnTo>
                    <a:pt x="7188" y="55171"/>
                  </a:lnTo>
                  <a:lnTo>
                    <a:pt x="22496" y="107993"/>
                  </a:lnTo>
                  <a:lnTo>
                    <a:pt x="36850" y="152049"/>
                  </a:lnTo>
                  <a:lnTo>
                    <a:pt x="38255" y="163118"/>
                  </a:lnTo>
                  <a:lnTo>
                    <a:pt x="36418" y="169572"/>
                  </a:lnTo>
                  <a:lnTo>
                    <a:pt x="32420" y="172951"/>
                  </a:lnTo>
                  <a:lnTo>
                    <a:pt x="26981" y="174279"/>
                  </a:lnTo>
                  <a:lnTo>
                    <a:pt x="1656" y="171730"/>
                  </a:lnTo>
                  <a:lnTo>
                    <a:pt x="0" y="170691"/>
                  </a:lnTo>
                  <a:lnTo>
                    <a:pt x="10487" y="169537"/>
                  </a:lnTo>
                  <a:lnTo>
                    <a:pt x="49743" y="172855"/>
                  </a:lnTo>
                  <a:lnTo>
                    <a:pt x="57946" y="171441"/>
                  </a:lnTo>
                  <a:lnTo>
                    <a:pt x="71990" y="162473"/>
                  </a:lnTo>
                  <a:lnTo>
                    <a:pt x="83471" y="149242"/>
                  </a:lnTo>
                  <a:lnTo>
                    <a:pt x="102595" y="108277"/>
                  </a:lnTo>
                  <a:lnTo>
                    <a:pt x="102701" y="132074"/>
                  </a:lnTo>
                  <a:lnTo>
                    <a:pt x="107291" y="149599"/>
                  </a:lnTo>
                  <a:lnTo>
                    <a:pt x="115494" y="163553"/>
                  </a:lnTo>
                  <a:lnTo>
                    <a:pt x="127769" y="173452"/>
                  </a:lnTo>
                  <a:lnTo>
                    <a:pt x="134926" y="177387"/>
                  </a:lnTo>
                  <a:lnTo>
                    <a:pt x="141546" y="177235"/>
                  </a:lnTo>
                  <a:lnTo>
                    <a:pt x="147809" y="174361"/>
                  </a:lnTo>
                  <a:lnTo>
                    <a:pt x="165457" y="157065"/>
                  </a:lnTo>
                  <a:lnTo>
                    <a:pt x="217452" y="96835"/>
                  </a:lnTo>
                  <a:lnTo>
                    <a:pt x="224129" y="854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128975" y="6706765"/>
              <a:ext cx="40576" cy="136039"/>
            </a:xfrm>
            <a:custGeom>
              <a:avLst/>
              <a:gdLst/>
              <a:ahLst/>
              <a:cxnLst/>
              <a:rect l="0" t="0" r="0" b="0"/>
              <a:pathLst>
                <a:path w="40576" h="136039">
                  <a:moveTo>
                    <a:pt x="6586" y="0"/>
                  </a:moveTo>
                  <a:lnTo>
                    <a:pt x="0" y="29620"/>
                  </a:lnTo>
                  <a:lnTo>
                    <a:pt x="1245" y="59627"/>
                  </a:lnTo>
                  <a:lnTo>
                    <a:pt x="3025" y="70262"/>
                  </a:lnTo>
                  <a:lnTo>
                    <a:pt x="6986" y="78277"/>
                  </a:lnTo>
                  <a:lnTo>
                    <a:pt x="18783" y="89647"/>
                  </a:lnTo>
                  <a:lnTo>
                    <a:pt x="24888" y="91200"/>
                  </a:lnTo>
                  <a:lnTo>
                    <a:pt x="30807" y="90386"/>
                  </a:lnTo>
                  <a:lnTo>
                    <a:pt x="36601" y="87994"/>
                  </a:lnTo>
                  <a:lnTo>
                    <a:pt x="39540" y="90098"/>
                  </a:lnTo>
                  <a:lnTo>
                    <a:pt x="40575" y="95198"/>
                  </a:lnTo>
                  <a:lnTo>
                    <a:pt x="39932" y="136038"/>
                  </a:lnTo>
                  <a:lnTo>
                    <a:pt x="3987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4227092" y="6681801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4262524" y="6723335"/>
              <a:ext cx="180917" cy="282989"/>
            </a:xfrm>
            <a:custGeom>
              <a:avLst/>
              <a:gdLst/>
              <a:ahLst/>
              <a:cxnLst/>
              <a:rect l="0" t="0" r="0" b="0"/>
              <a:pathLst>
                <a:path w="180917" h="282989">
                  <a:moveTo>
                    <a:pt x="47779" y="8393"/>
                  </a:moveTo>
                  <a:lnTo>
                    <a:pt x="28774" y="15961"/>
                  </a:lnTo>
                  <a:lnTo>
                    <a:pt x="17451" y="24393"/>
                  </a:lnTo>
                  <a:lnTo>
                    <a:pt x="5098" y="43952"/>
                  </a:lnTo>
                  <a:lnTo>
                    <a:pt x="0" y="71732"/>
                  </a:lnTo>
                  <a:lnTo>
                    <a:pt x="7324" y="103385"/>
                  </a:lnTo>
                  <a:lnTo>
                    <a:pt x="21204" y="127351"/>
                  </a:lnTo>
                  <a:lnTo>
                    <a:pt x="28214" y="132078"/>
                  </a:lnTo>
                  <a:lnTo>
                    <a:pt x="45863" y="137328"/>
                  </a:lnTo>
                  <a:lnTo>
                    <a:pt x="66035" y="134732"/>
                  </a:lnTo>
                  <a:lnTo>
                    <a:pt x="86404" y="126490"/>
                  </a:lnTo>
                  <a:lnTo>
                    <a:pt x="104702" y="113580"/>
                  </a:lnTo>
                  <a:lnTo>
                    <a:pt x="126179" y="86301"/>
                  </a:lnTo>
                  <a:lnTo>
                    <a:pt x="131009" y="63051"/>
                  </a:lnTo>
                  <a:lnTo>
                    <a:pt x="129149" y="39158"/>
                  </a:lnTo>
                  <a:lnTo>
                    <a:pt x="122159" y="19292"/>
                  </a:lnTo>
                  <a:lnTo>
                    <a:pt x="110423" y="6149"/>
                  </a:lnTo>
                  <a:lnTo>
                    <a:pt x="103410" y="1350"/>
                  </a:lnTo>
                  <a:lnTo>
                    <a:pt x="96885" y="0"/>
                  </a:lnTo>
                  <a:lnTo>
                    <a:pt x="90687" y="948"/>
                  </a:lnTo>
                  <a:lnTo>
                    <a:pt x="84705" y="3430"/>
                  </a:lnTo>
                  <a:lnTo>
                    <a:pt x="80717" y="9707"/>
                  </a:lnTo>
                  <a:lnTo>
                    <a:pt x="76287" y="29009"/>
                  </a:lnTo>
                  <a:lnTo>
                    <a:pt x="81010" y="89581"/>
                  </a:lnTo>
                  <a:lnTo>
                    <a:pt x="103976" y="151628"/>
                  </a:lnTo>
                  <a:lnTo>
                    <a:pt x="131085" y="214553"/>
                  </a:lnTo>
                  <a:lnTo>
                    <a:pt x="143051" y="235930"/>
                  </a:lnTo>
                  <a:lnTo>
                    <a:pt x="180916" y="2829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4787004" y="6673481"/>
            <a:ext cx="2044578" cy="457658"/>
            <a:chOff x="4787004" y="6673481"/>
            <a:chExt cx="2044578" cy="457658"/>
          </a:xfrm>
        </p:grpSpPr>
        <p:sp>
          <p:nvSpPr>
            <p:cNvPr id="208" name="Freeform 207"/>
            <p:cNvSpPr/>
            <p:nvPr/>
          </p:nvSpPr>
          <p:spPr>
            <a:xfrm>
              <a:off x="4787004" y="6690123"/>
              <a:ext cx="122416" cy="224669"/>
            </a:xfrm>
            <a:custGeom>
              <a:avLst/>
              <a:gdLst/>
              <a:ahLst/>
              <a:cxnLst/>
              <a:rect l="0" t="0" r="0" b="0"/>
              <a:pathLst>
                <a:path w="122416" h="224669">
                  <a:moveTo>
                    <a:pt x="22562" y="0"/>
                  </a:moveTo>
                  <a:lnTo>
                    <a:pt x="5703" y="57162"/>
                  </a:lnTo>
                  <a:lnTo>
                    <a:pt x="0" y="85355"/>
                  </a:lnTo>
                  <a:lnTo>
                    <a:pt x="515" y="105428"/>
                  </a:lnTo>
                  <a:lnTo>
                    <a:pt x="24792" y="166260"/>
                  </a:lnTo>
                  <a:lnTo>
                    <a:pt x="29596" y="174635"/>
                  </a:lnTo>
                  <a:lnTo>
                    <a:pt x="36497" y="180218"/>
                  </a:lnTo>
                  <a:lnTo>
                    <a:pt x="54026" y="186422"/>
                  </a:lnTo>
                  <a:lnTo>
                    <a:pt x="61105" y="185302"/>
                  </a:lnTo>
                  <a:lnTo>
                    <a:pt x="66749" y="181782"/>
                  </a:lnTo>
                  <a:lnTo>
                    <a:pt x="75485" y="170475"/>
                  </a:lnTo>
                  <a:lnTo>
                    <a:pt x="82449" y="156203"/>
                  </a:lnTo>
                  <a:lnTo>
                    <a:pt x="87810" y="125194"/>
                  </a:lnTo>
                  <a:lnTo>
                    <a:pt x="96243" y="186933"/>
                  </a:lnTo>
                  <a:lnTo>
                    <a:pt x="105928" y="215028"/>
                  </a:lnTo>
                  <a:lnTo>
                    <a:pt x="109574" y="220091"/>
                  </a:lnTo>
                  <a:lnTo>
                    <a:pt x="112930" y="222541"/>
                  </a:lnTo>
                  <a:lnTo>
                    <a:pt x="122415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914261" y="6792333"/>
              <a:ext cx="121424" cy="183714"/>
            </a:xfrm>
            <a:custGeom>
              <a:avLst/>
              <a:gdLst/>
              <a:ahLst/>
              <a:cxnLst/>
              <a:rect l="0" t="0" r="0" b="0"/>
              <a:pathLst>
                <a:path w="121424" h="183714">
                  <a:moveTo>
                    <a:pt x="45084" y="72532"/>
                  </a:moveTo>
                  <a:lnTo>
                    <a:pt x="29966" y="121736"/>
                  </a:lnTo>
                  <a:lnTo>
                    <a:pt x="0" y="183713"/>
                  </a:lnTo>
                  <a:lnTo>
                    <a:pt x="19288" y="122245"/>
                  </a:lnTo>
                  <a:lnTo>
                    <a:pt x="45339" y="64548"/>
                  </a:lnTo>
                  <a:lnTo>
                    <a:pt x="67324" y="24316"/>
                  </a:lnTo>
                  <a:lnTo>
                    <a:pt x="88348" y="2566"/>
                  </a:lnTo>
                  <a:lnTo>
                    <a:pt x="95191" y="0"/>
                  </a:lnTo>
                  <a:lnTo>
                    <a:pt x="101603" y="138"/>
                  </a:lnTo>
                  <a:lnTo>
                    <a:pt x="107726" y="2080"/>
                  </a:lnTo>
                  <a:lnTo>
                    <a:pt x="112733" y="6148"/>
                  </a:lnTo>
                  <a:lnTo>
                    <a:pt x="120762" y="18065"/>
                  </a:lnTo>
                  <a:lnTo>
                    <a:pt x="121423" y="26050"/>
                  </a:lnTo>
                  <a:lnTo>
                    <a:pt x="108887" y="71707"/>
                  </a:lnTo>
                  <a:lnTo>
                    <a:pt x="96142" y="92833"/>
                  </a:lnTo>
                  <a:lnTo>
                    <a:pt x="91142" y="95312"/>
                  </a:lnTo>
                  <a:lnTo>
                    <a:pt x="85959" y="95115"/>
                  </a:lnTo>
                  <a:lnTo>
                    <a:pt x="80655" y="93135"/>
                  </a:lnTo>
                  <a:lnTo>
                    <a:pt x="78044" y="89041"/>
                  </a:lnTo>
                  <a:lnTo>
                    <a:pt x="78368" y="64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076323" y="6673481"/>
              <a:ext cx="134886" cy="282235"/>
            </a:xfrm>
            <a:custGeom>
              <a:avLst/>
              <a:gdLst/>
              <a:ahLst/>
              <a:cxnLst/>
              <a:rect l="0" t="0" r="0" b="0"/>
              <a:pathLst>
                <a:path w="134886" h="282235">
                  <a:moveTo>
                    <a:pt x="32801" y="0"/>
                  </a:moveTo>
                  <a:lnTo>
                    <a:pt x="30335" y="33741"/>
                  </a:lnTo>
                  <a:lnTo>
                    <a:pt x="18607" y="89160"/>
                  </a:lnTo>
                  <a:lnTo>
                    <a:pt x="7774" y="150954"/>
                  </a:lnTo>
                  <a:lnTo>
                    <a:pt x="1147" y="212161"/>
                  </a:lnTo>
                  <a:lnTo>
                    <a:pt x="0" y="250343"/>
                  </a:lnTo>
                  <a:lnTo>
                    <a:pt x="3537" y="257502"/>
                  </a:lnTo>
                  <a:lnTo>
                    <a:pt x="9593" y="261350"/>
                  </a:lnTo>
                  <a:lnTo>
                    <a:pt x="17329" y="262991"/>
                  </a:lnTo>
                  <a:lnTo>
                    <a:pt x="33321" y="259884"/>
                  </a:lnTo>
                  <a:lnTo>
                    <a:pt x="55453" y="247738"/>
                  </a:lnTo>
                  <a:lnTo>
                    <a:pt x="61770" y="242822"/>
                  </a:lnTo>
                  <a:lnTo>
                    <a:pt x="65982" y="243243"/>
                  </a:lnTo>
                  <a:lnTo>
                    <a:pt x="68790" y="247221"/>
                  </a:lnTo>
                  <a:lnTo>
                    <a:pt x="77714" y="275762"/>
                  </a:lnTo>
                  <a:lnTo>
                    <a:pt x="82159" y="279995"/>
                  </a:lnTo>
                  <a:lnTo>
                    <a:pt x="87896" y="281893"/>
                  </a:lnTo>
                  <a:lnTo>
                    <a:pt x="94494" y="282234"/>
                  </a:lnTo>
                  <a:lnTo>
                    <a:pt x="100742" y="279688"/>
                  </a:lnTo>
                  <a:lnTo>
                    <a:pt x="112615" y="269462"/>
                  </a:lnTo>
                  <a:lnTo>
                    <a:pt x="128661" y="240296"/>
                  </a:lnTo>
                  <a:lnTo>
                    <a:pt x="134885" y="224218"/>
                  </a:lnTo>
                  <a:lnTo>
                    <a:pt x="134753" y="195154"/>
                  </a:lnTo>
                  <a:lnTo>
                    <a:pt x="124441" y="167538"/>
                  </a:lnTo>
                  <a:lnTo>
                    <a:pt x="118857" y="162543"/>
                  </a:lnTo>
                  <a:lnTo>
                    <a:pt x="112361" y="160138"/>
                  </a:lnTo>
                  <a:lnTo>
                    <a:pt x="105257" y="159459"/>
                  </a:lnTo>
                  <a:lnTo>
                    <a:pt x="99596" y="161779"/>
                  </a:lnTo>
                  <a:lnTo>
                    <a:pt x="90841" y="171754"/>
                  </a:lnTo>
                  <a:lnTo>
                    <a:pt x="88799" y="187899"/>
                  </a:lnTo>
                  <a:lnTo>
                    <a:pt x="91897" y="205553"/>
                  </a:lnTo>
                  <a:lnTo>
                    <a:pt x="99438" y="219562"/>
                  </a:lnTo>
                  <a:lnTo>
                    <a:pt x="106488" y="227021"/>
                  </a:lnTo>
                  <a:lnTo>
                    <a:pt x="116011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5285023" y="6864865"/>
              <a:ext cx="65412" cy="90711"/>
            </a:xfrm>
            <a:custGeom>
              <a:avLst/>
              <a:gdLst/>
              <a:ahLst/>
              <a:cxnLst/>
              <a:rect l="0" t="0" r="0" b="0"/>
              <a:pathLst>
                <a:path w="65412" h="90711">
                  <a:moveTo>
                    <a:pt x="7164" y="0"/>
                  </a:moveTo>
                  <a:lnTo>
                    <a:pt x="0" y="46326"/>
                  </a:lnTo>
                  <a:lnTo>
                    <a:pt x="2388" y="51224"/>
                  </a:lnTo>
                  <a:lnTo>
                    <a:pt x="6753" y="52641"/>
                  </a:lnTo>
                  <a:lnTo>
                    <a:pt x="12437" y="51736"/>
                  </a:lnTo>
                  <a:lnTo>
                    <a:pt x="17151" y="53906"/>
                  </a:lnTo>
                  <a:lnTo>
                    <a:pt x="24855" y="63714"/>
                  </a:lnTo>
                  <a:lnTo>
                    <a:pt x="34390" y="84830"/>
                  </a:lnTo>
                  <a:lnTo>
                    <a:pt x="39183" y="88913"/>
                  </a:lnTo>
                  <a:lnTo>
                    <a:pt x="45152" y="90710"/>
                  </a:lnTo>
                  <a:lnTo>
                    <a:pt x="56407" y="90241"/>
                  </a:lnTo>
                  <a:lnTo>
                    <a:pt x="59408" y="88822"/>
                  </a:lnTo>
                  <a:lnTo>
                    <a:pt x="65411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265791" y="6822437"/>
              <a:ext cx="117928" cy="167244"/>
            </a:xfrm>
            <a:custGeom>
              <a:avLst/>
              <a:gdLst/>
              <a:ahLst/>
              <a:cxnLst/>
              <a:rect l="0" t="0" r="0" b="0"/>
              <a:pathLst>
                <a:path w="117928" h="167244">
                  <a:moveTo>
                    <a:pt x="109606" y="75712"/>
                  </a:moveTo>
                  <a:lnTo>
                    <a:pt x="98089" y="41971"/>
                  </a:lnTo>
                  <a:lnTo>
                    <a:pt x="93607" y="33803"/>
                  </a:lnTo>
                  <a:lnTo>
                    <a:pt x="81230" y="22261"/>
                  </a:lnTo>
                  <a:lnTo>
                    <a:pt x="48307" y="358"/>
                  </a:lnTo>
                  <a:lnTo>
                    <a:pt x="33361" y="0"/>
                  </a:lnTo>
                  <a:lnTo>
                    <a:pt x="19938" y="5388"/>
                  </a:lnTo>
                  <a:lnTo>
                    <a:pt x="13769" y="9413"/>
                  </a:lnTo>
                  <a:lnTo>
                    <a:pt x="4450" y="21283"/>
                  </a:lnTo>
                  <a:lnTo>
                    <a:pt x="670" y="28332"/>
                  </a:lnTo>
                  <a:lnTo>
                    <a:pt x="0" y="35804"/>
                  </a:lnTo>
                  <a:lnTo>
                    <a:pt x="4186" y="51503"/>
                  </a:lnTo>
                  <a:lnTo>
                    <a:pt x="16938" y="71518"/>
                  </a:lnTo>
                  <a:lnTo>
                    <a:pt x="23789" y="74765"/>
                  </a:lnTo>
                  <a:lnTo>
                    <a:pt x="41263" y="75907"/>
                  </a:lnTo>
                  <a:lnTo>
                    <a:pt x="67475" y="66936"/>
                  </a:lnTo>
                  <a:lnTo>
                    <a:pt x="79478" y="55169"/>
                  </a:lnTo>
                  <a:lnTo>
                    <a:pt x="83974" y="48148"/>
                  </a:lnTo>
                  <a:lnTo>
                    <a:pt x="86046" y="47166"/>
                  </a:lnTo>
                  <a:lnTo>
                    <a:pt x="86503" y="50209"/>
                  </a:lnTo>
                  <a:lnTo>
                    <a:pt x="77588" y="112713"/>
                  </a:lnTo>
                  <a:lnTo>
                    <a:pt x="81114" y="140915"/>
                  </a:lnTo>
                  <a:lnTo>
                    <a:pt x="85064" y="147842"/>
                  </a:lnTo>
                  <a:lnTo>
                    <a:pt x="96849" y="158004"/>
                  </a:lnTo>
                  <a:lnTo>
                    <a:pt x="117927" y="1672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402588" y="6832681"/>
              <a:ext cx="124513" cy="231890"/>
            </a:xfrm>
            <a:custGeom>
              <a:avLst/>
              <a:gdLst/>
              <a:ahLst/>
              <a:cxnLst/>
              <a:rect l="0" t="0" r="0" b="0"/>
              <a:pathLst>
                <a:path w="124513" h="231890">
                  <a:moveTo>
                    <a:pt x="64341" y="98753"/>
                  </a:moveTo>
                  <a:lnTo>
                    <a:pt x="68758" y="85501"/>
                  </a:lnTo>
                  <a:lnTo>
                    <a:pt x="67286" y="80671"/>
                  </a:lnTo>
                  <a:lnTo>
                    <a:pt x="63530" y="76528"/>
                  </a:lnTo>
                  <a:lnTo>
                    <a:pt x="58253" y="72842"/>
                  </a:lnTo>
                  <a:lnTo>
                    <a:pt x="51961" y="71308"/>
                  </a:lnTo>
                  <a:lnTo>
                    <a:pt x="37574" y="72070"/>
                  </a:lnTo>
                  <a:lnTo>
                    <a:pt x="24399" y="77956"/>
                  </a:lnTo>
                  <a:lnTo>
                    <a:pt x="18297" y="82115"/>
                  </a:lnTo>
                  <a:lnTo>
                    <a:pt x="9052" y="94131"/>
                  </a:lnTo>
                  <a:lnTo>
                    <a:pt x="2785" y="109643"/>
                  </a:lnTo>
                  <a:lnTo>
                    <a:pt x="0" y="128863"/>
                  </a:lnTo>
                  <a:lnTo>
                    <a:pt x="2956" y="136393"/>
                  </a:lnTo>
                  <a:lnTo>
                    <a:pt x="8624" y="142337"/>
                  </a:lnTo>
                  <a:lnTo>
                    <a:pt x="16102" y="147225"/>
                  </a:lnTo>
                  <a:lnTo>
                    <a:pt x="23860" y="147709"/>
                  </a:lnTo>
                  <a:lnTo>
                    <a:pt x="39877" y="140851"/>
                  </a:lnTo>
                  <a:lnTo>
                    <a:pt x="60072" y="125814"/>
                  </a:lnTo>
                  <a:lnTo>
                    <a:pt x="91837" y="73425"/>
                  </a:lnTo>
                  <a:lnTo>
                    <a:pt x="107816" y="42898"/>
                  </a:lnTo>
                  <a:lnTo>
                    <a:pt x="116947" y="27700"/>
                  </a:lnTo>
                  <a:lnTo>
                    <a:pt x="124087" y="5536"/>
                  </a:lnTo>
                  <a:lnTo>
                    <a:pt x="124512" y="550"/>
                  </a:lnTo>
                  <a:lnTo>
                    <a:pt x="122946" y="0"/>
                  </a:lnTo>
                  <a:lnTo>
                    <a:pt x="120053" y="2407"/>
                  </a:lnTo>
                  <a:lnTo>
                    <a:pt x="105977" y="55965"/>
                  </a:lnTo>
                  <a:lnTo>
                    <a:pt x="97800" y="111540"/>
                  </a:lnTo>
                  <a:lnTo>
                    <a:pt x="90172" y="173474"/>
                  </a:lnTo>
                  <a:lnTo>
                    <a:pt x="89304" y="231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5641671" y="6857700"/>
              <a:ext cx="174743" cy="40450"/>
            </a:xfrm>
            <a:custGeom>
              <a:avLst/>
              <a:gdLst/>
              <a:ahLst/>
              <a:cxnLst/>
              <a:rect l="0" t="0" r="0" b="0"/>
              <a:pathLst>
                <a:path w="174743" h="40450">
                  <a:moveTo>
                    <a:pt x="0" y="7165"/>
                  </a:moveTo>
                  <a:lnTo>
                    <a:pt x="50744" y="0"/>
                  </a:lnTo>
                  <a:lnTo>
                    <a:pt x="111932" y="10527"/>
                  </a:lnTo>
                  <a:lnTo>
                    <a:pt x="159154" y="30471"/>
                  </a:lnTo>
                  <a:lnTo>
                    <a:pt x="174742" y="404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649992" y="6956396"/>
              <a:ext cx="174743" cy="28545"/>
            </a:xfrm>
            <a:custGeom>
              <a:avLst/>
              <a:gdLst/>
              <a:ahLst/>
              <a:cxnLst/>
              <a:rect l="0" t="0" r="0" b="0"/>
              <a:pathLst>
                <a:path w="174743" h="28545">
                  <a:moveTo>
                    <a:pt x="0" y="0"/>
                  </a:moveTo>
                  <a:lnTo>
                    <a:pt x="8835" y="8835"/>
                  </a:lnTo>
                  <a:lnTo>
                    <a:pt x="23034" y="13172"/>
                  </a:lnTo>
                  <a:lnTo>
                    <a:pt x="77751" y="17110"/>
                  </a:lnTo>
                  <a:lnTo>
                    <a:pt x="132931" y="28164"/>
                  </a:lnTo>
                  <a:lnTo>
                    <a:pt x="151845" y="28544"/>
                  </a:lnTo>
                  <a:lnTo>
                    <a:pt x="174742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758166" y="6765012"/>
              <a:ext cx="192506" cy="366127"/>
            </a:xfrm>
            <a:custGeom>
              <a:avLst/>
              <a:gdLst/>
              <a:ahLst/>
              <a:cxnLst/>
              <a:rect l="0" t="0" r="0" b="0"/>
              <a:pathLst>
                <a:path w="192506" h="366127">
                  <a:moveTo>
                    <a:pt x="66568" y="0"/>
                  </a:moveTo>
                  <a:lnTo>
                    <a:pt x="89732" y="30328"/>
                  </a:lnTo>
                  <a:lnTo>
                    <a:pt x="140981" y="69541"/>
                  </a:lnTo>
                  <a:lnTo>
                    <a:pt x="180261" y="126660"/>
                  </a:lnTo>
                  <a:lnTo>
                    <a:pt x="192505" y="160599"/>
                  </a:lnTo>
                  <a:lnTo>
                    <a:pt x="191574" y="182941"/>
                  </a:lnTo>
                  <a:lnTo>
                    <a:pt x="184072" y="205198"/>
                  </a:lnTo>
                  <a:lnTo>
                    <a:pt x="153233" y="251885"/>
                  </a:lnTo>
                  <a:lnTo>
                    <a:pt x="92586" y="307236"/>
                  </a:lnTo>
                  <a:lnTo>
                    <a:pt x="34015" y="353837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5580845" y="6756691"/>
              <a:ext cx="127395" cy="316201"/>
            </a:xfrm>
            <a:custGeom>
              <a:avLst/>
              <a:gdLst/>
              <a:ahLst/>
              <a:cxnLst/>
              <a:rect l="0" t="0" r="0" b="0"/>
              <a:pathLst>
                <a:path w="127395" h="316201">
                  <a:moveTo>
                    <a:pt x="127394" y="0"/>
                  </a:moveTo>
                  <a:lnTo>
                    <a:pt x="71546" y="35029"/>
                  </a:lnTo>
                  <a:lnTo>
                    <a:pt x="32275" y="75119"/>
                  </a:lnTo>
                  <a:lnTo>
                    <a:pt x="15156" y="109143"/>
                  </a:lnTo>
                  <a:lnTo>
                    <a:pt x="0" y="161367"/>
                  </a:lnTo>
                  <a:lnTo>
                    <a:pt x="376" y="194304"/>
                  </a:lnTo>
                  <a:lnTo>
                    <a:pt x="9711" y="237641"/>
                  </a:lnTo>
                  <a:lnTo>
                    <a:pt x="28403" y="271404"/>
                  </a:lnTo>
                  <a:lnTo>
                    <a:pt x="55392" y="300988"/>
                  </a:lnTo>
                  <a:lnTo>
                    <a:pt x="77468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077810" y="6882554"/>
              <a:ext cx="113051" cy="132091"/>
            </a:xfrm>
            <a:custGeom>
              <a:avLst/>
              <a:gdLst/>
              <a:ahLst/>
              <a:cxnLst/>
              <a:rect l="0" t="0" r="0" b="0"/>
              <a:pathLst>
                <a:path w="113051" h="132091">
                  <a:moveTo>
                    <a:pt x="113050" y="32237"/>
                  </a:moveTo>
                  <a:lnTo>
                    <a:pt x="105482" y="13232"/>
                  </a:lnTo>
                  <a:lnTo>
                    <a:pt x="97051" y="1910"/>
                  </a:lnTo>
                  <a:lnTo>
                    <a:pt x="90365" y="0"/>
                  </a:lnTo>
                  <a:lnTo>
                    <a:pt x="73073" y="2809"/>
                  </a:lnTo>
                  <a:lnTo>
                    <a:pt x="39407" y="19678"/>
                  </a:lnTo>
                  <a:lnTo>
                    <a:pt x="19936" y="36323"/>
                  </a:lnTo>
                  <a:lnTo>
                    <a:pt x="8180" y="50695"/>
                  </a:lnTo>
                  <a:lnTo>
                    <a:pt x="1722" y="68794"/>
                  </a:lnTo>
                  <a:lnTo>
                    <a:pt x="0" y="78798"/>
                  </a:lnTo>
                  <a:lnTo>
                    <a:pt x="3474" y="84542"/>
                  </a:lnTo>
                  <a:lnTo>
                    <a:pt x="10414" y="87448"/>
                  </a:lnTo>
                  <a:lnTo>
                    <a:pt x="19663" y="88460"/>
                  </a:lnTo>
                  <a:lnTo>
                    <a:pt x="37336" y="84653"/>
                  </a:lnTo>
                  <a:lnTo>
                    <a:pt x="45932" y="81050"/>
                  </a:lnTo>
                  <a:lnTo>
                    <a:pt x="52587" y="82346"/>
                  </a:lnTo>
                  <a:lnTo>
                    <a:pt x="57948" y="86907"/>
                  </a:lnTo>
                  <a:lnTo>
                    <a:pt x="62447" y="93647"/>
                  </a:lnTo>
                  <a:lnTo>
                    <a:pt x="68778" y="120802"/>
                  </a:lnTo>
                  <a:lnTo>
                    <a:pt x="73365" y="126414"/>
                  </a:lnTo>
                  <a:lnTo>
                    <a:pt x="80121" y="129230"/>
                  </a:lnTo>
                  <a:lnTo>
                    <a:pt x="104729" y="1320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232465" y="6889828"/>
              <a:ext cx="161981" cy="154128"/>
            </a:xfrm>
            <a:custGeom>
              <a:avLst/>
              <a:gdLst/>
              <a:ahLst/>
              <a:cxnLst/>
              <a:rect l="0" t="0" r="0" b="0"/>
              <a:pathLst>
                <a:path w="161981" h="154128">
                  <a:moveTo>
                    <a:pt x="0" y="0"/>
                  </a:moveTo>
                  <a:lnTo>
                    <a:pt x="0" y="53492"/>
                  </a:lnTo>
                  <a:lnTo>
                    <a:pt x="0" y="110743"/>
                  </a:lnTo>
                  <a:lnTo>
                    <a:pt x="0" y="123755"/>
                  </a:lnTo>
                  <a:lnTo>
                    <a:pt x="2774" y="130581"/>
                  </a:lnTo>
                  <a:lnTo>
                    <a:pt x="7397" y="133281"/>
                  </a:lnTo>
                  <a:lnTo>
                    <a:pt x="13252" y="133233"/>
                  </a:lnTo>
                  <a:lnTo>
                    <a:pt x="19005" y="129503"/>
                  </a:lnTo>
                  <a:lnTo>
                    <a:pt x="64810" y="72293"/>
                  </a:lnTo>
                  <a:lnTo>
                    <a:pt x="83993" y="34414"/>
                  </a:lnTo>
                  <a:lnTo>
                    <a:pt x="86506" y="33113"/>
                  </a:lnTo>
                  <a:lnTo>
                    <a:pt x="88181" y="36869"/>
                  </a:lnTo>
                  <a:lnTo>
                    <a:pt x="89118" y="52444"/>
                  </a:lnTo>
                  <a:lnTo>
                    <a:pt x="84171" y="103323"/>
                  </a:lnTo>
                  <a:lnTo>
                    <a:pt x="86625" y="109563"/>
                  </a:lnTo>
                  <a:lnTo>
                    <a:pt x="91034" y="112798"/>
                  </a:lnTo>
                  <a:lnTo>
                    <a:pt x="96747" y="114030"/>
                  </a:lnTo>
                  <a:lnTo>
                    <a:pt x="102405" y="112078"/>
                  </a:lnTo>
                  <a:lnTo>
                    <a:pt x="130334" y="85950"/>
                  </a:lnTo>
                  <a:lnTo>
                    <a:pt x="136816" y="83188"/>
                  </a:lnTo>
                  <a:lnTo>
                    <a:pt x="151414" y="82584"/>
                  </a:lnTo>
                  <a:lnTo>
                    <a:pt x="156416" y="86491"/>
                  </a:lnTo>
                  <a:lnTo>
                    <a:pt x="161975" y="100694"/>
                  </a:lnTo>
                  <a:lnTo>
                    <a:pt x="161980" y="116868"/>
                  </a:lnTo>
                  <a:lnTo>
                    <a:pt x="153817" y="153527"/>
                  </a:lnTo>
                  <a:lnTo>
                    <a:pt x="154320" y="154127"/>
                  </a:lnTo>
                  <a:lnTo>
                    <a:pt x="15810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429518" y="6940246"/>
              <a:ext cx="152432" cy="106733"/>
            </a:xfrm>
            <a:custGeom>
              <a:avLst/>
              <a:gdLst/>
              <a:ahLst/>
              <a:cxnLst/>
              <a:rect l="0" t="0" r="0" b="0"/>
              <a:pathLst>
                <a:path w="152432" h="106733">
                  <a:moveTo>
                    <a:pt x="60900" y="32793"/>
                  </a:moveTo>
                  <a:lnTo>
                    <a:pt x="47648" y="28375"/>
                  </a:lnTo>
                  <a:lnTo>
                    <a:pt x="41895" y="28923"/>
                  </a:lnTo>
                  <a:lnTo>
                    <a:pt x="30572" y="34463"/>
                  </a:lnTo>
                  <a:lnTo>
                    <a:pt x="13801" y="52395"/>
                  </a:lnTo>
                  <a:lnTo>
                    <a:pt x="1538" y="75275"/>
                  </a:lnTo>
                  <a:lnTo>
                    <a:pt x="0" y="91429"/>
                  </a:lnTo>
                  <a:lnTo>
                    <a:pt x="884" y="99621"/>
                  </a:lnTo>
                  <a:lnTo>
                    <a:pt x="6096" y="104157"/>
                  </a:lnTo>
                  <a:lnTo>
                    <a:pt x="24215" y="106732"/>
                  </a:lnTo>
                  <a:lnTo>
                    <a:pt x="32745" y="104275"/>
                  </a:lnTo>
                  <a:lnTo>
                    <a:pt x="47154" y="94149"/>
                  </a:lnTo>
                  <a:lnTo>
                    <a:pt x="57256" y="77936"/>
                  </a:lnTo>
                  <a:lnTo>
                    <a:pt x="63903" y="58404"/>
                  </a:lnTo>
                  <a:lnTo>
                    <a:pt x="66720" y="26615"/>
                  </a:lnTo>
                  <a:lnTo>
                    <a:pt x="64103" y="4776"/>
                  </a:lnTo>
                  <a:lnTo>
                    <a:pt x="62111" y="247"/>
                  </a:lnTo>
                  <a:lnTo>
                    <a:pt x="59858" y="0"/>
                  </a:lnTo>
                  <a:lnTo>
                    <a:pt x="57432" y="2610"/>
                  </a:lnTo>
                  <a:lnTo>
                    <a:pt x="57663" y="6199"/>
                  </a:lnTo>
                  <a:lnTo>
                    <a:pt x="62851" y="15118"/>
                  </a:lnTo>
                  <a:lnTo>
                    <a:pt x="90606" y="43808"/>
                  </a:lnTo>
                  <a:lnTo>
                    <a:pt x="108990" y="70513"/>
                  </a:lnTo>
                  <a:lnTo>
                    <a:pt x="115149" y="73657"/>
                  </a:lnTo>
                  <a:lnTo>
                    <a:pt x="129389" y="74685"/>
                  </a:lnTo>
                  <a:lnTo>
                    <a:pt x="132447" y="77363"/>
                  </a:lnTo>
                  <a:lnTo>
                    <a:pt x="132636" y="81921"/>
                  </a:lnTo>
                  <a:lnTo>
                    <a:pt x="130913" y="87735"/>
                  </a:lnTo>
                  <a:lnTo>
                    <a:pt x="132539" y="90685"/>
                  </a:lnTo>
                  <a:lnTo>
                    <a:pt x="136396" y="91728"/>
                  </a:lnTo>
                  <a:lnTo>
                    <a:pt x="152431" y="91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6623555" y="6939754"/>
              <a:ext cx="74890" cy="99234"/>
            </a:xfrm>
            <a:custGeom>
              <a:avLst/>
              <a:gdLst/>
              <a:ahLst/>
              <a:cxnLst/>
              <a:rect l="0" t="0" r="0" b="0"/>
              <a:pathLst>
                <a:path w="74890" h="99234">
                  <a:moveTo>
                    <a:pt x="0" y="0"/>
                  </a:moveTo>
                  <a:lnTo>
                    <a:pt x="924" y="63398"/>
                  </a:lnTo>
                  <a:lnTo>
                    <a:pt x="4416" y="81801"/>
                  </a:lnTo>
                  <a:lnTo>
                    <a:pt x="8491" y="88743"/>
                  </a:lnTo>
                  <a:lnTo>
                    <a:pt x="20416" y="98922"/>
                  </a:lnTo>
                  <a:lnTo>
                    <a:pt x="26555" y="99233"/>
                  </a:lnTo>
                  <a:lnTo>
                    <a:pt x="32495" y="96665"/>
                  </a:lnTo>
                  <a:lnTo>
                    <a:pt x="55317" y="77034"/>
                  </a:lnTo>
                  <a:lnTo>
                    <a:pt x="74889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6717885" y="6839902"/>
              <a:ext cx="113697" cy="248852"/>
            </a:xfrm>
            <a:custGeom>
              <a:avLst/>
              <a:gdLst/>
              <a:ahLst/>
              <a:cxnLst/>
              <a:rect l="0" t="0" r="0" b="0"/>
              <a:pathLst>
                <a:path w="113697" h="248852">
                  <a:moveTo>
                    <a:pt x="55448" y="0"/>
                  </a:moveTo>
                  <a:lnTo>
                    <a:pt x="55448" y="50188"/>
                  </a:lnTo>
                  <a:lnTo>
                    <a:pt x="51031" y="103294"/>
                  </a:lnTo>
                  <a:lnTo>
                    <a:pt x="35889" y="164836"/>
                  </a:lnTo>
                  <a:lnTo>
                    <a:pt x="15683" y="225500"/>
                  </a:lnTo>
                  <a:lnTo>
                    <a:pt x="6648" y="245686"/>
                  </a:lnTo>
                  <a:lnTo>
                    <a:pt x="3499" y="248851"/>
                  </a:lnTo>
                  <a:lnTo>
                    <a:pt x="1400" y="247262"/>
                  </a:lnTo>
                  <a:lnTo>
                    <a:pt x="0" y="242504"/>
                  </a:lnTo>
                  <a:lnTo>
                    <a:pt x="4397" y="203502"/>
                  </a:lnTo>
                  <a:lnTo>
                    <a:pt x="12417" y="154183"/>
                  </a:lnTo>
                  <a:lnTo>
                    <a:pt x="9003" y="121703"/>
                  </a:lnTo>
                  <a:lnTo>
                    <a:pt x="13390" y="115344"/>
                  </a:lnTo>
                  <a:lnTo>
                    <a:pt x="21862" y="112029"/>
                  </a:lnTo>
                  <a:lnTo>
                    <a:pt x="42371" y="111736"/>
                  </a:lnTo>
                  <a:lnTo>
                    <a:pt x="88242" y="130992"/>
                  </a:lnTo>
                  <a:lnTo>
                    <a:pt x="113696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1614578" y="3377495"/>
            <a:ext cx="4209865" cy="758067"/>
            <a:chOff x="1614578" y="3377495"/>
            <a:chExt cx="4209865" cy="758067"/>
          </a:xfrm>
        </p:grpSpPr>
        <p:sp>
          <p:nvSpPr>
            <p:cNvPr id="224" name="Freeform 223"/>
            <p:cNvSpPr/>
            <p:nvPr/>
          </p:nvSpPr>
          <p:spPr>
            <a:xfrm>
              <a:off x="1614578" y="3377495"/>
              <a:ext cx="218019" cy="400262"/>
            </a:xfrm>
            <a:custGeom>
              <a:avLst/>
              <a:gdLst/>
              <a:ahLst/>
              <a:cxnLst/>
              <a:rect l="0" t="0" r="0" b="0"/>
              <a:pathLst>
                <a:path w="218019" h="400262">
                  <a:moveTo>
                    <a:pt x="8026" y="117345"/>
                  </a:moveTo>
                  <a:lnTo>
                    <a:pt x="3609" y="130597"/>
                  </a:lnTo>
                  <a:lnTo>
                    <a:pt x="9271" y="181904"/>
                  </a:lnTo>
                  <a:lnTo>
                    <a:pt x="14950" y="243408"/>
                  </a:lnTo>
                  <a:lnTo>
                    <a:pt x="22749" y="300846"/>
                  </a:lnTo>
                  <a:lnTo>
                    <a:pt x="23389" y="311795"/>
                  </a:lnTo>
                  <a:lnTo>
                    <a:pt x="21042" y="317245"/>
                  </a:lnTo>
                  <a:lnTo>
                    <a:pt x="16703" y="319029"/>
                  </a:lnTo>
                  <a:lnTo>
                    <a:pt x="11037" y="318370"/>
                  </a:lnTo>
                  <a:lnTo>
                    <a:pt x="7260" y="313307"/>
                  </a:lnTo>
                  <a:lnTo>
                    <a:pt x="1944" y="285020"/>
                  </a:lnTo>
                  <a:lnTo>
                    <a:pt x="0" y="230866"/>
                  </a:lnTo>
                  <a:lnTo>
                    <a:pt x="2210" y="168980"/>
                  </a:lnTo>
                  <a:lnTo>
                    <a:pt x="14828" y="107229"/>
                  </a:lnTo>
                  <a:lnTo>
                    <a:pt x="39644" y="52274"/>
                  </a:lnTo>
                  <a:lnTo>
                    <a:pt x="78706" y="15094"/>
                  </a:lnTo>
                  <a:lnTo>
                    <a:pt x="97071" y="3791"/>
                  </a:lnTo>
                  <a:lnTo>
                    <a:pt x="117560" y="0"/>
                  </a:lnTo>
                  <a:lnTo>
                    <a:pt x="128201" y="284"/>
                  </a:lnTo>
                  <a:lnTo>
                    <a:pt x="136220" y="3246"/>
                  </a:lnTo>
                  <a:lnTo>
                    <a:pt x="147596" y="13935"/>
                  </a:lnTo>
                  <a:lnTo>
                    <a:pt x="150802" y="32862"/>
                  </a:lnTo>
                  <a:lnTo>
                    <a:pt x="143015" y="94235"/>
                  </a:lnTo>
                  <a:lnTo>
                    <a:pt x="129947" y="141456"/>
                  </a:lnTo>
                  <a:lnTo>
                    <a:pt x="129987" y="149137"/>
                  </a:lnTo>
                  <a:lnTo>
                    <a:pt x="134963" y="162602"/>
                  </a:lnTo>
                  <a:lnTo>
                    <a:pt x="145804" y="172284"/>
                  </a:lnTo>
                  <a:lnTo>
                    <a:pt x="199682" y="203650"/>
                  </a:lnTo>
                  <a:lnTo>
                    <a:pt x="211242" y="221038"/>
                  </a:lnTo>
                  <a:lnTo>
                    <a:pt x="215619" y="230853"/>
                  </a:lnTo>
                  <a:lnTo>
                    <a:pt x="218018" y="254086"/>
                  </a:lnTo>
                  <a:lnTo>
                    <a:pt x="211704" y="293155"/>
                  </a:lnTo>
                  <a:lnTo>
                    <a:pt x="198122" y="326612"/>
                  </a:lnTo>
                  <a:lnTo>
                    <a:pt x="154981" y="382589"/>
                  </a:lnTo>
                  <a:lnTo>
                    <a:pt x="132842" y="4002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1912797" y="3594693"/>
              <a:ext cx="134182" cy="152960"/>
            </a:xfrm>
            <a:custGeom>
              <a:avLst/>
              <a:gdLst/>
              <a:ahLst/>
              <a:cxnLst/>
              <a:rect l="0" t="0" r="0" b="0"/>
              <a:pathLst>
                <a:path w="134182" h="152960">
                  <a:moveTo>
                    <a:pt x="34328" y="0"/>
                  </a:moveTo>
                  <a:lnTo>
                    <a:pt x="32479" y="31367"/>
                  </a:lnTo>
                  <a:lnTo>
                    <a:pt x="11661" y="94479"/>
                  </a:lnTo>
                  <a:lnTo>
                    <a:pt x="81" y="123223"/>
                  </a:lnTo>
                  <a:lnTo>
                    <a:pt x="0" y="140750"/>
                  </a:lnTo>
                  <a:lnTo>
                    <a:pt x="4046" y="146533"/>
                  </a:lnTo>
                  <a:lnTo>
                    <a:pt x="10442" y="150388"/>
                  </a:lnTo>
                  <a:lnTo>
                    <a:pt x="18404" y="152959"/>
                  </a:lnTo>
                  <a:lnTo>
                    <a:pt x="26486" y="150050"/>
                  </a:lnTo>
                  <a:lnTo>
                    <a:pt x="63258" y="112992"/>
                  </a:lnTo>
                  <a:lnTo>
                    <a:pt x="81013" y="86077"/>
                  </a:lnTo>
                  <a:lnTo>
                    <a:pt x="86716" y="81423"/>
                  </a:lnTo>
                  <a:lnTo>
                    <a:pt x="92367" y="80170"/>
                  </a:lnTo>
                  <a:lnTo>
                    <a:pt x="97984" y="81183"/>
                  </a:lnTo>
                  <a:lnTo>
                    <a:pt x="102653" y="86482"/>
                  </a:lnTo>
                  <a:lnTo>
                    <a:pt x="125638" y="141924"/>
                  </a:lnTo>
                  <a:lnTo>
                    <a:pt x="134181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113546" y="3569730"/>
              <a:ext cx="79526" cy="191385"/>
            </a:xfrm>
            <a:custGeom>
              <a:avLst/>
              <a:gdLst/>
              <a:ahLst/>
              <a:cxnLst/>
              <a:rect l="0" t="0" r="0" b="0"/>
              <a:pathLst>
                <a:path w="79526" h="191385">
                  <a:moveTo>
                    <a:pt x="58248" y="0"/>
                  </a:moveTo>
                  <a:lnTo>
                    <a:pt x="44996" y="8835"/>
                  </a:lnTo>
                  <a:lnTo>
                    <a:pt x="36024" y="23034"/>
                  </a:lnTo>
                  <a:lnTo>
                    <a:pt x="22731" y="57866"/>
                  </a:lnTo>
                  <a:lnTo>
                    <a:pt x="22864" y="87515"/>
                  </a:lnTo>
                  <a:lnTo>
                    <a:pt x="28961" y="103923"/>
                  </a:lnTo>
                  <a:lnTo>
                    <a:pt x="33176" y="110887"/>
                  </a:lnTo>
                  <a:lnTo>
                    <a:pt x="45256" y="121091"/>
                  </a:lnTo>
                  <a:lnTo>
                    <a:pt x="75611" y="135174"/>
                  </a:lnTo>
                  <a:lnTo>
                    <a:pt x="79069" y="139118"/>
                  </a:lnTo>
                  <a:lnTo>
                    <a:pt x="79525" y="143596"/>
                  </a:lnTo>
                  <a:lnTo>
                    <a:pt x="75101" y="153503"/>
                  </a:lnTo>
                  <a:lnTo>
                    <a:pt x="66971" y="164070"/>
                  </a:lnTo>
                  <a:lnTo>
                    <a:pt x="47580" y="175997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271646" y="3627977"/>
              <a:ext cx="16643" cy="133138"/>
            </a:xfrm>
            <a:custGeom>
              <a:avLst/>
              <a:gdLst/>
              <a:ahLst/>
              <a:cxnLst/>
              <a:rect l="0" t="0" r="0" b="0"/>
              <a:pathLst>
                <a:path w="16643" h="133138">
                  <a:moveTo>
                    <a:pt x="16642" y="0"/>
                  </a:moveTo>
                  <a:lnTo>
                    <a:pt x="12225" y="53491"/>
                  </a:lnTo>
                  <a:lnTo>
                    <a:pt x="6370" y="109933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2271646" y="3526857"/>
              <a:ext cx="49927" cy="9589"/>
            </a:xfrm>
            <a:custGeom>
              <a:avLst/>
              <a:gdLst/>
              <a:ahLst/>
              <a:cxnLst/>
              <a:rect l="0" t="0" r="0" b="0"/>
              <a:pathLst>
                <a:path w="49927" h="9589">
                  <a:moveTo>
                    <a:pt x="0" y="9588"/>
                  </a:moveTo>
                  <a:lnTo>
                    <a:pt x="8835" y="754"/>
                  </a:lnTo>
                  <a:lnTo>
                    <a:pt x="15136" y="0"/>
                  </a:lnTo>
                  <a:lnTo>
                    <a:pt x="49926" y="95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2391428" y="3611335"/>
              <a:ext cx="104887" cy="134878"/>
            </a:xfrm>
            <a:custGeom>
              <a:avLst/>
              <a:gdLst/>
              <a:ahLst/>
              <a:cxnLst/>
              <a:rect l="0" t="0" r="0" b="0"/>
              <a:pathLst>
                <a:path w="104887" h="134878">
                  <a:moveTo>
                    <a:pt x="54960" y="0"/>
                  </a:moveTo>
                  <a:lnTo>
                    <a:pt x="14657" y="45234"/>
                  </a:lnTo>
                  <a:lnTo>
                    <a:pt x="4688" y="65408"/>
                  </a:lnTo>
                  <a:lnTo>
                    <a:pt x="0" y="96632"/>
                  </a:lnTo>
                  <a:lnTo>
                    <a:pt x="2180" y="115064"/>
                  </a:lnTo>
                  <a:lnTo>
                    <a:pt x="7754" y="122012"/>
                  </a:lnTo>
                  <a:lnTo>
                    <a:pt x="26275" y="132199"/>
                  </a:lnTo>
                  <a:lnTo>
                    <a:pt x="47450" y="134877"/>
                  </a:lnTo>
                  <a:lnTo>
                    <a:pt x="104886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2953972" y="3395939"/>
              <a:ext cx="90043" cy="400934"/>
            </a:xfrm>
            <a:custGeom>
              <a:avLst/>
              <a:gdLst/>
              <a:ahLst/>
              <a:cxnLst/>
              <a:rect l="0" t="0" r="0" b="0"/>
              <a:pathLst>
                <a:path w="90043" h="400934">
                  <a:moveTo>
                    <a:pt x="33284" y="148828"/>
                  </a:moveTo>
                  <a:lnTo>
                    <a:pt x="35134" y="120406"/>
                  </a:lnTo>
                  <a:lnTo>
                    <a:pt x="52031" y="60676"/>
                  </a:lnTo>
                  <a:lnTo>
                    <a:pt x="80865" y="3249"/>
                  </a:lnTo>
                  <a:lnTo>
                    <a:pt x="84421" y="0"/>
                  </a:lnTo>
                  <a:lnTo>
                    <a:pt x="86791" y="1532"/>
                  </a:lnTo>
                  <a:lnTo>
                    <a:pt x="88371" y="6251"/>
                  </a:lnTo>
                  <a:lnTo>
                    <a:pt x="85189" y="58479"/>
                  </a:lnTo>
                  <a:lnTo>
                    <a:pt x="81136" y="112763"/>
                  </a:lnTo>
                  <a:lnTo>
                    <a:pt x="76124" y="163791"/>
                  </a:lnTo>
                  <a:lnTo>
                    <a:pt x="76058" y="213592"/>
                  </a:lnTo>
                  <a:lnTo>
                    <a:pt x="83989" y="270000"/>
                  </a:lnTo>
                  <a:lnTo>
                    <a:pt x="90042" y="317303"/>
                  </a:lnTo>
                  <a:lnTo>
                    <a:pt x="85939" y="337426"/>
                  </a:lnTo>
                  <a:lnTo>
                    <a:pt x="73232" y="361884"/>
                  </a:lnTo>
                  <a:lnTo>
                    <a:pt x="55291" y="380842"/>
                  </a:lnTo>
                  <a:lnTo>
                    <a:pt x="32408" y="395704"/>
                  </a:lnTo>
                  <a:lnTo>
                    <a:pt x="18102" y="400933"/>
                  </a:lnTo>
                  <a:lnTo>
                    <a:pt x="0" y="3984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3112072" y="3686224"/>
              <a:ext cx="74890" cy="141459"/>
            </a:xfrm>
            <a:custGeom>
              <a:avLst/>
              <a:gdLst/>
              <a:ahLst/>
              <a:cxnLst/>
              <a:rect l="0" t="0" r="0" b="0"/>
              <a:pathLst>
                <a:path w="74890" h="141459">
                  <a:moveTo>
                    <a:pt x="0" y="0"/>
                  </a:moveTo>
                  <a:lnTo>
                    <a:pt x="4417" y="53492"/>
                  </a:lnTo>
                  <a:lnTo>
                    <a:pt x="7568" y="58775"/>
                  </a:lnTo>
                  <a:lnTo>
                    <a:pt x="11517" y="60448"/>
                  </a:lnTo>
                  <a:lnTo>
                    <a:pt x="15999" y="59715"/>
                  </a:lnTo>
                  <a:lnTo>
                    <a:pt x="25910" y="51503"/>
                  </a:lnTo>
                  <a:lnTo>
                    <a:pt x="37403" y="40457"/>
                  </a:lnTo>
                  <a:lnTo>
                    <a:pt x="51757" y="32466"/>
                  </a:lnTo>
                  <a:lnTo>
                    <a:pt x="57619" y="33663"/>
                  </a:lnTo>
                  <a:lnTo>
                    <a:pt x="62451" y="38160"/>
                  </a:lnTo>
                  <a:lnTo>
                    <a:pt x="66597" y="44856"/>
                  </a:lnTo>
                  <a:lnTo>
                    <a:pt x="72433" y="71949"/>
                  </a:lnTo>
                  <a:lnTo>
                    <a:pt x="74566" y="120229"/>
                  </a:lnTo>
                  <a:lnTo>
                    <a:pt x="74889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3322768" y="3453235"/>
              <a:ext cx="296889" cy="419086"/>
            </a:xfrm>
            <a:custGeom>
              <a:avLst/>
              <a:gdLst/>
              <a:ahLst/>
              <a:cxnLst/>
              <a:rect l="0" t="0" r="0" b="0"/>
              <a:pathLst>
                <a:path w="296889" h="419086">
                  <a:moveTo>
                    <a:pt x="13973" y="0"/>
                  </a:moveTo>
                  <a:lnTo>
                    <a:pt x="13973" y="59579"/>
                  </a:lnTo>
                  <a:lnTo>
                    <a:pt x="13048" y="118436"/>
                  </a:lnTo>
                  <a:lnTo>
                    <a:pt x="7386" y="174577"/>
                  </a:lnTo>
                  <a:lnTo>
                    <a:pt x="5994" y="230183"/>
                  </a:lnTo>
                  <a:lnTo>
                    <a:pt x="0" y="284758"/>
                  </a:lnTo>
                  <a:lnTo>
                    <a:pt x="323" y="329645"/>
                  </a:lnTo>
                  <a:lnTo>
                    <a:pt x="2099" y="339032"/>
                  </a:lnTo>
                  <a:lnTo>
                    <a:pt x="6057" y="344365"/>
                  </a:lnTo>
                  <a:lnTo>
                    <a:pt x="11469" y="346996"/>
                  </a:lnTo>
                  <a:lnTo>
                    <a:pt x="17851" y="347826"/>
                  </a:lnTo>
                  <a:lnTo>
                    <a:pt x="23954" y="345605"/>
                  </a:lnTo>
                  <a:lnTo>
                    <a:pt x="35667" y="335741"/>
                  </a:lnTo>
                  <a:lnTo>
                    <a:pt x="66490" y="287392"/>
                  </a:lnTo>
                  <a:lnTo>
                    <a:pt x="75042" y="265237"/>
                  </a:lnTo>
                  <a:lnTo>
                    <a:pt x="75026" y="265583"/>
                  </a:lnTo>
                  <a:lnTo>
                    <a:pt x="74091" y="268587"/>
                  </a:lnTo>
                  <a:lnTo>
                    <a:pt x="77192" y="290484"/>
                  </a:lnTo>
                  <a:lnTo>
                    <a:pt x="81082" y="297207"/>
                  </a:lnTo>
                  <a:lnTo>
                    <a:pt x="92800" y="307142"/>
                  </a:lnTo>
                  <a:lnTo>
                    <a:pt x="142503" y="324058"/>
                  </a:lnTo>
                  <a:lnTo>
                    <a:pt x="165402" y="330788"/>
                  </a:lnTo>
                  <a:lnTo>
                    <a:pt x="181743" y="339942"/>
                  </a:lnTo>
                  <a:lnTo>
                    <a:pt x="192705" y="352640"/>
                  </a:lnTo>
                  <a:lnTo>
                    <a:pt x="196922" y="359909"/>
                  </a:lnTo>
                  <a:lnTo>
                    <a:pt x="199143" y="380313"/>
                  </a:lnTo>
                  <a:lnTo>
                    <a:pt x="196123" y="402017"/>
                  </a:lnTo>
                  <a:lnTo>
                    <a:pt x="188617" y="417828"/>
                  </a:lnTo>
                  <a:lnTo>
                    <a:pt x="185876" y="419085"/>
                  </a:lnTo>
                  <a:lnTo>
                    <a:pt x="184048" y="416225"/>
                  </a:lnTo>
                  <a:lnTo>
                    <a:pt x="182830" y="410620"/>
                  </a:lnTo>
                  <a:lnTo>
                    <a:pt x="194367" y="380645"/>
                  </a:lnTo>
                  <a:lnTo>
                    <a:pt x="227555" y="329483"/>
                  </a:lnTo>
                  <a:lnTo>
                    <a:pt x="290222" y="266299"/>
                  </a:lnTo>
                  <a:lnTo>
                    <a:pt x="296888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3311777" y="3578051"/>
              <a:ext cx="141459" cy="16643"/>
            </a:xfrm>
            <a:custGeom>
              <a:avLst/>
              <a:gdLst/>
              <a:ahLst/>
              <a:cxnLst/>
              <a:rect l="0" t="0" r="0" b="0"/>
              <a:pathLst>
                <a:path w="141459" h="16643">
                  <a:moveTo>
                    <a:pt x="0" y="0"/>
                  </a:moveTo>
                  <a:lnTo>
                    <a:pt x="55162" y="4417"/>
                  </a:lnTo>
                  <a:lnTo>
                    <a:pt x="113258" y="14393"/>
                  </a:lnTo>
                  <a:lnTo>
                    <a:pt x="141458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3662418" y="3744472"/>
              <a:ext cx="215192" cy="148810"/>
            </a:xfrm>
            <a:custGeom>
              <a:avLst/>
              <a:gdLst/>
              <a:ahLst/>
              <a:cxnLst/>
              <a:rect l="0" t="0" r="0" b="0"/>
              <a:pathLst>
                <a:path w="215192" h="148810">
                  <a:moveTo>
                    <a:pt x="7164" y="0"/>
                  </a:moveTo>
                  <a:lnTo>
                    <a:pt x="1446" y="62491"/>
                  </a:lnTo>
                  <a:lnTo>
                    <a:pt x="0" y="85404"/>
                  </a:lnTo>
                  <a:lnTo>
                    <a:pt x="3313" y="92069"/>
                  </a:lnTo>
                  <a:lnTo>
                    <a:pt x="9220" y="95588"/>
                  </a:lnTo>
                  <a:lnTo>
                    <a:pt x="16855" y="97009"/>
                  </a:lnTo>
                  <a:lnTo>
                    <a:pt x="23795" y="95184"/>
                  </a:lnTo>
                  <a:lnTo>
                    <a:pt x="36437" y="85758"/>
                  </a:lnTo>
                  <a:lnTo>
                    <a:pt x="60544" y="58956"/>
                  </a:lnTo>
                  <a:lnTo>
                    <a:pt x="75268" y="49932"/>
                  </a:lnTo>
                  <a:lnTo>
                    <a:pt x="81228" y="50855"/>
                  </a:lnTo>
                  <a:lnTo>
                    <a:pt x="86126" y="55168"/>
                  </a:lnTo>
                  <a:lnTo>
                    <a:pt x="100630" y="84245"/>
                  </a:lnTo>
                  <a:lnTo>
                    <a:pt x="107382" y="88523"/>
                  </a:lnTo>
                  <a:lnTo>
                    <a:pt x="127212" y="90811"/>
                  </a:lnTo>
                  <a:lnTo>
                    <a:pt x="136197" y="88277"/>
                  </a:lnTo>
                  <a:lnTo>
                    <a:pt x="153981" y="77007"/>
                  </a:lnTo>
                  <a:lnTo>
                    <a:pt x="154044" y="79075"/>
                  </a:lnTo>
                  <a:lnTo>
                    <a:pt x="145276" y="102323"/>
                  </a:lnTo>
                  <a:lnTo>
                    <a:pt x="146193" y="129965"/>
                  </a:lnTo>
                  <a:lnTo>
                    <a:pt x="151626" y="137494"/>
                  </a:lnTo>
                  <a:lnTo>
                    <a:pt x="169989" y="148325"/>
                  </a:lnTo>
                  <a:lnTo>
                    <a:pt x="179509" y="148809"/>
                  </a:lnTo>
                  <a:lnTo>
                    <a:pt x="215191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952498" y="3561409"/>
              <a:ext cx="24648" cy="324521"/>
            </a:xfrm>
            <a:custGeom>
              <a:avLst/>
              <a:gdLst/>
              <a:ahLst/>
              <a:cxnLst/>
              <a:rect l="0" t="0" r="0" b="0"/>
              <a:pathLst>
                <a:path w="24648" h="324521">
                  <a:moveTo>
                    <a:pt x="0" y="0"/>
                  </a:moveTo>
                  <a:lnTo>
                    <a:pt x="14193" y="56772"/>
                  </a:lnTo>
                  <a:lnTo>
                    <a:pt x="23362" y="115536"/>
                  </a:lnTo>
                  <a:lnTo>
                    <a:pt x="24647" y="175271"/>
                  </a:lnTo>
                  <a:lnTo>
                    <a:pt x="22435" y="232546"/>
                  </a:lnTo>
                  <a:lnTo>
                    <a:pt x="16480" y="293780"/>
                  </a:lnTo>
                  <a:lnTo>
                    <a:pt x="8321" y="3245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3937552" y="3755506"/>
              <a:ext cx="164726" cy="172030"/>
            </a:xfrm>
            <a:custGeom>
              <a:avLst/>
              <a:gdLst/>
              <a:ahLst/>
              <a:cxnLst/>
              <a:rect l="0" t="0" r="0" b="0"/>
              <a:pathLst>
                <a:path w="164726" h="172030">
                  <a:moveTo>
                    <a:pt x="6625" y="172029"/>
                  </a:moveTo>
                  <a:lnTo>
                    <a:pt x="2208" y="115791"/>
                  </a:lnTo>
                  <a:lnTo>
                    <a:pt x="0" y="69457"/>
                  </a:lnTo>
                  <a:lnTo>
                    <a:pt x="6100" y="40552"/>
                  </a:lnTo>
                  <a:lnTo>
                    <a:pt x="14405" y="22987"/>
                  </a:lnTo>
                  <a:lnTo>
                    <a:pt x="29190" y="10867"/>
                  </a:lnTo>
                  <a:lnTo>
                    <a:pt x="48089" y="3322"/>
                  </a:lnTo>
                  <a:lnTo>
                    <a:pt x="78596" y="0"/>
                  </a:lnTo>
                  <a:lnTo>
                    <a:pt x="135987" y="9104"/>
                  </a:lnTo>
                  <a:lnTo>
                    <a:pt x="164725" y="1392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443440" y="3644619"/>
              <a:ext cx="49413" cy="324522"/>
            </a:xfrm>
            <a:custGeom>
              <a:avLst/>
              <a:gdLst/>
              <a:ahLst/>
              <a:cxnLst/>
              <a:rect l="0" t="0" r="0" b="0"/>
              <a:pathLst>
                <a:path w="49413" h="324522">
                  <a:moveTo>
                    <a:pt x="41605" y="0"/>
                  </a:moveTo>
                  <a:lnTo>
                    <a:pt x="44071" y="33741"/>
                  </a:lnTo>
                  <a:lnTo>
                    <a:pt x="49412" y="94767"/>
                  </a:lnTo>
                  <a:lnTo>
                    <a:pt x="48934" y="155582"/>
                  </a:lnTo>
                  <a:lnTo>
                    <a:pt x="43326" y="208624"/>
                  </a:lnTo>
                  <a:lnTo>
                    <a:pt x="37528" y="259201"/>
                  </a:lnTo>
                  <a:lnTo>
                    <a:pt x="25707" y="289141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451761" y="3605166"/>
              <a:ext cx="191385" cy="22812"/>
            </a:xfrm>
            <a:custGeom>
              <a:avLst/>
              <a:gdLst/>
              <a:ahLst/>
              <a:cxnLst/>
              <a:rect l="0" t="0" r="0" b="0"/>
              <a:pathLst>
                <a:path w="191385" h="22812">
                  <a:moveTo>
                    <a:pt x="0" y="22811"/>
                  </a:moveTo>
                  <a:lnTo>
                    <a:pt x="8835" y="13976"/>
                  </a:lnTo>
                  <a:lnTo>
                    <a:pt x="31998" y="4065"/>
                  </a:lnTo>
                  <a:lnTo>
                    <a:pt x="90113" y="0"/>
                  </a:lnTo>
                  <a:lnTo>
                    <a:pt x="147218" y="9591"/>
                  </a:lnTo>
                  <a:lnTo>
                    <a:pt x="191384" y="144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534971" y="3752793"/>
              <a:ext cx="133138" cy="24964"/>
            </a:xfrm>
            <a:custGeom>
              <a:avLst/>
              <a:gdLst/>
              <a:ahLst/>
              <a:cxnLst/>
              <a:rect l="0" t="0" r="0" b="0"/>
              <a:pathLst>
                <a:path w="133138" h="24964">
                  <a:moveTo>
                    <a:pt x="0" y="0"/>
                  </a:moveTo>
                  <a:lnTo>
                    <a:pt x="13253" y="8834"/>
                  </a:lnTo>
                  <a:lnTo>
                    <a:pt x="72800" y="18079"/>
                  </a:lnTo>
                  <a:lnTo>
                    <a:pt x="133137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4623708" y="3776312"/>
              <a:ext cx="99135" cy="159241"/>
            </a:xfrm>
            <a:custGeom>
              <a:avLst/>
              <a:gdLst/>
              <a:ahLst/>
              <a:cxnLst/>
              <a:rect l="0" t="0" r="0" b="0"/>
              <a:pathLst>
                <a:path w="99135" h="159241">
                  <a:moveTo>
                    <a:pt x="36079" y="34728"/>
                  </a:moveTo>
                  <a:lnTo>
                    <a:pt x="4827" y="87769"/>
                  </a:lnTo>
                  <a:lnTo>
                    <a:pt x="0" y="108228"/>
                  </a:lnTo>
                  <a:lnTo>
                    <a:pt x="936" y="129648"/>
                  </a:lnTo>
                  <a:lnTo>
                    <a:pt x="6900" y="146565"/>
                  </a:lnTo>
                  <a:lnTo>
                    <a:pt x="11079" y="153665"/>
                  </a:lnTo>
                  <a:lnTo>
                    <a:pt x="16639" y="157474"/>
                  </a:lnTo>
                  <a:lnTo>
                    <a:pt x="30213" y="159240"/>
                  </a:lnTo>
                  <a:lnTo>
                    <a:pt x="57866" y="150619"/>
                  </a:lnTo>
                  <a:lnTo>
                    <a:pt x="80647" y="136353"/>
                  </a:lnTo>
                  <a:lnTo>
                    <a:pt x="90712" y="118418"/>
                  </a:lnTo>
                  <a:lnTo>
                    <a:pt x="99111" y="82331"/>
                  </a:lnTo>
                  <a:lnTo>
                    <a:pt x="99134" y="44826"/>
                  </a:lnTo>
                  <a:lnTo>
                    <a:pt x="94614" y="22574"/>
                  </a:lnTo>
                  <a:lnTo>
                    <a:pt x="86441" y="3439"/>
                  </a:lnTo>
                  <a:lnTo>
                    <a:pt x="80749" y="0"/>
                  </a:lnTo>
                  <a:lnTo>
                    <a:pt x="74180" y="481"/>
                  </a:lnTo>
                  <a:lnTo>
                    <a:pt x="67027" y="3576"/>
                  </a:lnTo>
                  <a:lnTo>
                    <a:pt x="56614" y="16876"/>
                  </a:lnTo>
                  <a:lnTo>
                    <a:pt x="52543" y="25601"/>
                  </a:lnTo>
                  <a:lnTo>
                    <a:pt x="50485" y="45156"/>
                  </a:lnTo>
                  <a:lnTo>
                    <a:pt x="53576" y="64326"/>
                  </a:lnTo>
                  <a:lnTo>
                    <a:pt x="61114" y="79010"/>
                  </a:lnTo>
                  <a:lnTo>
                    <a:pt x="65713" y="83665"/>
                  </a:lnTo>
                  <a:lnTo>
                    <a:pt x="86005" y="929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780809" y="3798929"/>
              <a:ext cx="403205" cy="225507"/>
            </a:xfrm>
            <a:custGeom>
              <a:avLst/>
              <a:gdLst/>
              <a:ahLst/>
              <a:cxnLst/>
              <a:rect l="0" t="0" r="0" b="0"/>
              <a:pathLst>
                <a:path w="403205" h="225507">
                  <a:moveTo>
                    <a:pt x="20436" y="28753"/>
                  </a:moveTo>
                  <a:lnTo>
                    <a:pt x="3578" y="85915"/>
                  </a:lnTo>
                  <a:lnTo>
                    <a:pt x="0" y="104085"/>
                  </a:lnTo>
                  <a:lnTo>
                    <a:pt x="1491" y="124488"/>
                  </a:lnTo>
                  <a:lnTo>
                    <a:pt x="5033" y="132333"/>
                  </a:lnTo>
                  <a:lnTo>
                    <a:pt x="16364" y="143514"/>
                  </a:lnTo>
                  <a:lnTo>
                    <a:pt x="23269" y="145941"/>
                  </a:lnTo>
                  <a:lnTo>
                    <a:pt x="38337" y="146172"/>
                  </a:lnTo>
                  <a:lnTo>
                    <a:pt x="62414" y="136687"/>
                  </a:lnTo>
                  <a:lnTo>
                    <a:pt x="67838" y="137692"/>
                  </a:lnTo>
                  <a:lnTo>
                    <a:pt x="71453" y="142060"/>
                  </a:lnTo>
                  <a:lnTo>
                    <a:pt x="73863" y="148670"/>
                  </a:lnTo>
                  <a:lnTo>
                    <a:pt x="83938" y="158480"/>
                  </a:lnTo>
                  <a:lnTo>
                    <a:pt x="90507" y="162390"/>
                  </a:lnTo>
                  <a:lnTo>
                    <a:pt x="96736" y="163148"/>
                  </a:lnTo>
                  <a:lnTo>
                    <a:pt x="108588" y="159059"/>
                  </a:lnTo>
                  <a:lnTo>
                    <a:pt x="149590" y="130888"/>
                  </a:lnTo>
                  <a:lnTo>
                    <a:pt x="155540" y="129203"/>
                  </a:lnTo>
                  <a:lnTo>
                    <a:pt x="161356" y="129928"/>
                  </a:lnTo>
                  <a:lnTo>
                    <a:pt x="167083" y="132261"/>
                  </a:lnTo>
                  <a:lnTo>
                    <a:pt x="175911" y="142249"/>
                  </a:lnTo>
                  <a:lnTo>
                    <a:pt x="193530" y="166845"/>
                  </a:lnTo>
                  <a:lnTo>
                    <a:pt x="200551" y="168892"/>
                  </a:lnTo>
                  <a:lnTo>
                    <a:pt x="235927" y="161355"/>
                  </a:lnTo>
                  <a:lnTo>
                    <a:pt x="252120" y="155180"/>
                  </a:lnTo>
                  <a:lnTo>
                    <a:pt x="283399" y="130861"/>
                  </a:lnTo>
                  <a:lnTo>
                    <a:pt x="296002" y="110167"/>
                  </a:lnTo>
                  <a:lnTo>
                    <a:pt x="295678" y="106143"/>
                  </a:lnTo>
                  <a:lnTo>
                    <a:pt x="292689" y="104385"/>
                  </a:lnTo>
                  <a:lnTo>
                    <a:pt x="287922" y="104137"/>
                  </a:lnTo>
                  <a:lnTo>
                    <a:pt x="277695" y="108794"/>
                  </a:lnTo>
                  <a:lnTo>
                    <a:pt x="259076" y="126742"/>
                  </a:lnTo>
                  <a:lnTo>
                    <a:pt x="245766" y="145344"/>
                  </a:lnTo>
                  <a:lnTo>
                    <a:pt x="226507" y="198326"/>
                  </a:lnTo>
                  <a:lnTo>
                    <a:pt x="227159" y="207445"/>
                  </a:lnTo>
                  <a:lnTo>
                    <a:pt x="235279" y="222509"/>
                  </a:lnTo>
                  <a:lnTo>
                    <a:pt x="241328" y="225417"/>
                  </a:lnTo>
                  <a:lnTo>
                    <a:pt x="248134" y="225506"/>
                  </a:lnTo>
                  <a:lnTo>
                    <a:pt x="262168" y="220674"/>
                  </a:lnTo>
                  <a:lnTo>
                    <a:pt x="274570" y="212363"/>
                  </a:lnTo>
                  <a:lnTo>
                    <a:pt x="315972" y="155200"/>
                  </a:lnTo>
                  <a:lnTo>
                    <a:pt x="338813" y="96622"/>
                  </a:lnTo>
                  <a:lnTo>
                    <a:pt x="356000" y="38345"/>
                  </a:lnTo>
                  <a:lnTo>
                    <a:pt x="366212" y="0"/>
                  </a:lnTo>
                  <a:lnTo>
                    <a:pt x="367448" y="2188"/>
                  </a:lnTo>
                  <a:lnTo>
                    <a:pt x="375313" y="56039"/>
                  </a:lnTo>
                  <a:lnTo>
                    <a:pt x="382273" y="118730"/>
                  </a:lnTo>
                  <a:lnTo>
                    <a:pt x="403204" y="170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5218393" y="3773136"/>
              <a:ext cx="229673" cy="259049"/>
            </a:xfrm>
            <a:custGeom>
              <a:avLst/>
              <a:gdLst/>
              <a:ahLst/>
              <a:cxnLst/>
              <a:rect l="0" t="0" r="0" b="0"/>
              <a:pathLst>
                <a:path w="229673" h="259049">
                  <a:moveTo>
                    <a:pt x="65473" y="112793"/>
                  </a:moveTo>
                  <a:lnTo>
                    <a:pt x="25169" y="158028"/>
                  </a:lnTo>
                  <a:lnTo>
                    <a:pt x="1935" y="199494"/>
                  </a:lnTo>
                  <a:lnTo>
                    <a:pt x="0" y="209426"/>
                  </a:lnTo>
                  <a:lnTo>
                    <a:pt x="2781" y="227857"/>
                  </a:lnTo>
                  <a:lnTo>
                    <a:pt x="12647" y="242829"/>
                  </a:lnTo>
                  <a:lnTo>
                    <a:pt x="19161" y="249410"/>
                  </a:lnTo>
                  <a:lnTo>
                    <a:pt x="36261" y="256722"/>
                  </a:lnTo>
                  <a:lnTo>
                    <a:pt x="55263" y="259048"/>
                  </a:lnTo>
                  <a:lnTo>
                    <a:pt x="72955" y="257000"/>
                  </a:lnTo>
                  <a:lnTo>
                    <a:pt x="123646" y="235746"/>
                  </a:lnTo>
                  <a:lnTo>
                    <a:pt x="128293" y="229896"/>
                  </a:lnTo>
                  <a:lnTo>
                    <a:pt x="130992" y="213532"/>
                  </a:lnTo>
                  <a:lnTo>
                    <a:pt x="134368" y="157175"/>
                  </a:lnTo>
                  <a:lnTo>
                    <a:pt x="148013" y="99474"/>
                  </a:lnTo>
                  <a:lnTo>
                    <a:pt x="162796" y="57770"/>
                  </a:lnTo>
                  <a:lnTo>
                    <a:pt x="205372" y="6706"/>
                  </a:lnTo>
                  <a:lnTo>
                    <a:pt x="211439" y="463"/>
                  </a:lnTo>
                  <a:lnTo>
                    <a:pt x="216408" y="0"/>
                  </a:lnTo>
                  <a:lnTo>
                    <a:pt x="220645" y="3389"/>
                  </a:lnTo>
                  <a:lnTo>
                    <a:pt x="224395" y="9346"/>
                  </a:lnTo>
                  <a:lnTo>
                    <a:pt x="229672" y="48653"/>
                  </a:lnTo>
                  <a:lnTo>
                    <a:pt x="222550" y="111652"/>
                  </a:lnTo>
                  <a:lnTo>
                    <a:pt x="203851" y="167192"/>
                  </a:lnTo>
                  <a:lnTo>
                    <a:pt x="182112" y="229063"/>
                  </a:lnTo>
                  <a:lnTo>
                    <a:pt x="179290" y="237459"/>
                  </a:lnTo>
                  <a:lnTo>
                    <a:pt x="179258" y="241208"/>
                  </a:lnTo>
                  <a:lnTo>
                    <a:pt x="181086" y="241857"/>
                  </a:lnTo>
                  <a:lnTo>
                    <a:pt x="184153" y="240441"/>
                  </a:lnTo>
                  <a:lnTo>
                    <a:pt x="190027" y="229006"/>
                  </a:lnTo>
                  <a:lnTo>
                    <a:pt x="205749" y="195948"/>
                  </a:lnTo>
                  <a:lnTo>
                    <a:pt x="208916" y="195042"/>
                  </a:lnTo>
                  <a:lnTo>
                    <a:pt x="211028" y="199061"/>
                  </a:lnTo>
                  <a:lnTo>
                    <a:pt x="212450" y="214005"/>
                  </a:lnTo>
                  <a:lnTo>
                    <a:pt x="210000" y="229892"/>
                  </a:lnTo>
                  <a:lnTo>
                    <a:pt x="210826" y="232464"/>
                  </a:lnTo>
                  <a:lnTo>
                    <a:pt x="213226" y="231406"/>
                  </a:lnTo>
                  <a:lnTo>
                    <a:pt x="223573" y="2209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5508534" y="3902571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5533497" y="3860966"/>
              <a:ext cx="8322" cy="49928"/>
            </a:xfrm>
            <a:custGeom>
              <a:avLst/>
              <a:gdLst/>
              <a:ahLst/>
              <a:cxnLst/>
              <a:rect l="0" t="0" r="0" b="0"/>
              <a:pathLst>
                <a:path w="8322" h="49928">
                  <a:moveTo>
                    <a:pt x="0" y="0"/>
                  </a:moveTo>
                  <a:lnTo>
                    <a:pt x="925" y="24724"/>
                  </a:lnTo>
                  <a:lnTo>
                    <a:pt x="8321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5555666" y="3927535"/>
              <a:ext cx="268777" cy="208027"/>
            </a:xfrm>
            <a:custGeom>
              <a:avLst/>
              <a:gdLst/>
              <a:ahLst/>
              <a:cxnLst/>
              <a:rect l="0" t="0" r="0" b="0"/>
              <a:pathLst>
                <a:path w="268777" h="208027">
                  <a:moveTo>
                    <a:pt x="36078" y="0"/>
                  </a:moveTo>
                  <a:lnTo>
                    <a:pt x="22792" y="15135"/>
                  </a:lnTo>
                  <a:lnTo>
                    <a:pt x="4827" y="51820"/>
                  </a:lnTo>
                  <a:lnTo>
                    <a:pt x="0" y="72957"/>
                  </a:lnTo>
                  <a:lnTo>
                    <a:pt x="936" y="94679"/>
                  </a:lnTo>
                  <a:lnTo>
                    <a:pt x="4329" y="102876"/>
                  </a:lnTo>
                  <a:lnTo>
                    <a:pt x="15496" y="114448"/>
                  </a:lnTo>
                  <a:lnTo>
                    <a:pt x="22357" y="116979"/>
                  </a:lnTo>
                  <a:lnTo>
                    <a:pt x="37376" y="117326"/>
                  </a:lnTo>
                  <a:lnTo>
                    <a:pt x="61426" y="107906"/>
                  </a:lnTo>
                  <a:lnTo>
                    <a:pt x="75389" y="93570"/>
                  </a:lnTo>
                  <a:lnTo>
                    <a:pt x="85910" y="74871"/>
                  </a:lnTo>
                  <a:lnTo>
                    <a:pt x="90585" y="54232"/>
                  </a:lnTo>
                  <a:lnTo>
                    <a:pt x="88800" y="21822"/>
                  </a:lnTo>
                  <a:lnTo>
                    <a:pt x="85095" y="13623"/>
                  </a:lnTo>
                  <a:lnTo>
                    <a:pt x="72175" y="441"/>
                  </a:lnTo>
                  <a:lnTo>
                    <a:pt x="127744" y="19215"/>
                  </a:lnTo>
                  <a:lnTo>
                    <a:pt x="156003" y="34046"/>
                  </a:lnTo>
                  <a:lnTo>
                    <a:pt x="163181" y="39340"/>
                  </a:lnTo>
                  <a:lnTo>
                    <a:pt x="167966" y="46567"/>
                  </a:lnTo>
                  <a:lnTo>
                    <a:pt x="173283" y="64459"/>
                  </a:lnTo>
                  <a:lnTo>
                    <a:pt x="172852" y="72558"/>
                  </a:lnTo>
                  <a:lnTo>
                    <a:pt x="167441" y="86489"/>
                  </a:lnTo>
                  <a:lnTo>
                    <a:pt x="168957" y="91868"/>
                  </a:lnTo>
                  <a:lnTo>
                    <a:pt x="173666" y="96379"/>
                  </a:lnTo>
                  <a:lnTo>
                    <a:pt x="180503" y="100310"/>
                  </a:lnTo>
                  <a:lnTo>
                    <a:pt x="197963" y="102213"/>
                  </a:lnTo>
                  <a:lnTo>
                    <a:pt x="239305" y="100319"/>
                  </a:lnTo>
                  <a:lnTo>
                    <a:pt x="256148" y="104991"/>
                  </a:lnTo>
                  <a:lnTo>
                    <a:pt x="263228" y="108825"/>
                  </a:lnTo>
                  <a:lnTo>
                    <a:pt x="267024" y="116005"/>
                  </a:lnTo>
                  <a:lnTo>
                    <a:pt x="268776" y="136309"/>
                  </a:lnTo>
                  <a:lnTo>
                    <a:pt x="264007" y="153346"/>
                  </a:lnTo>
                  <a:lnTo>
                    <a:pt x="235784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3879626" y="4465814"/>
            <a:ext cx="1770367" cy="533759"/>
            <a:chOff x="3879626" y="4465814"/>
            <a:chExt cx="1770367" cy="533759"/>
          </a:xfrm>
        </p:grpSpPr>
        <p:sp>
          <p:nvSpPr>
            <p:cNvPr id="247" name="Freeform 246"/>
            <p:cNvSpPr/>
            <p:nvPr/>
          </p:nvSpPr>
          <p:spPr>
            <a:xfrm>
              <a:off x="3910893" y="4718034"/>
              <a:ext cx="191385" cy="224670"/>
            </a:xfrm>
            <a:custGeom>
              <a:avLst/>
              <a:gdLst/>
              <a:ahLst/>
              <a:cxnLst/>
              <a:rect l="0" t="0" r="0" b="0"/>
              <a:pathLst>
                <a:path w="191385" h="224670">
                  <a:moveTo>
                    <a:pt x="191384" y="0"/>
                  </a:moveTo>
                  <a:lnTo>
                    <a:pt x="191384" y="17670"/>
                  </a:lnTo>
                  <a:lnTo>
                    <a:pt x="183987" y="33741"/>
                  </a:lnTo>
                  <a:lnTo>
                    <a:pt x="147880" y="74950"/>
                  </a:lnTo>
                  <a:lnTo>
                    <a:pt x="86776" y="134296"/>
                  </a:lnTo>
                  <a:lnTo>
                    <a:pt x="31661" y="197331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3879626" y="4817887"/>
              <a:ext cx="114478" cy="181686"/>
            </a:xfrm>
            <a:custGeom>
              <a:avLst/>
              <a:gdLst/>
              <a:ahLst/>
              <a:cxnLst/>
              <a:rect l="0" t="0" r="0" b="0"/>
              <a:pathLst>
                <a:path w="114478" h="181686">
                  <a:moveTo>
                    <a:pt x="39588" y="0"/>
                  </a:moveTo>
                  <a:lnTo>
                    <a:pt x="20027" y="63098"/>
                  </a:lnTo>
                  <a:lnTo>
                    <a:pt x="1672" y="125537"/>
                  </a:lnTo>
                  <a:lnTo>
                    <a:pt x="0" y="155437"/>
                  </a:lnTo>
                  <a:lnTo>
                    <a:pt x="2886" y="173558"/>
                  </a:lnTo>
                  <a:lnTo>
                    <a:pt x="7723" y="178576"/>
                  </a:lnTo>
                  <a:lnTo>
                    <a:pt x="14646" y="180996"/>
                  </a:lnTo>
                  <a:lnTo>
                    <a:pt x="22960" y="181685"/>
                  </a:lnTo>
                  <a:lnTo>
                    <a:pt x="39594" y="175054"/>
                  </a:lnTo>
                  <a:lnTo>
                    <a:pt x="97835" y="128765"/>
                  </a:lnTo>
                  <a:lnTo>
                    <a:pt x="114477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199255" y="4465814"/>
              <a:ext cx="178073" cy="320612"/>
            </a:xfrm>
            <a:custGeom>
              <a:avLst/>
              <a:gdLst/>
              <a:ahLst/>
              <a:cxnLst/>
              <a:rect l="0" t="0" r="0" b="0"/>
              <a:pathLst>
                <a:path w="178073" h="320612">
                  <a:moveTo>
                    <a:pt x="77764" y="85799"/>
                  </a:moveTo>
                  <a:lnTo>
                    <a:pt x="51039" y="148897"/>
                  </a:lnTo>
                  <a:lnTo>
                    <a:pt x="36292" y="211619"/>
                  </a:lnTo>
                  <a:lnTo>
                    <a:pt x="23232" y="267728"/>
                  </a:lnTo>
                  <a:lnTo>
                    <a:pt x="15589" y="317361"/>
                  </a:lnTo>
                  <a:lnTo>
                    <a:pt x="13200" y="320611"/>
                  </a:lnTo>
                  <a:lnTo>
                    <a:pt x="10682" y="320004"/>
                  </a:lnTo>
                  <a:lnTo>
                    <a:pt x="8080" y="316825"/>
                  </a:lnTo>
                  <a:lnTo>
                    <a:pt x="0" y="294682"/>
                  </a:lnTo>
                  <a:lnTo>
                    <a:pt x="2273" y="239857"/>
                  </a:lnTo>
                  <a:lnTo>
                    <a:pt x="9065" y="186406"/>
                  </a:lnTo>
                  <a:lnTo>
                    <a:pt x="17858" y="133278"/>
                  </a:lnTo>
                  <a:lnTo>
                    <a:pt x="46670" y="70404"/>
                  </a:lnTo>
                  <a:lnTo>
                    <a:pt x="62924" y="38585"/>
                  </a:lnTo>
                  <a:lnTo>
                    <a:pt x="83667" y="14219"/>
                  </a:lnTo>
                  <a:lnTo>
                    <a:pt x="108894" y="1618"/>
                  </a:lnTo>
                  <a:lnTo>
                    <a:pt x="126732" y="0"/>
                  </a:lnTo>
                  <a:lnTo>
                    <a:pt x="142982" y="3287"/>
                  </a:lnTo>
                  <a:lnTo>
                    <a:pt x="162526" y="15534"/>
                  </a:lnTo>
                  <a:lnTo>
                    <a:pt x="174300" y="25601"/>
                  </a:lnTo>
                  <a:lnTo>
                    <a:pt x="177254" y="33648"/>
                  </a:lnTo>
                  <a:lnTo>
                    <a:pt x="178072" y="54916"/>
                  </a:lnTo>
                  <a:lnTo>
                    <a:pt x="168917" y="88463"/>
                  </a:lnTo>
                  <a:lnTo>
                    <a:pt x="150076" y="117407"/>
                  </a:lnTo>
                  <a:lnTo>
                    <a:pt x="106918" y="157281"/>
                  </a:lnTo>
                  <a:lnTo>
                    <a:pt x="103672" y="165813"/>
                  </a:lnTo>
                  <a:lnTo>
                    <a:pt x="102530" y="187621"/>
                  </a:lnTo>
                  <a:lnTo>
                    <a:pt x="121456" y="243342"/>
                  </a:lnTo>
                  <a:lnTo>
                    <a:pt x="138724" y="300942"/>
                  </a:lnTo>
                  <a:lnTo>
                    <a:pt x="142443" y="305041"/>
                  </a:lnTo>
                  <a:lnTo>
                    <a:pt x="146771" y="305926"/>
                  </a:lnTo>
                  <a:lnTo>
                    <a:pt x="151505" y="304666"/>
                  </a:lnTo>
                  <a:lnTo>
                    <a:pt x="155586" y="301052"/>
                  </a:lnTo>
                  <a:lnTo>
                    <a:pt x="162586" y="289641"/>
                  </a:lnTo>
                  <a:lnTo>
                    <a:pt x="169295" y="2605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448034" y="4475128"/>
              <a:ext cx="113122" cy="271343"/>
            </a:xfrm>
            <a:custGeom>
              <a:avLst/>
              <a:gdLst/>
              <a:ahLst/>
              <a:cxnLst/>
              <a:rect l="0" t="0" r="0" b="0"/>
              <a:pathLst>
                <a:path w="113122" h="271343">
                  <a:moveTo>
                    <a:pt x="20369" y="9917"/>
                  </a:moveTo>
                  <a:lnTo>
                    <a:pt x="20369" y="70573"/>
                  </a:lnTo>
                  <a:lnTo>
                    <a:pt x="26955" y="127174"/>
                  </a:lnTo>
                  <a:lnTo>
                    <a:pt x="28347" y="188713"/>
                  </a:lnTo>
                  <a:lnTo>
                    <a:pt x="27698" y="237989"/>
                  </a:lnTo>
                  <a:lnTo>
                    <a:pt x="26179" y="239628"/>
                  </a:lnTo>
                  <a:lnTo>
                    <a:pt x="24243" y="237947"/>
                  </a:lnTo>
                  <a:lnTo>
                    <a:pt x="9127" y="181389"/>
                  </a:lnTo>
                  <a:lnTo>
                    <a:pt x="0" y="124122"/>
                  </a:lnTo>
                  <a:lnTo>
                    <a:pt x="5182" y="64322"/>
                  </a:lnTo>
                  <a:lnTo>
                    <a:pt x="15109" y="20767"/>
                  </a:lnTo>
                  <a:lnTo>
                    <a:pt x="20561" y="13452"/>
                  </a:lnTo>
                  <a:lnTo>
                    <a:pt x="36480" y="2859"/>
                  </a:lnTo>
                  <a:lnTo>
                    <a:pt x="53417" y="0"/>
                  </a:lnTo>
                  <a:lnTo>
                    <a:pt x="70191" y="2736"/>
                  </a:lnTo>
                  <a:lnTo>
                    <a:pt x="94303" y="14672"/>
                  </a:lnTo>
                  <a:lnTo>
                    <a:pt x="107469" y="24666"/>
                  </a:lnTo>
                  <a:lnTo>
                    <a:pt x="109871" y="29920"/>
                  </a:lnTo>
                  <a:lnTo>
                    <a:pt x="109623" y="35271"/>
                  </a:lnTo>
                  <a:lnTo>
                    <a:pt x="107608" y="40689"/>
                  </a:lnTo>
                  <a:lnTo>
                    <a:pt x="91521" y="57147"/>
                  </a:lnTo>
                  <a:lnTo>
                    <a:pt x="69188" y="69317"/>
                  </a:lnTo>
                  <a:lnTo>
                    <a:pt x="64934" y="75405"/>
                  </a:lnTo>
                  <a:lnTo>
                    <a:pt x="62673" y="92031"/>
                  </a:lnTo>
                  <a:lnTo>
                    <a:pt x="71016" y="122183"/>
                  </a:lnTo>
                  <a:lnTo>
                    <a:pt x="109572" y="185008"/>
                  </a:lnTo>
                  <a:lnTo>
                    <a:pt x="113121" y="193213"/>
                  </a:lnTo>
                  <a:lnTo>
                    <a:pt x="112135" y="212191"/>
                  </a:lnTo>
                  <a:lnTo>
                    <a:pt x="109283" y="222429"/>
                  </a:lnTo>
                  <a:lnTo>
                    <a:pt x="104608" y="230180"/>
                  </a:lnTo>
                  <a:lnTo>
                    <a:pt x="92018" y="241257"/>
                  </a:lnTo>
                  <a:lnTo>
                    <a:pt x="64918" y="257108"/>
                  </a:lnTo>
                  <a:lnTo>
                    <a:pt x="5142" y="271342"/>
                  </a:lnTo>
                  <a:lnTo>
                    <a:pt x="972" y="270185"/>
                  </a:lnTo>
                  <a:lnTo>
                    <a:pt x="41" y="266640"/>
                  </a:lnTo>
                  <a:lnTo>
                    <a:pt x="1270" y="261502"/>
                  </a:lnTo>
                  <a:lnTo>
                    <a:pt x="28690" y="2262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4626503" y="4583923"/>
              <a:ext cx="222208" cy="242286"/>
            </a:xfrm>
            <a:custGeom>
              <a:avLst/>
              <a:gdLst/>
              <a:ahLst/>
              <a:cxnLst/>
              <a:rect l="0" t="0" r="0" b="0"/>
              <a:pathLst>
                <a:path w="222208" h="242286">
                  <a:moveTo>
                    <a:pt x="0" y="50901"/>
                  </a:moveTo>
                  <a:lnTo>
                    <a:pt x="13252" y="55318"/>
                  </a:lnTo>
                  <a:lnTo>
                    <a:pt x="19005" y="54770"/>
                  </a:lnTo>
                  <a:lnTo>
                    <a:pt x="30328" y="49231"/>
                  </a:lnTo>
                  <a:lnTo>
                    <a:pt x="92014" y="3633"/>
                  </a:lnTo>
                  <a:lnTo>
                    <a:pt x="99249" y="1822"/>
                  </a:lnTo>
                  <a:lnTo>
                    <a:pt x="105922" y="2464"/>
                  </a:lnTo>
                  <a:lnTo>
                    <a:pt x="112220" y="4741"/>
                  </a:lnTo>
                  <a:lnTo>
                    <a:pt x="114570" y="9957"/>
                  </a:lnTo>
                  <a:lnTo>
                    <a:pt x="112249" y="25615"/>
                  </a:lnTo>
                  <a:lnTo>
                    <a:pt x="93294" y="86940"/>
                  </a:lnTo>
                  <a:lnTo>
                    <a:pt x="76607" y="144621"/>
                  </a:lnTo>
                  <a:lnTo>
                    <a:pt x="68552" y="200599"/>
                  </a:lnTo>
                  <a:lnTo>
                    <a:pt x="70664" y="207097"/>
                  </a:lnTo>
                  <a:lnTo>
                    <a:pt x="74846" y="209581"/>
                  </a:lnTo>
                  <a:lnTo>
                    <a:pt x="80408" y="209388"/>
                  </a:lnTo>
                  <a:lnTo>
                    <a:pt x="85965" y="205560"/>
                  </a:lnTo>
                  <a:lnTo>
                    <a:pt x="101696" y="183429"/>
                  </a:lnTo>
                  <a:lnTo>
                    <a:pt x="127436" y="127415"/>
                  </a:lnTo>
                  <a:lnTo>
                    <a:pt x="146748" y="68538"/>
                  </a:lnTo>
                  <a:lnTo>
                    <a:pt x="156175" y="43799"/>
                  </a:lnTo>
                  <a:lnTo>
                    <a:pt x="180766" y="12595"/>
                  </a:lnTo>
                  <a:lnTo>
                    <a:pt x="201490" y="0"/>
                  </a:lnTo>
                  <a:lnTo>
                    <a:pt x="207367" y="1249"/>
                  </a:lnTo>
                  <a:lnTo>
                    <a:pt x="212209" y="5781"/>
                  </a:lnTo>
                  <a:lnTo>
                    <a:pt x="216362" y="12500"/>
                  </a:lnTo>
                  <a:lnTo>
                    <a:pt x="222207" y="39626"/>
                  </a:lnTo>
                  <a:lnTo>
                    <a:pt x="215293" y="91192"/>
                  </a:lnTo>
                  <a:lnTo>
                    <a:pt x="205044" y="143303"/>
                  </a:lnTo>
                  <a:lnTo>
                    <a:pt x="195041" y="201571"/>
                  </a:lnTo>
                  <a:lnTo>
                    <a:pt x="193009" y="230354"/>
                  </a:lnTo>
                  <a:lnTo>
                    <a:pt x="195241" y="238029"/>
                  </a:lnTo>
                  <a:lnTo>
                    <a:pt x="199503" y="241297"/>
                  </a:lnTo>
                  <a:lnTo>
                    <a:pt x="216347" y="242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4902839" y="4618182"/>
              <a:ext cx="103280" cy="222279"/>
            </a:xfrm>
            <a:custGeom>
              <a:avLst/>
              <a:gdLst/>
              <a:ahLst/>
              <a:cxnLst/>
              <a:rect l="0" t="0" r="0" b="0"/>
              <a:pathLst>
                <a:path w="103280" h="222279">
                  <a:moveTo>
                    <a:pt x="48185" y="0"/>
                  </a:moveTo>
                  <a:lnTo>
                    <a:pt x="28861" y="60848"/>
                  </a:lnTo>
                  <a:lnTo>
                    <a:pt x="7074" y="120923"/>
                  </a:lnTo>
                  <a:lnTo>
                    <a:pt x="0" y="168425"/>
                  </a:lnTo>
                  <a:lnTo>
                    <a:pt x="3192" y="197834"/>
                  </a:lnTo>
                  <a:lnTo>
                    <a:pt x="10005" y="213050"/>
                  </a:lnTo>
                  <a:lnTo>
                    <a:pt x="14410" y="219696"/>
                  </a:lnTo>
                  <a:lnTo>
                    <a:pt x="21046" y="222278"/>
                  </a:lnTo>
                  <a:lnTo>
                    <a:pt x="38280" y="220216"/>
                  </a:lnTo>
                  <a:lnTo>
                    <a:pt x="59941" y="208659"/>
                  </a:lnTo>
                  <a:lnTo>
                    <a:pt x="78069" y="180271"/>
                  </a:lnTo>
                  <a:lnTo>
                    <a:pt x="98912" y="130188"/>
                  </a:lnTo>
                  <a:lnTo>
                    <a:pt x="103279" y="95075"/>
                  </a:lnTo>
                  <a:lnTo>
                    <a:pt x="101025" y="72458"/>
                  </a:lnTo>
                  <a:lnTo>
                    <a:pt x="97280" y="64023"/>
                  </a:lnTo>
                  <a:lnTo>
                    <a:pt x="85722" y="52185"/>
                  </a:lnTo>
                  <a:lnTo>
                    <a:pt x="78757" y="50507"/>
                  </a:lnTo>
                  <a:lnTo>
                    <a:pt x="63622" y="53574"/>
                  </a:lnTo>
                  <a:lnTo>
                    <a:pt x="59401" y="57906"/>
                  </a:lnTo>
                  <a:lnTo>
                    <a:pt x="57511" y="63567"/>
                  </a:lnTo>
                  <a:lnTo>
                    <a:pt x="57176" y="70114"/>
                  </a:lnTo>
                  <a:lnTo>
                    <a:pt x="60651" y="74480"/>
                  </a:lnTo>
                  <a:lnTo>
                    <a:pt x="8979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5041665" y="4634824"/>
              <a:ext cx="143142" cy="170571"/>
            </a:xfrm>
            <a:custGeom>
              <a:avLst/>
              <a:gdLst/>
              <a:ahLst/>
              <a:cxnLst/>
              <a:rect l="0" t="0" r="0" b="0"/>
              <a:pathLst>
                <a:path w="143142" h="170571">
                  <a:moveTo>
                    <a:pt x="84101" y="33284"/>
                  </a:moveTo>
                  <a:lnTo>
                    <a:pt x="69890" y="45646"/>
                  </a:lnTo>
                  <a:lnTo>
                    <a:pt x="37816" y="65240"/>
                  </a:lnTo>
                  <a:lnTo>
                    <a:pt x="14930" y="88119"/>
                  </a:lnTo>
                  <a:lnTo>
                    <a:pt x="3740" y="106040"/>
                  </a:lnTo>
                  <a:lnTo>
                    <a:pt x="0" y="126333"/>
                  </a:lnTo>
                  <a:lnTo>
                    <a:pt x="297" y="136922"/>
                  </a:lnTo>
                  <a:lnTo>
                    <a:pt x="3268" y="145830"/>
                  </a:lnTo>
                  <a:lnTo>
                    <a:pt x="13966" y="160660"/>
                  </a:lnTo>
                  <a:lnTo>
                    <a:pt x="32898" y="168483"/>
                  </a:lnTo>
                  <a:lnTo>
                    <a:pt x="44418" y="170570"/>
                  </a:lnTo>
                  <a:lnTo>
                    <a:pt x="67081" y="165491"/>
                  </a:lnTo>
                  <a:lnTo>
                    <a:pt x="102928" y="144048"/>
                  </a:lnTo>
                  <a:lnTo>
                    <a:pt x="127816" y="120157"/>
                  </a:lnTo>
                  <a:lnTo>
                    <a:pt x="139279" y="102097"/>
                  </a:lnTo>
                  <a:lnTo>
                    <a:pt x="143141" y="84208"/>
                  </a:lnTo>
                  <a:lnTo>
                    <a:pt x="142877" y="75554"/>
                  </a:lnTo>
                  <a:lnTo>
                    <a:pt x="137652" y="61008"/>
                  </a:lnTo>
                  <a:lnTo>
                    <a:pt x="119231" y="36603"/>
                  </a:lnTo>
                  <a:lnTo>
                    <a:pt x="89990" y="19577"/>
                  </a:lnTo>
                  <a:lnTo>
                    <a:pt x="30099" y="3217"/>
                  </a:lnTo>
                  <a:lnTo>
                    <a:pt x="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5292916" y="4651466"/>
              <a:ext cx="107250" cy="281941"/>
            </a:xfrm>
            <a:custGeom>
              <a:avLst/>
              <a:gdLst/>
              <a:ahLst/>
              <a:cxnLst/>
              <a:rect l="0" t="0" r="0" b="0"/>
              <a:pathLst>
                <a:path w="107250" h="281941">
                  <a:moveTo>
                    <a:pt x="49197" y="0"/>
                  </a:moveTo>
                  <a:lnTo>
                    <a:pt x="29637" y="58680"/>
                  </a:lnTo>
                  <a:lnTo>
                    <a:pt x="13126" y="115376"/>
                  </a:lnTo>
                  <a:lnTo>
                    <a:pt x="1734" y="173590"/>
                  </a:lnTo>
                  <a:lnTo>
                    <a:pt x="366" y="189023"/>
                  </a:lnTo>
                  <a:lnTo>
                    <a:pt x="0" y="187961"/>
                  </a:lnTo>
                  <a:lnTo>
                    <a:pt x="519" y="177843"/>
                  </a:lnTo>
                  <a:lnTo>
                    <a:pt x="10895" y="127518"/>
                  </a:lnTo>
                  <a:lnTo>
                    <a:pt x="27283" y="73026"/>
                  </a:lnTo>
                  <a:lnTo>
                    <a:pt x="47738" y="18771"/>
                  </a:lnTo>
                  <a:lnTo>
                    <a:pt x="53772" y="13438"/>
                  </a:lnTo>
                  <a:lnTo>
                    <a:pt x="60568" y="10808"/>
                  </a:lnTo>
                  <a:lnTo>
                    <a:pt x="67872" y="9979"/>
                  </a:lnTo>
                  <a:lnTo>
                    <a:pt x="74591" y="14049"/>
                  </a:lnTo>
                  <a:lnTo>
                    <a:pt x="91957" y="40015"/>
                  </a:lnTo>
                  <a:lnTo>
                    <a:pt x="99945" y="57541"/>
                  </a:lnTo>
                  <a:lnTo>
                    <a:pt x="105963" y="115191"/>
                  </a:lnTo>
                  <a:lnTo>
                    <a:pt x="107249" y="176613"/>
                  </a:lnTo>
                  <a:lnTo>
                    <a:pt x="105556" y="239797"/>
                  </a:lnTo>
                  <a:lnTo>
                    <a:pt x="98592" y="269915"/>
                  </a:lnTo>
                  <a:lnTo>
                    <a:pt x="93222" y="277947"/>
                  </a:lnTo>
                  <a:lnTo>
                    <a:pt x="86868" y="281453"/>
                  </a:lnTo>
                  <a:lnTo>
                    <a:pt x="79858" y="281940"/>
                  </a:lnTo>
                  <a:lnTo>
                    <a:pt x="75185" y="280416"/>
                  </a:lnTo>
                  <a:lnTo>
                    <a:pt x="72070" y="277551"/>
                  </a:lnTo>
                  <a:lnTo>
                    <a:pt x="65839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5325471" y="4709713"/>
              <a:ext cx="124817" cy="79818"/>
            </a:xfrm>
            <a:custGeom>
              <a:avLst/>
              <a:gdLst/>
              <a:ahLst/>
              <a:cxnLst/>
              <a:rect l="0" t="0" r="0" b="0"/>
              <a:pathLst>
                <a:path w="124817" h="79818">
                  <a:moveTo>
                    <a:pt x="0" y="0"/>
                  </a:moveTo>
                  <a:lnTo>
                    <a:pt x="15999" y="34746"/>
                  </a:lnTo>
                  <a:lnTo>
                    <a:pt x="31142" y="54263"/>
                  </a:lnTo>
                  <a:lnTo>
                    <a:pt x="56174" y="71757"/>
                  </a:lnTo>
                  <a:lnTo>
                    <a:pt x="91431" y="79817"/>
                  </a:lnTo>
                  <a:lnTo>
                    <a:pt x="107821" y="79237"/>
                  </a:lnTo>
                  <a:lnTo>
                    <a:pt x="124816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5500213" y="4693071"/>
              <a:ext cx="14041" cy="224669"/>
            </a:xfrm>
            <a:custGeom>
              <a:avLst/>
              <a:gdLst/>
              <a:ahLst/>
              <a:cxnLst/>
              <a:rect l="0" t="0" r="0" b="0"/>
              <a:pathLst>
                <a:path w="14041" h="224669">
                  <a:moveTo>
                    <a:pt x="8321" y="0"/>
                  </a:moveTo>
                  <a:lnTo>
                    <a:pt x="14040" y="22704"/>
                  </a:lnTo>
                  <a:lnTo>
                    <a:pt x="13662" y="75265"/>
                  </a:lnTo>
                  <a:lnTo>
                    <a:pt x="9376" y="130438"/>
                  </a:lnTo>
                  <a:lnTo>
                    <a:pt x="1874" y="190663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5566781" y="4709713"/>
              <a:ext cx="38475" cy="232991"/>
            </a:xfrm>
            <a:custGeom>
              <a:avLst/>
              <a:gdLst/>
              <a:ahLst/>
              <a:cxnLst/>
              <a:rect l="0" t="0" r="0" b="0"/>
              <a:pathLst>
                <a:path w="38475" h="232991">
                  <a:moveTo>
                    <a:pt x="24963" y="0"/>
                  </a:moveTo>
                  <a:lnTo>
                    <a:pt x="38232" y="57697"/>
                  </a:lnTo>
                  <a:lnTo>
                    <a:pt x="38474" y="104230"/>
                  </a:lnTo>
                  <a:lnTo>
                    <a:pt x="24689" y="166806"/>
                  </a:lnTo>
                  <a:lnTo>
                    <a:pt x="11059" y="218247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5500213" y="4767961"/>
              <a:ext cx="149780" cy="74890"/>
            </a:xfrm>
            <a:custGeom>
              <a:avLst/>
              <a:gdLst/>
              <a:ahLst/>
              <a:cxnLst/>
              <a:rect l="0" t="0" r="0" b="0"/>
              <a:pathLst>
                <a:path w="149780" h="74890">
                  <a:moveTo>
                    <a:pt x="0" y="0"/>
                  </a:moveTo>
                  <a:lnTo>
                    <a:pt x="34745" y="30328"/>
                  </a:lnTo>
                  <a:lnTo>
                    <a:pt x="90719" y="51637"/>
                  </a:lnTo>
                  <a:lnTo>
                    <a:pt x="149779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5800098" y="4626503"/>
            <a:ext cx="1609465" cy="1198232"/>
            <a:chOff x="5800098" y="4626503"/>
            <a:chExt cx="1609465" cy="1198232"/>
          </a:xfrm>
        </p:grpSpPr>
        <p:sp>
          <p:nvSpPr>
            <p:cNvPr id="260" name="Freeform 259"/>
            <p:cNvSpPr/>
            <p:nvPr/>
          </p:nvSpPr>
          <p:spPr>
            <a:xfrm>
              <a:off x="5800098" y="4643145"/>
              <a:ext cx="99526" cy="524227"/>
            </a:xfrm>
            <a:custGeom>
              <a:avLst/>
              <a:gdLst/>
              <a:ahLst/>
              <a:cxnLst/>
              <a:rect l="0" t="0" r="0" b="0"/>
              <a:pathLst>
                <a:path w="99526" h="524227">
                  <a:moveTo>
                    <a:pt x="99525" y="0"/>
                  </a:moveTo>
                  <a:lnTo>
                    <a:pt x="57658" y="58680"/>
                  </a:lnTo>
                  <a:lnTo>
                    <a:pt x="28328" y="117444"/>
                  </a:lnTo>
                  <a:lnTo>
                    <a:pt x="10848" y="180616"/>
                  </a:lnTo>
                  <a:lnTo>
                    <a:pt x="1327" y="235806"/>
                  </a:lnTo>
                  <a:lnTo>
                    <a:pt x="0" y="286793"/>
                  </a:lnTo>
                  <a:lnTo>
                    <a:pt x="2203" y="341381"/>
                  </a:lnTo>
                  <a:lnTo>
                    <a:pt x="13874" y="403891"/>
                  </a:lnTo>
                  <a:lnTo>
                    <a:pt x="27166" y="446661"/>
                  </a:lnTo>
                  <a:lnTo>
                    <a:pt x="60869" y="507427"/>
                  </a:lnTo>
                  <a:lnTo>
                    <a:pt x="74562" y="5242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5924586" y="4819822"/>
              <a:ext cx="149780" cy="115845"/>
            </a:xfrm>
            <a:custGeom>
              <a:avLst/>
              <a:gdLst/>
              <a:ahLst/>
              <a:cxnLst/>
              <a:rect l="0" t="0" r="0" b="0"/>
              <a:pathLst>
                <a:path w="149780" h="115845">
                  <a:moveTo>
                    <a:pt x="0" y="81275"/>
                  </a:moveTo>
                  <a:lnTo>
                    <a:pt x="15999" y="46530"/>
                  </a:lnTo>
                  <a:lnTo>
                    <a:pt x="37404" y="15343"/>
                  </a:lnTo>
                  <a:lnTo>
                    <a:pt x="51757" y="2354"/>
                  </a:lnTo>
                  <a:lnTo>
                    <a:pt x="58543" y="0"/>
                  </a:lnTo>
                  <a:lnTo>
                    <a:pt x="64917" y="279"/>
                  </a:lnTo>
                  <a:lnTo>
                    <a:pt x="71014" y="2315"/>
                  </a:lnTo>
                  <a:lnTo>
                    <a:pt x="75080" y="7370"/>
                  </a:lnTo>
                  <a:lnTo>
                    <a:pt x="79597" y="22849"/>
                  </a:lnTo>
                  <a:lnTo>
                    <a:pt x="87311" y="80103"/>
                  </a:lnTo>
                  <a:lnTo>
                    <a:pt x="99116" y="101474"/>
                  </a:lnTo>
                  <a:lnTo>
                    <a:pt x="111544" y="111209"/>
                  </a:lnTo>
                  <a:lnTo>
                    <a:pt x="118742" y="115100"/>
                  </a:lnTo>
                  <a:lnTo>
                    <a:pt x="125390" y="115844"/>
                  </a:lnTo>
                  <a:lnTo>
                    <a:pt x="149779" y="1062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5966192" y="4626503"/>
              <a:ext cx="122821" cy="133138"/>
            </a:xfrm>
            <a:custGeom>
              <a:avLst/>
              <a:gdLst/>
              <a:ahLst/>
              <a:cxnLst/>
              <a:rect l="0" t="0" r="0" b="0"/>
              <a:pathLst>
                <a:path w="122821" h="133138">
                  <a:moveTo>
                    <a:pt x="16642" y="0"/>
                  </a:moveTo>
                  <a:lnTo>
                    <a:pt x="75322" y="39120"/>
                  </a:lnTo>
                  <a:lnTo>
                    <a:pt x="114086" y="69072"/>
                  </a:lnTo>
                  <a:lnTo>
                    <a:pt x="120436" y="76558"/>
                  </a:lnTo>
                  <a:lnTo>
                    <a:pt x="122820" y="83399"/>
                  </a:lnTo>
                  <a:lnTo>
                    <a:pt x="122561" y="89808"/>
                  </a:lnTo>
                  <a:lnTo>
                    <a:pt x="120539" y="95930"/>
                  </a:lnTo>
                  <a:lnTo>
                    <a:pt x="116417" y="100936"/>
                  </a:lnTo>
                  <a:lnTo>
                    <a:pt x="104441" y="108963"/>
                  </a:lnTo>
                  <a:lnTo>
                    <a:pt x="77687" y="114263"/>
                  </a:lnTo>
                  <a:lnTo>
                    <a:pt x="24600" y="116201"/>
                  </a:lnTo>
                  <a:lnTo>
                    <a:pt x="13626" y="116299"/>
                  </a:lnTo>
                  <a:lnTo>
                    <a:pt x="7235" y="118213"/>
                  </a:lnTo>
                  <a:lnTo>
                    <a:pt x="3899" y="121339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6132612" y="4721033"/>
              <a:ext cx="74891" cy="161104"/>
            </a:xfrm>
            <a:custGeom>
              <a:avLst/>
              <a:gdLst/>
              <a:ahLst/>
              <a:cxnLst/>
              <a:rect l="0" t="0" r="0" b="0"/>
              <a:pathLst>
                <a:path w="74891" h="161104">
                  <a:moveTo>
                    <a:pt x="0" y="30286"/>
                  </a:moveTo>
                  <a:lnTo>
                    <a:pt x="27581" y="7122"/>
                  </a:lnTo>
                  <a:lnTo>
                    <a:pt x="45235" y="1499"/>
                  </a:lnTo>
                  <a:lnTo>
                    <a:pt x="55120" y="0"/>
                  </a:lnTo>
                  <a:lnTo>
                    <a:pt x="60785" y="3624"/>
                  </a:lnTo>
                  <a:lnTo>
                    <a:pt x="63638" y="10662"/>
                  </a:lnTo>
                  <a:lnTo>
                    <a:pt x="64342" y="28960"/>
                  </a:lnTo>
                  <a:lnTo>
                    <a:pt x="52261" y="86739"/>
                  </a:lnTo>
                  <a:lnTo>
                    <a:pt x="38774" y="136945"/>
                  </a:lnTo>
                  <a:lnTo>
                    <a:pt x="38793" y="144846"/>
                  </a:lnTo>
                  <a:lnTo>
                    <a:pt x="43746" y="158556"/>
                  </a:lnTo>
                  <a:lnTo>
                    <a:pt x="47655" y="161103"/>
                  </a:lnTo>
                  <a:lnTo>
                    <a:pt x="52110" y="160952"/>
                  </a:lnTo>
                  <a:lnTo>
                    <a:pt x="56930" y="159001"/>
                  </a:lnTo>
                  <a:lnTo>
                    <a:pt x="64750" y="151904"/>
                  </a:lnTo>
                  <a:lnTo>
                    <a:pt x="74890" y="1384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6209204" y="4759587"/>
              <a:ext cx="92065" cy="189908"/>
            </a:xfrm>
            <a:custGeom>
              <a:avLst/>
              <a:gdLst/>
              <a:ahLst/>
              <a:cxnLst/>
              <a:rect l="0" t="0" r="0" b="0"/>
              <a:pathLst>
                <a:path w="92065" h="189908">
                  <a:moveTo>
                    <a:pt x="31582" y="33337"/>
                  </a:moveTo>
                  <a:lnTo>
                    <a:pt x="9839" y="95828"/>
                  </a:lnTo>
                  <a:lnTo>
                    <a:pt x="0" y="152433"/>
                  </a:lnTo>
                  <a:lnTo>
                    <a:pt x="3986" y="172253"/>
                  </a:lnTo>
                  <a:lnTo>
                    <a:pt x="7637" y="181421"/>
                  </a:lnTo>
                  <a:lnTo>
                    <a:pt x="13770" y="186609"/>
                  </a:lnTo>
                  <a:lnTo>
                    <a:pt x="21556" y="189143"/>
                  </a:lnTo>
                  <a:lnTo>
                    <a:pt x="30446" y="189907"/>
                  </a:lnTo>
                  <a:lnTo>
                    <a:pt x="38221" y="186719"/>
                  </a:lnTo>
                  <a:lnTo>
                    <a:pt x="51791" y="173314"/>
                  </a:lnTo>
                  <a:lnTo>
                    <a:pt x="82465" y="117574"/>
                  </a:lnTo>
                  <a:lnTo>
                    <a:pt x="92064" y="87471"/>
                  </a:lnTo>
                  <a:lnTo>
                    <a:pt x="91930" y="50712"/>
                  </a:lnTo>
                  <a:lnTo>
                    <a:pt x="81617" y="19378"/>
                  </a:lnTo>
                  <a:lnTo>
                    <a:pt x="69538" y="6176"/>
                  </a:lnTo>
                  <a:lnTo>
                    <a:pt x="62433" y="1361"/>
                  </a:lnTo>
                  <a:lnTo>
                    <a:pt x="56772" y="0"/>
                  </a:lnTo>
                  <a:lnTo>
                    <a:pt x="52074" y="943"/>
                  </a:lnTo>
                  <a:lnTo>
                    <a:pt x="39903" y="83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6348960" y="4926061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6362904" y="4810658"/>
              <a:ext cx="117395" cy="167127"/>
            </a:xfrm>
            <a:custGeom>
              <a:avLst/>
              <a:gdLst/>
              <a:ahLst/>
              <a:cxnLst/>
              <a:rect l="0" t="0" r="0" b="0"/>
              <a:pathLst>
                <a:path w="117395" h="167127">
                  <a:moveTo>
                    <a:pt x="52624" y="32192"/>
                  </a:moveTo>
                  <a:lnTo>
                    <a:pt x="8977" y="77688"/>
                  </a:lnTo>
                  <a:lnTo>
                    <a:pt x="1482" y="92169"/>
                  </a:lnTo>
                  <a:lnTo>
                    <a:pt x="0" y="110316"/>
                  </a:lnTo>
                  <a:lnTo>
                    <a:pt x="3348" y="129784"/>
                  </a:lnTo>
                  <a:lnTo>
                    <a:pt x="11000" y="147682"/>
                  </a:lnTo>
                  <a:lnTo>
                    <a:pt x="23030" y="159951"/>
                  </a:lnTo>
                  <a:lnTo>
                    <a:pt x="30121" y="164517"/>
                  </a:lnTo>
                  <a:lnTo>
                    <a:pt x="45397" y="167126"/>
                  </a:lnTo>
                  <a:lnTo>
                    <a:pt x="53353" y="166527"/>
                  </a:lnTo>
                  <a:lnTo>
                    <a:pt x="67125" y="160930"/>
                  </a:lnTo>
                  <a:lnTo>
                    <a:pt x="91033" y="142271"/>
                  </a:lnTo>
                  <a:lnTo>
                    <a:pt x="103555" y="117405"/>
                  </a:lnTo>
                  <a:lnTo>
                    <a:pt x="116494" y="71596"/>
                  </a:lnTo>
                  <a:lnTo>
                    <a:pt x="117394" y="61235"/>
                  </a:lnTo>
                  <a:lnTo>
                    <a:pt x="113462" y="44792"/>
                  </a:lnTo>
                  <a:lnTo>
                    <a:pt x="95871" y="19169"/>
                  </a:lnTo>
                  <a:lnTo>
                    <a:pt x="80026" y="1932"/>
                  </a:lnTo>
                  <a:lnTo>
                    <a:pt x="74590" y="0"/>
                  </a:lnTo>
                  <a:lnTo>
                    <a:pt x="69117" y="560"/>
                  </a:lnTo>
                  <a:lnTo>
                    <a:pt x="63620" y="2783"/>
                  </a:lnTo>
                  <a:lnTo>
                    <a:pt x="59955" y="8888"/>
                  </a:lnTo>
                  <a:lnTo>
                    <a:pt x="55882" y="27998"/>
                  </a:lnTo>
                  <a:lnTo>
                    <a:pt x="59003" y="44505"/>
                  </a:lnTo>
                  <a:lnTo>
                    <a:pt x="85909" y="904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6462802" y="4827612"/>
              <a:ext cx="121085" cy="159116"/>
            </a:xfrm>
            <a:custGeom>
              <a:avLst/>
              <a:gdLst/>
              <a:ahLst/>
              <a:cxnLst/>
              <a:rect l="0" t="0" r="0" b="0"/>
              <a:pathLst>
                <a:path w="121085" h="159116">
                  <a:moveTo>
                    <a:pt x="60900" y="40201"/>
                  </a:moveTo>
                  <a:lnTo>
                    <a:pt x="41895" y="47769"/>
                  </a:lnTo>
                  <a:lnTo>
                    <a:pt x="13802" y="71343"/>
                  </a:lnTo>
                  <a:lnTo>
                    <a:pt x="1539" y="96375"/>
                  </a:lnTo>
                  <a:lnTo>
                    <a:pt x="0" y="114169"/>
                  </a:lnTo>
                  <a:lnTo>
                    <a:pt x="3323" y="130399"/>
                  </a:lnTo>
                  <a:lnTo>
                    <a:pt x="10964" y="143775"/>
                  </a:lnTo>
                  <a:lnTo>
                    <a:pt x="22989" y="153419"/>
                  </a:lnTo>
                  <a:lnTo>
                    <a:pt x="30078" y="157285"/>
                  </a:lnTo>
                  <a:lnTo>
                    <a:pt x="45352" y="159115"/>
                  </a:lnTo>
                  <a:lnTo>
                    <a:pt x="53308" y="158308"/>
                  </a:lnTo>
                  <a:lnTo>
                    <a:pt x="69545" y="147551"/>
                  </a:lnTo>
                  <a:lnTo>
                    <a:pt x="102569" y="110511"/>
                  </a:lnTo>
                  <a:lnTo>
                    <a:pt x="118653" y="74080"/>
                  </a:lnTo>
                  <a:lnTo>
                    <a:pt x="121084" y="52485"/>
                  </a:lnTo>
                  <a:lnTo>
                    <a:pt x="118159" y="34566"/>
                  </a:lnTo>
                  <a:lnTo>
                    <a:pt x="110695" y="20438"/>
                  </a:lnTo>
                  <a:lnTo>
                    <a:pt x="91679" y="2089"/>
                  </a:lnTo>
                  <a:lnTo>
                    <a:pt x="85118" y="0"/>
                  </a:lnTo>
                  <a:lnTo>
                    <a:pt x="78894" y="456"/>
                  </a:lnTo>
                  <a:lnTo>
                    <a:pt x="72896" y="2610"/>
                  </a:lnTo>
                  <a:lnTo>
                    <a:pt x="67973" y="7744"/>
                  </a:lnTo>
                  <a:lnTo>
                    <a:pt x="60037" y="23311"/>
                  </a:lnTo>
                  <a:lnTo>
                    <a:pt x="53560" y="74183"/>
                  </a:lnTo>
                  <a:lnTo>
                    <a:pt x="52579" y="1067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6571002" y="4867813"/>
              <a:ext cx="105116" cy="139401"/>
            </a:xfrm>
            <a:custGeom>
              <a:avLst/>
              <a:gdLst/>
              <a:ahLst/>
              <a:cxnLst/>
              <a:rect l="0" t="0" r="0" b="0"/>
              <a:pathLst>
                <a:path w="105116" h="139401">
                  <a:moveTo>
                    <a:pt x="77515" y="0"/>
                  </a:moveTo>
                  <a:lnTo>
                    <a:pt x="19655" y="54986"/>
                  </a:lnTo>
                  <a:lnTo>
                    <a:pt x="1572" y="90888"/>
                  </a:lnTo>
                  <a:lnTo>
                    <a:pt x="0" y="107888"/>
                  </a:lnTo>
                  <a:lnTo>
                    <a:pt x="3308" y="123764"/>
                  </a:lnTo>
                  <a:lnTo>
                    <a:pt x="10943" y="136984"/>
                  </a:lnTo>
                  <a:lnTo>
                    <a:pt x="17416" y="139400"/>
                  </a:lnTo>
                  <a:lnTo>
                    <a:pt x="34471" y="137154"/>
                  </a:lnTo>
                  <a:lnTo>
                    <a:pt x="56029" y="125492"/>
                  </a:lnTo>
                  <a:lnTo>
                    <a:pt x="79880" y="91700"/>
                  </a:lnTo>
                  <a:lnTo>
                    <a:pt x="103554" y="42906"/>
                  </a:lnTo>
                  <a:lnTo>
                    <a:pt x="105115" y="25542"/>
                  </a:lnTo>
                  <a:lnTo>
                    <a:pt x="104236" y="17028"/>
                  </a:lnTo>
                  <a:lnTo>
                    <a:pt x="99027" y="12277"/>
                  </a:lnTo>
                  <a:lnTo>
                    <a:pt x="80913" y="9463"/>
                  </a:lnTo>
                  <a:lnTo>
                    <a:pt x="64849" y="13760"/>
                  </a:lnTo>
                  <a:lnTo>
                    <a:pt x="57976" y="17494"/>
                  </a:lnTo>
                  <a:lnTo>
                    <a:pt x="47875" y="31506"/>
                  </a:lnTo>
                  <a:lnTo>
                    <a:pt x="41228" y="50985"/>
                  </a:lnTo>
                  <a:lnTo>
                    <a:pt x="36961" y="93761"/>
                  </a:lnTo>
                  <a:lnTo>
                    <a:pt x="35910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6398527" y="5050876"/>
              <a:ext cx="55302" cy="178979"/>
            </a:xfrm>
            <a:custGeom>
              <a:avLst/>
              <a:gdLst/>
              <a:ahLst/>
              <a:cxnLst/>
              <a:rect l="0" t="0" r="0" b="0"/>
              <a:pathLst>
                <a:path w="55302" h="178979">
                  <a:moveTo>
                    <a:pt x="50286" y="0"/>
                  </a:moveTo>
                  <a:lnTo>
                    <a:pt x="36075" y="12362"/>
                  </a:lnTo>
                  <a:lnTo>
                    <a:pt x="4001" y="31956"/>
                  </a:lnTo>
                  <a:lnTo>
                    <a:pt x="938" y="37946"/>
                  </a:lnTo>
                  <a:lnTo>
                    <a:pt x="0" y="51999"/>
                  </a:lnTo>
                  <a:lnTo>
                    <a:pt x="7596" y="67489"/>
                  </a:lnTo>
                  <a:lnTo>
                    <a:pt x="47449" y="117705"/>
                  </a:lnTo>
                  <a:lnTo>
                    <a:pt x="53648" y="136141"/>
                  </a:lnTo>
                  <a:lnTo>
                    <a:pt x="55301" y="146234"/>
                  </a:lnTo>
                  <a:lnTo>
                    <a:pt x="52206" y="162380"/>
                  </a:lnTo>
                  <a:lnTo>
                    <a:pt x="48792" y="169275"/>
                  </a:lnTo>
                  <a:lnTo>
                    <a:pt x="42818" y="173871"/>
                  </a:lnTo>
                  <a:lnTo>
                    <a:pt x="26318" y="178978"/>
                  </a:lnTo>
                  <a:lnTo>
                    <a:pt x="20439" y="176641"/>
                  </a:lnTo>
                  <a:lnTo>
                    <a:pt x="16519" y="171385"/>
                  </a:lnTo>
                  <a:lnTo>
                    <a:pt x="13906" y="164183"/>
                  </a:lnTo>
                  <a:lnTo>
                    <a:pt x="14938" y="156608"/>
                  </a:lnTo>
                  <a:lnTo>
                    <a:pt x="33643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6507059" y="5084161"/>
              <a:ext cx="8323" cy="16643"/>
            </a:xfrm>
            <a:custGeom>
              <a:avLst/>
              <a:gdLst/>
              <a:ahLst/>
              <a:cxnLst/>
              <a:rect l="0" t="0" r="0" b="0"/>
              <a:pathLst>
                <a:path w="8323" h="16643">
                  <a:moveTo>
                    <a:pt x="0" y="16642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6523702" y="5142408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533180" y="5117445"/>
              <a:ext cx="115338" cy="132348"/>
            </a:xfrm>
            <a:custGeom>
              <a:avLst/>
              <a:gdLst/>
              <a:ahLst/>
              <a:cxnLst/>
              <a:rect l="0" t="0" r="0" b="0"/>
              <a:pathLst>
                <a:path w="115338" h="132348">
                  <a:moveTo>
                    <a:pt x="7164" y="0"/>
                  </a:moveTo>
                  <a:lnTo>
                    <a:pt x="1446" y="56772"/>
                  </a:lnTo>
                  <a:lnTo>
                    <a:pt x="0" y="78240"/>
                  </a:lnTo>
                  <a:lnTo>
                    <a:pt x="1463" y="83595"/>
                  </a:lnTo>
                  <a:lnTo>
                    <a:pt x="4288" y="85316"/>
                  </a:lnTo>
                  <a:lnTo>
                    <a:pt x="8021" y="84614"/>
                  </a:lnTo>
                  <a:lnTo>
                    <a:pt x="11434" y="81373"/>
                  </a:lnTo>
                  <a:lnTo>
                    <a:pt x="30829" y="48589"/>
                  </a:lnTo>
                  <a:lnTo>
                    <a:pt x="35884" y="45336"/>
                  </a:lnTo>
                  <a:lnTo>
                    <a:pt x="41104" y="45017"/>
                  </a:lnTo>
                  <a:lnTo>
                    <a:pt x="46433" y="46653"/>
                  </a:lnTo>
                  <a:lnTo>
                    <a:pt x="49986" y="51443"/>
                  </a:lnTo>
                  <a:lnTo>
                    <a:pt x="53933" y="66626"/>
                  </a:lnTo>
                  <a:lnTo>
                    <a:pt x="52597" y="95241"/>
                  </a:lnTo>
                  <a:lnTo>
                    <a:pt x="55019" y="95853"/>
                  </a:lnTo>
                  <a:lnTo>
                    <a:pt x="58484" y="94412"/>
                  </a:lnTo>
                  <a:lnTo>
                    <a:pt x="72194" y="79133"/>
                  </a:lnTo>
                  <a:lnTo>
                    <a:pt x="77330" y="76794"/>
                  </a:lnTo>
                  <a:lnTo>
                    <a:pt x="82602" y="77083"/>
                  </a:lnTo>
                  <a:lnTo>
                    <a:pt x="87967" y="79126"/>
                  </a:lnTo>
                  <a:lnTo>
                    <a:pt x="91543" y="84186"/>
                  </a:lnTo>
                  <a:lnTo>
                    <a:pt x="102171" y="129179"/>
                  </a:lnTo>
                  <a:lnTo>
                    <a:pt x="104710" y="132347"/>
                  </a:lnTo>
                  <a:lnTo>
                    <a:pt x="107329" y="130761"/>
                  </a:lnTo>
                  <a:lnTo>
                    <a:pt x="112965" y="118256"/>
                  </a:lnTo>
                  <a:lnTo>
                    <a:pt x="115337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6673824" y="5125454"/>
              <a:ext cx="149436" cy="175055"/>
            </a:xfrm>
            <a:custGeom>
              <a:avLst/>
              <a:gdLst/>
              <a:ahLst/>
              <a:cxnLst/>
              <a:rect l="0" t="0" r="0" b="0"/>
              <a:pathLst>
                <a:path w="149436" h="175055">
                  <a:moveTo>
                    <a:pt x="7977" y="50238"/>
                  </a:moveTo>
                  <a:lnTo>
                    <a:pt x="428" y="107010"/>
                  </a:lnTo>
                  <a:lnTo>
                    <a:pt x="0" y="128478"/>
                  </a:lnTo>
                  <a:lnTo>
                    <a:pt x="3583" y="134758"/>
                  </a:lnTo>
                  <a:lnTo>
                    <a:pt x="9671" y="138019"/>
                  </a:lnTo>
                  <a:lnTo>
                    <a:pt x="17427" y="139269"/>
                  </a:lnTo>
                  <a:lnTo>
                    <a:pt x="22599" y="143801"/>
                  </a:lnTo>
                  <a:lnTo>
                    <a:pt x="28344" y="158698"/>
                  </a:lnTo>
                  <a:lnTo>
                    <a:pt x="32650" y="163226"/>
                  </a:lnTo>
                  <a:lnTo>
                    <a:pt x="38294" y="165319"/>
                  </a:lnTo>
                  <a:lnTo>
                    <a:pt x="44830" y="165790"/>
                  </a:lnTo>
                  <a:lnTo>
                    <a:pt x="51038" y="161481"/>
                  </a:lnTo>
                  <a:lnTo>
                    <a:pt x="84337" y="113159"/>
                  </a:lnTo>
                  <a:lnTo>
                    <a:pt x="104079" y="58044"/>
                  </a:lnTo>
                  <a:lnTo>
                    <a:pt x="127233" y="0"/>
                  </a:lnTo>
                  <a:lnTo>
                    <a:pt x="124777" y="13985"/>
                  </a:lnTo>
                  <a:lnTo>
                    <a:pt x="110387" y="72216"/>
                  </a:lnTo>
                  <a:lnTo>
                    <a:pt x="101124" y="120830"/>
                  </a:lnTo>
                  <a:lnTo>
                    <a:pt x="104405" y="157652"/>
                  </a:lnTo>
                  <a:lnTo>
                    <a:pt x="110170" y="165302"/>
                  </a:lnTo>
                  <a:lnTo>
                    <a:pt x="118635" y="169477"/>
                  </a:lnTo>
                  <a:lnTo>
                    <a:pt x="149435" y="1750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6831581" y="5092481"/>
              <a:ext cx="58248" cy="234378"/>
            </a:xfrm>
            <a:custGeom>
              <a:avLst/>
              <a:gdLst/>
              <a:ahLst/>
              <a:cxnLst/>
              <a:rect l="0" t="0" r="0" b="0"/>
              <a:pathLst>
                <a:path w="58248" h="234378">
                  <a:moveTo>
                    <a:pt x="58247" y="0"/>
                  </a:moveTo>
                  <a:lnTo>
                    <a:pt x="34802" y="62093"/>
                  </a:lnTo>
                  <a:lnTo>
                    <a:pt x="26906" y="118898"/>
                  </a:lnTo>
                  <a:lnTo>
                    <a:pt x="18633" y="177798"/>
                  </a:lnTo>
                  <a:lnTo>
                    <a:pt x="17035" y="226402"/>
                  </a:lnTo>
                  <a:lnTo>
                    <a:pt x="15055" y="232297"/>
                  </a:lnTo>
                  <a:lnTo>
                    <a:pt x="11886" y="234377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6823259" y="5238802"/>
              <a:ext cx="108176" cy="86822"/>
            </a:xfrm>
            <a:custGeom>
              <a:avLst/>
              <a:gdLst/>
              <a:ahLst/>
              <a:cxnLst/>
              <a:rect l="0" t="0" r="0" b="0"/>
              <a:pathLst>
                <a:path w="108176" h="86822">
                  <a:moveTo>
                    <a:pt x="0" y="20101"/>
                  </a:moveTo>
                  <a:lnTo>
                    <a:pt x="0" y="2431"/>
                  </a:lnTo>
                  <a:lnTo>
                    <a:pt x="2774" y="0"/>
                  </a:lnTo>
                  <a:lnTo>
                    <a:pt x="7397" y="1153"/>
                  </a:lnTo>
                  <a:lnTo>
                    <a:pt x="58681" y="29904"/>
                  </a:lnTo>
                  <a:lnTo>
                    <a:pt x="75083" y="31238"/>
                  </a:lnTo>
                  <a:lnTo>
                    <a:pt x="83340" y="30299"/>
                  </a:lnTo>
                  <a:lnTo>
                    <a:pt x="87919" y="26899"/>
                  </a:lnTo>
                  <a:lnTo>
                    <a:pt x="90048" y="21859"/>
                  </a:lnTo>
                  <a:lnTo>
                    <a:pt x="90542" y="15725"/>
                  </a:lnTo>
                  <a:lnTo>
                    <a:pt x="87174" y="12561"/>
                  </a:lnTo>
                  <a:lnTo>
                    <a:pt x="73570" y="11510"/>
                  </a:lnTo>
                  <a:lnTo>
                    <a:pt x="49535" y="16117"/>
                  </a:lnTo>
                  <a:lnTo>
                    <a:pt x="45043" y="21143"/>
                  </a:lnTo>
                  <a:lnTo>
                    <a:pt x="42973" y="28192"/>
                  </a:lnTo>
                  <a:lnTo>
                    <a:pt x="42517" y="36590"/>
                  </a:lnTo>
                  <a:lnTo>
                    <a:pt x="44987" y="44037"/>
                  </a:lnTo>
                  <a:lnTo>
                    <a:pt x="55128" y="57243"/>
                  </a:lnTo>
                  <a:lnTo>
                    <a:pt x="71347" y="64345"/>
                  </a:lnTo>
                  <a:lnTo>
                    <a:pt x="80849" y="66239"/>
                  </a:lnTo>
                  <a:lnTo>
                    <a:pt x="86259" y="70275"/>
                  </a:lnTo>
                  <a:lnTo>
                    <a:pt x="88942" y="75740"/>
                  </a:lnTo>
                  <a:lnTo>
                    <a:pt x="89805" y="82157"/>
                  </a:lnTo>
                  <a:lnTo>
                    <a:pt x="92230" y="85510"/>
                  </a:lnTo>
                  <a:lnTo>
                    <a:pt x="95695" y="86821"/>
                  </a:lnTo>
                  <a:lnTo>
                    <a:pt x="108175" y="86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6950732" y="5250581"/>
              <a:ext cx="122160" cy="174743"/>
            </a:xfrm>
            <a:custGeom>
              <a:avLst/>
              <a:gdLst/>
              <a:ahLst/>
              <a:cxnLst/>
              <a:rect l="0" t="0" r="0" b="0"/>
              <a:pathLst>
                <a:path w="122160" h="174743">
                  <a:moveTo>
                    <a:pt x="22307" y="0"/>
                  </a:moveTo>
                  <a:lnTo>
                    <a:pt x="0" y="63098"/>
                  </a:lnTo>
                  <a:lnTo>
                    <a:pt x="1888" y="68878"/>
                  </a:lnTo>
                  <a:lnTo>
                    <a:pt x="5920" y="71806"/>
                  </a:lnTo>
                  <a:lnTo>
                    <a:pt x="17798" y="75369"/>
                  </a:lnTo>
                  <a:lnTo>
                    <a:pt x="32322" y="83116"/>
                  </a:lnTo>
                  <a:lnTo>
                    <a:pt x="37304" y="89619"/>
                  </a:lnTo>
                  <a:lnTo>
                    <a:pt x="50375" y="132702"/>
                  </a:lnTo>
                  <a:lnTo>
                    <a:pt x="53962" y="136546"/>
                  </a:lnTo>
                  <a:lnTo>
                    <a:pt x="58203" y="137259"/>
                  </a:lnTo>
                  <a:lnTo>
                    <a:pt x="62879" y="135885"/>
                  </a:lnTo>
                  <a:lnTo>
                    <a:pt x="82714" y="120699"/>
                  </a:lnTo>
                  <a:lnTo>
                    <a:pt x="106698" y="90719"/>
                  </a:lnTo>
                  <a:lnTo>
                    <a:pt x="114671" y="74528"/>
                  </a:lnTo>
                  <a:lnTo>
                    <a:pt x="114393" y="68177"/>
                  </a:lnTo>
                  <a:lnTo>
                    <a:pt x="111435" y="63018"/>
                  </a:lnTo>
                  <a:lnTo>
                    <a:pt x="106688" y="58654"/>
                  </a:lnTo>
                  <a:lnTo>
                    <a:pt x="101676" y="58519"/>
                  </a:lnTo>
                  <a:lnTo>
                    <a:pt x="96484" y="61202"/>
                  </a:lnTo>
                  <a:lnTo>
                    <a:pt x="91174" y="65765"/>
                  </a:lnTo>
                  <a:lnTo>
                    <a:pt x="79283" y="89855"/>
                  </a:lnTo>
                  <a:lnTo>
                    <a:pt x="77832" y="107429"/>
                  </a:lnTo>
                  <a:lnTo>
                    <a:pt x="81193" y="124485"/>
                  </a:lnTo>
                  <a:lnTo>
                    <a:pt x="93481" y="148756"/>
                  </a:lnTo>
                  <a:lnTo>
                    <a:pt x="107910" y="166221"/>
                  </a:lnTo>
                  <a:lnTo>
                    <a:pt x="122159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114496" y="542532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7087959" y="5374746"/>
              <a:ext cx="76464" cy="59154"/>
            </a:xfrm>
            <a:custGeom>
              <a:avLst/>
              <a:gdLst/>
              <a:ahLst/>
              <a:cxnLst/>
              <a:rect l="0" t="0" r="0" b="0"/>
              <a:pathLst>
                <a:path w="76464" h="59154">
                  <a:moveTo>
                    <a:pt x="51501" y="17293"/>
                  </a:moveTo>
                  <a:lnTo>
                    <a:pt x="47083" y="4042"/>
                  </a:lnTo>
                  <a:lnTo>
                    <a:pt x="43008" y="1062"/>
                  </a:lnTo>
                  <a:lnTo>
                    <a:pt x="37518" y="0"/>
                  </a:lnTo>
                  <a:lnTo>
                    <a:pt x="31085" y="217"/>
                  </a:lnTo>
                  <a:lnTo>
                    <a:pt x="24946" y="3135"/>
                  </a:lnTo>
                  <a:lnTo>
                    <a:pt x="13194" y="13774"/>
                  </a:lnTo>
                  <a:lnTo>
                    <a:pt x="600" y="35358"/>
                  </a:lnTo>
                  <a:lnTo>
                    <a:pt x="0" y="42281"/>
                  </a:lnTo>
                  <a:lnTo>
                    <a:pt x="4265" y="54903"/>
                  </a:lnTo>
                  <a:lnTo>
                    <a:pt x="8916" y="58084"/>
                  </a:lnTo>
                  <a:lnTo>
                    <a:pt x="21479" y="59153"/>
                  </a:lnTo>
                  <a:lnTo>
                    <a:pt x="36308" y="51615"/>
                  </a:lnTo>
                  <a:lnTo>
                    <a:pt x="50296" y="39019"/>
                  </a:lnTo>
                  <a:lnTo>
                    <a:pt x="59595" y="24176"/>
                  </a:lnTo>
                  <a:lnTo>
                    <a:pt x="59670" y="20032"/>
                  </a:lnTo>
                  <a:lnTo>
                    <a:pt x="56947" y="18195"/>
                  </a:lnTo>
                  <a:lnTo>
                    <a:pt x="52357" y="17894"/>
                  </a:lnTo>
                  <a:lnTo>
                    <a:pt x="51147" y="20468"/>
                  </a:lnTo>
                  <a:lnTo>
                    <a:pt x="54734" y="30723"/>
                  </a:lnTo>
                  <a:lnTo>
                    <a:pt x="62491" y="39596"/>
                  </a:lnTo>
                  <a:lnTo>
                    <a:pt x="76463" y="5057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7197706" y="5408681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0" y="0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7200019" y="5400360"/>
              <a:ext cx="42613" cy="91533"/>
            </a:xfrm>
            <a:custGeom>
              <a:avLst/>
              <a:gdLst/>
              <a:ahLst/>
              <a:cxnLst/>
              <a:rect l="0" t="0" r="0" b="0"/>
              <a:pathLst>
                <a:path w="42613" h="91533">
                  <a:moveTo>
                    <a:pt x="14330" y="0"/>
                  </a:moveTo>
                  <a:lnTo>
                    <a:pt x="5495" y="8835"/>
                  </a:lnTo>
                  <a:lnTo>
                    <a:pt x="1157" y="23035"/>
                  </a:lnTo>
                  <a:lnTo>
                    <a:pt x="0" y="31998"/>
                  </a:lnTo>
                  <a:lnTo>
                    <a:pt x="2003" y="38899"/>
                  </a:lnTo>
                  <a:lnTo>
                    <a:pt x="6112" y="44424"/>
                  </a:lnTo>
                  <a:lnTo>
                    <a:pt x="11625" y="49032"/>
                  </a:lnTo>
                  <a:lnTo>
                    <a:pt x="18998" y="51179"/>
                  </a:lnTo>
                  <a:lnTo>
                    <a:pt x="37053" y="51100"/>
                  </a:lnTo>
                  <a:lnTo>
                    <a:pt x="41499" y="52558"/>
                  </a:lnTo>
                  <a:lnTo>
                    <a:pt x="42612" y="55379"/>
                  </a:lnTo>
                  <a:lnTo>
                    <a:pt x="30972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7272596" y="5458608"/>
              <a:ext cx="49928" cy="97127"/>
            </a:xfrm>
            <a:custGeom>
              <a:avLst/>
              <a:gdLst/>
              <a:ahLst/>
              <a:cxnLst/>
              <a:rect l="0" t="0" r="0" b="0"/>
              <a:pathLst>
                <a:path w="49928" h="97127">
                  <a:moveTo>
                    <a:pt x="49927" y="0"/>
                  </a:moveTo>
                  <a:lnTo>
                    <a:pt x="32257" y="4417"/>
                  </a:lnTo>
                  <a:lnTo>
                    <a:pt x="27977" y="8492"/>
                  </a:lnTo>
                  <a:lnTo>
                    <a:pt x="26048" y="13982"/>
                  </a:lnTo>
                  <a:lnTo>
                    <a:pt x="26369" y="27479"/>
                  </a:lnTo>
                  <a:lnTo>
                    <a:pt x="32191" y="71316"/>
                  </a:lnTo>
                  <a:lnTo>
                    <a:pt x="27867" y="87478"/>
                  </a:lnTo>
                  <a:lnTo>
                    <a:pt x="24125" y="94376"/>
                  </a:lnTo>
                  <a:lnTo>
                    <a:pt x="19782" y="97126"/>
                  </a:lnTo>
                  <a:lnTo>
                    <a:pt x="15037" y="97110"/>
                  </a:lnTo>
                  <a:lnTo>
                    <a:pt x="6684" y="93086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7106176" y="5100803"/>
              <a:ext cx="303387" cy="723932"/>
            </a:xfrm>
            <a:custGeom>
              <a:avLst/>
              <a:gdLst/>
              <a:ahLst/>
              <a:cxnLst/>
              <a:rect l="0" t="0" r="0" b="0"/>
              <a:pathLst>
                <a:path w="303387" h="723932">
                  <a:moveTo>
                    <a:pt x="241310" y="0"/>
                  </a:moveTo>
                  <a:lnTo>
                    <a:pt x="260870" y="58680"/>
                  </a:lnTo>
                  <a:lnTo>
                    <a:pt x="277079" y="118013"/>
                  </a:lnTo>
                  <a:lnTo>
                    <a:pt x="292857" y="176685"/>
                  </a:lnTo>
                  <a:lnTo>
                    <a:pt x="297571" y="229661"/>
                  </a:lnTo>
                  <a:lnTo>
                    <a:pt x="303386" y="286347"/>
                  </a:lnTo>
                  <a:lnTo>
                    <a:pt x="302129" y="339714"/>
                  </a:lnTo>
                  <a:lnTo>
                    <a:pt x="295902" y="390660"/>
                  </a:lnTo>
                  <a:lnTo>
                    <a:pt x="283784" y="440888"/>
                  </a:lnTo>
                  <a:lnTo>
                    <a:pt x="256480" y="500915"/>
                  </a:lnTo>
                  <a:lnTo>
                    <a:pt x="221912" y="554823"/>
                  </a:lnTo>
                  <a:lnTo>
                    <a:pt x="167906" y="612630"/>
                  </a:lnTo>
                  <a:lnTo>
                    <a:pt x="115692" y="654827"/>
                  </a:lnTo>
                  <a:lnTo>
                    <a:pt x="60862" y="690145"/>
                  </a:lnTo>
                  <a:lnTo>
                    <a:pt x="0" y="7239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1048452" y="2521278"/>
            <a:ext cx="5864519" cy="1320670"/>
            <a:chOff x="1048452" y="2521278"/>
            <a:chExt cx="5864519" cy="1320670"/>
          </a:xfrm>
        </p:grpSpPr>
        <p:sp>
          <p:nvSpPr>
            <p:cNvPr id="284" name="Freeform 283"/>
            <p:cNvSpPr/>
            <p:nvPr/>
          </p:nvSpPr>
          <p:spPr>
            <a:xfrm>
              <a:off x="1048452" y="2534007"/>
              <a:ext cx="185391" cy="378361"/>
            </a:xfrm>
            <a:custGeom>
              <a:avLst/>
              <a:gdLst/>
              <a:ahLst/>
              <a:cxnLst/>
              <a:rect l="0" t="0" r="0" b="0"/>
              <a:pathLst>
                <a:path w="185391" h="378361">
                  <a:moveTo>
                    <a:pt x="0" y="37197"/>
                  </a:moveTo>
                  <a:lnTo>
                    <a:pt x="14211" y="24835"/>
                  </a:lnTo>
                  <a:lnTo>
                    <a:pt x="50702" y="9658"/>
                  </a:lnTo>
                  <a:lnTo>
                    <a:pt x="111502" y="0"/>
                  </a:lnTo>
                  <a:lnTo>
                    <a:pt x="139979" y="1315"/>
                  </a:lnTo>
                  <a:lnTo>
                    <a:pt x="170400" y="7560"/>
                  </a:lnTo>
                  <a:lnTo>
                    <a:pt x="177395" y="12816"/>
                  </a:lnTo>
                  <a:lnTo>
                    <a:pt x="185167" y="28518"/>
                  </a:lnTo>
                  <a:lnTo>
                    <a:pt x="185390" y="36959"/>
                  </a:lnTo>
                  <a:lnTo>
                    <a:pt x="180707" y="53733"/>
                  </a:lnTo>
                  <a:lnTo>
                    <a:pt x="167675" y="74353"/>
                  </a:lnTo>
                  <a:lnTo>
                    <a:pt x="109143" y="135956"/>
                  </a:lnTo>
                  <a:lnTo>
                    <a:pt x="86176" y="159023"/>
                  </a:lnTo>
                  <a:lnTo>
                    <a:pt x="79906" y="175169"/>
                  </a:lnTo>
                  <a:lnTo>
                    <a:pt x="78234" y="184652"/>
                  </a:lnTo>
                  <a:lnTo>
                    <a:pt x="79892" y="191898"/>
                  </a:lnTo>
                  <a:lnTo>
                    <a:pt x="83772" y="197654"/>
                  </a:lnTo>
                  <a:lnTo>
                    <a:pt x="95479" y="206515"/>
                  </a:lnTo>
                  <a:lnTo>
                    <a:pt x="153837" y="235669"/>
                  </a:lnTo>
                  <a:lnTo>
                    <a:pt x="157107" y="241627"/>
                  </a:lnTo>
                  <a:lnTo>
                    <a:pt x="158275" y="255644"/>
                  </a:lnTo>
                  <a:lnTo>
                    <a:pt x="149317" y="279130"/>
                  </a:lnTo>
                  <a:lnTo>
                    <a:pt x="134952" y="299238"/>
                  </a:lnTo>
                  <a:lnTo>
                    <a:pt x="101170" y="327392"/>
                  </a:lnTo>
                  <a:lnTo>
                    <a:pt x="46613" y="366183"/>
                  </a:lnTo>
                  <a:lnTo>
                    <a:pt x="33284" y="3783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1345435" y="2721131"/>
              <a:ext cx="252207" cy="115511"/>
            </a:xfrm>
            <a:custGeom>
              <a:avLst/>
              <a:gdLst/>
              <a:ahLst/>
              <a:cxnLst/>
              <a:rect l="0" t="0" r="0" b="0"/>
              <a:pathLst>
                <a:path w="252207" h="115511">
                  <a:moveTo>
                    <a:pt x="27538" y="41457"/>
                  </a:moveTo>
                  <a:lnTo>
                    <a:pt x="5795" y="84036"/>
                  </a:lnTo>
                  <a:lnTo>
                    <a:pt x="0" y="100137"/>
                  </a:lnTo>
                  <a:lnTo>
                    <a:pt x="858" y="102767"/>
                  </a:lnTo>
                  <a:lnTo>
                    <a:pt x="4204" y="101746"/>
                  </a:lnTo>
                  <a:lnTo>
                    <a:pt x="14394" y="93215"/>
                  </a:lnTo>
                  <a:lnTo>
                    <a:pt x="64539" y="30365"/>
                  </a:lnTo>
                  <a:lnTo>
                    <a:pt x="86887" y="9201"/>
                  </a:lnTo>
                  <a:lnTo>
                    <a:pt x="102917" y="0"/>
                  </a:lnTo>
                  <a:lnTo>
                    <a:pt x="109226" y="876"/>
                  </a:lnTo>
                  <a:lnTo>
                    <a:pt x="114356" y="5157"/>
                  </a:lnTo>
                  <a:lnTo>
                    <a:pt x="118701" y="11710"/>
                  </a:lnTo>
                  <a:lnTo>
                    <a:pt x="121063" y="28852"/>
                  </a:lnTo>
                  <a:lnTo>
                    <a:pt x="118106" y="48799"/>
                  </a:lnTo>
                  <a:lnTo>
                    <a:pt x="100440" y="98297"/>
                  </a:lnTo>
                  <a:lnTo>
                    <a:pt x="101103" y="102464"/>
                  </a:lnTo>
                  <a:lnTo>
                    <a:pt x="104318" y="103393"/>
                  </a:lnTo>
                  <a:lnTo>
                    <a:pt x="109235" y="102164"/>
                  </a:lnTo>
                  <a:lnTo>
                    <a:pt x="124990" y="91598"/>
                  </a:lnTo>
                  <a:lnTo>
                    <a:pt x="161455" y="61963"/>
                  </a:lnTo>
                  <a:lnTo>
                    <a:pt x="169516" y="57901"/>
                  </a:lnTo>
                  <a:lnTo>
                    <a:pt x="175814" y="57967"/>
                  </a:lnTo>
                  <a:lnTo>
                    <a:pt x="180938" y="60785"/>
                  </a:lnTo>
                  <a:lnTo>
                    <a:pt x="185278" y="65437"/>
                  </a:lnTo>
                  <a:lnTo>
                    <a:pt x="187247" y="71312"/>
                  </a:lnTo>
                  <a:lnTo>
                    <a:pt x="186970" y="85236"/>
                  </a:lnTo>
                  <a:lnTo>
                    <a:pt x="181615" y="108670"/>
                  </a:lnTo>
                  <a:lnTo>
                    <a:pt x="184805" y="113078"/>
                  </a:lnTo>
                  <a:lnTo>
                    <a:pt x="191555" y="115092"/>
                  </a:lnTo>
                  <a:lnTo>
                    <a:pt x="200677" y="115510"/>
                  </a:lnTo>
                  <a:lnTo>
                    <a:pt x="215744" y="111044"/>
                  </a:lnTo>
                  <a:lnTo>
                    <a:pt x="252206" y="830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1591205" y="2729304"/>
              <a:ext cx="222785" cy="79811"/>
            </a:xfrm>
            <a:custGeom>
              <a:avLst/>
              <a:gdLst/>
              <a:ahLst/>
              <a:cxnLst/>
              <a:rect l="0" t="0" r="0" b="0"/>
              <a:pathLst>
                <a:path w="222785" h="79811">
                  <a:moveTo>
                    <a:pt x="48041" y="0"/>
                  </a:moveTo>
                  <a:lnTo>
                    <a:pt x="17714" y="23163"/>
                  </a:lnTo>
                  <a:lnTo>
                    <a:pt x="943" y="43537"/>
                  </a:lnTo>
                  <a:lnTo>
                    <a:pt x="0" y="49365"/>
                  </a:lnTo>
                  <a:lnTo>
                    <a:pt x="2146" y="54175"/>
                  </a:lnTo>
                  <a:lnTo>
                    <a:pt x="6350" y="58306"/>
                  </a:lnTo>
                  <a:lnTo>
                    <a:pt x="11926" y="60135"/>
                  </a:lnTo>
                  <a:lnTo>
                    <a:pt x="25518" y="59703"/>
                  </a:lnTo>
                  <a:lnTo>
                    <a:pt x="38339" y="53963"/>
                  </a:lnTo>
                  <a:lnTo>
                    <a:pt x="66055" y="35212"/>
                  </a:lnTo>
                  <a:lnTo>
                    <a:pt x="81935" y="31983"/>
                  </a:lnTo>
                  <a:lnTo>
                    <a:pt x="90053" y="32417"/>
                  </a:lnTo>
                  <a:lnTo>
                    <a:pt x="104004" y="37830"/>
                  </a:lnTo>
                  <a:lnTo>
                    <a:pt x="110313" y="41862"/>
                  </a:lnTo>
                  <a:lnTo>
                    <a:pt x="119788" y="53739"/>
                  </a:lnTo>
                  <a:lnTo>
                    <a:pt x="123610" y="60789"/>
                  </a:lnTo>
                  <a:lnTo>
                    <a:pt x="128931" y="64564"/>
                  </a:lnTo>
                  <a:lnTo>
                    <a:pt x="135252" y="66157"/>
                  </a:lnTo>
                  <a:lnTo>
                    <a:pt x="157400" y="63981"/>
                  </a:lnTo>
                  <a:lnTo>
                    <a:pt x="194151" y="59380"/>
                  </a:lnTo>
                  <a:lnTo>
                    <a:pt x="200921" y="62700"/>
                  </a:lnTo>
                  <a:lnTo>
                    <a:pt x="205435" y="68613"/>
                  </a:lnTo>
                  <a:lnTo>
                    <a:pt x="208444" y="76252"/>
                  </a:lnTo>
                  <a:lnTo>
                    <a:pt x="211375" y="79496"/>
                  </a:lnTo>
                  <a:lnTo>
                    <a:pt x="214253" y="79810"/>
                  </a:lnTo>
                  <a:lnTo>
                    <a:pt x="222784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1865558" y="2554562"/>
              <a:ext cx="89889" cy="241550"/>
            </a:xfrm>
            <a:custGeom>
              <a:avLst/>
              <a:gdLst/>
              <a:ahLst/>
              <a:cxnLst/>
              <a:rect l="0" t="0" r="0" b="0"/>
              <a:pathLst>
                <a:path w="89889" h="241550">
                  <a:moveTo>
                    <a:pt x="73246" y="0"/>
                  </a:moveTo>
                  <a:lnTo>
                    <a:pt x="56388" y="57162"/>
                  </a:lnTo>
                  <a:lnTo>
                    <a:pt x="37176" y="116431"/>
                  </a:lnTo>
                  <a:lnTo>
                    <a:pt x="20545" y="179667"/>
                  </a:lnTo>
                  <a:lnTo>
                    <a:pt x="3904" y="240282"/>
                  </a:lnTo>
                  <a:lnTo>
                    <a:pt x="2055" y="241549"/>
                  </a:lnTo>
                  <a:lnTo>
                    <a:pt x="0" y="230630"/>
                  </a:lnTo>
                  <a:lnTo>
                    <a:pt x="7678" y="202910"/>
                  </a:lnTo>
                  <a:lnTo>
                    <a:pt x="32138" y="160987"/>
                  </a:lnTo>
                  <a:lnTo>
                    <a:pt x="83235" y="98787"/>
                  </a:lnTo>
                  <a:lnTo>
                    <a:pt x="89888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2019580" y="2537920"/>
              <a:ext cx="99337" cy="374448"/>
            </a:xfrm>
            <a:custGeom>
              <a:avLst/>
              <a:gdLst/>
              <a:ahLst/>
              <a:cxnLst/>
              <a:rect l="0" t="0" r="0" b="0"/>
              <a:pathLst>
                <a:path w="99337" h="374448">
                  <a:moveTo>
                    <a:pt x="52361" y="0"/>
                  </a:moveTo>
                  <a:lnTo>
                    <a:pt x="40779" y="57908"/>
                  </a:lnTo>
                  <a:lnTo>
                    <a:pt x="24868" y="113619"/>
                  </a:lnTo>
                  <a:lnTo>
                    <a:pt x="5971" y="170083"/>
                  </a:lnTo>
                  <a:lnTo>
                    <a:pt x="0" y="193319"/>
                  </a:lnTo>
                  <a:lnTo>
                    <a:pt x="1736" y="201920"/>
                  </a:lnTo>
                  <a:lnTo>
                    <a:pt x="6592" y="208578"/>
                  </a:lnTo>
                  <a:lnTo>
                    <a:pt x="13527" y="213941"/>
                  </a:lnTo>
                  <a:lnTo>
                    <a:pt x="21849" y="215668"/>
                  </a:lnTo>
                  <a:lnTo>
                    <a:pt x="72507" y="209398"/>
                  </a:lnTo>
                  <a:lnTo>
                    <a:pt x="80585" y="211714"/>
                  </a:lnTo>
                  <a:lnTo>
                    <a:pt x="86894" y="216032"/>
                  </a:lnTo>
                  <a:lnTo>
                    <a:pt x="92025" y="221684"/>
                  </a:lnTo>
                  <a:lnTo>
                    <a:pt x="97726" y="237827"/>
                  </a:lnTo>
                  <a:lnTo>
                    <a:pt x="99336" y="258253"/>
                  </a:lnTo>
                  <a:lnTo>
                    <a:pt x="94119" y="294818"/>
                  </a:lnTo>
                  <a:lnTo>
                    <a:pt x="79901" y="351999"/>
                  </a:lnTo>
                  <a:lnTo>
                    <a:pt x="77324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2554936" y="2537920"/>
              <a:ext cx="135393" cy="306247"/>
            </a:xfrm>
            <a:custGeom>
              <a:avLst/>
              <a:gdLst/>
              <a:ahLst/>
              <a:cxnLst/>
              <a:rect l="0" t="0" r="0" b="0"/>
              <a:pathLst>
                <a:path w="135393" h="306247">
                  <a:moveTo>
                    <a:pt x="41231" y="0"/>
                  </a:moveTo>
                  <a:lnTo>
                    <a:pt x="35512" y="62491"/>
                  </a:lnTo>
                  <a:lnTo>
                    <a:pt x="28835" y="119096"/>
                  </a:lnTo>
                  <a:lnTo>
                    <a:pt x="17797" y="178657"/>
                  </a:lnTo>
                  <a:lnTo>
                    <a:pt x="11985" y="239767"/>
                  </a:lnTo>
                  <a:lnTo>
                    <a:pt x="6013" y="295884"/>
                  </a:lnTo>
                  <a:lnTo>
                    <a:pt x="3884" y="305430"/>
                  </a:lnTo>
                  <a:lnTo>
                    <a:pt x="2464" y="306246"/>
                  </a:lnTo>
                  <a:lnTo>
                    <a:pt x="0" y="262189"/>
                  </a:lnTo>
                  <a:lnTo>
                    <a:pt x="8727" y="203733"/>
                  </a:lnTo>
                  <a:lnTo>
                    <a:pt x="15690" y="184853"/>
                  </a:lnTo>
                  <a:lnTo>
                    <a:pt x="28030" y="167216"/>
                  </a:lnTo>
                  <a:lnTo>
                    <a:pt x="45226" y="155063"/>
                  </a:lnTo>
                  <a:lnTo>
                    <a:pt x="54989" y="150528"/>
                  </a:lnTo>
                  <a:lnTo>
                    <a:pt x="78164" y="147954"/>
                  </a:lnTo>
                  <a:lnTo>
                    <a:pt x="102025" y="150817"/>
                  </a:lnTo>
                  <a:lnTo>
                    <a:pt x="121875" y="158253"/>
                  </a:lnTo>
                  <a:lnTo>
                    <a:pt x="128278" y="165598"/>
                  </a:lnTo>
                  <a:lnTo>
                    <a:pt x="135392" y="186087"/>
                  </a:lnTo>
                  <a:lnTo>
                    <a:pt x="133316" y="235984"/>
                  </a:lnTo>
                  <a:lnTo>
                    <a:pt x="121473" y="293615"/>
                  </a:lnTo>
                  <a:lnTo>
                    <a:pt x="123387" y="294671"/>
                  </a:lnTo>
                  <a:lnTo>
                    <a:pt x="126512" y="293526"/>
                  </a:lnTo>
                  <a:lnTo>
                    <a:pt x="128596" y="290914"/>
                  </a:lnTo>
                  <a:lnTo>
                    <a:pt x="132762" y="274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2762588" y="2637772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2802978" y="2720983"/>
              <a:ext cx="109390" cy="109513"/>
            </a:xfrm>
            <a:custGeom>
              <a:avLst/>
              <a:gdLst/>
              <a:ahLst/>
              <a:cxnLst/>
              <a:rect l="0" t="0" r="0" b="0"/>
              <a:pathLst>
                <a:path w="109390" h="109513">
                  <a:moveTo>
                    <a:pt x="51142" y="0"/>
                  </a:moveTo>
                  <a:lnTo>
                    <a:pt x="7495" y="59307"/>
                  </a:lnTo>
                  <a:lnTo>
                    <a:pt x="0" y="75360"/>
                  </a:lnTo>
                  <a:lnTo>
                    <a:pt x="405" y="78901"/>
                  </a:lnTo>
                  <a:lnTo>
                    <a:pt x="3449" y="79413"/>
                  </a:lnTo>
                  <a:lnTo>
                    <a:pt x="8252" y="77905"/>
                  </a:lnTo>
                  <a:lnTo>
                    <a:pt x="47342" y="44826"/>
                  </a:lnTo>
                  <a:lnTo>
                    <a:pt x="51382" y="44677"/>
                  </a:lnTo>
                  <a:lnTo>
                    <a:pt x="54076" y="48276"/>
                  </a:lnTo>
                  <a:lnTo>
                    <a:pt x="55871" y="54373"/>
                  </a:lnTo>
                  <a:lnTo>
                    <a:pt x="56400" y="107407"/>
                  </a:lnTo>
                  <a:lnTo>
                    <a:pt x="59270" y="109512"/>
                  </a:lnTo>
                  <a:lnTo>
                    <a:pt x="63033" y="107216"/>
                  </a:lnTo>
                  <a:lnTo>
                    <a:pt x="109389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2939000" y="2521278"/>
              <a:ext cx="156431" cy="252512"/>
            </a:xfrm>
            <a:custGeom>
              <a:avLst/>
              <a:gdLst/>
              <a:ahLst/>
              <a:cxnLst/>
              <a:rect l="0" t="0" r="0" b="0"/>
              <a:pathLst>
                <a:path w="156431" h="252512">
                  <a:moveTo>
                    <a:pt x="48256" y="0"/>
                  </a:moveTo>
                  <a:lnTo>
                    <a:pt x="24812" y="62092"/>
                  </a:lnTo>
                  <a:lnTo>
                    <a:pt x="9625" y="116658"/>
                  </a:lnTo>
                  <a:lnTo>
                    <a:pt x="0" y="176624"/>
                  </a:lnTo>
                  <a:lnTo>
                    <a:pt x="1016" y="230406"/>
                  </a:lnTo>
                  <a:lnTo>
                    <a:pt x="2894" y="239588"/>
                  </a:lnTo>
                  <a:lnTo>
                    <a:pt x="8769" y="245710"/>
                  </a:lnTo>
                  <a:lnTo>
                    <a:pt x="27625" y="252511"/>
                  </a:lnTo>
                  <a:lnTo>
                    <a:pt x="64230" y="251923"/>
                  </a:lnTo>
                  <a:lnTo>
                    <a:pt x="122693" y="234295"/>
                  </a:lnTo>
                  <a:lnTo>
                    <a:pt x="156430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3494840" y="2621130"/>
              <a:ext cx="33286" cy="299559"/>
            </a:xfrm>
            <a:custGeom>
              <a:avLst/>
              <a:gdLst/>
              <a:ahLst/>
              <a:cxnLst/>
              <a:rect l="0" t="0" r="0" b="0"/>
              <a:pathLst>
                <a:path w="33286" h="299559">
                  <a:moveTo>
                    <a:pt x="33285" y="0"/>
                  </a:moveTo>
                  <a:lnTo>
                    <a:pt x="28867" y="50745"/>
                  </a:lnTo>
                  <a:lnTo>
                    <a:pt x="20016" y="109979"/>
                  </a:lnTo>
                  <a:lnTo>
                    <a:pt x="14843" y="167702"/>
                  </a:lnTo>
                  <a:lnTo>
                    <a:pt x="9609" y="219888"/>
                  </a:lnTo>
                  <a:lnTo>
                    <a:pt x="6025" y="276990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3436593" y="2729304"/>
              <a:ext cx="124817" cy="33285"/>
            </a:xfrm>
            <a:custGeom>
              <a:avLst/>
              <a:gdLst/>
              <a:ahLst/>
              <a:cxnLst/>
              <a:rect l="0" t="0" r="0" b="0"/>
              <a:pathLst>
                <a:path w="124817" h="33285">
                  <a:moveTo>
                    <a:pt x="0" y="33284"/>
                  </a:moveTo>
                  <a:lnTo>
                    <a:pt x="8835" y="24449"/>
                  </a:lnTo>
                  <a:lnTo>
                    <a:pt x="48316" y="11541"/>
                  </a:lnTo>
                  <a:lnTo>
                    <a:pt x="95699" y="2553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3836003" y="2590449"/>
              <a:ext cx="135198" cy="366262"/>
            </a:xfrm>
            <a:custGeom>
              <a:avLst/>
              <a:gdLst/>
              <a:ahLst/>
              <a:cxnLst/>
              <a:rect l="0" t="0" r="0" b="0"/>
              <a:pathLst>
                <a:path w="135198" h="366262">
                  <a:moveTo>
                    <a:pt x="0" y="5718"/>
                  </a:moveTo>
                  <a:lnTo>
                    <a:pt x="21779" y="0"/>
                  </a:lnTo>
                  <a:lnTo>
                    <a:pt x="63748" y="377"/>
                  </a:lnTo>
                  <a:lnTo>
                    <a:pt x="81032" y="5193"/>
                  </a:lnTo>
                  <a:lnTo>
                    <a:pt x="109662" y="25818"/>
                  </a:lnTo>
                  <a:lnTo>
                    <a:pt x="123628" y="40539"/>
                  </a:lnTo>
                  <a:lnTo>
                    <a:pt x="132918" y="56327"/>
                  </a:lnTo>
                  <a:lnTo>
                    <a:pt x="135197" y="72590"/>
                  </a:lnTo>
                  <a:lnTo>
                    <a:pt x="134510" y="80810"/>
                  </a:lnTo>
                  <a:lnTo>
                    <a:pt x="121420" y="97340"/>
                  </a:lnTo>
                  <a:lnTo>
                    <a:pt x="60415" y="142253"/>
                  </a:lnTo>
                  <a:lnTo>
                    <a:pt x="29809" y="161716"/>
                  </a:lnTo>
                  <a:lnTo>
                    <a:pt x="22494" y="177368"/>
                  </a:lnTo>
                  <a:lnTo>
                    <a:pt x="20544" y="186720"/>
                  </a:lnTo>
                  <a:lnTo>
                    <a:pt x="25773" y="206973"/>
                  </a:lnTo>
                  <a:lnTo>
                    <a:pt x="44311" y="236701"/>
                  </a:lnTo>
                  <a:lnTo>
                    <a:pt x="75999" y="275254"/>
                  </a:lnTo>
                  <a:lnTo>
                    <a:pt x="84012" y="294090"/>
                  </a:lnTo>
                  <a:lnTo>
                    <a:pt x="84669" y="303366"/>
                  </a:lnTo>
                  <a:lnTo>
                    <a:pt x="80469" y="321069"/>
                  </a:lnTo>
                  <a:lnTo>
                    <a:pt x="74911" y="327824"/>
                  </a:lnTo>
                  <a:lnTo>
                    <a:pt x="16725" y="361322"/>
                  </a:lnTo>
                  <a:lnTo>
                    <a:pt x="3735" y="366243"/>
                  </a:lnTo>
                  <a:lnTo>
                    <a:pt x="1566" y="366261"/>
                  </a:lnTo>
                  <a:lnTo>
                    <a:pt x="0" y="3635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4074497" y="2820835"/>
              <a:ext cx="468796" cy="153483"/>
            </a:xfrm>
            <a:custGeom>
              <a:avLst/>
              <a:gdLst/>
              <a:ahLst/>
              <a:cxnLst/>
              <a:rect l="0" t="0" r="0" b="0"/>
              <a:pathLst>
                <a:path w="468796" h="153483">
                  <a:moveTo>
                    <a:pt x="27780" y="0"/>
                  </a:moveTo>
                  <a:lnTo>
                    <a:pt x="8220" y="58681"/>
                  </a:lnTo>
                  <a:lnTo>
                    <a:pt x="0" y="87756"/>
                  </a:lnTo>
                  <a:lnTo>
                    <a:pt x="939" y="92713"/>
                  </a:lnTo>
                  <a:lnTo>
                    <a:pt x="4339" y="94168"/>
                  </a:lnTo>
                  <a:lnTo>
                    <a:pt x="9379" y="93290"/>
                  </a:lnTo>
                  <a:lnTo>
                    <a:pt x="25307" y="83218"/>
                  </a:lnTo>
                  <a:lnTo>
                    <a:pt x="82105" y="35986"/>
                  </a:lnTo>
                  <a:lnTo>
                    <a:pt x="88035" y="34161"/>
                  </a:lnTo>
                  <a:lnTo>
                    <a:pt x="93838" y="34793"/>
                  </a:lnTo>
                  <a:lnTo>
                    <a:pt x="99555" y="37064"/>
                  </a:lnTo>
                  <a:lnTo>
                    <a:pt x="102442" y="41352"/>
                  </a:lnTo>
                  <a:lnTo>
                    <a:pt x="103185" y="53512"/>
                  </a:lnTo>
                  <a:lnTo>
                    <a:pt x="98902" y="82995"/>
                  </a:lnTo>
                  <a:lnTo>
                    <a:pt x="104385" y="95751"/>
                  </a:lnTo>
                  <a:lnTo>
                    <a:pt x="117916" y="105118"/>
                  </a:lnTo>
                  <a:lnTo>
                    <a:pt x="152320" y="118665"/>
                  </a:lnTo>
                  <a:lnTo>
                    <a:pt x="164184" y="129479"/>
                  </a:lnTo>
                  <a:lnTo>
                    <a:pt x="168642" y="136246"/>
                  </a:lnTo>
                  <a:lnTo>
                    <a:pt x="174388" y="138908"/>
                  </a:lnTo>
                  <a:lnTo>
                    <a:pt x="180992" y="138833"/>
                  </a:lnTo>
                  <a:lnTo>
                    <a:pt x="188169" y="136935"/>
                  </a:lnTo>
                  <a:lnTo>
                    <a:pt x="201073" y="127428"/>
                  </a:lnTo>
                  <a:lnTo>
                    <a:pt x="234862" y="85061"/>
                  </a:lnTo>
                  <a:lnTo>
                    <a:pt x="244016" y="67391"/>
                  </a:lnTo>
                  <a:lnTo>
                    <a:pt x="244053" y="62494"/>
                  </a:lnTo>
                  <a:lnTo>
                    <a:pt x="241304" y="60154"/>
                  </a:lnTo>
                  <a:lnTo>
                    <a:pt x="236698" y="59519"/>
                  </a:lnTo>
                  <a:lnTo>
                    <a:pt x="226649" y="63744"/>
                  </a:lnTo>
                  <a:lnTo>
                    <a:pt x="221380" y="67459"/>
                  </a:lnTo>
                  <a:lnTo>
                    <a:pt x="220641" y="72710"/>
                  </a:lnTo>
                  <a:lnTo>
                    <a:pt x="227217" y="85940"/>
                  </a:lnTo>
                  <a:lnTo>
                    <a:pt x="233778" y="90578"/>
                  </a:lnTo>
                  <a:lnTo>
                    <a:pt x="250930" y="95730"/>
                  </a:lnTo>
                  <a:lnTo>
                    <a:pt x="302241" y="96744"/>
                  </a:lnTo>
                  <a:lnTo>
                    <a:pt x="327298" y="107767"/>
                  </a:lnTo>
                  <a:lnTo>
                    <a:pt x="370096" y="141639"/>
                  </a:lnTo>
                  <a:lnTo>
                    <a:pt x="426135" y="153482"/>
                  </a:lnTo>
                  <a:lnTo>
                    <a:pt x="443363" y="151117"/>
                  </a:lnTo>
                  <a:lnTo>
                    <a:pt x="451841" y="147897"/>
                  </a:lnTo>
                  <a:lnTo>
                    <a:pt x="457492" y="142977"/>
                  </a:lnTo>
                  <a:lnTo>
                    <a:pt x="468795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4572257" y="2696020"/>
              <a:ext cx="154099" cy="256487"/>
            </a:xfrm>
            <a:custGeom>
              <a:avLst/>
              <a:gdLst/>
              <a:ahLst/>
              <a:cxnLst/>
              <a:rect l="0" t="0" r="0" b="0"/>
              <a:pathLst>
                <a:path w="154099" h="256487">
                  <a:moveTo>
                    <a:pt x="79209" y="0"/>
                  </a:moveTo>
                  <a:lnTo>
                    <a:pt x="78284" y="57696"/>
                  </a:lnTo>
                  <a:lnTo>
                    <a:pt x="67628" y="113865"/>
                  </a:lnTo>
                  <a:lnTo>
                    <a:pt x="56923" y="166415"/>
                  </a:lnTo>
                  <a:lnTo>
                    <a:pt x="46087" y="229655"/>
                  </a:lnTo>
                  <a:lnTo>
                    <a:pt x="41991" y="248150"/>
                  </a:lnTo>
                  <a:lnTo>
                    <a:pt x="37755" y="253266"/>
                  </a:lnTo>
                  <a:lnTo>
                    <a:pt x="32157" y="255753"/>
                  </a:lnTo>
                  <a:lnTo>
                    <a:pt x="25652" y="256486"/>
                  </a:lnTo>
                  <a:lnTo>
                    <a:pt x="19465" y="253277"/>
                  </a:lnTo>
                  <a:lnTo>
                    <a:pt x="7661" y="239848"/>
                  </a:lnTo>
                  <a:lnTo>
                    <a:pt x="1182" y="219087"/>
                  </a:lnTo>
                  <a:lnTo>
                    <a:pt x="0" y="186340"/>
                  </a:lnTo>
                  <a:lnTo>
                    <a:pt x="1440" y="176927"/>
                  </a:lnTo>
                  <a:lnTo>
                    <a:pt x="6098" y="170651"/>
                  </a:lnTo>
                  <a:lnTo>
                    <a:pt x="12901" y="166467"/>
                  </a:lnTo>
                  <a:lnTo>
                    <a:pt x="29399" y="162743"/>
                  </a:lnTo>
                  <a:lnTo>
                    <a:pt x="86787" y="171694"/>
                  </a:lnTo>
                  <a:lnTo>
                    <a:pt x="131009" y="174140"/>
                  </a:lnTo>
                  <a:lnTo>
                    <a:pt x="154098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5025913" y="2862944"/>
              <a:ext cx="149780" cy="138625"/>
            </a:xfrm>
            <a:custGeom>
              <a:avLst/>
              <a:gdLst/>
              <a:ahLst/>
              <a:cxnLst/>
              <a:rect l="0" t="0" r="0" b="0"/>
              <a:pathLst>
                <a:path w="149780" h="138625">
                  <a:moveTo>
                    <a:pt x="0" y="32781"/>
                  </a:moveTo>
                  <a:lnTo>
                    <a:pt x="34745" y="16782"/>
                  </a:lnTo>
                  <a:lnTo>
                    <a:pt x="54263" y="1639"/>
                  </a:lnTo>
                  <a:lnTo>
                    <a:pt x="54666" y="0"/>
                  </a:lnTo>
                  <a:lnTo>
                    <a:pt x="45253" y="3111"/>
                  </a:lnTo>
                  <a:lnTo>
                    <a:pt x="27996" y="15258"/>
                  </a:lnTo>
                  <a:lnTo>
                    <a:pt x="11171" y="34985"/>
                  </a:lnTo>
                  <a:lnTo>
                    <a:pt x="7431" y="55334"/>
                  </a:lnTo>
                  <a:lnTo>
                    <a:pt x="9775" y="77938"/>
                  </a:lnTo>
                  <a:lnTo>
                    <a:pt x="16980" y="97229"/>
                  </a:lnTo>
                  <a:lnTo>
                    <a:pt x="35850" y="119267"/>
                  </a:lnTo>
                  <a:lnTo>
                    <a:pt x="59008" y="133090"/>
                  </a:lnTo>
                  <a:lnTo>
                    <a:pt x="87853" y="138624"/>
                  </a:lnTo>
                  <a:lnTo>
                    <a:pt x="106539" y="132522"/>
                  </a:lnTo>
                  <a:lnTo>
                    <a:pt x="149779" y="1076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5199771" y="2845799"/>
              <a:ext cx="134022" cy="188378"/>
            </a:xfrm>
            <a:custGeom>
              <a:avLst/>
              <a:gdLst/>
              <a:ahLst/>
              <a:cxnLst/>
              <a:rect l="0" t="0" r="0" b="0"/>
              <a:pathLst>
                <a:path w="134022" h="188378">
                  <a:moveTo>
                    <a:pt x="9205" y="0"/>
                  </a:moveTo>
                  <a:lnTo>
                    <a:pt x="15791" y="29620"/>
                  </a:lnTo>
                  <a:lnTo>
                    <a:pt x="26426" y="91940"/>
                  </a:lnTo>
                  <a:lnTo>
                    <a:pt x="39792" y="152777"/>
                  </a:lnTo>
                  <a:lnTo>
                    <a:pt x="45297" y="176383"/>
                  </a:lnTo>
                  <a:lnTo>
                    <a:pt x="43436" y="183232"/>
                  </a:lnTo>
                  <a:lnTo>
                    <a:pt x="38498" y="186874"/>
                  </a:lnTo>
                  <a:lnTo>
                    <a:pt x="31507" y="188377"/>
                  </a:lnTo>
                  <a:lnTo>
                    <a:pt x="25922" y="185681"/>
                  </a:lnTo>
                  <a:lnTo>
                    <a:pt x="2755" y="153627"/>
                  </a:lnTo>
                  <a:lnTo>
                    <a:pt x="282" y="145872"/>
                  </a:lnTo>
                  <a:lnTo>
                    <a:pt x="0" y="127394"/>
                  </a:lnTo>
                  <a:lnTo>
                    <a:pt x="3068" y="120062"/>
                  </a:lnTo>
                  <a:lnTo>
                    <a:pt x="13874" y="109451"/>
                  </a:lnTo>
                  <a:lnTo>
                    <a:pt x="77177" y="66510"/>
                  </a:lnTo>
                  <a:lnTo>
                    <a:pt x="134021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5368716" y="2762588"/>
              <a:ext cx="189745" cy="224104"/>
            </a:xfrm>
            <a:custGeom>
              <a:avLst/>
              <a:gdLst/>
              <a:ahLst/>
              <a:cxnLst/>
              <a:rect l="0" t="0" r="0" b="0"/>
              <a:pathLst>
                <a:path w="189745" h="224104">
                  <a:moveTo>
                    <a:pt x="39965" y="0"/>
                  </a:moveTo>
                  <a:lnTo>
                    <a:pt x="25773" y="55848"/>
                  </a:lnTo>
                  <a:lnTo>
                    <a:pt x="12186" y="108371"/>
                  </a:lnTo>
                  <a:lnTo>
                    <a:pt x="2050" y="160536"/>
                  </a:lnTo>
                  <a:lnTo>
                    <a:pt x="0" y="184454"/>
                  </a:lnTo>
                  <a:lnTo>
                    <a:pt x="1303" y="190462"/>
                  </a:lnTo>
                  <a:lnTo>
                    <a:pt x="4020" y="192619"/>
                  </a:lnTo>
                  <a:lnTo>
                    <a:pt x="7681" y="192207"/>
                  </a:lnTo>
                  <a:lnTo>
                    <a:pt x="21668" y="182793"/>
                  </a:lnTo>
                  <a:lnTo>
                    <a:pt x="37523" y="168293"/>
                  </a:lnTo>
                  <a:lnTo>
                    <a:pt x="38337" y="165820"/>
                  </a:lnTo>
                  <a:lnTo>
                    <a:pt x="36106" y="165096"/>
                  </a:lnTo>
                  <a:lnTo>
                    <a:pt x="31845" y="165537"/>
                  </a:lnTo>
                  <a:lnTo>
                    <a:pt x="30854" y="168606"/>
                  </a:lnTo>
                  <a:lnTo>
                    <a:pt x="34683" y="179411"/>
                  </a:lnTo>
                  <a:lnTo>
                    <a:pt x="40142" y="183402"/>
                  </a:lnTo>
                  <a:lnTo>
                    <a:pt x="95504" y="198251"/>
                  </a:lnTo>
                  <a:lnTo>
                    <a:pt x="128497" y="217156"/>
                  </a:lnTo>
                  <a:lnTo>
                    <a:pt x="135044" y="222434"/>
                  </a:lnTo>
                  <a:lnTo>
                    <a:pt x="141258" y="224103"/>
                  </a:lnTo>
                  <a:lnTo>
                    <a:pt x="147250" y="223367"/>
                  </a:lnTo>
                  <a:lnTo>
                    <a:pt x="153094" y="221027"/>
                  </a:lnTo>
                  <a:lnTo>
                    <a:pt x="162052" y="211031"/>
                  </a:lnTo>
                  <a:lnTo>
                    <a:pt x="189744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5585003" y="2879083"/>
              <a:ext cx="106595" cy="172085"/>
            </a:xfrm>
            <a:custGeom>
              <a:avLst/>
              <a:gdLst/>
              <a:ahLst/>
              <a:cxnLst/>
              <a:rect l="0" t="0" r="0" b="0"/>
              <a:pathLst>
                <a:path w="106595" h="172085">
                  <a:moveTo>
                    <a:pt x="31705" y="0"/>
                  </a:moveTo>
                  <a:lnTo>
                    <a:pt x="22870" y="8835"/>
                  </a:lnTo>
                  <a:lnTo>
                    <a:pt x="12958" y="31998"/>
                  </a:lnTo>
                  <a:lnTo>
                    <a:pt x="13001" y="62283"/>
                  </a:lnTo>
                  <a:lnTo>
                    <a:pt x="22223" y="104725"/>
                  </a:lnTo>
                  <a:lnTo>
                    <a:pt x="41733" y="149325"/>
                  </a:lnTo>
                  <a:lnTo>
                    <a:pt x="41164" y="155948"/>
                  </a:lnTo>
                  <a:lnTo>
                    <a:pt x="38011" y="161288"/>
                  </a:lnTo>
                  <a:lnTo>
                    <a:pt x="33135" y="165772"/>
                  </a:lnTo>
                  <a:lnTo>
                    <a:pt x="17856" y="170755"/>
                  </a:lnTo>
                  <a:lnTo>
                    <a:pt x="8604" y="172084"/>
                  </a:lnTo>
                  <a:lnTo>
                    <a:pt x="3360" y="170196"/>
                  </a:lnTo>
                  <a:lnTo>
                    <a:pt x="789" y="166164"/>
                  </a:lnTo>
                  <a:lnTo>
                    <a:pt x="0" y="160702"/>
                  </a:lnTo>
                  <a:lnTo>
                    <a:pt x="4053" y="147237"/>
                  </a:lnTo>
                  <a:lnTo>
                    <a:pt x="16731" y="126528"/>
                  </a:lnTo>
                  <a:lnTo>
                    <a:pt x="21723" y="120410"/>
                  </a:lnTo>
                  <a:lnTo>
                    <a:pt x="37130" y="111146"/>
                  </a:lnTo>
                  <a:lnTo>
                    <a:pt x="46416" y="107381"/>
                  </a:lnTo>
                  <a:lnTo>
                    <a:pt x="54457" y="106721"/>
                  </a:lnTo>
                  <a:lnTo>
                    <a:pt x="68321" y="110918"/>
                  </a:lnTo>
                  <a:lnTo>
                    <a:pt x="78181" y="121413"/>
                  </a:lnTo>
                  <a:lnTo>
                    <a:pt x="82105" y="128094"/>
                  </a:lnTo>
                  <a:lnTo>
                    <a:pt x="86569" y="130700"/>
                  </a:lnTo>
                  <a:lnTo>
                    <a:pt x="91395" y="130587"/>
                  </a:lnTo>
                  <a:lnTo>
                    <a:pt x="106594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5724881" y="2900298"/>
              <a:ext cx="183064" cy="137097"/>
            </a:xfrm>
            <a:custGeom>
              <a:avLst/>
              <a:gdLst/>
              <a:ahLst/>
              <a:cxnLst/>
              <a:rect l="0" t="0" r="0" b="0"/>
              <a:pathLst>
                <a:path w="183064" h="137097">
                  <a:moveTo>
                    <a:pt x="0" y="37032"/>
                  </a:moveTo>
                  <a:lnTo>
                    <a:pt x="23163" y="2287"/>
                  </a:lnTo>
                  <a:lnTo>
                    <a:pt x="27462" y="0"/>
                  </a:lnTo>
                  <a:lnTo>
                    <a:pt x="31252" y="1250"/>
                  </a:lnTo>
                  <a:lnTo>
                    <a:pt x="37928" y="10034"/>
                  </a:lnTo>
                  <a:lnTo>
                    <a:pt x="62315" y="58243"/>
                  </a:lnTo>
                  <a:lnTo>
                    <a:pt x="63733" y="67814"/>
                  </a:lnTo>
                  <a:lnTo>
                    <a:pt x="60378" y="83381"/>
                  </a:lnTo>
                  <a:lnTo>
                    <a:pt x="43156" y="112859"/>
                  </a:lnTo>
                  <a:lnTo>
                    <a:pt x="41715" y="119943"/>
                  </a:lnTo>
                  <a:lnTo>
                    <a:pt x="42603" y="126515"/>
                  </a:lnTo>
                  <a:lnTo>
                    <a:pt x="45044" y="132745"/>
                  </a:lnTo>
                  <a:lnTo>
                    <a:pt x="51294" y="135974"/>
                  </a:lnTo>
                  <a:lnTo>
                    <a:pt x="70566" y="137096"/>
                  </a:lnTo>
                  <a:lnTo>
                    <a:pt x="87144" y="132048"/>
                  </a:lnTo>
                  <a:lnTo>
                    <a:pt x="94155" y="128113"/>
                  </a:lnTo>
                  <a:lnTo>
                    <a:pt x="97903" y="121791"/>
                  </a:lnTo>
                  <a:lnTo>
                    <a:pt x="99603" y="104905"/>
                  </a:lnTo>
                  <a:lnTo>
                    <a:pt x="96912" y="97998"/>
                  </a:lnTo>
                  <a:lnTo>
                    <a:pt x="86527" y="87859"/>
                  </a:lnTo>
                  <a:lnTo>
                    <a:pt x="84497" y="86634"/>
                  </a:lnTo>
                  <a:lnTo>
                    <a:pt x="84993" y="87666"/>
                  </a:lnTo>
                  <a:lnTo>
                    <a:pt x="87172" y="90204"/>
                  </a:lnTo>
                  <a:lnTo>
                    <a:pt x="112327" y="93775"/>
                  </a:lnTo>
                  <a:lnTo>
                    <a:pt x="153750" y="88339"/>
                  </a:lnTo>
                  <a:lnTo>
                    <a:pt x="183063" y="786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6058115" y="2712662"/>
              <a:ext cx="184307" cy="321304"/>
            </a:xfrm>
            <a:custGeom>
              <a:avLst/>
              <a:gdLst/>
              <a:ahLst/>
              <a:cxnLst/>
              <a:rect l="0" t="0" r="0" b="0"/>
              <a:pathLst>
                <a:path w="184307" h="321304">
                  <a:moveTo>
                    <a:pt x="41213" y="0"/>
                  </a:moveTo>
                  <a:lnTo>
                    <a:pt x="55606" y="59627"/>
                  </a:lnTo>
                  <a:lnTo>
                    <a:pt x="57411" y="116151"/>
                  </a:lnTo>
                  <a:lnTo>
                    <a:pt x="56843" y="169709"/>
                  </a:lnTo>
                  <a:lnTo>
                    <a:pt x="48787" y="220832"/>
                  </a:lnTo>
                  <a:lnTo>
                    <a:pt x="34643" y="281143"/>
                  </a:lnTo>
                  <a:lnTo>
                    <a:pt x="25658" y="302776"/>
                  </a:lnTo>
                  <a:lnTo>
                    <a:pt x="19749" y="309100"/>
                  </a:lnTo>
                  <a:lnTo>
                    <a:pt x="13035" y="312391"/>
                  </a:lnTo>
                  <a:lnTo>
                    <a:pt x="5786" y="313660"/>
                  </a:lnTo>
                  <a:lnTo>
                    <a:pt x="1878" y="311733"/>
                  </a:lnTo>
                  <a:lnTo>
                    <a:pt x="196" y="307675"/>
                  </a:lnTo>
                  <a:lnTo>
                    <a:pt x="0" y="302195"/>
                  </a:lnTo>
                  <a:lnTo>
                    <a:pt x="8559" y="281231"/>
                  </a:lnTo>
                  <a:lnTo>
                    <a:pt x="27224" y="261871"/>
                  </a:lnTo>
                  <a:lnTo>
                    <a:pt x="50321" y="248840"/>
                  </a:lnTo>
                  <a:lnTo>
                    <a:pt x="106694" y="230390"/>
                  </a:lnTo>
                  <a:lnTo>
                    <a:pt x="114453" y="230331"/>
                  </a:lnTo>
                  <a:lnTo>
                    <a:pt x="128005" y="235198"/>
                  </a:lnTo>
                  <a:lnTo>
                    <a:pt x="131434" y="240934"/>
                  </a:lnTo>
                  <a:lnTo>
                    <a:pt x="132778" y="257169"/>
                  </a:lnTo>
                  <a:lnTo>
                    <a:pt x="128337" y="282683"/>
                  </a:lnTo>
                  <a:lnTo>
                    <a:pt x="130731" y="287383"/>
                  </a:lnTo>
                  <a:lnTo>
                    <a:pt x="136026" y="289592"/>
                  </a:lnTo>
                  <a:lnTo>
                    <a:pt x="150845" y="289581"/>
                  </a:lnTo>
                  <a:lnTo>
                    <a:pt x="166678" y="286494"/>
                  </a:lnTo>
                  <a:lnTo>
                    <a:pt x="172933" y="288075"/>
                  </a:lnTo>
                  <a:lnTo>
                    <a:pt x="178029" y="291903"/>
                  </a:lnTo>
                  <a:lnTo>
                    <a:pt x="182350" y="297228"/>
                  </a:lnTo>
                  <a:lnTo>
                    <a:pt x="184306" y="303552"/>
                  </a:lnTo>
                  <a:lnTo>
                    <a:pt x="184014" y="317975"/>
                  </a:lnTo>
                  <a:lnTo>
                    <a:pt x="182642" y="321081"/>
                  </a:lnTo>
                  <a:lnTo>
                    <a:pt x="180803" y="321303"/>
                  </a:lnTo>
                  <a:lnTo>
                    <a:pt x="174350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6315676" y="2854120"/>
              <a:ext cx="66569" cy="83211"/>
            </a:xfrm>
            <a:custGeom>
              <a:avLst/>
              <a:gdLst/>
              <a:ahLst/>
              <a:cxnLst/>
              <a:rect l="0" t="0" r="0" b="0"/>
              <a:pathLst>
                <a:path w="66569" h="83211">
                  <a:moveTo>
                    <a:pt x="0" y="0"/>
                  </a:moveTo>
                  <a:lnTo>
                    <a:pt x="23163" y="27580"/>
                  </a:lnTo>
                  <a:lnTo>
                    <a:pt x="39777" y="57839"/>
                  </a:lnTo>
                  <a:lnTo>
                    <a:pt x="66568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6346043" y="2970614"/>
              <a:ext cx="119413" cy="67658"/>
            </a:xfrm>
            <a:custGeom>
              <a:avLst/>
              <a:gdLst/>
              <a:ahLst/>
              <a:cxnLst/>
              <a:rect l="0" t="0" r="0" b="0"/>
              <a:pathLst>
                <a:path w="119413" h="67658">
                  <a:moveTo>
                    <a:pt x="94448" y="0"/>
                  </a:moveTo>
                  <a:lnTo>
                    <a:pt x="65138" y="27462"/>
                  </a:lnTo>
                  <a:lnTo>
                    <a:pt x="6863" y="58800"/>
                  </a:lnTo>
                  <a:lnTo>
                    <a:pt x="0" y="64163"/>
                  </a:lnTo>
                  <a:lnTo>
                    <a:pt x="48" y="66814"/>
                  </a:lnTo>
                  <a:lnTo>
                    <a:pt x="4703" y="67657"/>
                  </a:lnTo>
                  <a:lnTo>
                    <a:pt x="12428" y="67294"/>
                  </a:lnTo>
                  <a:lnTo>
                    <a:pt x="28409" y="59495"/>
                  </a:lnTo>
                  <a:lnTo>
                    <a:pt x="64932" y="34373"/>
                  </a:lnTo>
                  <a:lnTo>
                    <a:pt x="65525" y="34935"/>
                  </a:lnTo>
                  <a:lnTo>
                    <a:pt x="64072" y="37158"/>
                  </a:lnTo>
                  <a:lnTo>
                    <a:pt x="66443" y="57957"/>
                  </a:lnTo>
                  <a:lnTo>
                    <a:pt x="70231" y="61752"/>
                  </a:lnTo>
                  <a:lnTo>
                    <a:pt x="75529" y="62433"/>
                  </a:lnTo>
                  <a:lnTo>
                    <a:pt x="87889" y="58259"/>
                  </a:lnTo>
                  <a:lnTo>
                    <a:pt x="104319" y="45513"/>
                  </a:lnTo>
                  <a:lnTo>
                    <a:pt x="119412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6557118" y="2779230"/>
              <a:ext cx="174611" cy="366127"/>
            </a:xfrm>
            <a:custGeom>
              <a:avLst/>
              <a:gdLst/>
              <a:ahLst/>
              <a:cxnLst/>
              <a:rect l="0" t="0" r="0" b="0"/>
              <a:pathLst>
                <a:path w="174611" h="366127">
                  <a:moveTo>
                    <a:pt x="16510" y="0"/>
                  </a:moveTo>
                  <a:lnTo>
                    <a:pt x="3241" y="58622"/>
                  </a:lnTo>
                  <a:lnTo>
                    <a:pt x="534" y="118213"/>
                  </a:lnTo>
                  <a:lnTo>
                    <a:pt x="0" y="178985"/>
                  </a:lnTo>
                  <a:lnTo>
                    <a:pt x="5612" y="234581"/>
                  </a:lnTo>
                  <a:lnTo>
                    <a:pt x="10199" y="269725"/>
                  </a:lnTo>
                  <a:lnTo>
                    <a:pt x="21101" y="289072"/>
                  </a:lnTo>
                  <a:lnTo>
                    <a:pt x="51669" y="315559"/>
                  </a:lnTo>
                  <a:lnTo>
                    <a:pt x="107475" y="342907"/>
                  </a:lnTo>
                  <a:lnTo>
                    <a:pt x="167191" y="363621"/>
                  </a:lnTo>
                  <a:lnTo>
                    <a:pt x="174610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3688066" y="2854120"/>
              <a:ext cx="2677537" cy="415908"/>
            </a:xfrm>
            <a:custGeom>
              <a:avLst/>
              <a:gdLst/>
              <a:ahLst/>
              <a:cxnLst/>
              <a:rect l="0" t="0" r="0" b="0"/>
              <a:pathLst>
                <a:path w="2677537" h="415908">
                  <a:moveTo>
                    <a:pt x="23121" y="0"/>
                  </a:moveTo>
                  <a:lnTo>
                    <a:pt x="14287" y="8834"/>
                  </a:lnTo>
                  <a:lnTo>
                    <a:pt x="4375" y="31998"/>
                  </a:lnTo>
                  <a:lnTo>
                    <a:pt x="0" y="62283"/>
                  </a:lnTo>
                  <a:lnTo>
                    <a:pt x="5485" y="124953"/>
                  </a:lnTo>
                  <a:lnTo>
                    <a:pt x="15019" y="160092"/>
                  </a:lnTo>
                  <a:lnTo>
                    <a:pt x="29556" y="185091"/>
                  </a:lnTo>
                  <a:lnTo>
                    <a:pt x="69195" y="228750"/>
                  </a:lnTo>
                  <a:lnTo>
                    <a:pt x="99849" y="246423"/>
                  </a:lnTo>
                  <a:lnTo>
                    <a:pt x="162721" y="265485"/>
                  </a:lnTo>
                  <a:lnTo>
                    <a:pt x="221843" y="272795"/>
                  </a:lnTo>
                  <a:lnTo>
                    <a:pt x="272970" y="268520"/>
                  </a:lnTo>
                  <a:lnTo>
                    <a:pt x="331694" y="264252"/>
                  </a:lnTo>
                  <a:lnTo>
                    <a:pt x="391044" y="251919"/>
                  </a:lnTo>
                  <a:lnTo>
                    <a:pt x="446922" y="240780"/>
                  </a:lnTo>
                  <a:lnTo>
                    <a:pt x="501387" y="215010"/>
                  </a:lnTo>
                  <a:lnTo>
                    <a:pt x="563680" y="186134"/>
                  </a:lnTo>
                  <a:lnTo>
                    <a:pt x="623207" y="162676"/>
                  </a:lnTo>
                  <a:lnTo>
                    <a:pt x="682473" y="158702"/>
                  </a:lnTo>
                  <a:lnTo>
                    <a:pt x="720727" y="167113"/>
                  </a:lnTo>
                  <a:lnTo>
                    <a:pt x="761782" y="187446"/>
                  </a:lnTo>
                  <a:lnTo>
                    <a:pt x="819365" y="239101"/>
                  </a:lnTo>
                  <a:lnTo>
                    <a:pt x="848040" y="263063"/>
                  </a:lnTo>
                  <a:lnTo>
                    <a:pt x="876622" y="275595"/>
                  </a:lnTo>
                  <a:lnTo>
                    <a:pt x="895246" y="277196"/>
                  </a:lnTo>
                  <a:lnTo>
                    <a:pt x="956308" y="268294"/>
                  </a:lnTo>
                  <a:lnTo>
                    <a:pt x="1015531" y="259496"/>
                  </a:lnTo>
                  <a:lnTo>
                    <a:pt x="1071499" y="249104"/>
                  </a:lnTo>
                  <a:lnTo>
                    <a:pt x="1127037" y="241412"/>
                  </a:lnTo>
                  <a:lnTo>
                    <a:pt x="1182520" y="234281"/>
                  </a:lnTo>
                  <a:lnTo>
                    <a:pt x="1238337" y="233244"/>
                  </a:lnTo>
                  <a:lnTo>
                    <a:pt x="1276209" y="234914"/>
                  </a:lnTo>
                  <a:lnTo>
                    <a:pt x="1329952" y="251107"/>
                  </a:lnTo>
                  <a:lnTo>
                    <a:pt x="1390432" y="277562"/>
                  </a:lnTo>
                  <a:lnTo>
                    <a:pt x="1445623" y="317312"/>
                  </a:lnTo>
                  <a:lnTo>
                    <a:pt x="1496964" y="349703"/>
                  </a:lnTo>
                  <a:lnTo>
                    <a:pt x="1557856" y="377832"/>
                  </a:lnTo>
                  <a:lnTo>
                    <a:pt x="1618676" y="396446"/>
                  </a:lnTo>
                  <a:lnTo>
                    <a:pt x="1673553" y="410480"/>
                  </a:lnTo>
                  <a:lnTo>
                    <a:pt x="1735534" y="415318"/>
                  </a:lnTo>
                  <a:lnTo>
                    <a:pt x="1785713" y="415907"/>
                  </a:lnTo>
                  <a:lnTo>
                    <a:pt x="1840142" y="415099"/>
                  </a:lnTo>
                  <a:lnTo>
                    <a:pt x="1895409" y="409460"/>
                  </a:lnTo>
                  <a:lnTo>
                    <a:pt x="1950841" y="403655"/>
                  </a:lnTo>
                  <a:lnTo>
                    <a:pt x="2007231" y="392681"/>
                  </a:lnTo>
                  <a:lnTo>
                    <a:pt x="2068365" y="376131"/>
                  </a:lnTo>
                  <a:lnTo>
                    <a:pt x="2129647" y="363685"/>
                  </a:lnTo>
                  <a:lnTo>
                    <a:pt x="2178658" y="355129"/>
                  </a:lnTo>
                  <a:lnTo>
                    <a:pt x="2239199" y="344880"/>
                  </a:lnTo>
                  <a:lnTo>
                    <a:pt x="2287240" y="341340"/>
                  </a:lnTo>
                  <a:lnTo>
                    <a:pt x="2336608" y="335770"/>
                  </a:lnTo>
                  <a:lnTo>
                    <a:pt x="2385445" y="332785"/>
                  </a:lnTo>
                  <a:lnTo>
                    <a:pt x="2446295" y="323961"/>
                  </a:lnTo>
                  <a:lnTo>
                    <a:pt x="2502626" y="313315"/>
                  </a:lnTo>
                  <a:lnTo>
                    <a:pt x="2560655" y="299543"/>
                  </a:lnTo>
                  <a:lnTo>
                    <a:pt x="2618524" y="282914"/>
                  </a:lnTo>
                  <a:lnTo>
                    <a:pt x="2634666" y="276443"/>
                  </a:lnTo>
                  <a:lnTo>
                    <a:pt x="2665909" y="251918"/>
                  </a:lnTo>
                  <a:lnTo>
                    <a:pt x="2672368" y="241093"/>
                  </a:lnTo>
                  <a:lnTo>
                    <a:pt x="2677536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3994103" y="3112072"/>
              <a:ext cx="199706" cy="209760"/>
            </a:xfrm>
            <a:custGeom>
              <a:avLst/>
              <a:gdLst/>
              <a:ahLst/>
              <a:cxnLst/>
              <a:rect l="0" t="0" r="0" b="0"/>
              <a:pathLst>
                <a:path w="199706" h="209760">
                  <a:moveTo>
                    <a:pt x="0" y="0"/>
                  </a:moveTo>
                  <a:lnTo>
                    <a:pt x="8835" y="8835"/>
                  </a:lnTo>
                  <a:lnTo>
                    <a:pt x="13172" y="23034"/>
                  </a:lnTo>
                  <a:lnTo>
                    <a:pt x="15261" y="77752"/>
                  </a:lnTo>
                  <a:lnTo>
                    <a:pt x="9418" y="132932"/>
                  </a:lnTo>
                  <a:lnTo>
                    <a:pt x="1879" y="190992"/>
                  </a:lnTo>
                  <a:lnTo>
                    <a:pt x="1253" y="202217"/>
                  </a:lnTo>
                  <a:lnTo>
                    <a:pt x="2684" y="207852"/>
                  </a:lnTo>
                  <a:lnTo>
                    <a:pt x="5488" y="209759"/>
                  </a:lnTo>
                  <a:lnTo>
                    <a:pt x="9206" y="209181"/>
                  </a:lnTo>
                  <a:lnTo>
                    <a:pt x="18268" y="198677"/>
                  </a:lnTo>
                  <a:lnTo>
                    <a:pt x="50069" y="138982"/>
                  </a:lnTo>
                  <a:lnTo>
                    <a:pt x="88766" y="80318"/>
                  </a:lnTo>
                  <a:lnTo>
                    <a:pt x="95235" y="77584"/>
                  </a:lnTo>
                  <a:lnTo>
                    <a:pt x="102322" y="77611"/>
                  </a:lnTo>
                  <a:lnTo>
                    <a:pt x="109820" y="79477"/>
                  </a:lnTo>
                  <a:lnTo>
                    <a:pt x="114818" y="84420"/>
                  </a:lnTo>
                  <a:lnTo>
                    <a:pt x="133282" y="141447"/>
                  </a:lnTo>
                  <a:lnTo>
                    <a:pt x="136008" y="149772"/>
                  </a:lnTo>
                  <a:lnTo>
                    <a:pt x="141523" y="152548"/>
                  </a:lnTo>
                  <a:lnTo>
                    <a:pt x="148898" y="151625"/>
                  </a:lnTo>
                  <a:lnTo>
                    <a:pt x="165105" y="143203"/>
                  </a:lnTo>
                  <a:lnTo>
                    <a:pt x="178472" y="130214"/>
                  </a:lnTo>
                  <a:lnTo>
                    <a:pt x="191976" y="107308"/>
                  </a:lnTo>
                  <a:lnTo>
                    <a:pt x="193804" y="91147"/>
                  </a:lnTo>
                  <a:lnTo>
                    <a:pt x="192998" y="82954"/>
                  </a:lnTo>
                  <a:lnTo>
                    <a:pt x="188761" y="78417"/>
                  </a:lnTo>
                  <a:lnTo>
                    <a:pt x="182239" y="76316"/>
                  </a:lnTo>
                  <a:lnTo>
                    <a:pt x="174193" y="75841"/>
                  </a:lnTo>
                  <a:lnTo>
                    <a:pt x="166979" y="78297"/>
                  </a:lnTo>
                  <a:lnTo>
                    <a:pt x="154034" y="88423"/>
                  </a:lnTo>
                  <a:lnTo>
                    <a:pt x="147047" y="107100"/>
                  </a:lnTo>
                  <a:lnTo>
                    <a:pt x="144867" y="129886"/>
                  </a:lnTo>
                  <a:lnTo>
                    <a:pt x="146980" y="152340"/>
                  </a:lnTo>
                  <a:lnTo>
                    <a:pt x="155931" y="169717"/>
                  </a:lnTo>
                  <a:lnTo>
                    <a:pt x="169156" y="182679"/>
                  </a:lnTo>
                  <a:lnTo>
                    <a:pt x="199705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4164011" y="3203604"/>
              <a:ext cx="121330" cy="221565"/>
            </a:xfrm>
            <a:custGeom>
              <a:avLst/>
              <a:gdLst/>
              <a:ahLst/>
              <a:cxnLst/>
              <a:rect l="0" t="0" r="0" b="0"/>
              <a:pathLst>
                <a:path w="121330" h="221565">
                  <a:moveTo>
                    <a:pt x="121329" y="0"/>
                  </a:moveTo>
                  <a:lnTo>
                    <a:pt x="102324" y="7567"/>
                  </a:lnTo>
                  <a:lnTo>
                    <a:pt x="91001" y="15999"/>
                  </a:lnTo>
                  <a:lnTo>
                    <a:pt x="78648" y="35559"/>
                  </a:lnTo>
                  <a:lnTo>
                    <a:pt x="77088" y="53402"/>
                  </a:lnTo>
                  <a:lnTo>
                    <a:pt x="88544" y="116800"/>
                  </a:lnTo>
                  <a:lnTo>
                    <a:pt x="100129" y="172008"/>
                  </a:lnTo>
                  <a:lnTo>
                    <a:pt x="98655" y="194175"/>
                  </a:lnTo>
                  <a:lnTo>
                    <a:pt x="95118" y="202490"/>
                  </a:lnTo>
                  <a:lnTo>
                    <a:pt x="83792" y="214195"/>
                  </a:lnTo>
                  <a:lnTo>
                    <a:pt x="67047" y="220013"/>
                  </a:lnTo>
                  <a:lnTo>
                    <a:pt x="57404" y="221564"/>
                  </a:lnTo>
                  <a:lnTo>
                    <a:pt x="39294" y="218358"/>
                  </a:lnTo>
                  <a:lnTo>
                    <a:pt x="15969" y="206156"/>
                  </a:lnTo>
                  <a:lnTo>
                    <a:pt x="9483" y="201232"/>
                  </a:lnTo>
                  <a:lnTo>
                    <a:pt x="2278" y="185899"/>
                  </a:lnTo>
                  <a:lnTo>
                    <a:pt x="0" y="168606"/>
                  </a:lnTo>
                  <a:lnTo>
                    <a:pt x="4834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4295687" y="3161998"/>
              <a:ext cx="139433" cy="177125"/>
            </a:xfrm>
            <a:custGeom>
              <a:avLst/>
              <a:gdLst/>
              <a:ahLst/>
              <a:cxnLst/>
              <a:rect l="0" t="0" r="0" b="0"/>
              <a:pathLst>
                <a:path w="139433" h="177125">
                  <a:moveTo>
                    <a:pt x="14616" y="91532"/>
                  </a:moveTo>
                  <a:lnTo>
                    <a:pt x="32286" y="87115"/>
                  </a:lnTo>
                  <a:lnTo>
                    <a:pt x="34717" y="88587"/>
                  </a:lnTo>
                  <a:lnTo>
                    <a:pt x="33563" y="92342"/>
                  </a:lnTo>
                  <a:lnTo>
                    <a:pt x="4813" y="134828"/>
                  </a:lnTo>
                  <a:lnTo>
                    <a:pt x="0" y="163018"/>
                  </a:lnTo>
                  <a:lnTo>
                    <a:pt x="3023" y="169700"/>
                  </a:lnTo>
                  <a:lnTo>
                    <a:pt x="8737" y="174155"/>
                  </a:lnTo>
                  <a:lnTo>
                    <a:pt x="16244" y="177124"/>
                  </a:lnTo>
                  <a:lnTo>
                    <a:pt x="34447" y="175493"/>
                  </a:lnTo>
                  <a:lnTo>
                    <a:pt x="53940" y="167679"/>
                  </a:lnTo>
                  <a:lnTo>
                    <a:pt x="71850" y="154961"/>
                  </a:lnTo>
                  <a:lnTo>
                    <a:pt x="93109" y="127790"/>
                  </a:lnTo>
                  <a:lnTo>
                    <a:pt x="97887" y="104565"/>
                  </a:lnTo>
                  <a:lnTo>
                    <a:pt x="96004" y="81607"/>
                  </a:lnTo>
                  <a:lnTo>
                    <a:pt x="89004" y="65239"/>
                  </a:lnTo>
                  <a:lnTo>
                    <a:pt x="77263" y="54267"/>
                  </a:lnTo>
                  <a:lnTo>
                    <a:pt x="70249" y="50046"/>
                  </a:lnTo>
                  <a:lnTo>
                    <a:pt x="70196" y="47233"/>
                  </a:lnTo>
                  <a:lnTo>
                    <a:pt x="74783" y="45357"/>
                  </a:lnTo>
                  <a:lnTo>
                    <a:pt x="82465" y="44106"/>
                  </a:lnTo>
                  <a:lnTo>
                    <a:pt x="98396" y="35321"/>
                  </a:lnTo>
                  <a:lnTo>
                    <a:pt x="13943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4472253" y="3112072"/>
              <a:ext cx="262425" cy="279450"/>
            </a:xfrm>
            <a:custGeom>
              <a:avLst/>
              <a:gdLst/>
              <a:ahLst/>
              <a:cxnLst/>
              <a:rect l="0" t="0" r="0" b="0"/>
              <a:pathLst>
                <a:path w="262425" h="279450">
                  <a:moveTo>
                    <a:pt x="37755" y="0"/>
                  </a:moveTo>
                  <a:lnTo>
                    <a:pt x="42173" y="13252"/>
                  </a:lnTo>
                  <a:lnTo>
                    <a:pt x="41876" y="27155"/>
                  </a:lnTo>
                  <a:lnTo>
                    <a:pt x="26415" y="83339"/>
                  </a:lnTo>
                  <a:lnTo>
                    <a:pt x="12760" y="138005"/>
                  </a:lnTo>
                  <a:lnTo>
                    <a:pt x="4638" y="194045"/>
                  </a:lnTo>
                  <a:lnTo>
                    <a:pt x="0" y="217444"/>
                  </a:lnTo>
                  <a:lnTo>
                    <a:pt x="566" y="217078"/>
                  </a:lnTo>
                  <a:lnTo>
                    <a:pt x="4585" y="210200"/>
                  </a:lnTo>
                  <a:lnTo>
                    <a:pt x="12534" y="200980"/>
                  </a:lnTo>
                  <a:lnTo>
                    <a:pt x="31823" y="189810"/>
                  </a:lnTo>
                  <a:lnTo>
                    <a:pt x="38423" y="189410"/>
                  </a:lnTo>
                  <a:lnTo>
                    <a:pt x="50688" y="193897"/>
                  </a:lnTo>
                  <a:lnTo>
                    <a:pt x="59837" y="204521"/>
                  </a:lnTo>
                  <a:lnTo>
                    <a:pt x="63571" y="211236"/>
                  </a:lnTo>
                  <a:lnTo>
                    <a:pt x="65255" y="228561"/>
                  </a:lnTo>
                  <a:lnTo>
                    <a:pt x="64409" y="238358"/>
                  </a:lnTo>
                  <a:lnTo>
                    <a:pt x="65695" y="241191"/>
                  </a:lnTo>
                  <a:lnTo>
                    <a:pt x="68401" y="239382"/>
                  </a:lnTo>
                  <a:lnTo>
                    <a:pt x="90279" y="200958"/>
                  </a:lnTo>
                  <a:lnTo>
                    <a:pt x="115543" y="153848"/>
                  </a:lnTo>
                  <a:lnTo>
                    <a:pt x="134049" y="130439"/>
                  </a:lnTo>
                  <a:lnTo>
                    <a:pt x="139858" y="127640"/>
                  </a:lnTo>
                  <a:lnTo>
                    <a:pt x="145580" y="127623"/>
                  </a:lnTo>
                  <a:lnTo>
                    <a:pt x="179338" y="139978"/>
                  </a:lnTo>
                  <a:lnTo>
                    <a:pt x="191904" y="148813"/>
                  </a:lnTo>
                  <a:lnTo>
                    <a:pt x="193221" y="154682"/>
                  </a:lnTo>
                  <a:lnTo>
                    <a:pt x="191326" y="161369"/>
                  </a:lnTo>
                  <a:lnTo>
                    <a:pt x="187288" y="168601"/>
                  </a:lnTo>
                  <a:lnTo>
                    <a:pt x="142429" y="209374"/>
                  </a:lnTo>
                  <a:lnTo>
                    <a:pt x="138973" y="217246"/>
                  </a:lnTo>
                  <a:lnTo>
                    <a:pt x="137598" y="233389"/>
                  </a:lnTo>
                  <a:lnTo>
                    <a:pt x="141300" y="237879"/>
                  </a:lnTo>
                  <a:lnTo>
                    <a:pt x="147466" y="239947"/>
                  </a:lnTo>
                  <a:lnTo>
                    <a:pt x="171347" y="238441"/>
                  </a:lnTo>
                  <a:lnTo>
                    <a:pt x="188661" y="236337"/>
                  </a:lnTo>
                  <a:lnTo>
                    <a:pt x="208683" y="238484"/>
                  </a:lnTo>
                  <a:lnTo>
                    <a:pt x="214578" y="242200"/>
                  </a:lnTo>
                  <a:lnTo>
                    <a:pt x="217582" y="247451"/>
                  </a:lnTo>
                  <a:lnTo>
                    <a:pt x="218456" y="260682"/>
                  </a:lnTo>
                  <a:lnTo>
                    <a:pt x="215762" y="275808"/>
                  </a:lnTo>
                  <a:lnTo>
                    <a:pt x="216522" y="279102"/>
                  </a:lnTo>
                  <a:lnTo>
                    <a:pt x="218879" y="279449"/>
                  </a:lnTo>
                  <a:lnTo>
                    <a:pt x="222299" y="277830"/>
                  </a:lnTo>
                  <a:lnTo>
                    <a:pt x="245868" y="243867"/>
                  </a:lnTo>
                  <a:lnTo>
                    <a:pt x="262424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4790006" y="3161998"/>
              <a:ext cx="86129" cy="266651"/>
            </a:xfrm>
            <a:custGeom>
              <a:avLst/>
              <a:gdLst/>
              <a:ahLst/>
              <a:cxnLst/>
              <a:rect l="0" t="0" r="0" b="0"/>
              <a:pathLst>
                <a:path w="86129" h="266651">
                  <a:moveTo>
                    <a:pt x="19560" y="0"/>
                  </a:moveTo>
                  <a:lnTo>
                    <a:pt x="12917" y="56773"/>
                  </a:lnTo>
                  <a:lnTo>
                    <a:pt x="0" y="115536"/>
                  </a:lnTo>
                  <a:lnTo>
                    <a:pt x="615" y="147029"/>
                  </a:lnTo>
                  <a:lnTo>
                    <a:pt x="11070" y="173928"/>
                  </a:lnTo>
                  <a:lnTo>
                    <a:pt x="17598" y="178822"/>
                  </a:lnTo>
                  <a:lnTo>
                    <a:pt x="34714" y="181795"/>
                  </a:lnTo>
                  <a:lnTo>
                    <a:pt x="60724" y="178270"/>
                  </a:lnTo>
                  <a:lnTo>
                    <a:pt x="64570" y="178943"/>
                  </a:lnTo>
                  <a:lnTo>
                    <a:pt x="65284" y="181241"/>
                  </a:lnTo>
                  <a:lnTo>
                    <a:pt x="63911" y="184622"/>
                  </a:lnTo>
                  <a:lnTo>
                    <a:pt x="39303" y="220114"/>
                  </a:lnTo>
                  <a:lnTo>
                    <a:pt x="35496" y="229953"/>
                  </a:lnTo>
                  <a:lnTo>
                    <a:pt x="34806" y="238362"/>
                  </a:lnTo>
                  <a:lnTo>
                    <a:pt x="38972" y="252636"/>
                  </a:lnTo>
                  <a:lnTo>
                    <a:pt x="49452" y="262678"/>
                  </a:lnTo>
                  <a:lnTo>
                    <a:pt x="56130" y="266650"/>
                  </a:lnTo>
                  <a:lnTo>
                    <a:pt x="62431" y="266525"/>
                  </a:lnTo>
                  <a:lnTo>
                    <a:pt x="68481" y="263667"/>
                  </a:lnTo>
                  <a:lnTo>
                    <a:pt x="86128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4761900" y="3203604"/>
              <a:ext cx="147520" cy="91532"/>
            </a:xfrm>
            <a:custGeom>
              <a:avLst/>
              <a:gdLst/>
              <a:ahLst/>
              <a:cxnLst/>
              <a:rect l="0" t="0" r="0" b="0"/>
              <a:pathLst>
                <a:path w="147520" h="91532">
                  <a:moveTo>
                    <a:pt x="14382" y="0"/>
                  </a:moveTo>
                  <a:lnTo>
                    <a:pt x="1130" y="4417"/>
                  </a:lnTo>
                  <a:lnTo>
                    <a:pt x="0" y="7567"/>
                  </a:lnTo>
                  <a:lnTo>
                    <a:pt x="2020" y="11517"/>
                  </a:lnTo>
                  <a:lnTo>
                    <a:pt x="25192" y="31142"/>
                  </a:lnTo>
                  <a:lnTo>
                    <a:pt x="82945" y="61829"/>
                  </a:lnTo>
                  <a:lnTo>
                    <a:pt x="124970" y="80904"/>
                  </a:lnTo>
                  <a:lnTo>
                    <a:pt x="147519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5159821" y="3303456"/>
              <a:ext cx="132367" cy="160641"/>
            </a:xfrm>
            <a:custGeom>
              <a:avLst/>
              <a:gdLst/>
              <a:ahLst/>
              <a:cxnLst/>
              <a:rect l="0" t="0" r="0" b="0"/>
              <a:pathLst>
                <a:path w="132367" h="160641">
                  <a:moveTo>
                    <a:pt x="7550" y="0"/>
                  </a:moveTo>
                  <a:lnTo>
                    <a:pt x="0" y="56773"/>
                  </a:lnTo>
                  <a:lnTo>
                    <a:pt x="1306" y="87294"/>
                  </a:lnTo>
                  <a:lnTo>
                    <a:pt x="8165" y="102284"/>
                  </a:lnTo>
                  <a:lnTo>
                    <a:pt x="13508" y="106096"/>
                  </a:lnTo>
                  <a:lnTo>
                    <a:pt x="19843" y="107714"/>
                  </a:lnTo>
                  <a:lnTo>
                    <a:pt x="42011" y="105572"/>
                  </a:lnTo>
                  <a:lnTo>
                    <a:pt x="49940" y="103666"/>
                  </a:lnTo>
                  <a:lnTo>
                    <a:pt x="54301" y="106093"/>
                  </a:lnTo>
                  <a:lnTo>
                    <a:pt x="56284" y="111410"/>
                  </a:lnTo>
                  <a:lnTo>
                    <a:pt x="57241" y="146514"/>
                  </a:lnTo>
                  <a:lnTo>
                    <a:pt x="61018" y="153150"/>
                  </a:lnTo>
                  <a:lnTo>
                    <a:pt x="67234" y="157574"/>
                  </a:lnTo>
                  <a:lnTo>
                    <a:pt x="75076" y="160523"/>
                  </a:lnTo>
                  <a:lnTo>
                    <a:pt x="83078" y="160640"/>
                  </a:lnTo>
                  <a:lnTo>
                    <a:pt x="99365" y="155839"/>
                  </a:lnTo>
                  <a:lnTo>
                    <a:pt x="110919" y="145076"/>
                  </a:lnTo>
                  <a:lnTo>
                    <a:pt x="122621" y="120957"/>
                  </a:lnTo>
                  <a:lnTo>
                    <a:pt x="132366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5308829" y="3370025"/>
              <a:ext cx="16643" cy="66569"/>
            </a:xfrm>
            <a:custGeom>
              <a:avLst/>
              <a:gdLst/>
              <a:ahLst/>
              <a:cxnLst/>
              <a:rect l="0" t="0" r="0" b="0"/>
              <a:pathLst>
                <a:path w="16643" h="66569">
                  <a:moveTo>
                    <a:pt x="0" y="0"/>
                  </a:moveTo>
                  <a:lnTo>
                    <a:pt x="10272" y="57572"/>
                  </a:lnTo>
                  <a:lnTo>
                    <a:pt x="16642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5358755" y="3270172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8321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5418654" y="3278493"/>
              <a:ext cx="56597" cy="213308"/>
            </a:xfrm>
            <a:custGeom>
              <a:avLst/>
              <a:gdLst/>
              <a:ahLst/>
              <a:cxnLst/>
              <a:rect l="0" t="0" r="0" b="0"/>
              <a:pathLst>
                <a:path w="56597" h="213308">
                  <a:moveTo>
                    <a:pt x="56596" y="0"/>
                  </a:moveTo>
                  <a:lnTo>
                    <a:pt x="49028" y="19005"/>
                  </a:lnTo>
                  <a:lnTo>
                    <a:pt x="29871" y="51516"/>
                  </a:lnTo>
                  <a:lnTo>
                    <a:pt x="15124" y="103258"/>
                  </a:lnTo>
                  <a:lnTo>
                    <a:pt x="2064" y="163000"/>
                  </a:lnTo>
                  <a:lnTo>
                    <a:pt x="0" y="185549"/>
                  </a:lnTo>
                  <a:lnTo>
                    <a:pt x="4013" y="202967"/>
                  </a:lnTo>
                  <a:lnTo>
                    <a:pt x="7673" y="210201"/>
                  </a:lnTo>
                  <a:lnTo>
                    <a:pt x="11961" y="213174"/>
                  </a:lnTo>
                  <a:lnTo>
                    <a:pt x="16669" y="213307"/>
                  </a:lnTo>
                  <a:lnTo>
                    <a:pt x="31633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5408681" y="3361703"/>
              <a:ext cx="91533" cy="11583"/>
            </a:xfrm>
            <a:custGeom>
              <a:avLst/>
              <a:gdLst/>
              <a:ahLst/>
              <a:cxnLst/>
              <a:rect l="0" t="0" r="0" b="0"/>
              <a:pathLst>
                <a:path w="91533" h="11583">
                  <a:moveTo>
                    <a:pt x="0" y="0"/>
                  </a:moveTo>
                  <a:lnTo>
                    <a:pt x="39163" y="11582"/>
                  </a:lnTo>
                  <a:lnTo>
                    <a:pt x="59628" y="9463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5533972" y="3286814"/>
              <a:ext cx="74416" cy="291238"/>
            </a:xfrm>
            <a:custGeom>
              <a:avLst/>
              <a:gdLst/>
              <a:ahLst/>
              <a:cxnLst/>
              <a:rect l="0" t="0" r="0" b="0"/>
              <a:pathLst>
                <a:path w="74416" h="291238">
                  <a:moveTo>
                    <a:pt x="24488" y="0"/>
                  </a:moveTo>
                  <a:lnTo>
                    <a:pt x="22023" y="33741"/>
                  </a:lnTo>
                  <a:lnTo>
                    <a:pt x="7630" y="89837"/>
                  </a:lnTo>
                  <a:lnTo>
                    <a:pt x="1126" y="128898"/>
                  </a:lnTo>
                  <a:lnTo>
                    <a:pt x="0" y="161262"/>
                  </a:lnTo>
                  <a:lnTo>
                    <a:pt x="3540" y="168529"/>
                  </a:lnTo>
                  <a:lnTo>
                    <a:pt x="9598" y="173373"/>
                  </a:lnTo>
                  <a:lnTo>
                    <a:pt x="26191" y="178757"/>
                  </a:lnTo>
                  <a:lnTo>
                    <a:pt x="45894" y="181149"/>
                  </a:lnTo>
                  <a:lnTo>
                    <a:pt x="62047" y="189609"/>
                  </a:lnTo>
                  <a:lnTo>
                    <a:pt x="68943" y="195748"/>
                  </a:lnTo>
                  <a:lnTo>
                    <a:pt x="72616" y="203539"/>
                  </a:lnTo>
                  <a:lnTo>
                    <a:pt x="74379" y="262231"/>
                  </a:lnTo>
                  <a:lnTo>
                    <a:pt x="74415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5919880" y="3279356"/>
              <a:ext cx="148798" cy="329311"/>
            </a:xfrm>
            <a:custGeom>
              <a:avLst/>
              <a:gdLst/>
              <a:ahLst/>
              <a:cxnLst/>
              <a:rect l="0" t="0" r="0" b="0"/>
              <a:pathLst>
                <a:path w="148798" h="329311">
                  <a:moveTo>
                    <a:pt x="21348" y="7458"/>
                  </a:moveTo>
                  <a:lnTo>
                    <a:pt x="14705" y="65155"/>
                  </a:lnTo>
                  <a:lnTo>
                    <a:pt x="6956" y="116618"/>
                  </a:lnTo>
                  <a:lnTo>
                    <a:pt x="5151" y="171300"/>
                  </a:lnTo>
                  <a:lnTo>
                    <a:pt x="0" y="212578"/>
                  </a:lnTo>
                  <a:lnTo>
                    <a:pt x="644" y="211698"/>
                  </a:lnTo>
                  <a:lnTo>
                    <a:pt x="2901" y="199008"/>
                  </a:lnTo>
                  <a:lnTo>
                    <a:pt x="8886" y="143356"/>
                  </a:lnTo>
                  <a:lnTo>
                    <a:pt x="17928" y="88851"/>
                  </a:lnTo>
                  <a:lnTo>
                    <a:pt x="20673" y="35076"/>
                  </a:lnTo>
                  <a:lnTo>
                    <a:pt x="20898" y="23096"/>
                  </a:lnTo>
                  <a:lnTo>
                    <a:pt x="23822" y="14185"/>
                  </a:lnTo>
                  <a:lnTo>
                    <a:pt x="34467" y="1819"/>
                  </a:lnTo>
                  <a:lnTo>
                    <a:pt x="40264" y="0"/>
                  </a:lnTo>
                  <a:lnTo>
                    <a:pt x="45978" y="637"/>
                  </a:lnTo>
                  <a:lnTo>
                    <a:pt x="85441" y="19846"/>
                  </a:lnTo>
                  <a:lnTo>
                    <a:pt x="117736" y="46460"/>
                  </a:lnTo>
                  <a:lnTo>
                    <a:pt x="139556" y="75156"/>
                  </a:lnTo>
                  <a:lnTo>
                    <a:pt x="147234" y="91170"/>
                  </a:lnTo>
                  <a:lnTo>
                    <a:pt x="148797" y="107533"/>
                  </a:lnTo>
                  <a:lnTo>
                    <a:pt x="145485" y="124052"/>
                  </a:lnTo>
                  <a:lnTo>
                    <a:pt x="137850" y="140639"/>
                  </a:lnTo>
                  <a:lnTo>
                    <a:pt x="84202" y="199358"/>
                  </a:lnTo>
                  <a:lnTo>
                    <a:pt x="79893" y="207507"/>
                  </a:lnTo>
                  <a:lnTo>
                    <a:pt x="77570" y="223958"/>
                  </a:lnTo>
                  <a:lnTo>
                    <a:pt x="78245" y="232228"/>
                  </a:lnTo>
                  <a:lnTo>
                    <a:pt x="86392" y="248814"/>
                  </a:lnTo>
                  <a:lnTo>
                    <a:pt x="122242" y="307019"/>
                  </a:lnTo>
                  <a:lnTo>
                    <a:pt x="121895" y="313489"/>
                  </a:lnTo>
                  <a:lnTo>
                    <a:pt x="118890" y="318728"/>
                  </a:lnTo>
                  <a:lnTo>
                    <a:pt x="114113" y="323145"/>
                  </a:lnTo>
                  <a:lnTo>
                    <a:pt x="98943" y="328053"/>
                  </a:lnTo>
                  <a:lnTo>
                    <a:pt x="80798" y="329310"/>
                  </a:lnTo>
                  <a:lnTo>
                    <a:pt x="63488" y="326786"/>
                  </a:lnTo>
                  <a:lnTo>
                    <a:pt x="49015" y="320117"/>
                  </a:lnTo>
                  <a:lnTo>
                    <a:pt x="42566" y="315750"/>
                  </a:lnTo>
                  <a:lnTo>
                    <a:pt x="38268" y="309140"/>
                  </a:lnTo>
                  <a:lnTo>
                    <a:pt x="33491" y="291935"/>
                  </a:lnTo>
                  <a:lnTo>
                    <a:pt x="33833" y="276890"/>
                  </a:lnTo>
                  <a:lnTo>
                    <a:pt x="37990" y="257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6157576" y="3403309"/>
              <a:ext cx="83211" cy="198266"/>
            </a:xfrm>
            <a:custGeom>
              <a:avLst/>
              <a:gdLst/>
              <a:ahLst/>
              <a:cxnLst/>
              <a:rect l="0" t="0" r="0" b="0"/>
              <a:pathLst>
                <a:path w="83211" h="198266">
                  <a:moveTo>
                    <a:pt x="83210" y="0"/>
                  </a:moveTo>
                  <a:lnTo>
                    <a:pt x="59233" y="63097"/>
                  </a:lnTo>
                  <a:lnTo>
                    <a:pt x="39161" y="116190"/>
                  </a:lnTo>
                  <a:lnTo>
                    <a:pt x="27802" y="167799"/>
                  </a:lnTo>
                  <a:lnTo>
                    <a:pt x="22218" y="192304"/>
                  </a:lnTo>
                  <a:lnTo>
                    <a:pt x="18510" y="197545"/>
                  </a:lnTo>
                  <a:lnTo>
                    <a:pt x="14189" y="198265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6182539" y="3328419"/>
              <a:ext cx="108175" cy="33285"/>
            </a:xfrm>
            <a:custGeom>
              <a:avLst/>
              <a:gdLst/>
              <a:ahLst/>
              <a:cxnLst/>
              <a:rect l="0" t="0" r="0" b="0"/>
              <a:pathLst>
                <a:path w="108175" h="33285">
                  <a:moveTo>
                    <a:pt x="0" y="0"/>
                  </a:moveTo>
                  <a:lnTo>
                    <a:pt x="55865" y="15118"/>
                  </a:lnTo>
                  <a:lnTo>
                    <a:pt x="108174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6091007" y="3619656"/>
              <a:ext cx="174743" cy="33285"/>
            </a:xfrm>
            <a:custGeom>
              <a:avLst/>
              <a:gdLst/>
              <a:ahLst/>
              <a:cxnLst/>
              <a:rect l="0" t="0" r="0" b="0"/>
              <a:pathLst>
                <a:path w="174743" h="33285">
                  <a:moveTo>
                    <a:pt x="0" y="0"/>
                  </a:moveTo>
                  <a:lnTo>
                    <a:pt x="8835" y="13252"/>
                  </a:lnTo>
                  <a:lnTo>
                    <a:pt x="16060" y="17155"/>
                  </a:lnTo>
                  <a:lnTo>
                    <a:pt x="65803" y="23421"/>
                  </a:lnTo>
                  <a:lnTo>
                    <a:pt x="124151" y="24658"/>
                  </a:lnTo>
                  <a:lnTo>
                    <a:pt x="174742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6510674" y="3444914"/>
              <a:ext cx="170930" cy="332843"/>
            </a:xfrm>
            <a:custGeom>
              <a:avLst/>
              <a:gdLst/>
              <a:ahLst/>
              <a:cxnLst/>
              <a:rect l="0" t="0" r="0" b="0"/>
              <a:pathLst>
                <a:path w="170930" h="332843">
                  <a:moveTo>
                    <a:pt x="21349" y="0"/>
                  </a:moveTo>
                  <a:lnTo>
                    <a:pt x="9767" y="50744"/>
                  </a:lnTo>
                  <a:lnTo>
                    <a:pt x="5706" y="109979"/>
                  </a:lnTo>
                  <a:lnTo>
                    <a:pt x="2439" y="172633"/>
                  </a:lnTo>
                  <a:lnTo>
                    <a:pt x="0" y="194145"/>
                  </a:lnTo>
                  <a:lnTo>
                    <a:pt x="644" y="195999"/>
                  </a:lnTo>
                  <a:lnTo>
                    <a:pt x="1998" y="194460"/>
                  </a:lnTo>
                  <a:lnTo>
                    <a:pt x="28614" y="132784"/>
                  </a:lnTo>
                  <a:lnTo>
                    <a:pt x="58279" y="75793"/>
                  </a:lnTo>
                  <a:lnTo>
                    <a:pt x="91692" y="39154"/>
                  </a:lnTo>
                  <a:lnTo>
                    <a:pt x="106237" y="27880"/>
                  </a:lnTo>
                  <a:lnTo>
                    <a:pt x="113999" y="25983"/>
                  </a:lnTo>
                  <a:lnTo>
                    <a:pt x="130020" y="28807"/>
                  </a:lnTo>
                  <a:lnTo>
                    <a:pt x="143920" y="41156"/>
                  </a:lnTo>
                  <a:lnTo>
                    <a:pt x="163493" y="74801"/>
                  </a:lnTo>
                  <a:lnTo>
                    <a:pt x="169619" y="131955"/>
                  </a:lnTo>
                  <a:lnTo>
                    <a:pt x="170929" y="193272"/>
                  </a:lnTo>
                  <a:lnTo>
                    <a:pt x="162050" y="254446"/>
                  </a:lnTo>
                  <a:lnTo>
                    <a:pt x="147145" y="308316"/>
                  </a:lnTo>
                  <a:lnTo>
                    <a:pt x="137047" y="321942"/>
                  </a:lnTo>
                  <a:lnTo>
                    <a:pt x="121202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6590271" y="3586372"/>
              <a:ext cx="133137" cy="16643"/>
            </a:xfrm>
            <a:custGeom>
              <a:avLst/>
              <a:gdLst/>
              <a:ahLst/>
              <a:cxnLst/>
              <a:rect l="0" t="0" r="0" b="0"/>
              <a:pathLst>
                <a:path w="133137" h="16643">
                  <a:moveTo>
                    <a:pt x="0" y="0"/>
                  </a:moveTo>
                  <a:lnTo>
                    <a:pt x="33740" y="2465"/>
                  </a:lnTo>
                  <a:lnTo>
                    <a:pt x="90646" y="14393"/>
                  </a:lnTo>
                  <a:lnTo>
                    <a:pt x="133136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6756691" y="3558491"/>
              <a:ext cx="156280" cy="283457"/>
            </a:xfrm>
            <a:custGeom>
              <a:avLst/>
              <a:gdLst/>
              <a:ahLst/>
              <a:cxnLst/>
              <a:rect l="0" t="0" r="0" b="0"/>
              <a:pathLst>
                <a:path w="156280" h="283457">
                  <a:moveTo>
                    <a:pt x="124816" y="19560"/>
                  </a:moveTo>
                  <a:lnTo>
                    <a:pt x="63250" y="5367"/>
                  </a:lnTo>
                  <a:lnTo>
                    <a:pt x="43828" y="0"/>
                  </a:lnTo>
                  <a:lnTo>
                    <a:pt x="37540" y="1897"/>
                  </a:lnTo>
                  <a:lnTo>
                    <a:pt x="33347" y="6860"/>
                  </a:lnTo>
                  <a:lnTo>
                    <a:pt x="30553" y="13867"/>
                  </a:lnTo>
                  <a:lnTo>
                    <a:pt x="30539" y="20387"/>
                  </a:lnTo>
                  <a:lnTo>
                    <a:pt x="35454" y="32563"/>
                  </a:lnTo>
                  <a:lnTo>
                    <a:pt x="81668" y="89290"/>
                  </a:lnTo>
                  <a:lnTo>
                    <a:pt x="122946" y="150509"/>
                  </a:lnTo>
                  <a:lnTo>
                    <a:pt x="145663" y="194014"/>
                  </a:lnTo>
                  <a:lnTo>
                    <a:pt x="154004" y="220104"/>
                  </a:lnTo>
                  <a:lnTo>
                    <a:pt x="156279" y="240286"/>
                  </a:lnTo>
                  <a:lnTo>
                    <a:pt x="152360" y="256653"/>
                  </a:lnTo>
                  <a:lnTo>
                    <a:pt x="148725" y="263606"/>
                  </a:lnTo>
                  <a:lnTo>
                    <a:pt x="137291" y="273798"/>
                  </a:lnTo>
                  <a:lnTo>
                    <a:pt x="130359" y="277809"/>
                  </a:lnTo>
                  <a:lnTo>
                    <a:pt x="98516" y="283456"/>
                  </a:lnTo>
                  <a:lnTo>
                    <a:pt x="59627" y="278721"/>
                  </a:lnTo>
                  <a:lnTo>
                    <a:pt x="0" y="2608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28" name="Freeform 327"/>
          <p:cNvSpPr/>
          <p:nvPr/>
        </p:nvSpPr>
        <p:spPr>
          <a:xfrm>
            <a:off x="482621" y="1806182"/>
            <a:ext cx="282916" cy="32771"/>
          </a:xfrm>
          <a:custGeom>
            <a:avLst/>
            <a:gdLst/>
            <a:ahLst/>
            <a:cxnLst/>
            <a:rect l="0" t="0" r="0" b="0"/>
            <a:pathLst>
              <a:path w="282916" h="32771">
                <a:moveTo>
                  <a:pt x="0" y="7807"/>
                </a:moveTo>
                <a:lnTo>
                  <a:pt x="22703" y="2088"/>
                </a:lnTo>
                <a:lnTo>
                  <a:pt x="77730" y="0"/>
                </a:lnTo>
                <a:lnTo>
                  <a:pt x="125657" y="2103"/>
                </a:lnTo>
                <a:lnTo>
                  <a:pt x="178298" y="11097"/>
                </a:lnTo>
                <a:lnTo>
                  <a:pt x="233486" y="21777"/>
                </a:lnTo>
                <a:lnTo>
                  <a:pt x="282915" y="3277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9" name="Freeform 328"/>
          <p:cNvSpPr/>
          <p:nvPr/>
        </p:nvSpPr>
        <p:spPr>
          <a:xfrm>
            <a:off x="391089" y="2662739"/>
            <a:ext cx="407733" cy="33282"/>
          </a:xfrm>
          <a:custGeom>
            <a:avLst/>
            <a:gdLst/>
            <a:ahLst/>
            <a:cxnLst/>
            <a:rect l="0" t="0" r="0" b="0"/>
            <a:pathLst>
              <a:path w="407733" h="33282">
                <a:moveTo>
                  <a:pt x="0" y="16639"/>
                </a:moveTo>
                <a:lnTo>
                  <a:pt x="58604" y="3370"/>
                </a:lnTo>
                <a:lnTo>
                  <a:pt x="111360" y="441"/>
                </a:lnTo>
                <a:lnTo>
                  <a:pt x="166476" y="55"/>
                </a:lnTo>
                <a:lnTo>
                  <a:pt x="224063" y="8"/>
                </a:lnTo>
                <a:lnTo>
                  <a:pt x="278833" y="0"/>
                </a:lnTo>
                <a:lnTo>
                  <a:pt x="331522" y="6640"/>
                </a:lnTo>
                <a:lnTo>
                  <a:pt x="372824" y="15114"/>
                </a:lnTo>
                <a:lnTo>
                  <a:pt x="407732" y="3328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37" name="Group 336"/>
          <p:cNvGrpSpPr/>
          <p:nvPr/>
        </p:nvGrpSpPr>
        <p:grpSpPr>
          <a:xfrm>
            <a:off x="1679709" y="2884647"/>
            <a:ext cx="982779" cy="244198"/>
            <a:chOff x="1679709" y="2884647"/>
            <a:chExt cx="982779" cy="244198"/>
          </a:xfrm>
        </p:grpSpPr>
        <p:sp>
          <p:nvSpPr>
            <p:cNvPr id="330" name="Freeform 329"/>
            <p:cNvSpPr/>
            <p:nvPr/>
          </p:nvSpPr>
          <p:spPr>
            <a:xfrm>
              <a:off x="1679709" y="2884647"/>
              <a:ext cx="184207" cy="185165"/>
            </a:xfrm>
            <a:custGeom>
              <a:avLst/>
              <a:gdLst/>
              <a:ahLst/>
              <a:cxnLst/>
              <a:rect l="0" t="0" r="0" b="0"/>
              <a:pathLst>
                <a:path w="184207" h="185165">
                  <a:moveTo>
                    <a:pt x="59390" y="11078"/>
                  </a:moveTo>
                  <a:lnTo>
                    <a:pt x="45197" y="72644"/>
                  </a:lnTo>
                  <a:lnTo>
                    <a:pt x="27926" y="128982"/>
                  </a:lnTo>
                  <a:lnTo>
                    <a:pt x="3426" y="183449"/>
                  </a:lnTo>
                  <a:lnTo>
                    <a:pt x="816" y="185164"/>
                  </a:lnTo>
                  <a:lnTo>
                    <a:pt x="0" y="181684"/>
                  </a:lnTo>
                  <a:lnTo>
                    <a:pt x="7635" y="143670"/>
                  </a:lnTo>
                  <a:lnTo>
                    <a:pt x="32747" y="85935"/>
                  </a:lnTo>
                  <a:lnTo>
                    <a:pt x="58162" y="23301"/>
                  </a:lnTo>
                  <a:lnTo>
                    <a:pt x="73717" y="9"/>
                  </a:lnTo>
                  <a:lnTo>
                    <a:pt x="77262" y="0"/>
                  </a:lnTo>
                  <a:lnTo>
                    <a:pt x="79626" y="4618"/>
                  </a:lnTo>
                  <a:lnTo>
                    <a:pt x="81328" y="20226"/>
                  </a:lnTo>
                  <a:lnTo>
                    <a:pt x="76619" y="82684"/>
                  </a:lnTo>
                  <a:lnTo>
                    <a:pt x="78055" y="121771"/>
                  </a:lnTo>
                  <a:lnTo>
                    <a:pt x="84944" y="145643"/>
                  </a:lnTo>
                  <a:lnTo>
                    <a:pt x="91219" y="152563"/>
                  </a:lnTo>
                  <a:lnTo>
                    <a:pt x="99101" y="156252"/>
                  </a:lnTo>
                  <a:lnTo>
                    <a:pt x="108053" y="157787"/>
                  </a:lnTo>
                  <a:lnTo>
                    <a:pt x="116795" y="154187"/>
                  </a:lnTo>
                  <a:lnTo>
                    <a:pt x="133905" y="137860"/>
                  </a:lnTo>
                  <a:lnTo>
                    <a:pt x="154203" y="97279"/>
                  </a:lnTo>
                  <a:lnTo>
                    <a:pt x="172912" y="48323"/>
                  </a:lnTo>
                  <a:lnTo>
                    <a:pt x="175752" y="46078"/>
                  </a:lnTo>
                  <a:lnTo>
                    <a:pt x="184206" y="443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1883454" y="2989227"/>
              <a:ext cx="88636" cy="74792"/>
            </a:xfrm>
            <a:custGeom>
              <a:avLst/>
              <a:gdLst/>
              <a:ahLst/>
              <a:cxnLst/>
              <a:rect l="0" t="0" r="0" b="0"/>
              <a:pathLst>
                <a:path w="88636" h="74792">
                  <a:moveTo>
                    <a:pt x="22066" y="31313"/>
                  </a:moveTo>
                  <a:lnTo>
                    <a:pt x="26483" y="18061"/>
                  </a:lnTo>
                  <a:lnTo>
                    <a:pt x="25936" y="12309"/>
                  </a:lnTo>
                  <a:lnTo>
                    <a:pt x="20396" y="986"/>
                  </a:lnTo>
                  <a:lnTo>
                    <a:pt x="16330" y="0"/>
                  </a:lnTo>
                  <a:lnTo>
                    <a:pt x="11770" y="2117"/>
                  </a:lnTo>
                  <a:lnTo>
                    <a:pt x="6881" y="6302"/>
                  </a:lnTo>
                  <a:lnTo>
                    <a:pt x="1449" y="20813"/>
                  </a:lnTo>
                  <a:lnTo>
                    <a:pt x="0" y="29861"/>
                  </a:lnTo>
                  <a:lnTo>
                    <a:pt x="3322" y="47310"/>
                  </a:lnTo>
                  <a:lnTo>
                    <a:pt x="6796" y="55846"/>
                  </a:lnTo>
                  <a:lnTo>
                    <a:pt x="18053" y="67797"/>
                  </a:lnTo>
                  <a:lnTo>
                    <a:pt x="24938" y="72278"/>
                  </a:lnTo>
                  <a:lnTo>
                    <a:pt x="44916" y="74791"/>
                  </a:lnTo>
                  <a:lnTo>
                    <a:pt x="72291" y="71008"/>
                  </a:lnTo>
                  <a:lnTo>
                    <a:pt x="88635" y="645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2015503" y="2978935"/>
              <a:ext cx="114686" cy="110145"/>
            </a:xfrm>
            <a:custGeom>
              <a:avLst/>
              <a:gdLst/>
              <a:ahLst/>
              <a:cxnLst/>
              <a:rect l="0" t="0" r="0" b="0"/>
              <a:pathLst>
                <a:path w="114686" h="110145">
                  <a:moveTo>
                    <a:pt x="6512" y="0"/>
                  </a:moveTo>
                  <a:lnTo>
                    <a:pt x="13098" y="29620"/>
                  </a:lnTo>
                  <a:lnTo>
                    <a:pt x="21266" y="91941"/>
                  </a:lnTo>
                  <a:lnTo>
                    <a:pt x="21896" y="102899"/>
                  </a:lnTo>
                  <a:lnTo>
                    <a:pt x="20466" y="108356"/>
                  </a:lnTo>
                  <a:lnTo>
                    <a:pt x="17664" y="110144"/>
                  </a:lnTo>
                  <a:lnTo>
                    <a:pt x="13946" y="109487"/>
                  </a:lnTo>
                  <a:lnTo>
                    <a:pt x="10544" y="106276"/>
                  </a:lnTo>
                  <a:lnTo>
                    <a:pt x="4297" y="95311"/>
                  </a:lnTo>
                  <a:lnTo>
                    <a:pt x="0" y="69127"/>
                  </a:lnTo>
                  <a:lnTo>
                    <a:pt x="3926" y="53529"/>
                  </a:lnTo>
                  <a:lnTo>
                    <a:pt x="7561" y="46781"/>
                  </a:lnTo>
                  <a:lnTo>
                    <a:pt x="14608" y="42282"/>
                  </a:lnTo>
                  <a:lnTo>
                    <a:pt x="45688" y="35951"/>
                  </a:lnTo>
                  <a:lnTo>
                    <a:pt x="106579" y="26854"/>
                  </a:lnTo>
                  <a:lnTo>
                    <a:pt x="114685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2201351" y="2929009"/>
              <a:ext cx="136865" cy="199836"/>
            </a:xfrm>
            <a:custGeom>
              <a:avLst/>
              <a:gdLst/>
              <a:ahLst/>
              <a:cxnLst/>
              <a:rect l="0" t="0" r="0" b="0"/>
              <a:pathLst>
                <a:path w="136865" h="199836">
                  <a:moveTo>
                    <a:pt x="28690" y="0"/>
                  </a:moveTo>
                  <a:lnTo>
                    <a:pt x="14497" y="58604"/>
                  </a:lnTo>
                  <a:lnTo>
                    <a:pt x="0" y="121392"/>
                  </a:lnTo>
                  <a:lnTo>
                    <a:pt x="1454" y="139936"/>
                  </a:lnTo>
                  <a:lnTo>
                    <a:pt x="5910" y="144142"/>
                  </a:lnTo>
                  <a:lnTo>
                    <a:pt x="12579" y="145096"/>
                  </a:lnTo>
                  <a:lnTo>
                    <a:pt x="20723" y="143883"/>
                  </a:lnTo>
                  <a:lnTo>
                    <a:pt x="49854" y="128925"/>
                  </a:lnTo>
                  <a:lnTo>
                    <a:pt x="63676" y="114623"/>
                  </a:lnTo>
                  <a:lnTo>
                    <a:pt x="68656" y="106926"/>
                  </a:lnTo>
                  <a:lnTo>
                    <a:pt x="69202" y="103643"/>
                  </a:lnTo>
                  <a:lnTo>
                    <a:pt x="66793" y="103304"/>
                  </a:lnTo>
                  <a:lnTo>
                    <a:pt x="62413" y="104928"/>
                  </a:lnTo>
                  <a:lnTo>
                    <a:pt x="47414" y="124881"/>
                  </a:lnTo>
                  <a:lnTo>
                    <a:pt x="35676" y="149798"/>
                  </a:lnTo>
                  <a:lnTo>
                    <a:pt x="34260" y="166430"/>
                  </a:lnTo>
                  <a:lnTo>
                    <a:pt x="35177" y="174748"/>
                  </a:lnTo>
                  <a:lnTo>
                    <a:pt x="43593" y="188921"/>
                  </a:lnTo>
                  <a:lnTo>
                    <a:pt x="49720" y="195290"/>
                  </a:lnTo>
                  <a:lnTo>
                    <a:pt x="58427" y="198611"/>
                  </a:lnTo>
                  <a:lnTo>
                    <a:pt x="80430" y="199835"/>
                  </a:lnTo>
                  <a:lnTo>
                    <a:pt x="136864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2383347" y="2912367"/>
              <a:ext cx="63042" cy="191385"/>
            </a:xfrm>
            <a:custGeom>
              <a:avLst/>
              <a:gdLst/>
              <a:ahLst/>
              <a:cxnLst/>
              <a:rect l="0" t="0" r="0" b="0"/>
              <a:pathLst>
                <a:path w="63042" h="191385">
                  <a:moveTo>
                    <a:pt x="4794" y="0"/>
                  </a:moveTo>
                  <a:lnTo>
                    <a:pt x="0" y="25648"/>
                  </a:lnTo>
                  <a:lnTo>
                    <a:pt x="5176" y="81593"/>
                  </a:lnTo>
                  <a:lnTo>
                    <a:pt x="16304" y="136063"/>
                  </a:lnTo>
                  <a:lnTo>
                    <a:pt x="28750" y="160405"/>
                  </a:lnTo>
                  <a:lnTo>
                    <a:pt x="48597" y="183347"/>
                  </a:lnTo>
                  <a:lnTo>
                    <a:pt x="63041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2502466" y="2962293"/>
              <a:ext cx="93702" cy="118253"/>
            </a:xfrm>
            <a:custGeom>
              <a:avLst/>
              <a:gdLst/>
              <a:ahLst/>
              <a:cxnLst/>
              <a:rect l="0" t="0" r="0" b="0"/>
              <a:pathLst>
                <a:path w="93702" h="118253">
                  <a:moveTo>
                    <a:pt x="60417" y="0"/>
                  </a:moveTo>
                  <a:lnTo>
                    <a:pt x="35693" y="7568"/>
                  </a:lnTo>
                  <a:lnTo>
                    <a:pt x="22925" y="15999"/>
                  </a:lnTo>
                  <a:lnTo>
                    <a:pt x="13551" y="30841"/>
                  </a:lnTo>
                  <a:lnTo>
                    <a:pt x="0" y="70503"/>
                  </a:lnTo>
                  <a:lnTo>
                    <a:pt x="1514" y="89582"/>
                  </a:lnTo>
                  <a:lnTo>
                    <a:pt x="4506" y="98553"/>
                  </a:lnTo>
                  <a:lnTo>
                    <a:pt x="11124" y="105458"/>
                  </a:lnTo>
                  <a:lnTo>
                    <a:pt x="30804" y="115596"/>
                  </a:lnTo>
                  <a:lnTo>
                    <a:pt x="50029" y="118252"/>
                  </a:lnTo>
                  <a:lnTo>
                    <a:pt x="73981" y="114550"/>
                  </a:lnTo>
                  <a:lnTo>
                    <a:pt x="93701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2571204" y="2995522"/>
              <a:ext cx="91284" cy="58734"/>
            </a:xfrm>
            <a:custGeom>
              <a:avLst/>
              <a:gdLst/>
              <a:ahLst/>
              <a:cxnLst/>
              <a:rect l="0" t="0" r="0" b="0"/>
              <a:pathLst>
                <a:path w="91284" h="58734">
                  <a:moveTo>
                    <a:pt x="58247" y="8376"/>
                  </a:moveTo>
                  <a:lnTo>
                    <a:pt x="23502" y="19958"/>
                  </a:lnTo>
                  <a:lnTo>
                    <a:pt x="10137" y="30166"/>
                  </a:lnTo>
                  <a:lnTo>
                    <a:pt x="3984" y="36771"/>
                  </a:lnTo>
                  <a:lnTo>
                    <a:pt x="2656" y="43024"/>
                  </a:lnTo>
                  <a:lnTo>
                    <a:pt x="4544" y="49042"/>
                  </a:lnTo>
                  <a:lnTo>
                    <a:pt x="8577" y="54902"/>
                  </a:lnTo>
                  <a:lnTo>
                    <a:pt x="14964" y="57885"/>
                  </a:lnTo>
                  <a:lnTo>
                    <a:pt x="31922" y="58733"/>
                  </a:lnTo>
                  <a:lnTo>
                    <a:pt x="62261" y="49596"/>
                  </a:lnTo>
                  <a:lnTo>
                    <a:pt x="85838" y="35177"/>
                  </a:lnTo>
                  <a:lnTo>
                    <a:pt x="89585" y="29017"/>
                  </a:lnTo>
                  <a:lnTo>
                    <a:pt x="91283" y="14776"/>
                  </a:lnTo>
                  <a:lnTo>
                    <a:pt x="86743" y="8945"/>
                  </a:lnTo>
                  <a:lnTo>
                    <a:pt x="69371" y="0"/>
                  </a:lnTo>
                  <a:lnTo>
                    <a:pt x="48706" y="339"/>
                  </a:lnTo>
                  <a:lnTo>
                    <a:pt x="0" y="83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3311777" y="2174260"/>
            <a:ext cx="1123343" cy="613292"/>
            <a:chOff x="3311777" y="2174260"/>
            <a:chExt cx="1123343" cy="613292"/>
          </a:xfrm>
        </p:grpSpPr>
        <p:sp>
          <p:nvSpPr>
            <p:cNvPr id="338" name="Freeform 337"/>
            <p:cNvSpPr/>
            <p:nvPr/>
          </p:nvSpPr>
          <p:spPr>
            <a:xfrm>
              <a:off x="3311777" y="2587846"/>
              <a:ext cx="307880" cy="199706"/>
            </a:xfrm>
            <a:custGeom>
              <a:avLst/>
              <a:gdLst/>
              <a:ahLst/>
              <a:cxnLst/>
              <a:rect l="0" t="0" r="0" b="0"/>
              <a:pathLst>
                <a:path w="307880" h="199706">
                  <a:moveTo>
                    <a:pt x="0" y="0"/>
                  </a:moveTo>
                  <a:lnTo>
                    <a:pt x="14211" y="12362"/>
                  </a:lnTo>
                  <a:lnTo>
                    <a:pt x="75965" y="42248"/>
                  </a:lnTo>
                  <a:lnTo>
                    <a:pt x="132501" y="65894"/>
                  </a:lnTo>
                  <a:lnTo>
                    <a:pt x="160377" y="79621"/>
                  </a:lnTo>
                  <a:lnTo>
                    <a:pt x="218282" y="109593"/>
                  </a:lnTo>
                  <a:lnTo>
                    <a:pt x="278125" y="139924"/>
                  </a:lnTo>
                  <a:lnTo>
                    <a:pt x="287875" y="152795"/>
                  </a:lnTo>
                  <a:lnTo>
                    <a:pt x="307879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3328419" y="2329893"/>
              <a:ext cx="407733" cy="141459"/>
            </a:xfrm>
            <a:custGeom>
              <a:avLst/>
              <a:gdLst/>
              <a:ahLst/>
              <a:cxnLst/>
              <a:rect l="0" t="0" r="0" b="0"/>
              <a:pathLst>
                <a:path w="407733" h="141459">
                  <a:moveTo>
                    <a:pt x="0" y="141458"/>
                  </a:moveTo>
                  <a:lnTo>
                    <a:pt x="59628" y="118014"/>
                  </a:lnTo>
                  <a:lnTo>
                    <a:pt x="120817" y="99986"/>
                  </a:lnTo>
                  <a:lnTo>
                    <a:pt x="181982" y="83223"/>
                  </a:lnTo>
                  <a:lnTo>
                    <a:pt x="237826" y="64104"/>
                  </a:lnTo>
                  <a:lnTo>
                    <a:pt x="296326" y="45151"/>
                  </a:lnTo>
                  <a:lnTo>
                    <a:pt x="356669" y="27805"/>
                  </a:lnTo>
                  <a:lnTo>
                    <a:pt x="381507" y="18512"/>
                  </a:lnTo>
                  <a:lnTo>
                    <a:pt x="40773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3927535" y="2188436"/>
              <a:ext cx="33285" cy="145097"/>
            </a:xfrm>
            <a:custGeom>
              <a:avLst/>
              <a:gdLst/>
              <a:ahLst/>
              <a:cxnLst/>
              <a:rect l="0" t="0" r="0" b="0"/>
              <a:pathLst>
                <a:path w="33285" h="145097">
                  <a:moveTo>
                    <a:pt x="33284" y="0"/>
                  </a:moveTo>
                  <a:lnTo>
                    <a:pt x="27565" y="58603"/>
                  </a:lnTo>
                  <a:lnTo>
                    <a:pt x="18549" y="121392"/>
                  </a:lnTo>
                  <a:lnTo>
                    <a:pt x="13483" y="139936"/>
                  </a:lnTo>
                  <a:lnTo>
                    <a:pt x="10837" y="144141"/>
                  </a:lnTo>
                  <a:lnTo>
                    <a:pt x="8150" y="145096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3944177" y="2174260"/>
              <a:ext cx="133646" cy="203078"/>
            </a:xfrm>
            <a:custGeom>
              <a:avLst/>
              <a:gdLst/>
              <a:ahLst/>
              <a:cxnLst/>
              <a:rect l="0" t="0" r="0" b="0"/>
              <a:pathLst>
                <a:path w="133646" h="203078">
                  <a:moveTo>
                    <a:pt x="0" y="14176"/>
                  </a:moveTo>
                  <a:lnTo>
                    <a:pt x="8835" y="5341"/>
                  </a:lnTo>
                  <a:lnTo>
                    <a:pt x="23034" y="1003"/>
                  </a:lnTo>
                  <a:lnTo>
                    <a:pt x="41672" y="0"/>
                  </a:lnTo>
                  <a:lnTo>
                    <a:pt x="72033" y="5558"/>
                  </a:lnTo>
                  <a:lnTo>
                    <a:pt x="116119" y="24318"/>
                  </a:lnTo>
                  <a:lnTo>
                    <a:pt x="128038" y="35325"/>
                  </a:lnTo>
                  <a:lnTo>
                    <a:pt x="132512" y="42144"/>
                  </a:lnTo>
                  <a:lnTo>
                    <a:pt x="133645" y="49463"/>
                  </a:lnTo>
                  <a:lnTo>
                    <a:pt x="129972" y="64992"/>
                  </a:lnTo>
                  <a:lnTo>
                    <a:pt x="117509" y="84912"/>
                  </a:lnTo>
                  <a:lnTo>
                    <a:pt x="87179" y="116312"/>
                  </a:lnTo>
                  <a:lnTo>
                    <a:pt x="83083" y="123872"/>
                  </a:lnTo>
                  <a:lnTo>
                    <a:pt x="83125" y="130761"/>
                  </a:lnTo>
                  <a:lnTo>
                    <a:pt x="85927" y="137203"/>
                  </a:lnTo>
                  <a:lnTo>
                    <a:pt x="105937" y="160828"/>
                  </a:lnTo>
                  <a:lnTo>
                    <a:pt x="108531" y="167417"/>
                  </a:lnTo>
                  <a:lnTo>
                    <a:pt x="108949" y="182136"/>
                  </a:lnTo>
                  <a:lnTo>
                    <a:pt x="105917" y="188095"/>
                  </a:lnTo>
                  <a:lnTo>
                    <a:pt x="95151" y="197181"/>
                  </a:lnTo>
                  <a:lnTo>
                    <a:pt x="69079" y="203077"/>
                  </a:lnTo>
                  <a:lnTo>
                    <a:pt x="58439" y="201991"/>
                  </a:lnTo>
                  <a:lnTo>
                    <a:pt x="49926" y="1972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4152203" y="2238362"/>
              <a:ext cx="33285" cy="133138"/>
            </a:xfrm>
            <a:custGeom>
              <a:avLst/>
              <a:gdLst/>
              <a:ahLst/>
              <a:cxnLst/>
              <a:rect l="0" t="0" r="0" b="0"/>
              <a:pathLst>
                <a:path w="33285" h="133138">
                  <a:moveTo>
                    <a:pt x="33284" y="0"/>
                  </a:moveTo>
                  <a:lnTo>
                    <a:pt x="16426" y="59627"/>
                  </a:lnTo>
                  <a:lnTo>
                    <a:pt x="2447" y="117540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4252056" y="2230041"/>
              <a:ext cx="15490" cy="149780"/>
            </a:xfrm>
            <a:custGeom>
              <a:avLst/>
              <a:gdLst/>
              <a:ahLst/>
              <a:cxnLst/>
              <a:rect l="0" t="0" r="0" b="0"/>
              <a:pathLst>
                <a:path w="15490" h="149780">
                  <a:moveTo>
                    <a:pt x="8321" y="0"/>
                  </a:moveTo>
                  <a:lnTo>
                    <a:pt x="14907" y="29620"/>
                  </a:lnTo>
                  <a:lnTo>
                    <a:pt x="15489" y="85844"/>
                  </a:lnTo>
                  <a:lnTo>
                    <a:pt x="8147" y="142979"/>
                  </a:lnTo>
                  <a:lnTo>
                    <a:pt x="6356" y="146170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4277019" y="2221720"/>
              <a:ext cx="149780" cy="8322"/>
            </a:xfrm>
            <a:custGeom>
              <a:avLst/>
              <a:gdLst/>
              <a:ahLst/>
              <a:cxnLst/>
              <a:rect l="0" t="0" r="0" b="0"/>
              <a:pathLst>
                <a:path w="149780" h="8322">
                  <a:moveTo>
                    <a:pt x="0" y="8321"/>
                  </a:moveTo>
                  <a:lnTo>
                    <a:pt x="56772" y="7396"/>
                  </a:lnTo>
                  <a:lnTo>
                    <a:pt x="115536" y="1157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4285340" y="2279967"/>
              <a:ext cx="149780" cy="21437"/>
            </a:xfrm>
            <a:custGeom>
              <a:avLst/>
              <a:gdLst/>
              <a:ahLst/>
              <a:cxnLst/>
              <a:rect l="0" t="0" r="0" b="0"/>
              <a:pathLst>
                <a:path w="149780" h="21437">
                  <a:moveTo>
                    <a:pt x="0" y="16642"/>
                  </a:moveTo>
                  <a:lnTo>
                    <a:pt x="26572" y="21436"/>
                  </a:lnTo>
                  <a:lnTo>
                    <a:pt x="82658" y="13039"/>
                  </a:lnTo>
                  <a:lnTo>
                    <a:pt x="129503" y="2356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16770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4788" y="156676"/>
            <a:ext cx="807856" cy="1094057"/>
            <a:chOff x="634788" y="156676"/>
            <a:chExt cx="807856" cy="1094057"/>
          </a:xfrm>
        </p:grpSpPr>
        <p:sp>
          <p:nvSpPr>
            <p:cNvPr id="2" name="Freeform 1"/>
            <p:cNvSpPr/>
            <p:nvPr/>
          </p:nvSpPr>
          <p:spPr>
            <a:xfrm>
              <a:off x="873710" y="369633"/>
              <a:ext cx="324522" cy="529081"/>
            </a:xfrm>
            <a:custGeom>
              <a:avLst/>
              <a:gdLst/>
              <a:ahLst/>
              <a:cxnLst/>
              <a:rect l="0" t="0" r="0" b="0"/>
              <a:pathLst>
                <a:path w="324522" h="529081">
                  <a:moveTo>
                    <a:pt x="0" y="71383"/>
                  </a:moveTo>
                  <a:lnTo>
                    <a:pt x="7568" y="40941"/>
                  </a:lnTo>
                  <a:lnTo>
                    <a:pt x="15999" y="26726"/>
                  </a:lnTo>
                  <a:lnTo>
                    <a:pt x="44394" y="8327"/>
                  </a:lnTo>
                  <a:lnTo>
                    <a:pt x="77668" y="0"/>
                  </a:lnTo>
                  <a:lnTo>
                    <a:pt x="124201" y="1949"/>
                  </a:lnTo>
                  <a:lnTo>
                    <a:pt x="147965" y="8472"/>
                  </a:lnTo>
                  <a:lnTo>
                    <a:pt x="182705" y="27726"/>
                  </a:lnTo>
                  <a:lnTo>
                    <a:pt x="194615" y="40885"/>
                  </a:lnTo>
                  <a:lnTo>
                    <a:pt x="212903" y="80995"/>
                  </a:lnTo>
                  <a:lnTo>
                    <a:pt x="219847" y="111419"/>
                  </a:lnTo>
                  <a:lnTo>
                    <a:pt x="212574" y="165846"/>
                  </a:lnTo>
                  <a:lnTo>
                    <a:pt x="197108" y="221182"/>
                  </a:lnTo>
                  <a:lnTo>
                    <a:pt x="171626" y="276638"/>
                  </a:lnTo>
                  <a:lnTo>
                    <a:pt x="144187" y="332109"/>
                  </a:lnTo>
                  <a:lnTo>
                    <a:pt x="103779" y="394260"/>
                  </a:lnTo>
                  <a:lnTo>
                    <a:pt x="77131" y="454979"/>
                  </a:lnTo>
                  <a:lnTo>
                    <a:pt x="67873" y="475167"/>
                  </a:lnTo>
                  <a:lnTo>
                    <a:pt x="66513" y="484804"/>
                  </a:lnTo>
                  <a:lnTo>
                    <a:pt x="69934" y="502908"/>
                  </a:lnTo>
                  <a:lnTo>
                    <a:pt x="80084" y="517734"/>
                  </a:lnTo>
                  <a:lnTo>
                    <a:pt x="86673" y="524276"/>
                  </a:lnTo>
                  <a:lnTo>
                    <a:pt x="108788" y="529080"/>
                  </a:lnTo>
                  <a:lnTo>
                    <a:pt x="159351" y="524631"/>
                  </a:lnTo>
                  <a:lnTo>
                    <a:pt x="216147" y="503131"/>
                  </a:lnTo>
                  <a:lnTo>
                    <a:pt x="270870" y="469573"/>
                  </a:lnTo>
                  <a:lnTo>
                    <a:pt x="324521" y="4125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634788" y="156676"/>
              <a:ext cx="807856" cy="1094057"/>
            </a:xfrm>
            <a:custGeom>
              <a:avLst/>
              <a:gdLst/>
              <a:ahLst/>
              <a:cxnLst/>
              <a:rect l="0" t="0" r="0" b="0"/>
              <a:pathLst>
                <a:path w="807856" h="1094057">
                  <a:moveTo>
                    <a:pt x="263885" y="43029"/>
                  </a:moveTo>
                  <a:lnTo>
                    <a:pt x="218627" y="66063"/>
                  </a:lnTo>
                  <a:lnTo>
                    <a:pt x="166085" y="109730"/>
                  </a:lnTo>
                  <a:lnTo>
                    <a:pt x="129405" y="158125"/>
                  </a:lnTo>
                  <a:lnTo>
                    <a:pt x="90697" y="213453"/>
                  </a:lnTo>
                  <a:lnTo>
                    <a:pt x="68569" y="256533"/>
                  </a:lnTo>
                  <a:lnTo>
                    <a:pt x="50413" y="303416"/>
                  </a:lnTo>
                  <a:lnTo>
                    <a:pt x="36180" y="351990"/>
                  </a:lnTo>
                  <a:lnTo>
                    <a:pt x="23691" y="401315"/>
                  </a:lnTo>
                  <a:lnTo>
                    <a:pt x="12901" y="450974"/>
                  </a:lnTo>
                  <a:lnTo>
                    <a:pt x="5023" y="500782"/>
                  </a:lnTo>
                  <a:lnTo>
                    <a:pt x="906" y="548190"/>
                  </a:lnTo>
                  <a:lnTo>
                    <a:pt x="0" y="592990"/>
                  </a:lnTo>
                  <a:lnTo>
                    <a:pt x="5613" y="654598"/>
                  </a:lnTo>
                  <a:lnTo>
                    <a:pt x="18576" y="712917"/>
                  </a:lnTo>
                  <a:lnTo>
                    <a:pt x="34129" y="765740"/>
                  </a:lnTo>
                  <a:lnTo>
                    <a:pt x="51372" y="816525"/>
                  </a:lnTo>
                  <a:lnTo>
                    <a:pt x="73637" y="865781"/>
                  </a:lnTo>
                  <a:lnTo>
                    <a:pt x="108475" y="924309"/>
                  </a:lnTo>
                  <a:lnTo>
                    <a:pt x="161613" y="987660"/>
                  </a:lnTo>
                  <a:lnTo>
                    <a:pt x="221197" y="1039754"/>
                  </a:lnTo>
                  <a:lnTo>
                    <a:pt x="275314" y="1067840"/>
                  </a:lnTo>
                  <a:lnTo>
                    <a:pt x="332985" y="1088729"/>
                  </a:lnTo>
                  <a:lnTo>
                    <a:pt x="378664" y="1094056"/>
                  </a:lnTo>
                  <a:lnTo>
                    <a:pt x="439932" y="1087572"/>
                  </a:lnTo>
                  <a:lnTo>
                    <a:pt x="488940" y="1075633"/>
                  </a:lnTo>
                  <a:lnTo>
                    <a:pt x="538594" y="1051549"/>
                  </a:lnTo>
                  <a:lnTo>
                    <a:pt x="598428" y="1008430"/>
                  </a:lnTo>
                  <a:lnTo>
                    <a:pt x="652297" y="948411"/>
                  </a:lnTo>
                  <a:lnTo>
                    <a:pt x="689931" y="894688"/>
                  </a:lnTo>
                  <a:lnTo>
                    <a:pt x="725428" y="831926"/>
                  </a:lnTo>
                  <a:lnTo>
                    <a:pt x="743610" y="786588"/>
                  </a:lnTo>
                  <a:lnTo>
                    <a:pt x="757855" y="735620"/>
                  </a:lnTo>
                  <a:lnTo>
                    <a:pt x="772815" y="682148"/>
                  </a:lnTo>
                  <a:lnTo>
                    <a:pt x="786860" y="626640"/>
                  </a:lnTo>
                  <a:lnTo>
                    <a:pt x="796184" y="568069"/>
                  </a:lnTo>
                  <a:lnTo>
                    <a:pt x="803410" y="510602"/>
                  </a:lnTo>
                  <a:lnTo>
                    <a:pt x="807855" y="454243"/>
                  </a:lnTo>
                  <a:lnTo>
                    <a:pt x="806748" y="398375"/>
                  </a:lnTo>
                  <a:lnTo>
                    <a:pt x="803174" y="345192"/>
                  </a:lnTo>
                  <a:lnTo>
                    <a:pt x="796655" y="294743"/>
                  </a:lnTo>
                  <a:lnTo>
                    <a:pt x="784512" y="247666"/>
                  </a:lnTo>
                  <a:lnTo>
                    <a:pt x="769869" y="204554"/>
                  </a:lnTo>
                  <a:lnTo>
                    <a:pt x="741101" y="146362"/>
                  </a:lnTo>
                  <a:lnTo>
                    <a:pt x="703299" y="96452"/>
                  </a:lnTo>
                  <a:lnTo>
                    <a:pt x="644693" y="42590"/>
                  </a:lnTo>
                  <a:lnTo>
                    <a:pt x="596146" y="16498"/>
                  </a:lnTo>
                  <a:lnTo>
                    <a:pt x="542211" y="1473"/>
                  </a:lnTo>
                  <a:lnTo>
                    <a:pt x="485242" y="0"/>
                  </a:lnTo>
                  <a:lnTo>
                    <a:pt x="422956" y="14254"/>
                  </a:lnTo>
                  <a:lnTo>
                    <a:pt x="362074" y="40462"/>
                  </a:lnTo>
                  <a:lnTo>
                    <a:pt x="307463" y="80484"/>
                  </a:lnTo>
                  <a:lnTo>
                    <a:pt x="251731" y="131893"/>
                  </a:lnTo>
                  <a:lnTo>
                    <a:pt x="203064" y="188114"/>
                  </a:lnTo>
                  <a:lnTo>
                    <a:pt x="176141" y="231402"/>
                  </a:lnTo>
                  <a:lnTo>
                    <a:pt x="151847" y="277454"/>
                  </a:lnTo>
                  <a:lnTo>
                    <a:pt x="128723" y="322576"/>
                  </a:lnTo>
                  <a:lnTo>
                    <a:pt x="108164" y="385146"/>
                  </a:lnTo>
                  <a:lnTo>
                    <a:pt x="97464" y="4257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62883" y="465301"/>
            <a:ext cx="3378346" cy="441694"/>
            <a:chOff x="2562883" y="465301"/>
            <a:chExt cx="3378346" cy="441694"/>
          </a:xfrm>
        </p:grpSpPr>
        <p:sp>
          <p:nvSpPr>
            <p:cNvPr id="5" name="Freeform 4"/>
            <p:cNvSpPr/>
            <p:nvPr/>
          </p:nvSpPr>
          <p:spPr>
            <a:xfrm>
              <a:off x="2562883" y="540868"/>
              <a:ext cx="332843" cy="313273"/>
            </a:xfrm>
            <a:custGeom>
              <a:avLst/>
              <a:gdLst/>
              <a:ahLst/>
              <a:cxnLst/>
              <a:rect l="0" t="0" r="0" b="0"/>
              <a:pathLst>
                <a:path w="332843" h="313273">
                  <a:moveTo>
                    <a:pt x="0" y="0"/>
                  </a:moveTo>
                  <a:lnTo>
                    <a:pt x="6586" y="55965"/>
                  </a:lnTo>
                  <a:lnTo>
                    <a:pt x="7978" y="106593"/>
                  </a:lnTo>
                  <a:lnTo>
                    <a:pt x="13972" y="161109"/>
                  </a:lnTo>
                  <a:lnTo>
                    <a:pt x="18580" y="213928"/>
                  </a:lnTo>
                  <a:lnTo>
                    <a:pt x="23702" y="264666"/>
                  </a:lnTo>
                  <a:lnTo>
                    <a:pt x="25639" y="311807"/>
                  </a:lnTo>
                  <a:lnTo>
                    <a:pt x="27263" y="313272"/>
                  </a:lnTo>
                  <a:lnTo>
                    <a:pt x="29270" y="311474"/>
                  </a:lnTo>
                  <a:lnTo>
                    <a:pt x="37349" y="257450"/>
                  </a:lnTo>
                  <a:lnTo>
                    <a:pt x="47407" y="203681"/>
                  </a:lnTo>
                  <a:lnTo>
                    <a:pt x="58298" y="145531"/>
                  </a:lnTo>
                  <a:lnTo>
                    <a:pt x="73047" y="86521"/>
                  </a:lnTo>
                  <a:lnTo>
                    <a:pt x="92263" y="46642"/>
                  </a:lnTo>
                  <a:lnTo>
                    <a:pt x="97567" y="39416"/>
                  </a:lnTo>
                  <a:lnTo>
                    <a:pt x="102951" y="37372"/>
                  </a:lnTo>
                  <a:lnTo>
                    <a:pt x="108390" y="38783"/>
                  </a:lnTo>
                  <a:lnTo>
                    <a:pt x="152994" y="64586"/>
                  </a:lnTo>
                  <a:lnTo>
                    <a:pt x="174322" y="69386"/>
                  </a:lnTo>
                  <a:lnTo>
                    <a:pt x="211394" y="65965"/>
                  </a:lnTo>
                  <a:lnTo>
                    <a:pt x="244363" y="53651"/>
                  </a:lnTo>
                  <a:lnTo>
                    <a:pt x="280361" y="26652"/>
                  </a:lnTo>
                  <a:lnTo>
                    <a:pt x="270755" y="38716"/>
                  </a:lnTo>
                  <a:lnTo>
                    <a:pt x="243145" y="94315"/>
                  </a:lnTo>
                  <a:lnTo>
                    <a:pt x="222002" y="157776"/>
                  </a:lnTo>
                  <a:lnTo>
                    <a:pt x="223791" y="179529"/>
                  </a:lnTo>
                  <a:lnTo>
                    <a:pt x="231675" y="202757"/>
                  </a:lnTo>
                  <a:lnTo>
                    <a:pt x="251707" y="230504"/>
                  </a:lnTo>
                  <a:lnTo>
                    <a:pt x="267196" y="244520"/>
                  </a:lnTo>
                  <a:lnTo>
                    <a:pt x="290722" y="251983"/>
                  </a:lnTo>
                  <a:lnTo>
                    <a:pt x="332842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045504" y="576183"/>
              <a:ext cx="590795" cy="258286"/>
            </a:xfrm>
            <a:custGeom>
              <a:avLst/>
              <a:gdLst/>
              <a:ahLst/>
              <a:cxnLst/>
              <a:rect l="0" t="0" r="0" b="0"/>
              <a:pathLst>
                <a:path w="590795" h="258286">
                  <a:moveTo>
                    <a:pt x="0" y="31254"/>
                  </a:moveTo>
                  <a:lnTo>
                    <a:pt x="4417" y="91909"/>
                  </a:lnTo>
                  <a:lnTo>
                    <a:pt x="16858" y="147700"/>
                  </a:lnTo>
                  <a:lnTo>
                    <a:pt x="30539" y="202291"/>
                  </a:lnTo>
                  <a:lnTo>
                    <a:pt x="44382" y="251530"/>
                  </a:lnTo>
                  <a:lnTo>
                    <a:pt x="48079" y="256692"/>
                  </a:lnTo>
                  <a:lnTo>
                    <a:pt x="52393" y="258285"/>
                  </a:lnTo>
                  <a:lnTo>
                    <a:pt x="57118" y="257497"/>
                  </a:lnTo>
                  <a:lnTo>
                    <a:pt x="61193" y="252349"/>
                  </a:lnTo>
                  <a:lnTo>
                    <a:pt x="80208" y="197410"/>
                  </a:lnTo>
                  <a:lnTo>
                    <a:pt x="94275" y="144574"/>
                  </a:lnTo>
                  <a:lnTo>
                    <a:pt x="102617" y="107154"/>
                  </a:lnTo>
                  <a:lnTo>
                    <a:pt x="109092" y="99421"/>
                  </a:lnTo>
                  <a:lnTo>
                    <a:pt x="118031" y="95190"/>
                  </a:lnTo>
                  <a:lnTo>
                    <a:pt x="139367" y="92954"/>
                  </a:lnTo>
                  <a:lnTo>
                    <a:pt x="173095" y="94119"/>
                  </a:lnTo>
                  <a:lnTo>
                    <a:pt x="209182" y="83987"/>
                  </a:lnTo>
                  <a:lnTo>
                    <a:pt x="239347" y="63996"/>
                  </a:lnTo>
                  <a:lnTo>
                    <a:pt x="263111" y="37824"/>
                  </a:lnTo>
                  <a:lnTo>
                    <a:pt x="267025" y="19689"/>
                  </a:lnTo>
                  <a:lnTo>
                    <a:pt x="266774" y="9675"/>
                  </a:lnTo>
                  <a:lnTo>
                    <a:pt x="262909" y="3924"/>
                  </a:lnTo>
                  <a:lnTo>
                    <a:pt x="256634" y="1015"/>
                  </a:lnTo>
                  <a:lnTo>
                    <a:pt x="248752" y="0"/>
                  </a:lnTo>
                  <a:lnTo>
                    <a:pt x="240724" y="3946"/>
                  </a:lnTo>
                  <a:lnTo>
                    <a:pt x="204045" y="47222"/>
                  </a:lnTo>
                  <a:lnTo>
                    <a:pt x="190718" y="85911"/>
                  </a:lnTo>
                  <a:lnTo>
                    <a:pt x="189748" y="123673"/>
                  </a:lnTo>
                  <a:lnTo>
                    <a:pt x="198053" y="141979"/>
                  </a:lnTo>
                  <a:lnTo>
                    <a:pt x="204151" y="149450"/>
                  </a:lnTo>
                  <a:lnTo>
                    <a:pt x="223254" y="157750"/>
                  </a:lnTo>
                  <a:lnTo>
                    <a:pt x="234820" y="159963"/>
                  </a:lnTo>
                  <a:lnTo>
                    <a:pt x="255068" y="157492"/>
                  </a:lnTo>
                  <a:lnTo>
                    <a:pt x="314211" y="137087"/>
                  </a:lnTo>
                  <a:lnTo>
                    <a:pt x="367166" y="100459"/>
                  </a:lnTo>
                  <a:lnTo>
                    <a:pt x="386980" y="79496"/>
                  </a:lnTo>
                  <a:lnTo>
                    <a:pt x="392048" y="77283"/>
                  </a:lnTo>
                  <a:lnTo>
                    <a:pt x="396351" y="78582"/>
                  </a:lnTo>
                  <a:lnTo>
                    <a:pt x="400144" y="82222"/>
                  </a:lnTo>
                  <a:lnTo>
                    <a:pt x="401749" y="88346"/>
                  </a:lnTo>
                  <a:lnTo>
                    <a:pt x="397680" y="124749"/>
                  </a:lnTo>
                  <a:lnTo>
                    <a:pt x="395483" y="135189"/>
                  </a:lnTo>
                  <a:lnTo>
                    <a:pt x="396792" y="143074"/>
                  </a:lnTo>
                  <a:lnTo>
                    <a:pt x="400439" y="149255"/>
                  </a:lnTo>
                  <a:lnTo>
                    <a:pt x="405643" y="154300"/>
                  </a:lnTo>
                  <a:lnTo>
                    <a:pt x="412811" y="155814"/>
                  </a:lnTo>
                  <a:lnTo>
                    <a:pt x="430637" y="152566"/>
                  </a:lnTo>
                  <a:lnTo>
                    <a:pt x="464648" y="135414"/>
                  </a:lnTo>
                  <a:lnTo>
                    <a:pt x="504783" y="108753"/>
                  </a:lnTo>
                  <a:lnTo>
                    <a:pt x="514038" y="106959"/>
                  </a:lnTo>
                  <a:lnTo>
                    <a:pt x="531717" y="109896"/>
                  </a:lnTo>
                  <a:lnTo>
                    <a:pt x="537541" y="115117"/>
                  </a:lnTo>
                  <a:lnTo>
                    <a:pt x="544012" y="130780"/>
                  </a:lnTo>
                  <a:lnTo>
                    <a:pt x="550973" y="188306"/>
                  </a:lnTo>
                  <a:lnTo>
                    <a:pt x="553152" y="199750"/>
                  </a:lnTo>
                  <a:lnTo>
                    <a:pt x="558303" y="207379"/>
                  </a:lnTo>
                  <a:lnTo>
                    <a:pt x="565435" y="212465"/>
                  </a:lnTo>
                  <a:lnTo>
                    <a:pt x="590794" y="2226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727830" y="632400"/>
              <a:ext cx="424374" cy="274595"/>
            </a:xfrm>
            <a:custGeom>
              <a:avLst/>
              <a:gdLst/>
              <a:ahLst/>
              <a:cxnLst/>
              <a:rect l="0" t="0" r="0" b="0"/>
              <a:pathLst>
                <a:path w="424374" h="274595">
                  <a:moveTo>
                    <a:pt x="0" y="0"/>
                  </a:moveTo>
                  <a:lnTo>
                    <a:pt x="0" y="59579"/>
                  </a:lnTo>
                  <a:lnTo>
                    <a:pt x="0" y="112985"/>
                  </a:lnTo>
                  <a:lnTo>
                    <a:pt x="4417" y="160964"/>
                  </a:lnTo>
                  <a:lnTo>
                    <a:pt x="9416" y="172028"/>
                  </a:lnTo>
                  <a:lnTo>
                    <a:pt x="24834" y="186788"/>
                  </a:lnTo>
                  <a:lnTo>
                    <a:pt x="33197" y="188320"/>
                  </a:lnTo>
                  <a:lnTo>
                    <a:pt x="41548" y="186567"/>
                  </a:lnTo>
                  <a:lnTo>
                    <a:pt x="58221" y="176299"/>
                  </a:lnTo>
                  <a:lnTo>
                    <a:pt x="81353" y="150651"/>
                  </a:lnTo>
                  <a:lnTo>
                    <a:pt x="107740" y="91582"/>
                  </a:lnTo>
                  <a:lnTo>
                    <a:pt x="111679" y="80459"/>
                  </a:lnTo>
                  <a:lnTo>
                    <a:pt x="109140" y="103315"/>
                  </a:lnTo>
                  <a:lnTo>
                    <a:pt x="112782" y="156010"/>
                  </a:lnTo>
                  <a:lnTo>
                    <a:pt x="124229" y="188299"/>
                  </a:lnTo>
                  <a:lnTo>
                    <a:pt x="131821" y="195799"/>
                  </a:lnTo>
                  <a:lnTo>
                    <a:pt x="152584" y="206598"/>
                  </a:lnTo>
                  <a:lnTo>
                    <a:pt x="164592" y="207074"/>
                  </a:lnTo>
                  <a:lnTo>
                    <a:pt x="226288" y="189581"/>
                  </a:lnTo>
                  <a:lnTo>
                    <a:pt x="244187" y="178563"/>
                  </a:lnTo>
                  <a:lnTo>
                    <a:pt x="295309" y="124552"/>
                  </a:lnTo>
                  <a:lnTo>
                    <a:pt x="318357" y="67702"/>
                  </a:lnTo>
                  <a:lnTo>
                    <a:pt x="327112" y="37523"/>
                  </a:lnTo>
                  <a:lnTo>
                    <a:pt x="325323" y="32412"/>
                  </a:lnTo>
                  <a:lnTo>
                    <a:pt x="320433" y="30854"/>
                  </a:lnTo>
                  <a:lnTo>
                    <a:pt x="313474" y="31664"/>
                  </a:lnTo>
                  <a:lnTo>
                    <a:pt x="300812" y="37495"/>
                  </a:lnTo>
                  <a:lnTo>
                    <a:pt x="273198" y="60722"/>
                  </a:lnTo>
                  <a:lnTo>
                    <a:pt x="258052" y="88361"/>
                  </a:lnTo>
                  <a:lnTo>
                    <a:pt x="244154" y="141771"/>
                  </a:lnTo>
                  <a:lnTo>
                    <a:pt x="241872" y="185898"/>
                  </a:lnTo>
                  <a:lnTo>
                    <a:pt x="246491" y="205588"/>
                  </a:lnTo>
                  <a:lnTo>
                    <a:pt x="255632" y="222660"/>
                  </a:lnTo>
                  <a:lnTo>
                    <a:pt x="277297" y="242667"/>
                  </a:lnTo>
                  <a:lnTo>
                    <a:pt x="317281" y="263528"/>
                  </a:lnTo>
                  <a:lnTo>
                    <a:pt x="349804" y="271315"/>
                  </a:lnTo>
                  <a:lnTo>
                    <a:pt x="412804" y="274306"/>
                  </a:lnTo>
                  <a:lnTo>
                    <a:pt x="424373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4718034" y="557510"/>
              <a:ext cx="241312" cy="235117"/>
            </a:xfrm>
            <a:custGeom>
              <a:avLst/>
              <a:gdLst/>
              <a:ahLst/>
              <a:cxnLst/>
              <a:rect l="0" t="0" r="0" b="0"/>
              <a:pathLst>
                <a:path w="241312" h="235117">
                  <a:moveTo>
                    <a:pt x="0" y="0"/>
                  </a:moveTo>
                  <a:lnTo>
                    <a:pt x="5719" y="22703"/>
                  </a:lnTo>
                  <a:lnTo>
                    <a:pt x="7979" y="84591"/>
                  </a:lnTo>
                  <a:lnTo>
                    <a:pt x="8276" y="143740"/>
                  </a:lnTo>
                  <a:lnTo>
                    <a:pt x="2597" y="200588"/>
                  </a:lnTo>
                  <a:lnTo>
                    <a:pt x="1155" y="228759"/>
                  </a:lnTo>
                  <a:lnTo>
                    <a:pt x="2619" y="234792"/>
                  </a:lnTo>
                  <a:lnTo>
                    <a:pt x="5444" y="235116"/>
                  </a:lnTo>
                  <a:lnTo>
                    <a:pt x="13515" y="225614"/>
                  </a:lnTo>
                  <a:lnTo>
                    <a:pt x="47603" y="164092"/>
                  </a:lnTo>
                  <a:lnTo>
                    <a:pt x="75416" y="102114"/>
                  </a:lnTo>
                  <a:lnTo>
                    <a:pt x="97183" y="67015"/>
                  </a:lnTo>
                  <a:lnTo>
                    <a:pt x="101771" y="65017"/>
                  </a:lnTo>
                  <a:lnTo>
                    <a:pt x="105755" y="67383"/>
                  </a:lnTo>
                  <a:lnTo>
                    <a:pt x="109335" y="72659"/>
                  </a:lnTo>
                  <a:lnTo>
                    <a:pt x="114373" y="102171"/>
                  </a:lnTo>
                  <a:lnTo>
                    <a:pt x="109145" y="161991"/>
                  </a:lnTo>
                  <a:lnTo>
                    <a:pt x="112519" y="168090"/>
                  </a:lnTo>
                  <a:lnTo>
                    <a:pt x="118467" y="171232"/>
                  </a:lnTo>
                  <a:lnTo>
                    <a:pt x="126131" y="172402"/>
                  </a:lnTo>
                  <a:lnTo>
                    <a:pt x="139577" y="168771"/>
                  </a:lnTo>
                  <a:lnTo>
                    <a:pt x="167693" y="151373"/>
                  </a:lnTo>
                  <a:lnTo>
                    <a:pt x="172817" y="152691"/>
                  </a:lnTo>
                  <a:lnTo>
                    <a:pt x="176232" y="158192"/>
                  </a:lnTo>
                  <a:lnTo>
                    <a:pt x="186131" y="191403"/>
                  </a:lnTo>
                  <a:lnTo>
                    <a:pt x="190656" y="196019"/>
                  </a:lnTo>
                  <a:lnTo>
                    <a:pt x="196446" y="198173"/>
                  </a:lnTo>
                  <a:lnTo>
                    <a:pt x="203080" y="198684"/>
                  </a:lnTo>
                  <a:lnTo>
                    <a:pt x="215382" y="194320"/>
                  </a:lnTo>
                  <a:lnTo>
                    <a:pt x="241311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981936" y="465301"/>
              <a:ext cx="959293" cy="399875"/>
            </a:xfrm>
            <a:custGeom>
              <a:avLst/>
              <a:gdLst/>
              <a:ahLst/>
              <a:cxnLst/>
              <a:rect l="0" t="0" r="0" b="0"/>
              <a:pathLst>
                <a:path w="959293" h="399875">
                  <a:moveTo>
                    <a:pt x="43977" y="175420"/>
                  </a:moveTo>
                  <a:lnTo>
                    <a:pt x="35142" y="184254"/>
                  </a:lnTo>
                  <a:lnTo>
                    <a:pt x="9274" y="240450"/>
                  </a:lnTo>
                  <a:lnTo>
                    <a:pt x="0" y="275330"/>
                  </a:lnTo>
                  <a:lnTo>
                    <a:pt x="1626" y="296563"/>
                  </a:lnTo>
                  <a:lnTo>
                    <a:pt x="4648" y="306108"/>
                  </a:lnTo>
                  <a:lnTo>
                    <a:pt x="10361" y="312472"/>
                  </a:lnTo>
                  <a:lnTo>
                    <a:pt x="26571" y="319542"/>
                  </a:lnTo>
                  <a:lnTo>
                    <a:pt x="65324" y="319105"/>
                  </a:lnTo>
                  <a:lnTo>
                    <a:pt x="103105" y="304286"/>
                  </a:lnTo>
                  <a:lnTo>
                    <a:pt x="118950" y="285085"/>
                  </a:lnTo>
                  <a:lnTo>
                    <a:pt x="128149" y="261142"/>
                  </a:lnTo>
                  <a:lnTo>
                    <a:pt x="132238" y="235092"/>
                  </a:lnTo>
                  <a:lnTo>
                    <a:pt x="125705" y="198853"/>
                  </a:lnTo>
                  <a:lnTo>
                    <a:pt x="119727" y="190117"/>
                  </a:lnTo>
                  <a:lnTo>
                    <a:pt x="103223" y="177946"/>
                  </a:lnTo>
                  <a:lnTo>
                    <a:pt x="93645" y="176179"/>
                  </a:lnTo>
                  <a:lnTo>
                    <a:pt x="73140" y="179147"/>
                  </a:lnTo>
                  <a:lnTo>
                    <a:pt x="65268" y="183452"/>
                  </a:lnTo>
                  <a:lnTo>
                    <a:pt x="54056" y="195632"/>
                  </a:lnTo>
                  <a:lnTo>
                    <a:pt x="50922" y="212756"/>
                  </a:lnTo>
                  <a:lnTo>
                    <a:pt x="51381" y="222500"/>
                  </a:lnTo>
                  <a:lnTo>
                    <a:pt x="54460" y="229921"/>
                  </a:lnTo>
                  <a:lnTo>
                    <a:pt x="65278" y="240631"/>
                  </a:lnTo>
                  <a:lnTo>
                    <a:pt x="86963" y="251859"/>
                  </a:lnTo>
                  <a:lnTo>
                    <a:pt x="147212" y="262453"/>
                  </a:lnTo>
                  <a:lnTo>
                    <a:pt x="199595" y="259420"/>
                  </a:lnTo>
                  <a:lnTo>
                    <a:pt x="250857" y="252495"/>
                  </a:lnTo>
                  <a:lnTo>
                    <a:pt x="310949" y="239406"/>
                  </a:lnTo>
                  <a:lnTo>
                    <a:pt x="326279" y="232520"/>
                  </a:lnTo>
                  <a:lnTo>
                    <a:pt x="326483" y="231978"/>
                  </a:lnTo>
                  <a:lnTo>
                    <a:pt x="323846" y="232541"/>
                  </a:lnTo>
                  <a:lnTo>
                    <a:pt x="306883" y="242168"/>
                  </a:lnTo>
                  <a:lnTo>
                    <a:pt x="271610" y="291504"/>
                  </a:lnTo>
                  <a:lnTo>
                    <a:pt x="249733" y="341805"/>
                  </a:lnTo>
                  <a:lnTo>
                    <a:pt x="249893" y="371211"/>
                  </a:lnTo>
                  <a:lnTo>
                    <a:pt x="254294" y="379912"/>
                  </a:lnTo>
                  <a:lnTo>
                    <a:pt x="269047" y="394511"/>
                  </a:lnTo>
                  <a:lnTo>
                    <a:pt x="290397" y="399767"/>
                  </a:lnTo>
                  <a:lnTo>
                    <a:pt x="302562" y="399874"/>
                  </a:lnTo>
                  <a:lnTo>
                    <a:pt x="328407" y="390131"/>
                  </a:lnTo>
                  <a:lnTo>
                    <a:pt x="373831" y="358160"/>
                  </a:lnTo>
                  <a:lnTo>
                    <a:pt x="402870" y="318492"/>
                  </a:lnTo>
                  <a:lnTo>
                    <a:pt x="436488" y="259608"/>
                  </a:lnTo>
                  <a:lnTo>
                    <a:pt x="455345" y="205575"/>
                  </a:lnTo>
                  <a:lnTo>
                    <a:pt x="465508" y="150386"/>
                  </a:lnTo>
                  <a:lnTo>
                    <a:pt x="467789" y="94969"/>
                  </a:lnTo>
                  <a:lnTo>
                    <a:pt x="467315" y="41356"/>
                  </a:lnTo>
                  <a:lnTo>
                    <a:pt x="463884" y="20606"/>
                  </a:lnTo>
                  <a:lnTo>
                    <a:pt x="460750" y="16737"/>
                  </a:lnTo>
                  <a:lnTo>
                    <a:pt x="456812" y="16931"/>
                  </a:lnTo>
                  <a:lnTo>
                    <a:pt x="452337" y="19834"/>
                  </a:lnTo>
                  <a:lnTo>
                    <a:pt x="444900" y="35388"/>
                  </a:lnTo>
                  <a:lnTo>
                    <a:pt x="435437" y="89623"/>
                  </a:lnTo>
                  <a:lnTo>
                    <a:pt x="428073" y="149351"/>
                  </a:lnTo>
                  <a:lnTo>
                    <a:pt x="422799" y="205728"/>
                  </a:lnTo>
                  <a:lnTo>
                    <a:pt x="434800" y="254652"/>
                  </a:lnTo>
                  <a:lnTo>
                    <a:pt x="454095" y="288270"/>
                  </a:lnTo>
                  <a:lnTo>
                    <a:pt x="463470" y="295032"/>
                  </a:lnTo>
                  <a:lnTo>
                    <a:pt x="486214" y="302546"/>
                  </a:lnTo>
                  <a:lnTo>
                    <a:pt x="516173" y="302358"/>
                  </a:lnTo>
                  <a:lnTo>
                    <a:pt x="551451" y="292030"/>
                  </a:lnTo>
                  <a:lnTo>
                    <a:pt x="567846" y="279946"/>
                  </a:lnTo>
                  <a:lnTo>
                    <a:pt x="582274" y="257550"/>
                  </a:lnTo>
                  <a:lnTo>
                    <a:pt x="585905" y="249589"/>
                  </a:lnTo>
                  <a:lnTo>
                    <a:pt x="583703" y="246131"/>
                  </a:lnTo>
                  <a:lnTo>
                    <a:pt x="577611" y="245674"/>
                  </a:lnTo>
                  <a:lnTo>
                    <a:pt x="561290" y="250098"/>
                  </a:lnTo>
                  <a:lnTo>
                    <a:pt x="547872" y="258228"/>
                  </a:lnTo>
                  <a:lnTo>
                    <a:pt x="538210" y="275402"/>
                  </a:lnTo>
                  <a:lnTo>
                    <a:pt x="532684" y="298444"/>
                  </a:lnTo>
                  <a:lnTo>
                    <a:pt x="533309" y="324094"/>
                  </a:lnTo>
                  <a:lnTo>
                    <a:pt x="544065" y="348438"/>
                  </a:lnTo>
                  <a:lnTo>
                    <a:pt x="552111" y="360107"/>
                  </a:lnTo>
                  <a:lnTo>
                    <a:pt x="575844" y="378004"/>
                  </a:lnTo>
                  <a:lnTo>
                    <a:pt x="603034" y="389348"/>
                  </a:lnTo>
                  <a:lnTo>
                    <a:pt x="627446" y="391308"/>
                  </a:lnTo>
                  <a:lnTo>
                    <a:pt x="690408" y="378390"/>
                  </a:lnTo>
                  <a:lnTo>
                    <a:pt x="728508" y="362429"/>
                  </a:lnTo>
                  <a:lnTo>
                    <a:pt x="757775" y="339620"/>
                  </a:lnTo>
                  <a:lnTo>
                    <a:pt x="800954" y="284066"/>
                  </a:lnTo>
                  <a:lnTo>
                    <a:pt x="826862" y="230439"/>
                  </a:lnTo>
                  <a:lnTo>
                    <a:pt x="841841" y="175330"/>
                  </a:lnTo>
                  <a:lnTo>
                    <a:pt x="853704" y="119928"/>
                  </a:lnTo>
                  <a:lnTo>
                    <a:pt x="857740" y="69501"/>
                  </a:lnTo>
                  <a:lnTo>
                    <a:pt x="850101" y="26823"/>
                  </a:lnTo>
                  <a:lnTo>
                    <a:pt x="838647" y="9832"/>
                  </a:lnTo>
                  <a:lnTo>
                    <a:pt x="831710" y="4007"/>
                  </a:lnTo>
                  <a:lnTo>
                    <a:pt x="811674" y="0"/>
                  </a:lnTo>
                  <a:lnTo>
                    <a:pt x="789209" y="2226"/>
                  </a:lnTo>
                  <a:lnTo>
                    <a:pt x="769979" y="9379"/>
                  </a:lnTo>
                  <a:lnTo>
                    <a:pt x="743559" y="28219"/>
                  </a:lnTo>
                  <a:lnTo>
                    <a:pt x="703886" y="76637"/>
                  </a:lnTo>
                  <a:lnTo>
                    <a:pt x="684071" y="120157"/>
                  </a:lnTo>
                  <a:lnTo>
                    <a:pt x="678656" y="153293"/>
                  </a:lnTo>
                  <a:lnTo>
                    <a:pt x="681470" y="186533"/>
                  </a:lnTo>
                  <a:lnTo>
                    <a:pt x="707578" y="245920"/>
                  </a:lnTo>
                  <a:lnTo>
                    <a:pt x="732569" y="273972"/>
                  </a:lnTo>
                  <a:lnTo>
                    <a:pt x="794062" y="319172"/>
                  </a:lnTo>
                  <a:lnTo>
                    <a:pt x="848580" y="352875"/>
                  </a:lnTo>
                  <a:lnTo>
                    <a:pt x="908659" y="376414"/>
                  </a:lnTo>
                  <a:lnTo>
                    <a:pt x="959292" y="3917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15118" y="1314726"/>
            <a:ext cx="1971992" cy="1214874"/>
            <a:chOff x="1115118" y="1314726"/>
            <a:chExt cx="1971992" cy="1214874"/>
          </a:xfrm>
        </p:grpSpPr>
        <p:sp>
          <p:nvSpPr>
            <p:cNvPr id="11" name="Freeform 10"/>
            <p:cNvSpPr/>
            <p:nvPr/>
          </p:nvSpPr>
          <p:spPr>
            <a:xfrm>
              <a:off x="1755741" y="1986117"/>
              <a:ext cx="268351" cy="485235"/>
            </a:xfrm>
            <a:custGeom>
              <a:avLst/>
              <a:gdLst/>
              <a:ahLst/>
              <a:cxnLst/>
              <a:rect l="0" t="0" r="0" b="0"/>
              <a:pathLst>
                <a:path w="268351" h="485235">
                  <a:moveTo>
                    <a:pt x="0" y="277208"/>
                  </a:moveTo>
                  <a:lnTo>
                    <a:pt x="18103" y="239347"/>
                  </a:lnTo>
                  <a:lnTo>
                    <a:pt x="64394" y="180991"/>
                  </a:lnTo>
                  <a:lnTo>
                    <a:pt x="120721" y="123331"/>
                  </a:lnTo>
                  <a:lnTo>
                    <a:pt x="181547" y="69553"/>
                  </a:lnTo>
                  <a:lnTo>
                    <a:pt x="242986" y="9214"/>
                  </a:lnTo>
                  <a:lnTo>
                    <a:pt x="250749" y="1467"/>
                  </a:lnTo>
                  <a:lnTo>
                    <a:pt x="256848" y="0"/>
                  </a:lnTo>
                  <a:lnTo>
                    <a:pt x="261839" y="2720"/>
                  </a:lnTo>
                  <a:lnTo>
                    <a:pt x="266091" y="8232"/>
                  </a:lnTo>
                  <a:lnTo>
                    <a:pt x="268350" y="29149"/>
                  </a:lnTo>
                  <a:lnTo>
                    <a:pt x="265623" y="90483"/>
                  </a:lnTo>
                  <a:lnTo>
                    <a:pt x="254728" y="146728"/>
                  </a:lnTo>
                  <a:lnTo>
                    <a:pt x="241251" y="204769"/>
                  </a:lnTo>
                  <a:lnTo>
                    <a:pt x="233153" y="266265"/>
                  </a:lnTo>
                  <a:lnTo>
                    <a:pt x="225968" y="328650"/>
                  </a:lnTo>
                  <a:lnTo>
                    <a:pt x="215788" y="385216"/>
                  </a:lnTo>
                  <a:lnTo>
                    <a:pt x="202122" y="447815"/>
                  </a:lnTo>
                  <a:lnTo>
                    <a:pt x="201704" y="468604"/>
                  </a:lnTo>
                  <a:lnTo>
                    <a:pt x="208026" y="4852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56893" y="2055299"/>
              <a:ext cx="190946" cy="402029"/>
            </a:xfrm>
            <a:custGeom>
              <a:avLst/>
              <a:gdLst/>
              <a:ahLst/>
              <a:cxnLst/>
              <a:rect l="0" t="0" r="0" b="0"/>
              <a:pathLst>
                <a:path w="190946" h="402029">
                  <a:moveTo>
                    <a:pt x="48185" y="0"/>
                  </a:moveTo>
                  <a:lnTo>
                    <a:pt x="28861" y="60848"/>
                  </a:lnTo>
                  <a:lnTo>
                    <a:pt x="7075" y="118458"/>
                  </a:lnTo>
                  <a:lnTo>
                    <a:pt x="0" y="165679"/>
                  </a:lnTo>
                  <a:lnTo>
                    <a:pt x="7609" y="201437"/>
                  </a:lnTo>
                  <a:lnTo>
                    <a:pt x="19057" y="219274"/>
                  </a:lnTo>
                  <a:lnTo>
                    <a:pt x="25992" y="226620"/>
                  </a:lnTo>
                  <a:lnTo>
                    <a:pt x="46026" y="237247"/>
                  </a:lnTo>
                  <a:lnTo>
                    <a:pt x="108168" y="254644"/>
                  </a:lnTo>
                  <a:lnTo>
                    <a:pt x="146737" y="268633"/>
                  </a:lnTo>
                  <a:lnTo>
                    <a:pt x="176647" y="288929"/>
                  </a:lnTo>
                  <a:lnTo>
                    <a:pt x="190209" y="309661"/>
                  </a:lnTo>
                  <a:lnTo>
                    <a:pt x="190945" y="317388"/>
                  </a:lnTo>
                  <a:lnTo>
                    <a:pt x="186831" y="333370"/>
                  </a:lnTo>
                  <a:lnTo>
                    <a:pt x="169124" y="359587"/>
                  </a:lnTo>
                  <a:lnTo>
                    <a:pt x="152333" y="376002"/>
                  </a:lnTo>
                  <a:lnTo>
                    <a:pt x="114223" y="393337"/>
                  </a:lnTo>
                  <a:lnTo>
                    <a:pt x="80798" y="402028"/>
                  </a:lnTo>
                  <a:lnTo>
                    <a:pt x="69927" y="401156"/>
                  </a:lnTo>
                  <a:lnTo>
                    <a:pt x="31543" y="3827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46683" y="1980410"/>
              <a:ext cx="299559" cy="24964"/>
            </a:xfrm>
            <a:custGeom>
              <a:avLst/>
              <a:gdLst/>
              <a:ahLst/>
              <a:cxnLst/>
              <a:rect l="0" t="0" r="0" b="0"/>
              <a:pathLst>
                <a:path w="299559" h="24964">
                  <a:moveTo>
                    <a:pt x="0" y="0"/>
                  </a:moveTo>
                  <a:lnTo>
                    <a:pt x="53492" y="0"/>
                  </a:lnTo>
                  <a:lnTo>
                    <a:pt x="103878" y="924"/>
                  </a:lnTo>
                  <a:lnTo>
                    <a:pt x="160813" y="6586"/>
                  </a:lnTo>
                  <a:lnTo>
                    <a:pt x="208830" y="10272"/>
                  </a:lnTo>
                  <a:lnTo>
                    <a:pt x="270336" y="19801"/>
                  </a:lnTo>
                  <a:lnTo>
                    <a:pt x="299558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54414" y="1979189"/>
              <a:ext cx="426503" cy="550411"/>
            </a:xfrm>
            <a:custGeom>
              <a:avLst/>
              <a:gdLst/>
              <a:ahLst/>
              <a:cxnLst/>
              <a:rect l="0" t="0" r="0" b="0"/>
              <a:pathLst>
                <a:path w="426503" h="550411">
                  <a:moveTo>
                    <a:pt x="0" y="550410"/>
                  </a:moveTo>
                  <a:lnTo>
                    <a:pt x="58383" y="496148"/>
                  </a:lnTo>
                  <a:lnTo>
                    <a:pt x="113157" y="445363"/>
                  </a:lnTo>
                  <a:lnTo>
                    <a:pt x="176163" y="396625"/>
                  </a:lnTo>
                  <a:lnTo>
                    <a:pt x="228271" y="353235"/>
                  </a:lnTo>
                  <a:lnTo>
                    <a:pt x="280614" y="309051"/>
                  </a:lnTo>
                  <a:lnTo>
                    <a:pt x="337162" y="253619"/>
                  </a:lnTo>
                  <a:lnTo>
                    <a:pt x="382242" y="198151"/>
                  </a:lnTo>
                  <a:lnTo>
                    <a:pt x="416650" y="136001"/>
                  </a:lnTo>
                  <a:lnTo>
                    <a:pt x="426502" y="105464"/>
                  </a:lnTo>
                  <a:lnTo>
                    <a:pt x="426443" y="68576"/>
                  </a:lnTo>
                  <a:lnTo>
                    <a:pt x="411735" y="32786"/>
                  </a:lnTo>
                  <a:lnTo>
                    <a:pt x="397492" y="17407"/>
                  </a:lnTo>
                  <a:lnTo>
                    <a:pt x="380067" y="7490"/>
                  </a:lnTo>
                  <a:lnTo>
                    <a:pt x="356913" y="0"/>
                  </a:lnTo>
                  <a:lnTo>
                    <a:pt x="333679" y="987"/>
                  </a:lnTo>
                  <a:lnTo>
                    <a:pt x="312874" y="7589"/>
                  </a:lnTo>
                  <a:lnTo>
                    <a:pt x="284451" y="26894"/>
                  </a:lnTo>
                  <a:lnTo>
                    <a:pt x="272503" y="39443"/>
                  </a:lnTo>
                  <a:lnTo>
                    <a:pt x="248592" y="83803"/>
                  </a:lnTo>
                  <a:lnTo>
                    <a:pt x="242269" y="137471"/>
                  </a:lnTo>
                  <a:lnTo>
                    <a:pt x="241311" y="192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18192" y="1997052"/>
              <a:ext cx="192032" cy="191967"/>
            </a:xfrm>
            <a:custGeom>
              <a:avLst/>
              <a:gdLst/>
              <a:ahLst/>
              <a:cxnLst/>
              <a:rect l="0" t="0" r="0" b="0"/>
              <a:pathLst>
                <a:path w="192032" h="191967">
                  <a:moveTo>
                    <a:pt x="127607" y="0"/>
                  </a:moveTo>
                  <a:lnTo>
                    <a:pt x="114354" y="4417"/>
                  </a:lnTo>
                  <a:lnTo>
                    <a:pt x="61762" y="49887"/>
                  </a:lnTo>
                  <a:lnTo>
                    <a:pt x="35465" y="83202"/>
                  </a:lnTo>
                  <a:lnTo>
                    <a:pt x="4815" y="141457"/>
                  </a:lnTo>
                  <a:lnTo>
                    <a:pt x="1366" y="149778"/>
                  </a:lnTo>
                  <a:lnTo>
                    <a:pt x="0" y="166420"/>
                  </a:lnTo>
                  <a:lnTo>
                    <a:pt x="931" y="174741"/>
                  </a:lnTo>
                  <a:lnTo>
                    <a:pt x="4324" y="181213"/>
                  </a:lnTo>
                  <a:lnTo>
                    <a:pt x="15492" y="190870"/>
                  </a:lnTo>
                  <a:lnTo>
                    <a:pt x="23277" y="191966"/>
                  </a:lnTo>
                  <a:lnTo>
                    <a:pt x="41790" y="188252"/>
                  </a:lnTo>
                  <a:lnTo>
                    <a:pt x="68587" y="175766"/>
                  </a:lnTo>
                  <a:lnTo>
                    <a:pt x="119218" y="132496"/>
                  </a:lnTo>
                  <a:lnTo>
                    <a:pt x="168993" y="69009"/>
                  </a:lnTo>
                  <a:lnTo>
                    <a:pt x="179284" y="55633"/>
                  </a:lnTo>
                  <a:lnTo>
                    <a:pt x="186941" y="40443"/>
                  </a:lnTo>
                  <a:lnTo>
                    <a:pt x="192031" y="11880"/>
                  </a:lnTo>
                  <a:lnTo>
                    <a:pt x="189972" y="7920"/>
                  </a:lnTo>
                  <a:lnTo>
                    <a:pt x="185826" y="8054"/>
                  </a:lnTo>
                  <a:lnTo>
                    <a:pt x="180288" y="10916"/>
                  </a:lnTo>
                  <a:lnTo>
                    <a:pt x="163659" y="28197"/>
                  </a:lnTo>
                  <a:lnTo>
                    <a:pt x="141962" y="75173"/>
                  </a:lnTo>
                  <a:lnTo>
                    <a:pt x="135928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9391" y="2288288"/>
              <a:ext cx="187719" cy="187838"/>
            </a:xfrm>
            <a:custGeom>
              <a:avLst/>
              <a:gdLst/>
              <a:ahLst/>
              <a:cxnLst/>
              <a:rect l="0" t="0" r="0" b="0"/>
              <a:pathLst>
                <a:path w="187719" h="187838">
                  <a:moveTo>
                    <a:pt x="187718" y="24963"/>
                  </a:moveTo>
                  <a:lnTo>
                    <a:pt x="148556" y="13382"/>
                  </a:lnTo>
                  <a:lnTo>
                    <a:pt x="121873" y="14238"/>
                  </a:lnTo>
                  <a:lnTo>
                    <a:pt x="80440" y="24660"/>
                  </a:lnTo>
                  <a:lnTo>
                    <a:pt x="44882" y="43981"/>
                  </a:lnTo>
                  <a:lnTo>
                    <a:pt x="28389" y="59303"/>
                  </a:lnTo>
                  <a:lnTo>
                    <a:pt x="8708" y="92358"/>
                  </a:lnTo>
                  <a:lnTo>
                    <a:pt x="0" y="127013"/>
                  </a:lnTo>
                  <a:lnTo>
                    <a:pt x="2894" y="147057"/>
                  </a:lnTo>
                  <a:lnTo>
                    <a:pt x="14920" y="171470"/>
                  </a:lnTo>
                  <a:lnTo>
                    <a:pt x="19819" y="178108"/>
                  </a:lnTo>
                  <a:lnTo>
                    <a:pt x="37590" y="185484"/>
                  </a:lnTo>
                  <a:lnTo>
                    <a:pt x="59049" y="187837"/>
                  </a:lnTo>
                  <a:lnTo>
                    <a:pt x="112490" y="176961"/>
                  </a:lnTo>
                  <a:lnTo>
                    <a:pt x="136767" y="168106"/>
                  </a:lnTo>
                  <a:lnTo>
                    <a:pt x="167802" y="143723"/>
                  </a:lnTo>
                  <a:lnTo>
                    <a:pt x="180379" y="118604"/>
                  </a:lnTo>
                  <a:lnTo>
                    <a:pt x="181126" y="83322"/>
                  </a:lnTo>
                  <a:lnTo>
                    <a:pt x="171074" y="52425"/>
                  </a:lnTo>
                  <a:lnTo>
                    <a:pt x="159056" y="39326"/>
                  </a:lnTo>
                  <a:lnTo>
                    <a:pt x="134230" y="26753"/>
                  </a:lnTo>
                  <a:lnTo>
                    <a:pt x="73376" y="8478"/>
                  </a:lnTo>
                  <a:lnTo>
                    <a:pt x="4626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15118" y="1456183"/>
              <a:ext cx="49830" cy="341164"/>
            </a:xfrm>
            <a:custGeom>
              <a:avLst/>
              <a:gdLst/>
              <a:ahLst/>
              <a:cxnLst/>
              <a:rect l="0" t="0" r="0" b="0"/>
              <a:pathLst>
                <a:path w="49830" h="341164">
                  <a:moveTo>
                    <a:pt x="49829" y="0"/>
                  </a:moveTo>
                  <a:lnTo>
                    <a:pt x="38312" y="33741"/>
                  </a:lnTo>
                  <a:lnTo>
                    <a:pt x="26384" y="63314"/>
                  </a:lnTo>
                  <a:lnTo>
                    <a:pt x="14071" y="114722"/>
                  </a:lnTo>
                  <a:lnTo>
                    <a:pt x="3660" y="169393"/>
                  </a:lnTo>
                  <a:lnTo>
                    <a:pt x="645" y="222242"/>
                  </a:lnTo>
                  <a:lnTo>
                    <a:pt x="0" y="280747"/>
                  </a:lnTo>
                  <a:lnTo>
                    <a:pt x="2387" y="323648"/>
                  </a:lnTo>
                  <a:lnTo>
                    <a:pt x="8224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73268" y="1314726"/>
              <a:ext cx="141459" cy="74890"/>
            </a:xfrm>
            <a:custGeom>
              <a:avLst/>
              <a:gdLst/>
              <a:ahLst/>
              <a:cxnLst/>
              <a:rect l="0" t="0" r="0" b="0"/>
              <a:pathLst>
                <a:path w="141459" h="74890">
                  <a:moveTo>
                    <a:pt x="0" y="74889"/>
                  </a:moveTo>
                  <a:lnTo>
                    <a:pt x="8835" y="61637"/>
                  </a:lnTo>
                  <a:lnTo>
                    <a:pt x="65030" y="27791"/>
                  </a:lnTo>
                  <a:lnTo>
                    <a:pt x="127670" y="4026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39984" y="1489468"/>
              <a:ext cx="166422" cy="99853"/>
            </a:xfrm>
            <a:custGeom>
              <a:avLst/>
              <a:gdLst/>
              <a:ahLst/>
              <a:cxnLst/>
              <a:rect l="0" t="0" r="0" b="0"/>
              <a:pathLst>
                <a:path w="166422" h="99853">
                  <a:moveTo>
                    <a:pt x="0" y="99852"/>
                  </a:moveTo>
                  <a:lnTo>
                    <a:pt x="59307" y="55281"/>
                  </a:lnTo>
                  <a:lnTo>
                    <a:pt x="119022" y="23217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21150" y="1680852"/>
              <a:ext cx="118687" cy="49675"/>
            </a:xfrm>
            <a:custGeom>
              <a:avLst/>
              <a:gdLst/>
              <a:ahLst/>
              <a:cxnLst/>
              <a:rect l="0" t="0" r="0" b="0"/>
              <a:pathLst>
                <a:path w="118687" h="49675">
                  <a:moveTo>
                    <a:pt x="10513" y="16642"/>
                  </a:moveTo>
                  <a:lnTo>
                    <a:pt x="1678" y="25476"/>
                  </a:lnTo>
                  <a:lnTo>
                    <a:pt x="0" y="30853"/>
                  </a:lnTo>
                  <a:lnTo>
                    <a:pt x="601" y="44223"/>
                  </a:lnTo>
                  <a:lnTo>
                    <a:pt x="5754" y="47973"/>
                  </a:lnTo>
                  <a:lnTo>
                    <a:pt x="23807" y="49674"/>
                  </a:lnTo>
                  <a:lnTo>
                    <a:pt x="51126" y="45434"/>
                  </a:lnTo>
                  <a:lnTo>
                    <a:pt x="90000" y="23357"/>
                  </a:lnTo>
                  <a:lnTo>
                    <a:pt x="11868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406257" y="1522752"/>
              <a:ext cx="49927" cy="124817"/>
            </a:xfrm>
            <a:custGeom>
              <a:avLst/>
              <a:gdLst/>
              <a:ahLst/>
              <a:cxnLst/>
              <a:rect l="0" t="0" r="0" b="0"/>
              <a:pathLst>
                <a:path w="49927" h="124817">
                  <a:moveTo>
                    <a:pt x="0" y="0"/>
                  </a:moveTo>
                  <a:lnTo>
                    <a:pt x="1849" y="30442"/>
                  </a:lnTo>
                  <a:lnTo>
                    <a:pt x="27131" y="86078"/>
                  </a:lnTo>
                  <a:lnTo>
                    <a:pt x="49926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372973" y="1556036"/>
              <a:ext cx="133138" cy="116496"/>
            </a:xfrm>
            <a:custGeom>
              <a:avLst/>
              <a:gdLst/>
              <a:ahLst/>
              <a:cxnLst/>
              <a:rect l="0" t="0" r="0" b="0"/>
              <a:pathLst>
                <a:path w="133138" h="116496">
                  <a:moveTo>
                    <a:pt x="0" y="116495"/>
                  </a:moveTo>
                  <a:lnTo>
                    <a:pt x="7568" y="97490"/>
                  </a:lnTo>
                  <a:lnTo>
                    <a:pt x="22685" y="79634"/>
                  </a:lnTo>
                  <a:lnTo>
                    <a:pt x="82996" y="33805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46703" y="1497789"/>
              <a:ext cx="308892" cy="109108"/>
            </a:xfrm>
            <a:custGeom>
              <a:avLst/>
              <a:gdLst/>
              <a:ahLst/>
              <a:cxnLst/>
              <a:rect l="0" t="0" r="0" b="0"/>
              <a:pathLst>
                <a:path w="308892" h="109108">
                  <a:moveTo>
                    <a:pt x="67580" y="0"/>
                  </a:moveTo>
                  <a:lnTo>
                    <a:pt x="49911" y="8834"/>
                  </a:lnTo>
                  <a:lnTo>
                    <a:pt x="36305" y="23034"/>
                  </a:lnTo>
                  <a:lnTo>
                    <a:pt x="3654" y="77185"/>
                  </a:lnTo>
                  <a:lnTo>
                    <a:pt x="0" y="87515"/>
                  </a:lnTo>
                  <a:lnTo>
                    <a:pt x="337" y="95325"/>
                  </a:lnTo>
                  <a:lnTo>
                    <a:pt x="3336" y="101457"/>
                  </a:lnTo>
                  <a:lnTo>
                    <a:pt x="8108" y="106470"/>
                  </a:lnTo>
                  <a:lnTo>
                    <a:pt x="14989" y="108887"/>
                  </a:lnTo>
                  <a:lnTo>
                    <a:pt x="32495" y="109107"/>
                  </a:lnTo>
                  <a:lnTo>
                    <a:pt x="47672" y="103657"/>
                  </a:lnTo>
                  <a:lnTo>
                    <a:pt x="108325" y="69077"/>
                  </a:lnTo>
                  <a:lnTo>
                    <a:pt x="125445" y="65526"/>
                  </a:lnTo>
                  <a:lnTo>
                    <a:pt x="133894" y="65873"/>
                  </a:lnTo>
                  <a:lnTo>
                    <a:pt x="141375" y="68879"/>
                  </a:lnTo>
                  <a:lnTo>
                    <a:pt x="154619" y="79614"/>
                  </a:lnTo>
                  <a:lnTo>
                    <a:pt x="172471" y="101252"/>
                  </a:lnTo>
                  <a:lnTo>
                    <a:pt x="179113" y="105408"/>
                  </a:lnTo>
                  <a:lnTo>
                    <a:pt x="193889" y="107561"/>
                  </a:lnTo>
                  <a:lnTo>
                    <a:pt x="257374" y="93944"/>
                  </a:lnTo>
                  <a:lnTo>
                    <a:pt x="308891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67048" y="1511841"/>
              <a:ext cx="150182" cy="238475"/>
            </a:xfrm>
            <a:custGeom>
              <a:avLst/>
              <a:gdLst/>
              <a:ahLst/>
              <a:cxnLst/>
              <a:rect l="0" t="0" r="0" b="0"/>
              <a:pathLst>
                <a:path w="150182" h="238475">
                  <a:moveTo>
                    <a:pt x="55114" y="69158"/>
                  </a:moveTo>
                  <a:lnTo>
                    <a:pt x="46640" y="132574"/>
                  </a:lnTo>
                  <a:lnTo>
                    <a:pt x="37894" y="186126"/>
                  </a:lnTo>
                  <a:lnTo>
                    <a:pt x="27514" y="222467"/>
                  </a:lnTo>
                  <a:lnTo>
                    <a:pt x="22846" y="232385"/>
                  </a:lnTo>
                  <a:lnTo>
                    <a:pt x="17884" y="237148"/>
                  </a:lnTo>
                  <a:lnTo>
                    <a:pt x="12728" y="238474"/>
                  </a:lnTo>
                  <a:lnTo>
                    <a:pt x="7441" y="237509"/>
                  </a:lnTo>
                  <a:lnTo>
                    <a:pt x="3916" y="233168"/>
                  </a:lnTo>
                  <a:lnTo>
                    <a:pt x="0" y="218481"/>
                  </a:lnTo>
                  <a:lnTo>
                    <a:pt x="2213" y="193839"/>
                  </a:lnTo>
                  <a:lnTo>
                    <a:pt x="20926" y="139618"/>
                  </a:lnTo>
                  <a:lnTo>
                    <a:pt x="45340" y="78977"/>
                  </a:lnTo>
                  <a:lnTo>
                    <a:pt x="88450" y="20021"/>
                  </a:lnTo>
                  <a:lnTo>
                    <a:pt x="100441" y="9412"/>
                  </a:lnTo>
                  <a:lnTo>
                    <a:pt x="115015" y="1616"/>
                  </a:lnTo>
                  <a:lnTo>
                    <a:pt x="130739" y="0"/>
                  </a:lnTo>
                  <a:lnTo>
                    <a:pt x="138815" y="863"/>
                  </a:lnTo>
                  <a:lnTo>
                    <a:pt x="144199" y="5137"/>
                  </a:lnTo>
                  <a:lnTo>
                    <a:pt x="150181" y="19747"/>
                  </a:lnTo>
                  <a:lnTo>
                    <a:pt x="149003" y="27897"/>
                  </a:lnTo>
                  <a:lnTo>
                    <a:pt x="135017" y="51693"/>
                  </a:lnTo>
                  <a:lnTo>
                    <a:pt x="107744" y="82553"/>
                  </a:lnTo>
                  <a:lnTo>
                    <a:pt x="103144" y="84560"/>
                  </a:lnTo>
                  <a:lnTo>
                    <a:pt x="99154" y="84049"/>
                  </a:lnTo>
                  <a:lnTo>
                    <a:pt x="88398" y="774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90226" y="1314726"/>
              <a:ext cx="131495" cy="267645"/>
            </a:xfrm>
            <a:custGeom>
              <a:avLst/>
              <a:gdLst/>
              <a:ahLst/>
              <a:cxnLst/>
              <a:rect l="0" t="0" r="0" b="0"/>
              <a:pathLst>
                <a:path w="131495" h="267645">
                  <a:moveTo>
                    <a:pt x="56604" y="0"/>
                  </a:moveTo>
                  <a:lnTo>
                    <a:pt x="39746" y="60848"/>
                  </a:lnTo>
                  <a:lnTo>
                    <a:pt x="26065" y="114063"/>
                  </a:lnTo>
                  <a:lnTo>
                    <a:pt x="9449" y="174601"/>
                  </a:lnTo>
                  <a:lnTo>
                    <a:pt x="0" y="232206"/>
                  </a:lnTo>
                  <a:lnTo>
                    <a:pt x="4018" y="251440"/>
                  </a:lnTo>
                  <a:lnTo>
                    <a:pt x="7679" y="259158"/>
                  </a:lnTo>
                  <a:lnTo>
                    <a:pt x="13817" y="263379"/>
                  </a:lnTo>
                  <a:lnTo>
                    <a:pt x="30500" y="265603"/>
                  </a:lnTo>
                  <a:lnTo>
                    <a:pt x="47776" y="258579"/>
                  </a:lnTo>
                  <a:lnTo>
                    <a:pt x="94919" y="219157"/>
                  </a:lnTo>
                  <a:lnTo>
                    <a:pt x="107508" y="193655"/>
                  </a:lnTo>
                  <a:lnTo>
                    <a:pt x="107182" y="188275"/>
                  </a:lnTo>
                  <a:lnTo>
                    <a:pt x="104191" y="185613"/>
                  </a:lnTo>
                  <a:lnTo>
                    <a:pt x="99424" y="184763"/>
                  </a:lnTo>
                  <a:lnTo>
                    <a:pt x="94396" y="186045"/>
                  </a:lnTo>
                  <a:lnTo>
                    <a:pt x="83879" y="192401"/>
                  </a:lnTo>
                  <a:lnTo>
                    <a:pt x="67562" y="215210"/>
                  </a:lnTo>
                  <a:lnTo>
                    <a:pt x="63940" y="234949"/>
                  </a:lnTo>
                  <a:lnTo>
                    <a:pt x="64269" y="245390"/>
                  </a:lnTo>
                  <a:lnTo>
                    <a:pt x="67261" y="253276"/>
                  </a:lnTo>
                  <a:lnTo>
                    <a:pt x="77983" y="264503"/>
                  </a:lnTo>
                  <a:lnTo>
                    <a:pt x="96925" y="267644"/>
                  </a:lnTo>
                  <a:lnTo>
                    <a:pt x="131494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321572" y="1489468"/>
              <a:ext cx="16644" cy="1"/>
            </a:xfrm>
            <a:custGeom>
              <a:avLst/>
              <a:gdLst/>
              <a:ahLst/>
              <a:cxnLst/>
              <a:rect l="0" t="0" r="0" b="0"/>
              <a:pathLst>
                <a:path w="16644" h="1">
                  <a:moveTo>
                    <a:pt x="0" y="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38215" y="1580999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64947" y="1665286"/>
              <a:ext cx="1189911" cy="132061"/>
            </a:xfrm>
            <a:custGeom>
              <a:avLst/>
              <a:gdLst/>
              <a:ahLst/>
              <a:cxnLst/>
              <a:rect l="0" t="0" r="0" b="0"/>
              <a:pathLst>
                <a:path w="1189911" h="132061">
                  <a:moveTo>
                    <a:pt x="0" y="132060"/>
                  </a:moveTo>
                  <a:lnTo>
                    <a:pt x="26572" y="120623"/>
                  </a:lnTo>
                  <a:lnTo>
                    <a:pt x="82657" y="111686"/>
                  </a:lnTo>
                  <a:lnTo>
                    <a:pt x="137274" y="95642"/>
                  </a:lnTo>
                  <a:lnTo>
                    <a:pt x="185213" y="85623"/>
                  </a:lnTo>
                  <a:lnTo>
                    <a:pt x="240920" y="76799"/>
                  </a:lnTo>
                  <a:lnTo>
                    <a:pt x="302935" y="69253"/>
                  </a:lnTo>
                  <a:lnTo>
                    <a:pt x="364558" y="65682"/>
                  </a:lnTo>
                  <a:lnTo>
                    <a:pt x="410733" y="61570"/>
                  </a:lnTo>
                  <a:lnTo>
                    <a:pt x="458991" y="54195"/>
                  </a:lnTo>
                  <a:lnTo>
                    <a:pt x="507252" y="45678"/>
                  </a:lnTo>
                  <a:lnTo>
                    <a:pt x="553356" y="38811"/>
                  </a:lnTo>
                  <a:lnTo>
                    <a:pt x="600967" y="32677"/>
                  </a:lnTo>
                  <a:lnTo>
                    <a:pt x="649865" y="27794"/>
                  </a:lnTo>
                  <a:lnTo>
                    <a:pt x="699334" y="25623"/>
                  </a:lnTo>
                  <a:lnTo>
                    <a:pt x="749057" y="22193"/>
                  </a:lnTo>
                  <a:lnTo>
                    <a:pt x="797968" y="17587"/>
                  </a:lnTo>
                  <a:lnTo>
                    <a:pt x="844362" y="12458"/>
                  </a:lnTo>
                  <a:lnTo>
                    <a:pt x="889636" y="7096"/>
                  </a:lnTo>
                  <a:lnTo>
                    <a:pt x="933488" y="2556"/>
                  </a:lnTo>
                  <a:lnTo>
                    <a:pt x="994562" y="0"/>
                  </a:lnTo>
                  <a:lnTo>
                    <a:pt x="1051798" y="167"/>
                  </a:lnTo>
                  <a:lnTo>
                    <a:pt x="1113490" y="5573"/>
                  </a:lnTo>
                  <a:lnTo>
                    <a:pt x="1173819" y="12743"/>
                  </a:lnTo>
                  <a:lnTo>
                    <a:pt x="1189910" y="155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00213" y="1460087"/>
            <a:ext cx="1057447" cy="248126"/>
            <a:chOff x="5500213" y="1460087"/>
            <a:chExt cx="1057447" cy="248126"/>
          </a:xfrm>
        </p:grpSpPr>
        <p:sp>
          <p:nvSpPr>
            <p:cNvPr id="30" name="Freeform 29"/>
            <p:cNvSpPr/>
            <p:nvPr/>
          </p:nvSpPr>
          <p:spPr>
            <a:xfrm>
              <a:off x="5500213" y="1460087"/>
              <a:ext cx="285442" cy="248126"/>
            </a:xfrm>
            <a:custGeom>
              <a:avLst/>
              <a:gdLst/>
              <a:ahLst/>
              <a:cxnLst/>
              <a:rect l="0" t="0" r="0" b="0"/>
              <a:pathLst>
                <a:path w="285442" h="248126">
                  <a:moveTo>
                    <a:pt x="0" y="4418"/>
                  </a:moveTo>
                  <a:lnTo>
                    <a:pt x="13252" y="0"/>
                  </a:lnTo>
                  <a:lnTo>
                    <a:pt x="54016" y="3511"/>
                  </a:lnTo>
                  <a:lnTo>
                    <a:pt x="81032" y="11443"/>
                  </a:lnTo>
                  <a:lnTo>
                    <a:pt x="94878" y="20175"/>
                  </a:lnTo>
                  <a:lnTo>
                    <a:pt x="99310" y="26942"/>
                  </a:lnTo>
                  <a:lnTo>
                    <a:pt x="104234" y="44323"/>
                  </a:lnTo>
                  <a:lnTo>
                    <a:pt x="101492" y="64375"/>
                  </a:lnTo>
                  <a:lnTo>
                    <a:pt x="93184" y="84690"/>
                  </a:lnTo>
                  <a:lnTo>
                    <a:pt x="54387" y="145703"/>
                  </a:lnTo>
                  <a:lnTo>
                    <a:pt x="28618" y="183543"/>
                  </a:lnTo>
                  <a:lnTo>
                    <a:pt x="15773" y="211277"/>
                  </a:lnTo>
                  <a:lnTo>
                    <a:pt x="15138" y="219062"/>
                  </a:lnTo>
                  <a:lnTo>
                    <a:pt x="19364" y="232644"/>
                  </a:lnTo>
                  <a:lnTo>
                    <a:pt x="29871" y="242378"/>
                  </a:lnTo>
                  <a:lnTo>
                    <a:pt x="36556" y="246269"/>
                  </a:lnTo>
                  <a:lnTo>
                    <a:pt x="56311" y="248125"/>
                  </a:lnTo>
                  <a:lnTo>
                    <a:pt x="78652" y="244944"/>
                  </a:lnTo>
                  <a:lnTo>
                    <a:pt x="124215" y="222705"/>
                  </a:lnTo>
                  <a:lnTo>
                    <a:pt x="151338" y="200260"/>
                  </a:lnTo>
                  <a:lnTo>
                    <a:pt x="196884" y="144568"/>
                  </a:lnTo>
                  <a:lnTo>
                    <a:pt x="215610" y="101632"/>
                  </a:lnTo>
                  <a:lnTo>
                    <a:pt x="218630" y="91417"/>
                  </a:lnTo>
                  <a:lnTo>
                    <a:pt x="217869" y="87380"/>
                  </a:lnTo>
                  <a:lnTo>
                    <a:pt x="214588" y="87463"/>
                  </a:lnTo>
                  <a:lnTo>
                    <a:pt x="209627" y="90292"/>
                  </a:lnTo>
                  <a:lnTo>
                    <a:pt x="201649" y="100831"/>
                  </a:lnTo>
                  <a:lnTo>
                    <a:pt x="195947" y="115685"/>
                  </a:lnTo>
                  <a:lnTo>
                    <a:pt x="191985" y="170481"/>
                  </a:lnTo>
                  <a:lnTo>
                    <a:pt x="195980" y="205969"/>
                  </a:lnTo>
                  <a:lnTo>
                    <a:pt x="199995" y="214599"/>
                  </a:lnTo>
                  <a:lnTo>
                    <a:pt x="211853" y="226654"/>
                  </a:lnTo>
                  <a:lnTo>
                    <a:pt x="218898" y="227464"/>
                  </a:lnTo>
                  <a:lnTo>
                    <a:pt x="234123" y="220969"/>
                  </a:lnTo>
                  <a:lnTo>
                    <a:pt x="253871" y="197300"/>
                  </a:lnTo>
                  <a:lnTo>
                    <a:pt x="276185" y="148603"/>
                  </a:lnTo>
                  <a:lnTo>
                    <a:pt x="285441" y="105386"/>
                  </a:lnTo>
                  <a:lnTo>
                    <a:pt x="279013" y="51169"/>
                  </a:lnTo>
                  <a:lnTo>
                    <a:pt x="274767" y="42982"/>
                  </a:lnTo>
                  <a:lnTo>
                    <a:pt x="262652" y="31419"/>
                  </a:lnTo>
                  <a:lnTo>
                    <a:pt x="256462" y="29815"/>
                  </a:lnTo>
                  <a:lnTo>
                    <a:pt x="250487" y="30595"/>
                  </a:lnTo>
                  <a:lnTo>
                    <a:pt x="244655" y="32964"/>
                  </a:lnTo>
                  <a:lnTo>
                    <a:pt x="240766" y="38241"/>
                  </a:lnTo>
                  <a:lnTo>
                    <a:pt x="232989" y="709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49550" y="1672531"/>
              <a:ext cx="8321" cy="1"/>
            </a:xfrm>
            <a:custGeom>
              <a:avLst/>
              <a:gdLst/>
              <a:ahLst/>
              <a:cxnLst/>
              <a:rect l="0" t="0" r="0" b="0"/>
              <a:pathLst>
                <a:path w="8321" h="1">
                  <a:moveTo>
                    <a:pt x="0" y="0"/>
                  </a:moveTo>
                  <a:lnTo>
                    <a:pt x="832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004540" y="1472826"/>
              <a:ext cx="96407" cy="196717"/>
            </a:xfrm>
            <a:custGeom>
              <a:avLst/>
              <a:gdLst/>
              <a:ahLst/>
              <a:cxnLst/>
              <a:rect l="0" t="0" r="0" b="0"/>
              <a:pathLst>
                <a:path w="96407" h="196717">
                  <a:moveTo>
                    <a:pt x="36541" y="0"/>
                  </a:moveTo>
                  <a:lnTo>
                    <a:pt x="16629" y="51996"/>
                  </a:lnTo>
                  <a:lnTo>
                    <a:pt x="6705" y="100055"/>
                  </a:lnTo>
                  <a:lnTo>
                    <a:pt x="0" y="159064"/>
                  </a:lnTo>
                  <a:lnTo>
                    <a:pt x="3658" y="178869"/>
                  </a:lnTo>
                  <a:lnTo>
                    <a:pt x="11448" y="193834"/>
                  </a:lnTo>
                  <a:lnTo>
                    <a:pt x="17963" y="196716"/>
                  </a:lnTo>
                  <a:lnTo>
                    <a:pt x="35065" y="194986"/>
                  </a:lnTo>
                  <a:lnTo>
                    <a:pt x="52527" y="183123"/>
                  </a:lnTo>
                  <a:lnTo>
                    <a:pt x="68609" y="164598"/>
                  </a:lnTo>
                  <a:lnTo>
                    <a:pt x="95393" y="110490"/>
                  </a:lnTo>
                  <a:lnTo>
                    <a:pt x="96406" y="70645"/>
                  </a:lnTo>
                  <a:lnTo>
                    <a:pt x="86434" y="36957"/>
                  </a:lnTo>
                  <a:lnTo>
                    <a:pt x="74433" y="23205"/>
                  </a:lnTo>
                  <a:lnTo>
                    <a:pt x="67350" y="18244"/>
                  </a:lnTo>
                  <a:lnTo>
                    <a:pt x="59854" y="17710"/>
                  </a:lnTo>
                  <a:lnTo>
                    <a:pt x="44129" y="24513"/>
                  </a:lnTo>
                  <a:lnTo>
                    <a:pt x="32825" y="41713"/>
                  </a:lnTo>
                  <a:lnTo>
                    <a:pt x="23729" y="72456"/>
                  </a:lnTo>
                  <a:lnTo>
                    <a:pt x="19899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256008" y="1498222"/>
              <a:ext cx="135910" cy="153246"/>
            </a:xfrm>
            <a:custGeom>
              <a:avLst/>
              <a:gdLst/>
              <a:ahLst/>
              <a:cxnLst/>
              <a:rect l="0" t="0" r="0" b="0"/>
              <a:pathLst>
                <a:path w="135910" h="153246">
                  <a:moveTo>
                    <a:pt x="18063" y="49493"/>
                  </a:moveTo>
                  <a:lnTo>
                    <a:pt x="0" y="93921"/>
                  </a:lnTo>
                  <a:lnTo>
                    <a:pt x="173" y="117008"/>
                  </a:lnTo>
                  <a:lnTo>
                    <a:pt x="8262" y="135281"/>
                  </a:lnTo>
                  <a:lnTo>
                    <a:pt x="14303" y="142743"/>
                  </a:lnTo>
                  <a:lnTo>
                    <a:pt x="30876" y="151034"/>
                  </a:lnTo>
                  <a:lnTo>
                    <a:pt x="40474" y="153245"/>
                  </a:lnTo>
                  <a:lnTo>
                    <a:pt x="60999" y="148305"/>
                  </a:lnTo>
                  <a:lnTo>
                    <a:pt x="95474" y="126951"/>
                  </a:lnTo>
                  <a:lnTo>
                    <a:pt x="118663" y="101618"/>
                  </a:lnTo>
                  <a:lnTo>
                    <a:pt x="134265" y="66273"/>
                  </a:lnTo>
                  <a:lnTo>
                    <a:pt x="135909" y="30940"/>
                  </a:lnTo>
                  <a:lnTo>
                    <a:pt x="127762" y="13202"/>
                  </a:lnTo>
                  <a:lnTo>
                    <a:pt x="121705" y="5883"/>
                  </a:lnTo>
                  <a:lnTo>
                    <a:pt x="113970" y="1929"/>
                  </a:lnTo>
                  <a:lnTo>
                    <a:pt x="95513" y="0"/>
                  </a:lnTo>
                  <a:lnTo>
                    <a:pt x="68747" y="4112"/>
                  </a:lnTo>
                  <a:lnTo>
                    <a:pt x="38833" y="20021"/>
                  </a:lnTo>
                  <a:lnTo>
                    <a:pt x="24828" y="37011"/>
                  </a:lnTo>
                  <a:lnTo>
                    <a:pt x="17371" y="55965"/>
                  </a:lnTo>
                  <a:lnTo>
                    <a:pt x="17139" y="73634"/>
                  </a:lnTo>
                  <a:lnTo>
                    <a:pt x="20221" y="80380"/>
                  </a:lnTo>
                  <a:lnTo>
                    <a:pt x="31041" y="90341"/>
                  </a:lnTo>
                  <a:lnTo>
                    <a:pt x="65979" y="96729"/>
                  </a:lnTo>
                  <a:lnTo>
                    <a:pt x="122331" y="92479"/>
                  </a:lnTo>
                  <a:lnTo>
                    <a:pt x="134557" y="910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30001" y="1481307"/>
              <a:ext cx="127659" cy="194728"/>
            </a:xfrm>
            <a:custGeom>
              <a:avLst/>
              <a:gdLst/>
              <a:ahLst/>
              <a:cxnLst/>
              <a:rect l="0" t="0" r="0" b="0"/>
              <a:pathLst>
                <a:path w="127659" h="194728">
                  <a:moveTo>
                    <a:pt x="60417" y="58087"/>
                  </a:moveTo>
                  <a:lnTo>
                    <a:pt x="35693" y="78941"/>
                  </a:lnTo>
                  <a:lnTo>
                    <a:pt x="13551" y="115249"/>
                  </a:lnTo>
                  <a:lnTo>
                    <a:pt x="0" y="153821"/>
                  </a:lnTo>
                  <a:lnTo>
                    <a:pt x="1513" y="172751"/>
                  </a:lnTo>
                  <a:lnTo>
                    <a:pt x="4506" y="181683"/>
                  </a:lnTo>
                  <a:lnTo>
                    <a:pt x="10199" y="187637"/>
                  </a:lnTo>
                  <a:lnTo>
                    <a:pt x="26386" y="194252"/>
                  </a:lnTo>
                  <a:lnTo>
                    <a:pt x="43443" y="194727"/>
                  </a:lnTo>
                  <a:lnTo>
                    <a:pt x="51875" y="193559"/>
                  </a:lnTo>
                  <a:lnTo>
                    <a:pt x="68639" y="184865"/>
                  </a:lnTo>
                  <a:lnTo>
                    <a:pt x="97585" y="161101"/>
                  </a:lnTo>
                  <a:lnTo>
                    <a:pt x="110980" y="139769"/>
                  </a:lnTo>
                  <a:lnTo>
                    <a:pt x="127658" y="88706"/>
                  </a:lnTo>
                  <a:lnTo>
                    <a:pt x="124926" y="38076"/>
                  </a:lnTo>
                  <a:lnTo>
                    <a:pt x="122839" y="28104"/>
                  </a:lnTo>
                  <a:lnTo>
                    <a:pt x="113124" y="12094"/>
                  </a:lnTo>
                  <a:lnTo>
                    <a:pt x="106649" y="5235"/>
                  </a:lnTo>
                  <a:lnTo>
                    <a:pt x="98635" y="1588"/>
                  </a:lnTo>
                  <a:lnTo>
                    <a:pt x="79868" y="0"/>
                  </a:lnTo>
                  <a:lnTo>
                    <a:pt x="59199" y="7307"/>
                  </a:lnTo>
                  <a:lnTo>
                    <a:pt x="24632" y="30182"/>
                  </a:lnTo>
                  <a:lnTo>
                    <a:pt x="14310" y="51232"/>
                  </a:lnTo>
                  <a:lnTo>
                    <a:pt x="2169" y="913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98002" y="1519659"/>
            <a:ext cx="1798197" cy="296362"/>
            <a:chOff x="6998002" y="1519659"/>
            <a:chExt cx="1798197" cy="296362"/>
          </a:xfrm>
        </p:grpSpPr>
        <p:sp>
          <p:nvSpPr>
            <p:cNvPr id="36" name="Freeform 35"/>
            <p:cNvSpPr/>
            <p:nvPr/>
          </p:nvSpPr>
          <p:spPr>
            <a:xfrm>
              <a:off x="6998002" y="1608276"/>
              <a:ext cx="232990" cy="14329"/>
            </a:xfrm>
            <a:custGeom>
              <a:avLst/>
              <a:gdLst/>
              <a:ahLst/>
              <a:cxnLst/>
              <a:rect l="0" t="0" r="0" b="0"/>
              <a:pathLst>
                <a:path w="232990" h="14329">
                  <a:moveTo>
                    <a:pt x="0" y="14328"/>
                  </a:moveTo>
                  <a:lnTo>
                    <a:pt x="13252" y="5494"/>
                  </a:lnTo>
                  <a:lnTo>
                    <a:pt x="43580" y="0"/>
                  </a:lnTo>
                  <a:lnTo>
                    <a:pt x="106333" y="4577"/>
                  </a:lnTo>
                  <a:lnTo>
                    <a:pt x="161023" y="5725"/>
                  </a:lnTo>
                  <a:lnTo>
                    <a:pt x="220316" y="5970"/>
                  </a:lnTo>
                  <a:lnTo>
                    <a:pt x="232989" y="60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222670" y="1564357"/>
              <a:ext cx="91905" cy="141459"/>
            </a:xfrm>
            <a:custGeom>
              <a:avLst/>
              <a:gdLst/>
              <a:ahLst/>
              <a:cxnLst/>
              <a:rect l="0" t="0" r="0" b="0"/>
              <a:pathLst>
                <a:path w="91905" h="141459">
                  <a:moveTo>
                    <a:pt x="0" y="0"/>
                  </a:moveTo>
                  <a:lnTo>
                    <a:pt x="17669" y="0"/>
                  </a:lnTo>
                  <a:lnTo>
                    <a:pt x="46327" y="13252"/>
                  </a:lnTo>
                  <a:lnTo>
                    <a:pt x="73823" y="34745"/>
                  </a:lnTo>
                  <a:lnTo>
                    <a:pt x="90702" y="58680"/>
                  </a:lnTo>
                  <a:lnTo>
                    <a:pt x="91904" y="67782"/>
                  </a:lnTo>
                  <a:lnTo>
                    <a:pt x="88307" y="87756"/>
                  </a:lnTo>
                  <a:lnTo>
                    <a:pt x="58248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630401" y="1567885"/>
              <a:ext cx="110158" cy="129610"/>
            </a:xfrm>
            <a:custGeom>
              <a:avLst/>
              <a:gdLst/>
              <a:ahLst/>
              <a:cxnLst/>
              <a:rect l="0" t="0" r="0" b="0"/>
              <a:pathLst>
                <a:path w="110158" h="129610">
                  <a:moveTo>
                    <a:pt x="0" y="79683"/>
                  </a:moveTo>
                  <a:lnTo>
                    <a:pt x="60327" y="27163"/>
                  </a:lnTo>
                  <a:lnTo>
                    <a:pt x="91942" y="377"/>
                  </a:lnTo>
                  <a:lnTo>
                    <a:pt x="98278" y="0"/>
                  </a:lnTo>
                  <a:lnTo>
                    <a:pt x="103425" y="3447"/>
                  </a:lnTo>
                  <a:lnTo>
                    <a:pt x="107782" y="9443"/>
                  </a:lnTo>
                  <a:lnTo>
                    <a:pt x="110157" y="28433"/>
                  </a:lnTo>
                  <a:lnTo>
                    <a:pt x="101763" y="89622"/>
                  </a:lnTo>
                  <a:lnTo>
                    <a:pt x="99853" y="1296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863391" y="1580999"/>
              <a:ext cx="57781" cy="149780"/>
            </a:xfrm>
            <a:custGeom>
              <a:avLst/>
              <a:gdLst/>
              <a:ahLst/>
              <a:cxnLst/>
              <a:rect l="0" t="0" r="0" b="0"/>
              <a:pathLst>
                <a:path w="57781" h="149780">
                  <a:moveTo>
                    <a:pt x="16642" y="0"/>
                  </a:moveTo>
                  <a:lnTo>
                    <a:pt x="7807" y="13252"/>
                  </a:lnTo>
                  <a:lnTo>
                    <a:pt x="5936" y="27155"/>
                  </a:lnTo>
                  <a:lnTo>
                    <a:pt x="6730" y="34745"/>
                  </a:lnTo>
                  <a:lnTo>
                    <a:pt x="12545" y="48110"/>
                  </a:lnTo>
                  <a:lnTo>
                    <a:pt x="31345" y="71757"/>
                  </a:lnTo>
                  <a:lnTo>
                    <a:pt x="51817" y="88652"/>
                  </a:lnTo>
                  <a:lnTo>
                    <a:pt x="55809" y="96084"/>
                  </a:lnTo>
                  <a:lnTo>
                    <a:pt x="57780" y="114203"/>
                  </a:lnTo>
                  <a:lnTo>
                    <a:pt x="55162" y="121439"/>
                  </a:lnTo>
                  <a:lnTo>
                    <a:pt x="44857" y="131944"/>
                  </a:lnTo>
                  <a:lnTo>
                    <a:pt x="17489" y="145297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880033" y="1519659"/>
              <a:ext cx="99853" cy="19736"/>
            </a:xfrm>
            <a:custGeom>
              <a:avLst/>
              <a:gdLst/>
              <a:ahLst/>
              <a:cxnLst/>
              <a:rect l="0" t="0" r="0" b="0"/>
              <a:pathLst>
                <a:path w="99853" h="19736">
                  <a:moveTo>
                    <a:pt x="0" y="19735"/>
                  </a:moveTo>
                  <a:lnTo>
                    <a:pt x="34745" y="989"/>
                  </a:lnTo>
                  <a:lnTo>
                    <a:pt x="53041" y="0"/>
                  </a:lnTo>
                  <a:lnTo>
                    <a:pt x="99852" y="114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088059" y="1655889"/>
              <a:ext cx="141459" cy="99853"/>
            </a:xfrm>
            <a:custGeom>
              <a:avLst/>
              <a:gdLst/>
              <a:ahLst/>
              <a:cxnLst/>
              <a:rect l="0" t="0" r="0" b="0"/>
              <a:pathLst>
                <a:path w="141459" h="99853">
                  <a:moveTo>
                    <a:pt x="0" y="99852"/>
                  </a:moveTo>
                  <a:lnTo>
                    <a:pt x="60327" y="49798"/>
                  </a:lnTo>
                  <a:lnTo>
                    <a:pt x="123781" y="11087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074944" y="1531073"/>
              <a:ext cx="71257" cy="71143"/>
            </a:xfrm>
            <a:custGeom>
              <a:avLst/>
              <a:gdLst/>
              <a:ahLst/>
              <a:cxnLst/>
              <a:rect l="0" t="0" r="0" b="0"/>
              <a:pathLst>
                <a:path w="71257" h="71143">
                  <a:moveTo>
                    <a:pt x="4794" y="0"/>
                  </a:moveTo>
                  <a:lnTo>
                    <a:pt x="0" y="25648"/>
                  </a:lnTo>
                  <a:lnTo>
                    <a:pt x="2047" y="41910"/>
                  </a:lnTo>
                  <a:lnTo>
                    <a:pt x="10969" y="55917"/>
                  </a:lnTo>
                  <a:lnTo>
                    <a:pt x="17232" y="62241"/>
                  </a:lnTo>
                  <a:lnTo>
                    <a:pt x="34053" y="69268"/>
                  </a:lnTo>
                  <a:lnTo>
                    <a:pt x="43715" y="71142"/>
                  </a:lnTo>
                  <a:lnTo>
                    <a:pt x="59383" y="68293"/>
                  </a:lnTo>
                  <a:lnTo>
                    <a:pt x="66150" y="64944"/>
                  </a:lnTo>
                  <a:lnTo>
                    <a:pt x="69736" y="59014"/>
                  </a:lnTo>
                  <a:lnTo>
                    <a:pt x="71256" y="42562"/>
                  </a:lnTo>
                  <a:lnTo>
                    <a:pt x="67593" y="36696"/>
                  </a:lnTo>
                  <a:lnTo>
                    <a:pt x="61453" y="32785"/>
                  </a:lnTo>
                  <a:lnTo>
                    <a:pt x="53661" y="30178"/>
                  </a:lnTo>
                  <a:lnTo>
                    <a:pt x="45694" y="31213"/>
                  </a:lnTo>
                  <a:lnTo>
                    <a:pt x="23076" y="44073"/>
                  </a:lnTo>
                  <a:lnTo>
                    <a:pt x="4794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171269" y="1732881"/>
              <a:ext cx="93658" cy="83140"/>
            </a:xfrm>
            <a:custGeom>
              <a:avLst/>
              <a:gdLst/>
              <a:ahLst/>
              <a:cxnLst/>
              <a:rect l="0" t="0" r="0" b="0"/>
              <a:pathLst>
                <a:path w="93658" h="83140">
                  <a:moveTo>
                    <a:pt x="33284" y="14539"/>
                  </a:moveTo>
                  <a:lnTo>
                    <a:pt x="20923" y="28750"/>
                  </a:lnTo>
                  <a:lnTo>
                    <a:pt x="14539" y="42120"/>
                  </a:lnTo>
                  <a:lnTo>
                    <a:pt x="13550" y="57308"/>
                  </a:lnTo>
                  <a:lnTo>
                    <a:pt x="14581" y="65241"/>
                  </a:lnTo>
                  <a:lnTo>
                    <a:pt x="18042" y="71454"/>
                  </a:lnTo>
                  <a:lnTo>
                    <a:pt x="29284" y="80824"/>
                  </a:lnTo>
                  <a:lnTo>
                    <a:pt x="45991" y="83139"/>
                  </a:lnTo>
                  <a:lnTo>
                    <a:pt x="63895" y="80161"/>
                  </a:lnTo>
                  <a:lnTo>
                    <a:pt x="78017" y="72674"/>
                  </a:lnTo>
                  <a:lnTo>
                    <a:pt x="87990" y="58252"/>
                  </a:lnTo>
                  <a:lnTo>
                    <a:pt x="93657" y="40439"/>
                  </a:lnTo>
                  <a:lnTo>
                    <a:pt x="93092" y="23276"/>
                  </a:lnTo>
                  <a:lnTo>
                    <a:pt x="84829" y="8869"/>
                  </a:lnTo>
                  <a:lnTo>
                    <a:pt x="78742" y="2438"/>
                  </a:lnTo>
                  <a:lnTo>
                    <a:pt x="70061" y="0"/>
                  </a:lnTo>
                  <a:lnTo>
                    <a:pt x="48088" y="2222"/>
                  </a:lnTo>
                  <a:lnTo>
                    <a:pt x="27844" y="11838"/>
                  </a:lnTo>
                  <a:lnTo>
                    <a:pt x="0" y="311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479148" y="1667737"/>
              <a:ext cx="232990" cy="38079"/>
            </a:xfrm>
            <a:custGeom>
              <a:avLst/>
              <a:gdLst/>
              <a:ahLst/>
              <a:cxnLst/>
              <a:rect l="0" t="0" r="0" b="0"/>
              <a:pathLst>
                <a:path w="232990" h="38079">
                  <a:moveTo>
                    <a:pt x="0" y="4794"/>
                  </a:moveTo>
                  <a:lnTo>
                    <a:pt x="27497" y="0"/>
                  </a:lnTo>
                  <a:lnTo>
                    <a:pt x="85404" y="3980"/>
                  </a:lnTo>
                  <a:lnTo>
                    <a:pt x="145337" y="16304"/>
                  </a:lnTo>
                  <a:lnTo>
                    <a:pt x="206842" y="34404"/>
                  </a:lnTo>
                  <a:lnTo>
                    <a:pt x="232989" y="380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687174" y="1630925"/>
              <a:ext cx="109025" cy="166422"/>
            </a:xfrm>
            <a:custGeom>
              <a:avLst/>
              <a:gdLst/>
              <a:ahLst/>
              <a:cxnLst/>
              <a:rect l="0" t="0" r="0" b="0"/>
              <a:pathLst>
                <a:path w="109025" h="166422">
                  <a:moveTo>
                    <a:pt x="0" y="0"/>
                  </a:moveTo>
                  <a:lnTo>
                    <a:pt x="49074" y="4418"/>
                  </a:lnTo>
                  <a:lnTo>
                    <a:pt x="70219" y="15999"/>
                  </a:lnTo>
                  <a:lnTo>
                    <a:pt x="88197" y="31142"/>
                  </a:lnTo>
                  <a:lnTo>
                    <a:pt x="105234" y="56175"/>
                  </a:lnTo>
                  <a:lnTo>
                    <a:pt x="109024" y="78900"/>
                  </a:lnTo>
                  <a:lnTo>
                    <a:pt x="108741" y="91431"/>
                  </a:lnTo>
                  <a:lnTo>
                    <a:pt x="101030" y="112752"/>
                  </a:lnTo>
                  <a:lnTo>
                    <a:pt x="58248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961769" y="1550953"/>
            <a:ext cx="838624" cy="337926"/>
            <a:chOff x="8961769" y="1550953"/>
            <a:chExt cx="838624" cy="337926"/>
          </a:xfrm>
        </p:grpSpPr>
        <p:sp>
          <p:nvSpPr>
            <p:cNvPr id="47" name="Freeform 46"/>
            <p:cNvSpPr/>
            <p:nvPr/>
          </p:nvSpPr>
          <p:spPr>
            <a:xfrm>
              <a:off x="8961769" y="1550953"/>
              <a:ext cx="163538" cy="337926"/>
            </a:xfrm>
            <a:custGeom>
              <a:avLst/>
              <a:gdLst/>
              <a:ahLst/>
              <a:cxnLst/>
              <a:rect l="0" t="0" r="0" b="0"/>
              <a:pathLst>
                <a:path w="163538" h="337926">
                  <a:moveTo>
                    <a:pt x="0" y="21725"/>
                  </a:moveTo>
                  <a:lnTo>
                    <a:pt x="13252" y="8473"/>
                  </a:lnTo>
                  <a:lnTo>
                    <a:pt x="29620" y="1967"/>
                  </a:lnTo>
                  <a:lnTo>
                    <a:pt x="50147" y="0"/>
                  </a:lnTo>
                  <a:lnTo>
                    <a:pt x="105646" y="8648"/>
                  </a:lnTo>
                  <a:lnTo>
                    <a:pt x="136805" y="20830"/>
                  </a:lnTo>
                  <a:lnTo>
                    <a:pt x="160625" y="40567"/>
                  </a:lnTo>
                  <a:lnTo>
                    <a:pt x="163482" y="47230"/>
                  </a:lnTo>
                  <a:lnTo>
                    <a:pt x="163537" y="53522"/>
                  </a:lnTo>
                  <a:lnTo>
                    <a:pt x="161724" y="59565"/>
                  </a:lnTo>
                  <a:lnTo>
                    <a:pt x="145922" y="81322"/>
                  </a:lnTo>
                  <a:lnTo>
                    <a:pt x="86371" y="135337"/>
                  </a:lnTo>
                  <a:lnTo>
                    <a:pt x="84393" y="141845"/>
                  </a:lnTo>
                  <a:lnTo>
                    <a:pt x="87127" y="156473"/>
                  </a:lnTo>
                  <a:lnTo>
                    <a:pt x="103948" y="187540"/>
                  </a:lnTo>
                  <a:lnTo>
                    <a:pt x="149804" y="246749"/>
                  </a:lnTo>
                  <a:lnTo>
                    <a:pt x="151948" y="265659"/>
                  </a:lnTo>
                  <a:lnTo>
                    <a:pt x="151224" y="275879"/>
                  </a:lnTo>
                  <a:lnTo>
                    <a:pt x="143025" y="292166"/>
                  </a:lnTo>
                  <a:lnTo>
                    <a:pt x="115161" y="317689"/>
                  </a:lnTo>
                  <a:lnTo>
                    <a:pt x="84796" y="332969"/>
                  </a:lnTo>
                  <a:lnTo>
                    <a:pt x="66568" y="337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161474" y="1863915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288094" y="1638523"/>
              <a:ext cx="126360" cy="192136"/>
            </a:xfrm>
            <a:custGeom>
              <a:avLst/>
              <a:gdLst/>
              <a:ahLst/>
              <a:cxnLst/>
              <a:rect l="0" t="0" r="0" b="0"/>
              <a:pathLst>
                <a:path w="126360" h="192136">
                  <a:moveTo>
                    <a:pt x="39801" y="58971"/>
                  </a:moveTo>
                  <a:lnTo>
                    <a:pt x="26549" y="63388"/>
                  </a:lnTo>
                  <a:lnTo>
                    <a:pt x="21721" y="68388"/>
                  </a:lnTo>
                  <a:lnTo>
                    <a:pt x="4285" y="108859"/>
                  </a:lnTo>
                  <a:lnTo>
                    <a:pt x="0" y="138266"/>
                  </a:lnTo>
                  <a:lnTo>
                    <a:pt x="3929" y="157083"/>
                  </a:lnTo>
                  <a:lnTo>
                    <a:pt x="16537" y="180805"/>
                  </a:lnTo>
                  <a:lnTo>
                    <a:pt x="21518" y="187347"/>
                  </a:lnTo>
                  <a:lnTo>
                    <a:pt x="27612" y="190783"/>
                  </a:lnTo>
                  <a:lnTo>
                    <a:pt x="41781" y="192135"/>
                  </a:lnTo>
                  <a:lnTo>
                    <a:pt x="57323" y="184723"/>
                  </a:lnTo>
                  <a:lnTo>
                    <a:pt x="79201" y="164957"/>
                  </a:lnTo>
                  <a:lnTo>
                    <a:pt x="97395" y="136602"/>
                  </a:lnTo>
                  <a:lnTo>
                    <a:pt x="119056" y="83542"/>
                  </a:lnTo>
                  <a:lnTo>
                    <a:pt x="126359" y="47041"/>
                  </a:lnTo>
                  <a:lnTo>
                    <a:pt x="125116" y="23774"/>
                  </a:lnTo>
                  <a:lnTo>
                    <a:pt x="121641" y="15166"/>
                  </a:lnTo>
                  <a:lnTo>
                    <a:pt x="110383" y="3136"/>
                  </a:lnTo>
                  <a:lnTo>
                    <a:pt x="103498" y="483"/>
                  </a:lnTo>
                  <a:lnTo>
                    <a:pt x="88451" y="0"/>
                  </a:lnTo>
                  <a:lnTo>
                    <a:pt x="82405" y="3939"/>
                  </a:lnTo>
                  <a:lnTo>
                    <a:pt x="73221" y="18178"/>
                  </a:lnTo>
                  <a:lnTo>
                    <a:pt x="64765" y="589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485123" y="1655968"/>
              <a:ext cx="122854" cy="158743"/>
            </a:xfrm>
            <a:custGeom>
              <a:avLst/>
              <a:gdLst/>
              <a:ahLst/>
              <a:cxnLst/>
              <a:rect l="0" t="0" r="0" b="0"/>
              <a:pathLst>
                <a:path w="122854" h="158743">
                  <a:moveTo>
                    <a:pt x="59119" y="24884"/>
                  </a:moveTo>
                  <a:lnTo>
                    <a:pt x="18816" y="86976"/>
                  </a:lnTo>
                  <a:lnTo>
                    <a:pt x="0" y="134947"/>
                  </a:lnTo>
                  <a:lnTo>
                    <a:pt x="290" y="143563"/>
                  </a:lnTo>
                  <a:lnTo>
                    <a:pt x="3258" y="150231"/>
                  </a:lnTo>
                  <a:lnTo>
                    <a:pt x="8010" y="155601"/>
                  </a:lnTo>
                  <a:lnTo>
                    <a:pt x="14876" y="158257"/>
                  </a:lnTo>
                  <a:lnTo>
                    <a:pt x="32367" y="158742"/>
                  </a:lnTo>
                  <a:lnTo>
                    <a:pt x="67423" y="144982"/>
                  </a:lnTo>
                  <a:lnTo>
                    <a:pt x="98254" y="118921"/>
                  </a:lnTo>
                  <a:lnTo>
                    <a:pt x="116121" y="92195"/>
                  </a:lnTo>
                  <a:lnTo>
                    <a:pt x="122853" y="57874"/>
                  </a:lnTo>
                  <a:lnTo>
                    <a:pt x="120431" y="27262"/>
                  </a:lnTo>
                  <a:lnTo>
                    <a:pt x="113798" y="11764"/>
                  </a:lnTo>
                  <a:lnTo>
                    <a:pt x="109440" y="5043"/>
                  </a:lnTo>
                  <a:lnTo>
                    <a:pt x="102837" y="1486"/>
                  </a:lnTo>
                  <a:lnTo>
                    <a:pt x="85638" y="0"/>
                  </a:lnTo>
                  <a:lnTo>
                    <a:pt x="68132" y="7352"/>
                  </a:lnTo>
                  <a:lnTo>
                    <a:pt x="59580" y="13196"/>
                  </a:lnTo>
                  <a:lnTo>
                    <a:pt x="50079" y="27086"/>
                  </a:lnTo>
                  <a:lnTo>
                    <a:pt x="42478" y="498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683579" y="1662579"/>
              <a:ext cx="116814" cy="157067"/>
            </a:xfrm>
            <a:custGeom>
              <a:avLst/>
              <a:gdLst/>
              <a:ahLst/>
              <a:cxnLst/>
              <a:rect l="0" t="0" r="0" b="0"/>
              <a:pathLst>
                <a:path w="116814" h="157067">
                  <a:moveTo>
                    <a:pt x="52048" y="43236"/>
                  </a:moveTo>
                  <a:lnTo>
                    <a:pt x="17303" y="82399"/>
                  </a:lnTo>
                  <a:lnTo>
                    <a:pt x="2202" y="117915"/>
                  </a:lnTo>
                  <a:lnTo>
                    <a:pt x="0" y="139297"/>
                  </a:lnTo>
                  <a:lnTo>
                    <a:pt x="707" y="148882"/>
                  </a:lnTo>
                  <a:lnTo>
                    <a:pt x="5801" y="154347"/>
                  </a:lnTo>
                  <a:lnTo>
                    <a:pt x="13821" y="157066"/>
                  </a:lnTo>
                  <a:lnTo>
                    <a:pt x="42261" y="156475"/>
                  </a:lnTo>
                  <a:lnTo>
                    <a:pt x="58793" y="151812"/>
                  </a:lnTo>
                  <a:lnTo>
                    <a:pt x="84473" y="133751"/>
                  </a:lnTo>
                  <a:lnTo>
                    <a:pt x="95120" y="122296"/>
                  </a:lnTo>
                  <a:lnTo>
                    <a:pt x="112531" y="84295"/>
                  </a:lnTo>
                  <a:lnTo>
                    <a:pt x="116813" y="50882"/>
                  </a:lnTo>
                  <a:lnTo>
                    <a:pt x="112884" y="29992"/>
                  </a:lnTo>
                  <a:lnTo>
                    <a:pt x="109247" y="20538"/>
                  </a:lnTo>
                  <a:lnTo>
                    <a:pt x="103124" y="13311"/>
                  </a:lnTo>
                  <a:lnTo>
                    <a:pt x="86460" y="2815"/>
                  </a:lnTo>
                  <a:lnTo>
                    <a:pt x="69191" y="0"/>
                  </a:lnTo>
                  <a:lnTo>
                    <a:pt x="52270" y="2755"/>
                  </a:lnTo>
                  <a:lnTo>
                    <a:pt x="18764" y="18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305880" y="1966081"/>
            <a:ext cx="1872238" cy="1488696"/>
            <a:chOff x="7305880" y="1966081"/>
            <a:chExt cx="1872238" cy="1488696"/>
          </a:xfrm>
        </p:grpSpPr>
        <p:sp>
          <p:nvSpPr>
            <p:cNvPr id="53" name="Freeform 52"/>
            <p:cNvSpPr/>
            <p:nvPr/>
          </p:nvSpPr>
          <p:spPr>
            <a:xfrm>
              <a:off x="7322523" y="1966081"/>
              <a:ext cx="134827" cy="263961"/>
            </a:xfrm>
            <a:custGeom>
              <a:avLst/>
              <a:gdLst/>
              <a:ahLst/>
              <a:cxnLst/>
              <a:rect l="0" t="0" r="0" b="0"/>
              <a:pathLst>
                <a:path w="134827" h="263961">
                  <a:moveTo>
                    <a:pt x="0" y="14329"/>
                  </a:moveTo>
                  <a:lnTo>
                    <a:pt x="27497" y="2891"/>
                  </a:lnTo>
                  <a:lnTo>
                    <a:pt x="50744" y="0"/>
                  </a:lnTo>
                  <a:lnTo>
                    <a:pt x="105450" y="13629"/>
                  </a:lnTo>
                  <a:lnTo>
                    <a:pt x="114679" y="16636"/>
                  </a:lnTo>
                  <a:lnTo>
                    <a:pt x="127398" y="27373"/>
                  </a:lnTo>
                  <a:lnTo>
                    <a:pt x="132085" y="34120"/>
                  </a:lnTo>
                  <a:lnTo>
                    <a:pt x="134826" y="49012"/>
                  </a:lnTo>
                  <a:lnTo>
                    <a:pt x="129052" y="81173"/>
                  </a:lnTo>
                  <a:lnTo>
                    <a:pt x="117236" y="101525"/>
                  </a:lnTo>
                  <a:lnTo>
                    <a:pt x="63759" y="159457"/>
                  </a:lnTo>
                  <a:lnTo>
                    <a:pt x="19413" y="215334"/>
                  </a:lnTo>
                  <a:lnTo>
                    <a:pt x="15717" y="231253"/>
                  </a:lnTo>
                  <a:lnTo>
                    <a:pt x="16024" y="239382"/>
                  </a:lnTo>
                  <a:lnTo>
                    <a:pt x="19928" y="245725"/>
                  </a:lnTo>
                  <a:lnTo>
                    <a:pt x="34128" y="255239"/>
                  </a:lnTo>
                  <a:lnTo>
                    <a:pt x="80021" y="262237"/>
                  </a:lnTo>
                  <a:lnTo>
                    <a:pt x="133137" y="2639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347486" y="2205078"/>
              <a:ext cx="299558" cy="208027"/>
            </a:xfrm>
            <a:custGeom>
              <a:avLst/>
              <a:gdLst/>
              <a:ahLst/>
              <a:cxnLst/>
              <a:rect l="0" t="0" r="0" b="0"/>
              <a:pathLst>
                <a:path w="299558" h="208027">
                  <a:moveTo>
                    <a:pt x="0" y="208026"/>
                  </a:moveTo>
                  <a:lnTo>
                    <a:pt x="15135" y="188097"/>
                  </a:lnTo>
                  <a:lnTo>
                    <a:pt x="75933" y="136269"/>
                  </a:lnTo>
                  <a:lnTo>
                    <a:pt x="133198" y="97100"/>
                  </a:lnTo>
                  <a:lnTo>
                    <a:pt x="191387" y="60714"/>
                  </a:lnTo>
                  <a:lnTo>
                    <a:pt x="232065" y="38060"/>
                  </a:lnTo>
                  <a:lnTo>
                    <a:pt x="259687" y="18955"/>
                  </a:lnTo>
                  <a:lnTo>
                    <a:pt x="29955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547190" y="2361759"/>
              <a:ext cx="145189" cy="217767"/>
            </a:xfrm>
            <a:custGeom>
              <a:avLst/>
              <a:gdLst/>
              <a:ahLst/>
              <a:cxnLst/>
              <a:rect l="0" t="0" r="0" b="0"/>
              <a:pathLst>
                <a:path w="145189" h="217767">
                  <a:moveTo>
                    <a:pt x="0" y="34703"/>
                  </a:moveTo>
                  <a:lnTo>
                    <a:pt x="27582" y="11540"/>
                  </a:lnTo>
                  <a:lnTo>
                    <a:pt x="55120" y="0"/>
                  </a:lnTo>
                  <a:lnTo>
                    <a:pt x="73501" y="1096"/>
                  </a:lnTo>
                  <a:lnTo>
                    <a:pt x="82285" y="3978"/>
                  </a:lnTo>
                  <a:lnTo>
                    <a:pt x="88141" y="9597"/>
                  </a:lnTo>
                  <a:lnTo>
                    <a:pt x="94648" y="25702"/>
                  </a:lnTo>
                  <a:lnTo>
                    <a:pt x="92609" y="42722"/>
                  </a:lnTo>
                  <a:lnTo>
                    <a:pt x="85539" y="58607"/>
                  </a:lnTo>
                  <a:lnTo>
                    <a:pt x="48671" y="111087"/>
                  </a:lnTo>
                  <a:lnTo>
                    <a:pt x="49090" y="117985"/>
                  </a:lnTo>
                  <a:lnTo>
                    <a:pt x="56952" y="130581"/>
                  </a:lnTo>
                  <a:lnTo>
                    <a:pt x="72157" y="139877"/>
                  </a:lnTo>
                  <a:lnTo>
                    <a:pt x="131162" y="161721"/>
                  </a:lnTo>
                  <a:lnTo>
                    <a:pt x="140142" y="166534"/>
                  </a:lnTo>
                  <a:lnTo>
                    <a:pt x="144279" y="172517"/>
                  </a:lnTo>
                  <a:lnTo>
                    <a:pt x="145188" y="179279"/>
                  </a:lnTo>
                  <a:lnTo>
                    <a:pt x="143944" y="186560"/>
                  </a:lnTo>
                  <a:lnTo>
                    <a:pt x="140342" y="192339"/>
                  </a:lnTo>
                  <a:lnTo>
                    <a:pt x="128943" y="201226"/>
                  </a:lnTo>
                  <a:lnTo>
                    <a:pt x="102514" y="211427"/>
                  </a:lnTo>
                  <a:lnTo>
                    <a:pt x="54478" y="216931"/>
                  </a:lnTo>
                  <a:lnTo>
                    <a:pt x="33285" y="2177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147987" y="2130188"/>
              <a:ext cx="148099" cy="335684"/>
            </a:xfrm>
            <a:custGeom>
              <a:avLst/>
              <a:gdLst/>
              <a:ahLst/>
              <a:cxnLst/>
              <a:rect l="0" t="0" r="0" b="0"/>
              <a:pathLst>
                <a:path w="148099" h="335684">
                  <a:moveTo>
                    <a:pt x="148098" y="0"/>
                  </a:moveTo>
                  <a:lnTo>
                    <a:pt x="95578" y="57451"/>
                  </a:lnTo>
                  <a:lnTo>
                    <a:pt x="58074" y="118411"/>
                  </a:lnTo>
                  <a:lnTo>
                    <a:pt x="29278" y="179899"/>
                  </a:lnTo>
                  <a:lnTo>
                    <a:pt x="9697" y="234561"/>
                  </a:lnTo>
                  <a:lnTo>
                    <a:pt x="0" y="293305"/>
                  </a:lnTo>
                  <a:lnTo>
                    <a:pt x="3998" y="313421"/>
                  </a:lnTo>
                  <a:lnTo>
                    <a:pt x="7652" y="322668"/>
                  </a:lnTo>
                  <a:lnTo>
                    <a:pt x="13787" y="328833"/>
                  </a:lnTo>
                  <a:lnTo>
                    <a:pt x="30465" y="335683"/>
                  </a:lnTo>
                  <a:lnTo>
                    <a:pt x="47739" y="333797"/>
                  </a:lnTo>
                  <a:lnTo>
                    <a:pt x="64663" y="325870"/>
                  </a:lnTo>
                  <a:lnTo>
                    <a:pt x="95662" y="298181"/>
                  </a:lnTo>
                  <a:lnTo>
                    <a:pt x="102046" y="290319"/>
                  </a:lnTo>
                  <a:lnTo>
                    <a:pt x="106674" y="271721"/>
                  </a:lnTo>
                  <a:lnTo>
                    <a:pt x="106614" y="261585"/>
                  </a:lnTo>
                  <a:lnTo>
                    <a:pt x="103800" y="253902"/>
                  </a:lnTo>
                  <a:lnTo>
                    <a:pt x="93277" y="242900"/>
                  </a:lnTo>
                  <a:lnTo>
                    <a:pt x="79354" y="237394"/>
                  </a:lnTo>
                  <a:lnTo>
                    <a:pt x="56566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354837" y="2288288"/>
              <a:ext cx="149275" cy="157620"/>
            </a:xfrm>
            <a:custGeom>
              <a:avLst/>
              <a:gdLst/>
              <a:ahLst/>
              <a:cxnLst/>
              <a:rect l="0" t="0" r="0" b="0"/>
              <a:pathLst>
                <a:path w="149275" h="157620">
                  <a:moveTo>
                    <a:pt x="32780" y="0"/>
                  </a:moveTo>
                  <a:lnTo>
                    <a:pt x="20418" y="14211"/>
                  </a:lnTo>
                  <a:lnTo>
                    <a:pt x="5241" y="50702"/>
                  </a:lnTo>
                  <a:lnTo>
                    <a:pt x="0" y="111503"/>
                  </a:lnTo>
                  <a:lnTo>
                    <a:pt x="4650" y="128453"/>
                  </a:lnTo>
                  <a:lnTo>
                    <a:pt x="8480" y="135562"/>
                  </a:lnTo>
                  <a:lnTo>
                    <a:pt x="13806" y="138451"/>
                  </a:lnTo>
                  <a:lnTo>
                    <a:pt x="20131" y="138529"/>
                  </a:lnTo>
                  <a:lnTo>
                    <a:pt x="27121" y="136732"/>
                  </a:lnTo>
                  <a:lnTo>
                    <a:pt x="39818" y="127338"/>
                  </a:lnTo>
                  <a:lnTo>
                    <a:pt x="78393" y="82702"/>
                  </a:lnTo>
                  <a:lnTo>
                    <a:pt x="83563" y="71890"/>
                  </a:lnTo>
                  <a:lnTo>
                    <a:pt x="79697" y="76330"/>
                  </a:lnTo>
                  <a:lnTo>
                    <a:pt x="71542" y="94424"/>
                  </a:lnTo>
                  <a:lnTo>
                    <a:pt x="72104" y="126187"/>
                  </a:lnTo>
                  <a:lnTo>
                    <a:pt x="80767" y="144225"/>
                  </a:lnTo>
                  <a:lnTo>
                    <a:pt x="86961" y="151623"/>
                  </a:lnTo>
                  <a:lnTo>
                    <a:pt x="94788" y="155631"/>
                  </a:lnTo>
                  <a:lnTo>
                    <a:pt x="113348" y="157619"/>
                  </a:lnTo>
                  <a:lnTo>
                    <a:pt x="149274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519153" y="2346536"/>
              <a:ext cx="209628" cy="320245"/>
            </a:xfrm>
            <a:custGeom>
              <a:avLst/>
              <a:gdLst/>
              <a:ahLst/>
              <a:cxnLst/>
              <a:rect l="0" t="0" r="0" b="0"/>
              <a:pathLst>
                <a:path w="209628" h="320245">
                  <a:moveTo>
                    <a:pt x="34885" y="0"/>
                  </a:moveTo>
                  <a:lnTo>
                    <a:pt x="11721" y="27581"/>
                  </a:lnTo>
                  <a:lnTo>
                    <a:pt x="6098" y="45234"/>
                  </a:lnTo>
                  <a:lnTo>
                    <a:pt x="4599" y="55119"/>
                  </a:lnTo>
                  <a:lnTo>
                    <a:pt x="7865" y="73499"/>
                  </a:lnTo>
                  <a:lnTo>
                    <a:pt x="11323" y="82283"/>
                  </a:lnTo>
                  <a:lnTo>
                    <a:pt x="22564" y="94509"/>
                  </a:lnTo>
                  <a:lnTo>
                    <a:pt x="29445" y="99064"/>
                  </a:lnTo>
                  <a:lnTo>
                    <a:pt x="44486" y="101659"/>
                  </a:lnTo>
                  <a:lnTo>
                    <a:pt x="52380" y="101057"/>
                  </a:lnTo>
                  <a:lnTo>
                    <a:pt x="66083" y="95457"/>
                  </a:lnTo>
                  <a:lnTo>
                    <a:pt x="94363" y="72377"/>
                  </a:lnTo>
                  <a:lnTo>
                    <a:pt x="116318" y="45732"/>
                  </a:lnTo>
                  <a:lnTo>
                    <a:pt x="115986" y="45280"/>
                  </a:lnTo>
                  <a:lnTo>
                    <a:pt x="113915" y="46829"/>
                  </a:lnTo>
                  <a:lnTo>
                    <a:pt x="114080" y="58411"/>
                  </a:lnTo>
                  <a:lnTo>
                    <a:pt x="118159" y="74038"/>
                  </a:lnTo>
                  <a:lnTo>
                    <a:pt x="126136" y="87146"/>
                  </a:lnTo>
                  <a:lnTo>
                    <a:pt x="143242" y="96671"/>
                  </a:lnTo>
                  <a:lnTo>
                    <a:pt x="176397" y="104765"/>
                  </a:lnTo>
                  <a:lnTo>
                    <a:pt x="187474" y="105901"/>
                  </a:lnTo>
                  <a:lnTo>
                    <a:pt x="195782" y="110357"/>
                  </a:lnTo>
                  <a:lnTo>
                    <a:pt x="207480" y="125170"/>
                  </a:lnTo>
                  <a:lnTo>
                    <a:pt x="209120" y="134297"/>
                  </a:lnTo>
                  <a:lnTo>
                    <a:pt x="206011" y="154301"/>
                  </a:lnTo>
                  <a:lnTo>
                    <a:pt x="188949" y="195427"/>
                  </a:lnTo>
                  <a:lnTo>
                    <a:pt x="152947" y="253747"/>
                  </a:lnTo>
                  <a:lnTo>
                    <a:pt x="92614" y="312232"/>
                  </a:lnTo>
                  <a:lnTo>
                    <a:pt x="71328" y="319059"/>
                  </a:lnTo>
                  <a:lnTo>
                    <a:pt x="48309" y="320244"/>
                  </a:lnTo>
                  <a:lnTo>
                    <a:pt x="28831" y="314607"/>
                  </a:lnTo>
                  <a:lnTo>
                    <a:pt x="15860" y="303472"/>
                  </a:lnTo>
                  <a:lnTo>
                    <a:pt x="7013" y="288354"/>
                  </a:lnTo>
                  <a:lnTo>
                    <a:pt x="0" y="269307"/>
                  </a:lnTo>
                  <a:lnTo>
                    <a:pt x="1197" y="248514"/>
                  </a:lnTo>
                  <a:lnTo>
                    <a:pt x="4105" y="237791"/>
                  </a:lnTo>
                  <a:lnTo>
                    <a:pt x="17198" y="218481"/>
                  </a:lnTo>
                  <a:lnTo>
                    <a:pt x="51321" y="187902"/>
                  </a:lnTo>
                  <a:lnTo>
                    <a:pt x="85695" y="170698"/>
                  </a:lnTo>
                  <a:lnTo>
                    <a:pt x="143208" y="152684"/>
                  </a:lnTo>
                  <a:lnTo>
                    <a:pt x="201671" y="135610"/>
                  </a:lnTo>
                  <a:lnTo>
                    <a:pt x="209627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305880" y="2881206"/>
              <a:ext cx="144801" cy="180941"/>
            </a:xfrm>
            <a:custGeom>
              <a:avLst/>
              <a:gdLst/>
              <a:ahLst/>
              <a:cxnLst/>
              <a:rect l="0" t="0" r="0" b="0"/>
              <a:pathLst>
                <a:path w="144801" h="180941">
                  <a:moveTo>
                    <a:pt x="0" y="72766"/>
                  </a:moveTo>
                  <a:lnTo>
                    <a:pt x="58765" y="28195"/>
                  </a:lnTo>
                  <a:lnTo>
                    <a:pt x="99921" y="5042"/>
                  </a:lnTo>
                  <a:lnTo>
                    <a:pt x="129254" y="0"/>
                  </a:lnTo>
                  <a:lnTo>
                    <a:pt x="136096" y="3915"/>
                  </a:lnTo>
                  <a:lnTo>
                    <a:pt x="140657" y="11148"/>
                  </a:lnTo>
                  <a:lnTo>
                    <a:pt x="144800" y="29663"/>
                  </a:lnTo>
                  <a:lnTo>
                    <a:pt x="136155" y="87599"/>
                  </a:lnTo>
                  <a:lnTo>
                    <a:pt x="133535" y="146652"/>
                  </a:lnTo>
                  <a:lnTo>
                    <a:pt x="135780" y="163544"/>
                  </a:lnTo>
                  <a:lnTo>
                    <a:pt x="141458" y="1809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389091" y="2987256"/>
              <a:ext cx="224669" cy="216349"/>
            </a:xfrm>
            <a:custGeom>
              <a:avLst/>
              <a:gdLst/>
              <a:ahLst/>
              <a:cxnLst/>
              <a:rect l="0" t="0" r="0" b="0"/>
              <a:pathLst>
                <a:path w="224669" h="216349">
                  <a:moveTo>
                    <a:pt x="0" y="216348"/>
                  </a:moveTo>
                  <a:lnTo>
                    <a:pt x="42769" y="159186"/>
                  </a:lnTo>
                  <a:lnTo>
                    <a:pt x="101576" y="105767"/>
                  </a:lnTo>
                  <a:lnTo>
                    <a:pt x="136743" y="73073"/>
                  </a:lnTo>
                  <a:lnTo>
                    <a:pt x="159168" y="59353"/>
                  </a:lnTo>
                  <a:lnTo>
                    <a:pt x="211478" y="11663"/>
                  </a:lnTo>
                  <a:lnTo>
                    <a:pt x="2246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547190" y="3216223"/>
              <a:ext cx="100712" cy="201591"/>
            </a:xfrm>
            <a:custGeom>
              <a:avLst/>
              <a:gdLst/>
              <a:ahLst/>
              <a:cxnLst/>
              <a:rect l="0" t="0" r="0" b="0"/>
              <a:pathLst>
                <a:path w="100712" h="201591">
                  <a:moveTo>
                    <a:pt x="0" y="12344"/>
                  </a:moveTo>
                  <a:lnTo>
                    <a:pt x="50130" y="0"/>
                  </a:lnTo>
                  <a:lnTo>
                    <a:pt x="66659" y="1618"/>
                  </a:lnTo>
                  <a:lnTo>
                    <a:pt x="73101" y="5194"/>
                  </a:lnTo>
                  <a:lnTo>
                    <a:pt x="82724" y="16562"/>
                  </a:lnTo>
                  <a:lnTo>
                    <a:pt x="83811" y="22553"/>
                  </a:lnTo>
                  <a:lnTo>
                    <a:pt x="82686" y="28395"/>
                  </a:lnTo>
                  <a:lnTo>
                    <a:pt x="72270" y="45453"/>
                  </a:lnTo>
                  <a:lnTo>
                    <a:pt x="52183" y="67783"/>
                  </a:lnTo>
                  <a:lnTo>
                    <a:pt x="49582" y="75191"/>
                  </a:lnTo>
                  <a:lnTo>
                    <a:pt x="49157" y="93284"/>
                  </a:lnTo>
                  <a:lnTo>
                    <a:pt x="52187" y="101437"/>
                  </a:lnTo>
                  <a:lnTo>
                    <a:pt x="62952" y="115427"/>
                  </a:lnTo>
                  <a:lnTo>
                    <a:pt x="95542" y="147641"/>
                  </a:lnTo>
                  <a:lnTo>
                    <a:pt x="99753" y="155242"/>
                  </a:lnTo>
                  <a:lnTo>
                    <a:pt x="100711" y="162158"/>
                  </a:lnTo>
                  <a:lnTo>
                    <a:pt x="96844" y="174774"/>
                  </a:lnTo>
                  <a:lnTo>
                    <a:pt x="84031" y="184080"/>
                  </a:lnTo>
                  <a:lnTo>
                    <a:pt x="40789" y="199634"/>
                  </a:lnTo>
                  <a:lnTo>
                    <a:pt x="14655" y="201590"/>
                  </a:lnTo>
                  <a:lnTo>
                    <a:pt x="11619" y="200454"/>
                  </a:lnTo>
                  <a:lnTo>
                    <a:pt x="8322" y="1954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896675" y="3028862"/>
              <a:ext cx="83211" cy="218118"/>
            </a:xfrm>
            <a:custGeom>
              <a:avLst/>
              <a:gdLst/>
              <a:ahLst/>
              <a:cxnLst/>
              <a:rect l="0" t="0" r="0" b="0"/>
              <a:pathLst>
                <a:path w="83211" h="218118">
                  <a:moveTo>
                    <a:pt x="83210" y="0"/>
                  </a:moveTo>
                  <a:lnTo>
                    <a:pt x="49469" y="2465"/>
                  </a:lnTo>
                  <a:lnTo>
                    <a:pt x="34005" y="7567"/>
                  </a:lnTo>
                  <a:lnTo>
                    <a:pt x="20969" y="15999"/>
                  </a:lnTo>
                  <a:lnTo>
                    <a:pt x="17678" y="22685"/>
                  </a:lnTo>
                  <a:lnTo>
                    <a:pt x="16485" y="39976"/>
                  </a:lnTo>
                  <a:lnTo>
                    <a:pt x="21504" y="55058"/>
                  </a:lnTo>
                  <a:lnTo>
                    <a:pt x="66005" y="117619"/>
                  </a:lnTo>
                  <a:lnTo>
                    <a:pt x="74947" y="137643"/>
                  </a:lnTo>
                  <a:lnTo>
                    <a:pt x="77072" y="156404"/>
                  </a:lnTo>
                  <a:lnTo>
                    <a:pt x="76345" y="165290"/>
                  </a:lnTo>
                  <a:lnTo>
                    <a:pt x="68140" y="182560"/>
                  </a:lnTo>
                  <a:lnTo>
                    <a:pt x="55247" y="197632"/>
                  </a:lnTo>
                  <a:lnTo>
                    <a:pt x="24370" y="214842"/>
                  </a:lnTo>
                  <a:lnTo>
                    <a:pt x="16247" y="218117"/>
                  </a:lnTo>
                  <a:lnTo>
                    <a:pt x="10831" y="217527"/>
                  </a:lnTo>
                  <a:lnTo>
                    <a:pt x="7220" y="214360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003050" y="3134502"/>
              <a:ext cx="129580" cy="176976"/>
            </a:xfrm>
            <a:custGeom>
              <a:avLst/>
              <a:gdLst/>
              <a:ahLst/>
              <a:cxnLst/>
              <a:rect l="0" t="0" r="0" b="0"/>
              <a:pathLst>
                <a:path w="129580" h="176976">
                  <a:moveTo>
                    <a:pt x="51725" y="44138"/>
                  </a:moveTo>
                  <a:lnTo>
                    <a:pt x="12604" y="87676"/>
                  </a:lnTo>
                  <a:lnTo>
                    <a:pt x="583" y="115697"/>
                  </a:lnTo>
                  <a:lnTo>
                    <a:pt x="0" y="147421"/>
                  </a:lnTo>
                  <a:lnTo>
                    <a:pt x="5930" y="164315"/>
                  </a:lnTo>
                  <a:lnTo>
                    <a:pt x="10100" y="171409"/>
                  </a:lnTo>
                  <a:lnTo>
                    <a:pt x="15654" y="175213"/>
                  </a:lnTo>
                  <a:lnTo>
                    <a:pt x="29222" y="176975"/>
                  </a:lnTo>
                  <a:lnTo>
                    <a:pt x="56871" y="168352"/>
                  </a:lnTo>
                  <a:lnTo>
                    <a:pt x="98421" y="141304"/>
                  </a:lnTo>
                  <a:lnTo>
                    <a:pt x="116857" y="122148"/>
                  </a:lnTo>
                  <a:lnTo>
                    <a:pt x="126900" y="101307"/>
                  </a:lnTo>
                  <a:lnTo>
                    <a:pt x="129579" y="90572"/>
                  </a:lnTo>
                  <a:lnTo>
                    <a:pt x="127623" y="68782"/>
                  </a:lnTo>
                  <a:lnTo>
                    <a:pt x="120591" y="48619"/>
                  </a:lnTo>
                  <a:lnTo>
                    <a:pt x="111301" y="33494"/>
                  </a:lnTo>
                  <a:lnTo>
                    <a:pt x="86841" y="14583"/>
                  </a:lnTo>
                  <a:lnTo>
                    <a:pt x="60589" y="1686"/>
                  </a:lnTo>
                  <a:lnTo>
                    <a:pt x="43645" y="0"/>
                  </a:lnTo>
                  <a:lnTo>
                    <a:pt x="35243" y="844"/>
                  </a:lnTo>
                  <a:lnTo>
                    <a:pt x="31491" y="2332"/>
                  </a:lnTo>
                  <a:lnTo>
                    <a:pt x="30839" y="4248"/>
                  </a:lnTo>
                  <a:lnTo>
                    <a:pt x="35083" y="108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148645" y="3109755"/>
              <a:ext cx="191735" cy="164700"/>
            </a:xfrm>
            <a:custGeom>
              <a:avLst/>
              <a:gdLst/>
              <a:ahLst/>
              <a:cxnLst/>
              <a:rect l="0" t="0" r="0" b="0"/>
              <a:pathLst>
                <a:path w="191735" h="164700">
                  <a:moveTo>
                    <a:pt x="80872" y="35601"/>
                  </a:moveTo>
                  <a:lnTo>
                    <a:pt x="33498" y="56438"/>
                  </a:lnTo>
                  <a:lnTo>
                    <a:pt x="19444" y="66743"/>
                  </a:lnTo>
                  <a:lnTo>
                    <a:pt x="5553" y="87358"/>
                  </a:lnTo>
                  <a:lnTo>
                    <a:pt x="0" y="115451"/>
                  </a:lnTo>
                  <a:lnTo>
                    <a:pt x="2771" y="142779"/>
                  </a:lnTo>
                  <a:lnTo>
                    <a:pt x="7540" y="148659"/>
                  </a:lnTo>
                  <a:lnTo>
                    <a:pt x="22700" y="155191"/>
                  </a:lnTo>
                  <a:lnTo>
                    <a:pt x="39300" y="153164"/>
                  </a:lnTo>
                  <a:lnTo>
                    <a:pt x="76975" y="132377"/>
                  </a:lnTo>
                  <a:lnTo>
                    <a:pt x="108763" y="111903"/>
                  </a:lnTo>
                  <a:lnTo>
                    <a:pt x="109637" y="112357"/>
                  </a:lnTo>
                  <a:lnTo>
                    <a:pt x="106600" y="119641"/>
                  </a:lnTo>
                  <a:lnTo>
                    <a:pt x="94475" y="160343"/>
                  </a:lnTo>
                  <a:lnTo>
                    <a:pt x="96412" y="164066"/>
                  </a:lnTo>
                  <a:lnTo>
                    <a:pt x="101403" y="164699"/>
                  </a:lnTo>
                  <a:lnTo>
                    <a:pt x="108427" y="163272"/>
                  </a:lnTo>
                  <a:lnTo>
                    <a:pt x="123629" y="151824"/>
                  </a:lnTo>
                  <a:lnTo>
                    <a:pt x="142850" y="127052"/>
                  </a:lnTo>
                  <a:lnTo>
                    <a:pt x="172731" y="72269"/>
                  </a:lnTo>
                  <a:lnTo>
                    <a:pt x="190240" y="29592"/>
                  </a:lnTo>
                  <a:lnTo>
                    <a:pt x="191734" y="11666"/>
                  </a:lnTo>
                  <a:lnTo>
                    <a:pt x="190240" y="0"/>
                  </a:lnTo>
                  <a:lnTo>
                    <a:pt x="189842" y="772"/>
                  </a:lnTo>
                  <a:lnTo>
                    <a:pt x="189045" y="106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342533" y="3211925"/>
              <a:ext cx="78369" cy="102521"/>
            </a:xfrm>
            <a:custGeom>
              <a:avLst/>
              <a:gdLst/>
              <a:ahLst/>
              <a:cxnLst/>
              <a:rect l="0" t="0" r="0" b="0"/>
              <a:pathLst>
                <a:path w="78369" h="102521">
                  <a:moveTo>
                    <a:pt x="78368" y="0"/>
                  </a:moveTo>
                  <a:lnTo>
                    <a:pt x="56589" y="5718"/>
                  </a:lnTo>
                  <a:lnTo>
                    <a:pt x="24352" y="9399"/>
                  </a:lnTo>
                  <a:lnTo>
                    <a:pt x="5359" y="16813"/>
                  </a:lnTo>
                  <a:lnTo>
                    <a:pt x="1034" y="21378"/>
                  </a:lnTo>
                  <a:lnTo>
                    <a:pt x="0" y="26272"/>
                  </a:lnTo>
                  <a:lnTo>
                    <a:pt x="1159" y="31382"/>
                  </a:lnTo>
                  <a:lnTo>
                    <a:pt x="5630" y="33865"/>
                  </a:lnTo>
                  <a:lnTo>
                    <a:pt x="20460" y="34159"/>
                  </a:lnTo>
                  <a:lnTo>
                    <a:pt x="45185" y="29126"/>
                  </a:lnTo>
                  <a:lnTo>
                    <a:pt x="49774" y="31436"/>
                  </a:lnTo>
                  <a:lnTo>
                    <a:pt x="51910" y="36675"/>
                  </a:lnTo>
                  <a:lnTo>
                    <a:pt x="51816" y="51433"/>
                  </a:lnTo>
                  <a:lnTo>
                    <a:pt x="48414" y="76260"/>
                  </a:lnTo>
                  <a:lnTo>
                    <a:pt x="50570" y="96147"/>
                  </a:lnTo>
                  <a:lnTo>
                    <a:pt x="54289" y="101080"/>
                  </a:lnTo>
                  <a:lnTo>
                    <a:pt x="59542" y="102520"/>
                  </a:lnTo>
                  <a:lnTo>
                    <a:pt x="78368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472002" y="3028862"/>
              <a:ext cx="48753" cy="324522"/>
            </a:xfrm>
            <a:custGeom>
              <a:avLst/>
              <a:gdLst/>
              <a:ahLst/>
              <a:cxnLst/>
              <a:rect l="0" t="0" r="0" b="0"/>
              <a:pathLst>
                <a:path w="48753" h="324522">
                  <a:moveTo>
                    <a:pt x="48752" y="0"/>
                  </a:moveTo>
                  <a:lnTo>
                    <a:pt x="25589" y="23163"/>
                  </a:lnTo>
                  <a:lnTo>
                    <a:pt x="4774" y="74305"/>
                  </a:lnTo>
                  <a:lnTo>
                    <a:pt x="0" y="127987"/>
                  </a:lnTo>
                  <a:lnTo>
                    <a:pt x="98" y="175682"/>
                  </a:lnTo>
                  <a:lnTo>
                    <a:pt x="7946" y="234099"/>
                  </a:lnTo>
                  <a:lnTo>
                    <a:pt x="22817" y="277587"/>
                  </a:lnTo>
                  <a:lnTo>
                    <a:pt x="48752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709351" y="3228567"/>
              <a:ext cx="170356" cy="134869"/>
            </a:xfrm>
            <a:custGeom>
              <a:avLst/>
              <a:gdLst/>
              <a:ahLst/>
              <a:cxnLst/>
              <a:rect l="0" t="0" r="0" b="0"/>
              <a:pathLst>
                <a:path w="170356" h="134869">
                  <a:moveTo>
                    <a:pt x="36071" y="0"/>
                  </a:moveTo>
                  <a:lnTo>
                    <a:pt x="19212" y="59627"/>
                  </a:lnTo>
                  <a:lnTo>
                    <a:pt x="2768" y="122471"/>
                  </a:lnTo>
                  <a:lnTo>
                    <a:pt x="0" y="131574"/>
                  </a:lnTo>
                  <a:lnTo>
                    <a:pt x="4" y="134868"/>
                  </a:lnTo>
                  <a:lnTo>
                    <a:pt x="1857" y="134291"/>
                  </a:lnTo>
                  <a:lnTo>
                    <a:pt x="45312" y="79043"/>
                  </a:lnTo>
                  <a:lnTo>
                    <a:pt x="89981" y="22580"/>
                  </a:lnTo>
                  <a:lnTo>
                    <a:pt x="96974" y="19676"/>
                  </a:lnTo>
                  <a:lnTo>
                    <a:pt x="104409" y="19589"/>
                  </a:lnTo>
                  <a:lnTo>
                    <a:pt x="140690" y="23901"/>
                  </a:lnTo>
                  <a:lnTo>
                    <a:pt x="168154" y="20231"/>
                  </a:lnTo>
                  <a:lnTo>
                    <a:pt x="170355" y="19035"/>
                  </a:lnTo>
                  <a:lnTo>
                    <a:pt x="168123" y="18237"/>
                  </a:lnTo>
                  <a:lnTo>
                    <a:pt x="162938" y="17705"/>
                  </a:lnTo>
                  <a:lnTo>
                    <a:pt x="149779" y="22046"/>
                  </a:lnTo>
                  <a:lnTo>
                    <a:pt x="123149" y="39899"/>
                  </a:lnTo>
                  <a:lnTo>
                    <a:pt x="110154" y="60207"/>
                  </a:lnTo>
                  <a:lnTo>
                    <a:pt x="108445" y="78226"/>
                  </a:lnTo>
                  <a:lnTo>
                    <a:pt x="109283" y="88208"/>
                  </a:lnTo>
                  <a:lnTo>
                    <a:pt x="112616" y="93939"/>
                  </a:lnTo>
                  <a:lnTo>
                    <a:pt x="117611" y="96835"/>
                  </a:lnTo>
                  <a:lnTo>
                    <a:pt x="128710" y="97587"/>
                  </a:lnTo>
                  <a:lnTo>
                    <a:pt x="144244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927537" y="3220246"/>
              <a:ext cx="31431" cy="171889"/>
            </a:xfrm>
            <a:custGeom>
              <a:avLst/>
              <a:gdLst/>
              <a:ahLst/>
              <a:cxnLst/>
              <a:rect l="0" t="0" r="0" b="0"/>
              <a:pathLst>
                <a:path w="31431" h="171889">
                  <a:moveTo>
                    <a:pt x="25911" y="0"/>
                  </a:moveTo>
                  <a:lnTo>
                    <a:pt x="12659" y="4417"/>
                  </a:lnTo>
                  <a:lnTo>
                    <a:pt x="3687" y="13982"/>
                  </a:lnTo>
                  <a:lnTo>
                    <a:pt x="0" y="20416"/>
                  </a:lnTo>
                  <a:lnTo>
                    <a:pt x="835" y="39892"/>
                  </a:lnTo>
                  <a:lnTo>
                    <a:pt x="15726" y="95929"/>
                  </a:lnTo>
                  <a:lnTo>
                    <a:pt x="30029" y="134827"/>
                  </a:lnTo>
                  <a:lnTo>
                    <a:pt x="31430" y="145358"/>
                  </a:lnTo>
                  <a:lnTo>
                    <a:pt x="29591" y="154228"/>
                  </a:lnTo>
                  <a:lnTo>
                    <a:pt x="20149" y="169015"/>
                  </a:lnTo>
                  <a:lnTo>
                    <a:pt x="14674" y="171848"/>
                  </a:lnTo>
                  <a:lnTo>
                    <a:pt x="9173" y="171888"/>
                  </a:lnTo>
                  <a:lnTo>
                    <a:pt x="3658" y="170066"/>
                  </a:lnTo>
                  <a:lnTo>
                    <a:pt x="1830" y="165152"/>
                  </a:lnTo>
                  <a:lnTo>
                    <a:pt x="4730" y="149831"/>
                  </a:lnTo>
                  <a:lnTo>
                    <a:pt x="25911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988742" y="3245181"/>
              <a:ext cx="126353" cy="209596"/>
            </a:xfrm>
            <a:custGeom>
              <a:avLst/>
              <a:gdLst/>
              <a:ahLst/>
              <a:cxnLst/>
              <a:rect l="0" t="0" r="0" b="0"/>
              <a:pathLst>
                <a:path w="126353" h="209596">
                  <a:moveTo>
                    <a:pt x="22954" y="49954"/>
                  </a:moveTo>
                  <a:lnTo>
                    <a:pt x="29539" y="79574"/>
                  </a:lnTo>
                  <a:lnTo>
                    <a:pt x="28294" y="109581"/>
                  </a:lnTo>
                  <a:lnTo>
                    <a:pt x="14370" y="172426"/>
                  </a:lnTo>
                  <a:lnTo>
                    <a:pt x="3486" y="207591"/>
                  </a:lnTo>
                  <a:lnTo>
                    <a:pt x="1654" y="209595"/>
                  </a:lnTo>
                  <a:lnTo>
                    <a:pt x="433" y="207232"/>
                  </a:lnTo>
                  <a:lnTo>
                    <a:pt x="0" y="195669"/>
                  </a:lnTo>
                  <a:lnTo>
                    <a:pt x="17378" y="136316"/>
                  </a:lnTo>
                  <a:lnTo>
                    <a:pt x="39106" y="75924"/>
                  </a:lnTo>
                  <a:lnTo>
                    <a:pt x="45850" y="59648"/>
                  </a:lnTo>
                  <a:lnTo>
                    <a:pt x="76884" y="12069"/>
                  </a:lnTo>
                  <a:lnTo>
                    <a:pt x="91301" y="1373"/>
                  </a:lnTo>
                  <a:lnTo>
                    <a:pt x="99030" y="0"/>
                  </a:lnTo>
                  <a:lnTo>
                    <a:pt x="115012" y="3405"/>
                  </a:lnTo>
                  <a:lnTo>
                    <a:pt x="120384" y="8751"/>
                  </a:lnTo>
                  <a:lnTo>
                    <a:pt x="126352" y="24554"/>
                  </a:lnTo>
                  <a:lnTo>
                    <a:pt x="124074" y="41439"/>
                  </a:lnTo>
                  <a:lnTo>
                    <a:pt x="112395" y="64073"/>
                  </a:lnTo>
                  <a:lnTo>
                    <a:pt x="94758" y="82491"/>
                  </a:lnTo>
                  <a:lnTo>
                    <a:pt x="82604" y="91227"/>
                  </a:lnTo>
                  <a:lnTo>
                    <a:pt x="79362" y="92263"/>
                  </a:lnTo>
                  <a:lnTo>
                    <a:pt x="72879" y="915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178117" y="3345061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247633" y="3528265"/>
            <a:ext cx="1997053" cy="505972"/>
            <a:chOff x="7247633" y="3528265"/>
            <a:chExt cx="1997053" cy="505972"/>
          </a:xfrm>
        </p:grpSpPr>
        <p:sp>
          <p:nvSpPr>
            <p:cNvPr id="72" name="Freeform 71"/>
            <p:cNvSpPr/>
            <p:nvPr/>
          </p:nvSpPr>
          <p:spPr>
            <a:xfrm>
              <a:off x="7255954" y="3529460"/>
              <a:ext cx="112592" cy="323081"/>
            </a:xfrm>
            <a:custGeom>
              <a:avLst/>
              <a:gdLst/>
              <a:ahLst/>
              <a:cxnLst/>
              <a:rect l="0" t="0" r="0" b="0"/>
              <a:pathLst>
                <a:path w="112592" h="323081">
                  <a:moveTo>
                    <a:pt x="108174" y="15307"/>
                  </a:moveTo>
                  <a:lnTo>
                    <a:pt x="112591" y="2054"/>
                  </a:lnTo>
                  <a:lnTo>
                    <a:pt x="110194" y="0"/>
                  </a:lnTo>
                  <a:lnTo>
                    <a:pt x="97668" y="2648"/>
                  </a:lnTo>
                  <a:lnTo>
                    <a:pt x="91925" y="6868"/>
                  </a:lnTo>
                  <a:lnTo>
                    <a:pt x="83077" y="18952"/>
                  </a:lnTo>
                  <a:lnTo>
                    <a:pt x="77315" y="50185"/>
                  </a:lnTo>
                  <a:lnTo>
                    <a:pt x="75369" y="109721"/>
                  </a:lnTo>
                  <a:lnTo>
                    <a:pt x="75032" y="162139"/>
                  </a:lnTo>
                  <a:lnTo>
                    <a:pt x="72452" y="217272"/>
                  </a:lnTo>
                  <a:lnTo>
                    <a:pt x="60700" y="275577"/>
                  </a:lnTo>
                  <a:lnTo>
                    <a:pt x="51681" y="303840"/>
                  </a:lnTo>
                  <a:lnTo>
                    <a:pt x="42693" y="317977"/>
                  </a:lnTo>
                  <a:lnTo>
                    <a:pt x="36783" y="321562"/>
                  </a:lnTo>
                  <a:lnTo>
                    <a:pt x="22820" y="323080"/>
                  </a:lnTo>
                  <a:lnTo>
                    <a:pt x="17063" y="320342"/>
                  </a:lnTo>
                  <a:lnTo>
                    <a:pt x="8200" y="309902"/>
                  </a:lnTo>
                  <a:lnTo>
                    <a:pt x="0" y="2899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247633" y="3636298"/>
              <a:ext cx="108175" cy="16643"/>
            </a:xfrm>
            <a:custGeom>
              <a:avLst/>
              <a:gdLst/>
              <a:ahLst/>
              <a:cxnLst/>
              <a:rect l="0" t="0" r="0" b="0"/>
              <a:pathLst>
                <a:path w="108175" h="16643">
                  <a:moveTo>
                    <a:pt x="0" y="16642"/>
                  </a:moveTo>
                  <a:lnTo>
                    <a:pt x="29620" y="10056"/>
                  </a:lnTo>
                  <a:lnTo>
                    <a:pt x="82889" y="1888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361240" y="3636298"/>
              <a:ext cx="219236" cy="216348"/>
            </a:xfrm>
            <a:custGeom>
              <a:avLst/>
              <a:gdLst/>
              <a:ahLst/>
              <a:cxnLst/>
              <a:rect l="0" t="0" r="0" b="0"/>
              <a:pathLst>
                <a:path w="219236" h="216348">
                  <a:moveTo>
                    <a:pt x="27851" y="0"/>
                  </a:moveTo>
                  <a:lnTo>
                    <a:pt x="21264" y="29620"/>
                  </a:lnTo>
                  <a:lnTo>
                    <a:pt x="10630" y="85355"/>
                  </a:lnTo>
                  <a:lnTo>
                    <a:pt x="0" y="123596"/>
                  </a:lnTo>
                  <a:lnTo>
                    <a:pt x="38" y="126776"/>
                  </a:lnTo>
                  <a:lnTo>
                    <a:pt x="1912" y="126123"/>
                  </a:lnTo>
                  <a:lnTo>
                    <a:pt x="5011" y="122914"/>
                  </a:lnTo>
                  <a:lnTo>
                    <a:pt x="31682" y="66741"/>
                  </a:lnTo>
                  <a:lnTo>
                    <a:pt x="42189" y="50003"/>
                  </a:lnTo>
                  <a:lnTo>
                    <a:pt x="47580" y="46279"/>
                  </a:lnTo>
                  <a:lnTo>
                    <a:pt x="53023" y="45646"/>
                  </a:lnTo>
                  <a:lnTo>
                    <a:pt x="64001" y="49873"/>
                  </a:lnTo>
                  <a:lnTo>
                    <a:pt x="82428" y="60800"/>
                  </a:lnTo>
                  <a:lnTo>
                    <a:pt x="100493" y="64005"/>
                  </a:lnTo>
                  <a:lnTo>
                    <a:pt x="127038" y="61391"/>
                  </a:lnTo>
                  <a:lnTo>
                    <a:pt x="141584" y="54714"/>
                  </a:lnTo>
                  <a:lnTo>
                    <a:pt x="148052" y="50344"/>
                  </a:lnTo>
                  <a:lnTo>
                    <a:pt x="149590" y="46507"/>
                  </a:lnTo>
                  <a:lnTo>
                    <a:pt x="147842" y="43024"/>
                  </a:lnTo>
                  <a:lnTo>
                    <a:pt x="143903" y="39777"/>
                  </a:lnTo>
                  <a:lnTo>
                    <a:pt x="138503" y="39462"/>
                  </a:lnTo>
                  <a:lnTo>
                    <a:pt x="125107" y="44043"/>
                  </a:lnTo>
                  <a:lnTo>
                    <a:pt x="114838" y="54708"/>
                  </a:lnTo>
                  <a:lnTo>
                    <a:pt x="100712" y="84155"/>
                  </a:lnTo>
                  <a:lnTo>
                    <a:pt x="99681" y="102738"/>
                  </a:lnTo>
                  <a:lnTo>
                    <a:pt x="100701" y="112871"/>
                  </a:lnTo>
                  <a:lnTo>
                    <a:pt x="105079" y="119626"/>
                  </a:lnTo>
                  <a:lnTo>
                    <a:pt x="111696" y="124130"/>
                  </a:lnTo>
                  <a:lnTo>
                    <a:pt x="127986" y="128209"/>
                  </a:lnTo>
                  <a:lnTo>
                    <a:pt x="144471" y="126941"/>
                  </a:lnTo>
                  <a:lnTo>
                    <a:pt x="173763" y="116611"/>
                  </a:lnTo>
                  <a:lnTo>
                    <a:pt x="190087" y="104527"/>
                  </a:lnTo>
                  <a:lnTo>
                    <a:pt x="197030" y="97422"/>
                  </a:lnTo>
                  <a:lnTo>
                    <a:pt x="199809" y="90836"/>
                  </a:lnTo>
                  <a:lnTo>
                    <a:pt x="199812" y="84596"/>
                  </a:lnTo>
                  <a:lnTo>
                    <a:pt x="197965" y="78586"/>
                  </a:lnTo>
                  <a:lnTo>
                    <a:pt x="193961" y="75505"/>
                  </a:lnTo>
                  <a:lnTo>
                    <a:pt x="188517" y="74376"/>
                  </a:lnTo>
                  <a:lnTo>
                    <a:pt x="182114" y="74547"/>
                  </a:lnTo>
                  <a:lnTo>
                    <a:pt x="176922" y="77435"/>
                  </a:lnTo>
                  <a:lnTo>
                    <a:pt x="168686" y="88040"/>
                  </a:lnTo>
                  <a:lnTo>
                    <a:pt x="163269" y="114022"/>
                  </a:lnTo>
                  <a:lnTo>
                    <a:pt x="166081" y="145143"/>
                  </a:lnTo>
                  <a:lnTo>
                    <a:pt x="181604" y="177786"/>
                  </a:lnTo>
                  <a:lnTo>
                    <a:pt x="219235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780180" y="3669582"/>
              <a:ext cx="41606" cy="223331"/>
            </a:xfrm>
            <a:custGeom>
              <a:avLst/>
              <a:gdLst/>
              <a:ahLst/>
              <a:cxnLst/>
              <a:rect l="0" t="0" r="0" b="0"/>
              <a:pathLst>
                <a:path w="41606" h="223331">
                  <a:moveTo>
                    <a:pt x="41605" y="0"/>
                  </a:moveTo>
                  <a:lnTo>
                    <a:pt x="30023" y="57909"/>
                  </a:lnTo>
                  <a:lnTo>
                    <a:pt x="19320" y="111429"/>
                  </a:lnTo>
                  <a:lnTo>
                    <a:pt x="10768" y="166516"/>
                  </a:lnTo>
                  <a:lnTo>
                    <a:pt x="2925" y="222661"/>
                  </a:lnTo>
                  <a:lnTo>
                    <a:pt x="1950" y="223330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800349" y="3580562"/>
              <a:ext cx="130403" cy="296279"/>
            </a:xfrm>
            <a:custGeom>
              <a:avLst/>
              <a:gdLst/>
              <a:ahLst/>
              <a:cxnLst/>
              <a:rect l="0" t="0" r="0" b="0"/>
              <a:pathLst>
                <a:path w="130403" h="296279">
                  <a:moveTo>
                    <a:pt x="4794" y="97341"/>
                  </a:moveTo>
                  <a:lnTo>
                    <a:pt x="2328" y="63600"/>
                  </a:lnTo>
                  <a:lnTo>
                    <a:pt x="0" y="47212"/>
                  </a:lnTo>
                  <a:lnTo>
                    <a:pt x="2047" y="30683"/>
                  </a:lnTo>
                  <a:lnTo>
                    <a:pt x="8505" y="16556"/>
                  </a:lnTo>
                  <a:lnTo>
                    <a:pt x="12815" y="10200"/>
                  </a:lnTo>
                  <a:lnTo>
                    <a:pt x="19387" y="5963"/>
                  </a:lnTo>
                  <a:lnTo>
                    <a:pt x="46306" y="0"/>
                  </a:lnTo>
                  <a:lnTo>
                    <a:pt x="77704" y="82"/>
                  </a:lnTo>
                  <a:lnTo>
                    <a:pt x="99453" y="6654"/>
                  </a:lnTo>
                  <a:lnTo>
                    <a:pt x="114049" y="18204"/>
                  </a:lnTo>
                  <a:lnTo>
                    <a:pt x="119237" y="25168"/>
                  </a:lnTo>
                  <a:lnTo>
                    <a:pt x="119921" y="33508"/>
                  </a:lnTo>
                  <a:lnTo>
                    <a:pt x="113284" y="52637"/>
                  </a:lnTo>
                  <a:lnTo>
                    <a:pt x="64422" y="107177"/>
                  </a:lnTo>
                  <a:lnTo>
                    <a:pt x="55026" y="126984"/>
                  </a:lnTo>
                  <a:lnTo>
                    <a:pt x="53999" y="136519"/>
                  </a:lnTo>
                  <a:lnTo>
                    <a:pt x="57790" y="154510"/>
                  </a:lnTo>
                  <a:lnTo>
                    <a:pt x="90162" y="202673"/>
                  </a:lnTo>
                  <a:lnTo>
                    <a:pt x="126538" y="248027"/>
                  </a:lnTo>
                  <a:lnTo>
                    <a:pt x="130402" y="264165"/>
                  </a:lnTo>
                  <a:lnTo>
                    <a:pt x="130138" y="272352"/>
                  </a:lnTo>
                  <a:lnTo>
                    <a:pt x="126264" y="278734"/>
                  </a:lnTo>
                  <a:lnTo>
                    <a:pt x="112097" y="288291"/>
                  </a:lnTo>
                  <a:lnTo>
                    <a:pt x="83329" y="294453"/>
                  </a:lnTo>
                  <a:lnTo>
                    <a:pt x="51383" y="296278"/>
                  </a:lnTo>
                  <a:lnTo>
                    <a:pt x="45099" y="293760"/>
                  </a:lnTo>
                  <a:lnTo>
                    <a:pt x="41835" y="289309"/>
                  </a:lnTo>
                  <a:lnTo>
                    <a:pt x="40583" y="283567"/>
                  </a:lnTo>
                  <a:lnTo>
                    <a:pt x="41597" y="278814"/>
                  </a:lnTo>
                  <a:lnTo>
                    <a:pt x="54720" y="2637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57171" y="3786077"/>
              <a:ext cx="122568" cy="91394"/>
            </a:xfrm>
            <a:custGeom>
              <a:avLst/>
              <a:gdLst/>
              <a:ahLst/>
              <a:cxnLst/>
              <a:rect l="0" t="0" r="0" b="0"/>
              <a:pathLst>
                <a:path w="122568" h="91394">
                  <a:moveTo>
                    <a:pt x="55999" y="0"/>
                  </a:moveTo>
                  <a:lnTo>
                    <a:pt x="38329" y="0"/>
                  </a:lnTo>
                  <a:lnTo>
                    <a:pt x="31275" y="2774"/>
                  </a:lnTo>
                  <a:lnTo>
                    <a:pt x="18507" y="13252"/>
                  </a:lnTo>
                  <a:lnTo>
                    <a:pt x="5339" y="34746"/>
                  </a:lnTo>
                  <a:lnTo>
                    <a:pt x="0" y="63098"/>
                  </a:lnTo>
                  <a:lnTo>
                    <a:pt x="2024" y="68877"/>
                  </a:lnTo>
                  <a:lnTo>
                    <a:pt x="6148" y="71806"/>
                  </a:lnTo>
                  <a:lnTo>
                    <a:pt x="11670" y="72834"/>
                  </a:lnTo>
                  <a:lnTo>
                    <a:pt x="17200" y="70745"/>
                  </a:lnTo>
                  <a:lnTo>
                    <a:pt x="33819" y="54554"/>
                  </a:lnTo>
                  <a:lnTo>
                    <a:pt x="53535" y="24234"/>
                  </a:lnTo>
                  <a:lnTo>
                    <a:pt x="58602" y="13544"/>
                  </a:lnTo>
                  <a:lnTo>
                    <a:pt x="58658" y="14577"/>
                  </a:lnTo>
                  <a:lnTo>
                    <a:pt x="48990" y="63518"/>
                  </a:lnTo>
                  <a:lnTo>
                    <a:pt x="53192" y="79389"/>
                  </a:lnTo>
                  <a:lnTo>
                    <a:pt x="56901" y="86210"/>
                  </a:lnTo>
                  <a:lnTo>
                    <a:pt x="63997" y="89833"/>
                  </a:lnTo>
                  <a:lnTo>
                    <a:pt x="84208" y="91393"/>
                  </a:lnTo>
                  <a:lnTo>
                    <a:pt x="122567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081239" y="3761114"/>
              <a:ext cx="198205" cy="171786"/>
            </a:xfrm>
            <a:custGeom>
              <a:avLst/>
              <a:gdLst/>
              <a:ahLst/>
              <a:cxnLst/>
              <a:rect l="0" t="0" r="0" b="0"/>
              <a:pathLst>
                <a:path w="198205" h="171786">
                  <a:moveTo>
                    <a:pt x="73388" y="33284"/>
                  </a:moveTo>
                  <a:lnTo>
                    <a:pt x="55719" y="33284"/>
                  </a:lnTo>
                  <a:lnTo>
                    <a:pt x="48665" y="36058"/>
                  </a:lnTo>
                  <a:lnTo>
                    <a:pt x="35896" y="46536"/>
                  </a:lnTo>
                  <a:lnTo>
                    <a:pt x="32676" y="53213"/>
                  </a:lnTo>
                  <a:lnTo>
                    <a:pt x="31563" y="68029"/>
                  </a:lnTo>
                  <a:lnTo>
                    <a:pt x="40553" y="91964"/>
                  </a:lnTo>
                  <a:lnTo>
                    <a:pt x="58308" y="125825"/>
                  </a:lnTo>
                  <a:lnTo>
                    <a:pt x="62063" y="145913"/>
                  </a:lnTo>
                  <a:lnTo>
                    <a:pt x="59366" y="153673"/>
                  </a:lnTo>
                  <a:lnTo>
                    <a:pt x="53871" y="159771"/>
                  </a:lnTo>
                  <a:lnTo>
                    <a:pt x="46508" y="164761"/>
                  </a:lnTo>
                  <a:lnTo>
                    <a:pt x="18477" y="171785"/>
                  </a:lnTo>
                  <a:lnTo>
                    <a:pt x="10893" y="169997"/>
                  </a:lnTo>
                  <a:lnTo>
                    <a:pt x="4912" y="166031"/>
                  </a:lnTo>
                  <a:lnTo>
                    <a:pt x="0" y="160614"/>
                  </a:lnTo>
                  <a:lnTo>
                    <a:pt x="424" y="154228"/>
                  </a:lnTo>
                  <a:lnTo>
                    <a:pt x="10758" y="139737"/>
                  </a:lnTo>
                  <a:lnTo>
                    <a:pt x="32950" y="120402"/>
                  </a:lnTo>
                  <a:lnTo>
                    <a:pt x="61509" y="107379"/>
                  </a:lnTo>
                  <a:lnTo>
                    <a:pt x="80128" y="108129"/>
                  </a:lnTo>
                  <a:lnTo>
                    <a:pt x="88976" y="110917"/>
                  </a:lnTo>
                  <a:lnTo>
                    <a:pt x="94875" y="116475"/>
                  </a:lnTo>
                  <a:lnTo>
                    <a:pt x="101429" y="132512"/>
                  </a:lnTo>
                  <a:lnTo>
                    <a:pt x="101877" y="149501"/>
                  </a:lnTo>
                  <a:lnTo>
                    <a:pt x="100702" y="157915"/>
                  </a:lnTo>
                  <a:lnTo>
                    <a:pt x="102692" y="161674"/>
                  </a:lnTo>
                  <a:lnTo>
                    <a:pt x="106792" y="162332"/>
                  </a:lnTo>
                  <a:lnTo>
                    <a:pt x="112300" y="160921"/>
                  </a:lnTo>
                  <a:lnTo>
                    <a:pt x="125816" y="147027"/>
                  </a:lnTo>
                  <a:lnTo>
                    <a:pt x="158606" y="88224"/>
                  </a:lnTo>
                  <a:lnTo>
                    <a:pt x="170126" y="64790"/>
                  </a:lnTo>
                  <a:lnTo>
                    <a:pt x="174014" y="39582"/>
                  </a:lnTo>
                  <a:lnTo>
                    <a:pt x="173756" y="26388"/>
                  </a:lnTo>
                  <a:lnTo>
                    <a:pt x="176358" y="17592"/>
                  </a:lnTo>
                  <a:lnTo>
                    <a:pt x="180866" y="11728"/>
                  </a:lnTo>
                  <a:lnTo>
                    <a:pt x="19820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244218" y="3877609"/>
              <a:ext cx="101794" cy="108174"/>
            </a:xfrm>
            <a:custGeom>
              <a:avLst/>
              <a:gdLst/>
              <a:ahLst/>
              <a:cxnLst/>
              <a:rect l="0" t="0" r="0" b="0"/>
              <a:pathLst>
                <a:path w="101794" h="108174">
                  <a:moveTo>
                    <a:pt x="85151" y="0"/>
                  </a:moveTo>
                  <a:lnTo>
                    <a:pt x="51411" y="2465"/>
                  </a:lnTo>
                  <a:lnTo>
                    <a:pt x="26769" y="11516"/>
                  </a:lnTo>
                  <a:lnTo>
                    <a:pt x="18492" y="15999"/>
                  </a:lnTo>
                  <a:lnTo>
                    <a:pt x="6831" y="28375"/>
                  </a:lnTo>
                  <a:lnTo>
                    <a:pt x="2427" y="35558"/>
                  </a:lnTo>
                  <a:lnTo>
                    <a:pt x="0" y="50937"/>
                  </a:lnTo>
                  <a:lnTo>
                    <a:pt x="646" y="58921"/>
                  </a:lnTo>
                  <a:lnTo>
                    <a:pt x="11228" y="75188"/>
                  </a:lnTo>
                  <a:lnTo>
                    <a:pt x="19227" y="83410"/>
                  </a:lnTo>
                  <a:lnTo>
                    <a:pt x="40442" y="95010"/>
                  </a:lnTo>
                  <a:lnTo>
                    <a:pt x="101793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540578" y="3624266"/>
              <a:ext cx="148953" cy="308877"/>
            </a:xfrm>
            <a:custGeom>
              <a:avLst/>
              <a:gdLst/>
              <a:ahLst/>
              <a:cxnLst/>
              <a:rect l="0" t="0" r="0" b="0"/>
              <a:pathLst>
                <a:path w="148953" h="308877">
                  <a:moveTo>
                    <a:pt x="46744" y="70279"/>
                  </a:moveTo>
                  <a:lnTo>
                    <a:pt x="29885" y="133593"/>
                  </a:lnTo>
                  <a:lnTo>
                    <a:pt x="23382" y="189418"/>
                  </a:lnTo>
                  <a:lnTo>
                    <a:pt x="12940" y="252230"/>
                  </a:lnTo>
                  <a:lnTo>
                    <a:pt x="10340" y="263696"/>
                  </a:lnTo>
                  <a:lnTo>
                    <a:pt x="7682" y="266716"/>
                  </a:lnTo>
                  <a:lnTo>
                    <a:pt x="4985" y="264108"/>
                  </a:lnTo>
                  <a:lnTo>
                    <a:pt x="447" y="247957"/>
                  </a:lnTo>
                  <a:lnTo>
                    <a:pt x="0" y="189922"/>
                  </a:lnTo>
                  <a:lnTo>
                    <a:pt x="6082" y="135315"/>
                  </a:lnTo>
                  <a:lnTo>
                    <a:pt x="13739" y="83077"/>
                  </a:lnTo>
                  <a:lnTo>
                    <a:pt x="24329" y="43253"/>
                  </a:lnTo>
                  <a:lnTo>
                    <a:pt x="29027" y="32846"/>
                  </a:lnTo>
                  <a:lnTo>
                    <a:pt x="44109" y="16352"/>
                  </a:lnTo>
                  <a:lnTo>
                    <a:pt x="53308" y="9365"/>
                  </a:lnTo>
                  <a:lnTo>
                    <a:pt x="75857" y="1601"/>
                  </a:lnTo>
                  <a:lnTo>
                    <a:pt x="99440" y="0"/>
                  </a:lnTo>
                  <a:lnTo>
                    <a:pt x="119166" y="5452"/>
                  </a:lnTo>
                  <a:lnTo>
                    <a:pt x="124611" y="11343"/>
                  </a:lnTo>
                  <a:lnTo>
                    <a:pt x="127317" y="18969"/>
                  </a:lnTo>
                  <a:lnTo>
                    <a:pt x="128196" y="27751"/>
                  </a:lnTo>
                  <a:lnTo>
                    <a:pt x="126009" y="35456"/>
                  </a:lnTo>
                  <a:lnTo>
                    <a:pt x="116181" y="48947"/>
                  </a:lnTo>
                  <a:lnTo>
                    <a:pt x="84241" y="80814"/>
                  </a:lnTo>
                  <a:lnTo>
                    <a:pt x="80063" y="88397"/>
                  </a:lnTo>
                  <a:lnTo>
                    <a:pt x="77887" y="109151"/>
                  </a:lnTo>
                  <a:lnTo>
                    <a:pt x="81850" y="133784"/>
                  </a:lnTo>
                  <a:lnTo>
                    <a:pt x="106995" y="187265"/>
                  </a:lnTo>
                  <a:lnTo>
                    <a:pt x="143576" y="247804"/>
                  </a:lnTo>
                  <a:lnTo>
                    <a:pt x="148952" y="267523"/>
                  </a:lnTo>
                  <a:lnTo>
                    <a:pt x="148260" y="285533"/>
                  </a:lnTo>
                  <a:lnTo>
                    <a:pt x="144007" y="292369"/>
                  </a:lnTo>
                  <a:lnTo>
                    <a:pt x="129420" y="302431"/>
                  </a:lnTo>
                  <a:lnTo>
                    <a:pt x="95999" y="308876"/>
                  </a:lnTo>
                  <a:lnTo>
                    <a:pt x="56576" y="304410"/>
                  </a:lnTo>
                  <a:lnTo>
                    <a:pt x="39094" y="299770"/>
                  </a:lnTo>
                  <a:lnTo>
                    <a:pt x="34248" y="296313"/>
                  </a:lnTo>
                  <a:lnTo>
                    <a:pt x="31941" y="292160"/>
                  </a:lnTo>
                  <a:lnTo>
                    <a:pt x="30102" y="2783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437543" y="3528265"/>
              <a:ext cx="219981" cy="505972"/>
            </a:xfrm>
            <a:custGeom>
              <a:avLst/>
              <a:gdLst/>
              <a:ahLst/>
              <a:cxnLst/>
              <a:rect l="0" t="0" r="0" b="0"/>
              <a:pathLst>
                <a:path w="219981" h="505972">
                  <a:moveTo>
                    <a:pt x="0" y="24823"/>
                  </a:moveTo>
                  <a:lnTo>
                    <a:pt x="54016" y="10629"/>
                  </a:lnTo>
                  <a:lnTo>
                    <a:pt x="112548" y="1461"/>
                  </a:lnTo>
                  <a:lnTo>
                    <a:pt x="174681" y="176"/>
                  </a:lnTo>
                  <a:lnTo>
                    <a:pt x="203992" y="0"/>
                  </a:lnTo>
                  <a:lnTo>
                    <a:pt x="212734" y="2727"/>
                  </a:lnTo>
                  <a:lnTo>
                    <a:pt x="217636" y="7319"/>
                  </a:lnTo>
                  <a:lnTo>
                    <a:pt x="219980" y="13153"/>
                  </a:lnTo>
                  <a:lnTo>
                    <a:pt x="219694" y="19817"/>
                  </a:lnTo>
                  <a:lnTo>
                    <a:pt x="203575" y="75211"/>
                  </a:lnTo>
                  <a:lnTo>
                    <a:pt x="200469" y="137197"/>
                  </a:lnTo>
                  <a:lnTo>
                    <a:pt x="204273" y="198237"/>
                  </a:lnTo>
                  <a:lnTo>
                    <a:pt x="207532" y="257272"/>
                  </a:lnTo>
                  <a:lnTo>
                    <a:pt x="214569" y="317747"/>
                  </a:lnTo>
                  <a:lnTo>
                    <a:pt x="209470" y="373604"/>
                  </a:lnTo>
                  <a:lnTo>
                    <a:pt x="196756" y="436948"/>
                  </a:lnTo>
                  <a:lnTo>
                    <a:pt x="172516" y="479102"/>
                  </a:lnTo>
                  <a:lnTo>
                    <a:pt x="157111" y="497621"/>
                  </a:lnTo>
                  <a:lnTo>
                    <a:pt x="148195" y="502744"/>
                  </a:lnTo>
                  <a:lnTo>
                    <a:pt x="128426" y="505971"/>
                  </a:lnTo>
                  <a:lnTo>
                    <a:pt x="120751" y="503688"/>
                  </a:lnTo>
                  <a:lnTo>
                    <a:pt x="114709" y="499392"/>
                  </a:lnTo>
                  <a:lnTo>
                    <a:pt x="99852" y="4824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504111" y="3755395"/>
              <a:ext cx="174743" cy="14041"/>
            </a:xfrm>
            <a:custGeom>
              <a:avLst/>
              <a:gdLst/>
              <a:ahLst/>
              <a:cxnLst/>
              <a:rect l="0" t="0" r="0" b="0"/>
              <a:pathLst>
                <a:path w="174743" h="14041">
                  <a:moveTo>
                    <a:pt x="0" y="5719"/>
                  </a:moveTo>
                  <a:lnTo>
                    <a:pt x="22703" y="0"/>
                  </a:lnTo>
                  <a:lnTo>
                    <a:pt x="77731" y="377"/>
                  </a:lnTo>
                  <a:lnTo>
                    <a:pt x="125658" y="6602"/>
                  </a:lnTo>
                  <a:lnTo>
                    <a:pt x="174742" y="14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79282" y="3860652"/>
              <a:ext cx="124388" cy="110335"/>
            </a:xfrm>
            <a:custGeom>
              <a:avLst/>
              <a:gdLst/>
              <a:ahLst/>
              <a:cxnLst/>
              <a:rect l="0" t="0" r="0" b="0"/>
              <a:pathLst>
                <a:path w="124388" h="110335">
                  <a:moveTo>
                    <a:pt x="16214" y="314"/>
                  </a:moveTo>
                  <a:lnTo>
                    <a:pt x="215" y="35059"/>
                  </a:lnTo>
                  <a:lnTo>
                    <a:pt x="0" y="37346"/>
                  </a:lnTo>
                  <a:lnTo>
                    <a:pt x="2631" y="36097"/>
                  </a:lnTo>
                  <a:lnTo>
                    <a:pt x="17121" y="21087"/>
                  </a:lnTo>
                  <a:lnTo>
                    <a:pt x="28635" y="8622"/>
                  </a:lnTo>
                  <a:lnTo>
                    <a:pt x="43000" y="0"/>
                  </a:lnTo>
                  <a:lnTo>
                    <a:pt x="48864" y="105"/>
                  </a:lnTo>
                  <a:lnTo>
                    <a:pt x="53698" y="2949"/>
                  </a:lnTo>
                  <a:lnTo>
                    <a:pt x="57845" y="7618"/>
                  </a:lnTo>
                  <a:lnTo>
                    <a:pt x="62453" y="25134"/>
                  </a:lnTo>
                  <a:lnTo>
                    <a:pt x="66579" y="80732"/>
                  </a:lnTo>
                  <a:lnTo>
                    <a:pt x="70341" y="102932"/>
                  </a:lnTo>
                  <a:lnTo>
                    <a:pt x="73564" y="108482"/>
                  </a:lnTo>
                  <a:lnTo>
                    <a:pt x="77561" y="110334"/>
                  </a:lnTo>
                  <a:lnTo>
                    <a:pt x="82075" y="109718"/>
                  </a:lnTo>
                  <a:lnTo>
                    <a:pt x="86009" y="106535"/>
                  </a:lnTo>
                  <a:lnTo>
                    <a:pt x="95963" y="88802"/>
                  </a:lnTo>
                  <a:lnTo>
                    <a:pt x="124387" y="335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854171" y="3661261"/>
              <a:ext cx="126666" cy="355405"/>
            </a:xfrm>
            <a:custGeom>
              <a:avLst/>
              <a:gdLst/>
              <a:ahLst/>
              <a:cxnLst/>
              <a:rect l="0" t="0" r="0" b="0"/>
              <a:pathLst>
                <a:path w="126666" h="355405">
                  <a:moveTo>
                    <a:pt x="32708" y="0"/>
                  </a:moveTo>
                  <a:lnTo>
                    <a:pt x="12797" y="56790"/>
                  </a:lnTo>
                  <a:lnTo>
                    <a:pt x="2340" y="117851"/>
                  </a:lnTo>
                  <a:lnTo>
                    <a:pt x="0" y="178914"/>
                  </a:lnTo>
                  <a:lnTo>
                    <a:pt x="1387" y="232718"/>
                  </a:lnTo>
                  <a:lnTo>
                    <a:pt x="8310" y="250127"/>
                  </a:lnTo>
                  <a:lnTo>
                    <a:pt x="13669" y="254585"/>
                  </a:lnTo>
                  <a:lnTo>
                    <a:pt x="20015" y="256632"/>
                  </a:lnTo>
                  <a:lnTo>
                    <a:pt x="27020" y="257072"/>
                  </a:lnTo>
                  <a:lnTo>
                    <a:pt x="32614" y="253668"/>
                  </a:lnTo>
                  <a:lnTo>
                    <a:pt x="41295" y="240023"/>
                  </a:lnTo>
                  <a:lnTo>
                    <a:pt x="42132" y="232131"/>
                  </a:lnTo>
                  <a:lnTo>
                    <a:pt x="38129" y="215966"/>
                  </a:lnTo>
                  <a:lnTo>
                    <a:pt x="27721" y="204467"/>
                  </a:lnTo>
                  <a:lnTo>
                    <a:pt x="21062" y="200106"/>
                  </a:lnTo>
                  <a:lnTo>
                    <a:pt x="19397" y="198124"/>
                  </a:lnTo>
                  <a:lnTo>
                    <a:pt x="21061" y="197726"/>
                  </a:lnTo>
                  <a:lnTo>
                    <a:pt x="24943" y="198386"/>
                  </a:lnTo>
                  <a:lnTo>
                    <a:pt x="73909" y="236489"/>
                  </a:lnTo>
                  <a:lnTo>
                    <a:pt x="104405" y="270638"/>
                  </a:lnTo>
                  <a:lnTo>
                    <a:pt x="126490" y="330912"/>
                  </a:lnTo>
                  <a:lnTo>
                    <a:pt x="126665" y="338952"/>
                  </a:lnTo>
                  <a:lnTo>
                    <a:pt x="121927" y="352816"/>
                  </a:lnTo>
                  <a:lnTo>
                    <a:pt x="117150" y="355404"/>
                  </a:lnTo>
                  <a:lnTo>
                    <a:pt x="111193" y="355280"/>
                  </a:lnTo>
                  <a:lnTo>
                    <a:pt x="104447" y="353348"/>
                  </a:lnTo>
                  <a:lnTo>
                    <a:pt x="99950" y="348362"/>
                  </a:lnTo>
                  <a:lnTo>
                    <a:pt x="94953" y="332960"/>
                  </a:lnTo>
                  <a:lnTo>
                    <a:pt x="97465" y="280576"/>
                  </a:lnTo>
                  <a:lnTo>
                    <a:pt x="96454" y="222289"/>
                  </a:lnTo>
                  <a:lnTo>
                    <a:pt x="84852" y="159159"/>
                  </a:lnTo>
                  <a:lnTo>
                    <a:pt x="8263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841816" y="3731733"/>
              <a:ext cx="94991" cy="46024"/>
            </a:xfrm>
            <a:custGeom>
              <a:avLst/>
              <a:gdLst/>
              <a:ahLst/>
              <a:cxnLst/>
              <a:rect l="0" t="0" r="0" b="0"/>
              <a:pathLst>
                <a:path w="94991" h="46024">
                  <a:moveTo>
                    <a:pt x="20100" y="4418"/>
                  </a:moveTo>
                  <a:lnTo>
                    <a:pt x="2431" y="0"/>
                  </a:lnTo>
                  <a:lnTo>
                    <a:pt x="0" y="1473"/>
                  </a:lnTo>
                  <a:lnTo>
                    <a:pt x="1153" y="5228"/>
                  </a:lnTo>
                  <a:lnTo>
                    <a:pt x="4695" y="10505"/>
                  </a:lnTo>
                  <a:lnTo>
                    <a:pt x="20958" y="18834"/>
                  </a:lnTo>
                  <a:lnTo>
                    <a:pt x="83468" y="41627"/>
                  </a:lnTo>
                  <a:lnTo>
                    <a:pt x="94990" y="460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995711" y="3885929"/>
              <a:ext cx="140801" cy="133889"/>
            </a:xfrm>
            <a:custGeom>
              <a:avLst/>
              <a:gdLst/>
              <a:ahLst/>
              <a:cxnLst/>
              <a:rect l="0" t="0" r="0" b="0"/>
              <a:pathLst>
                <a:path w="140801" h="133889">
                  <a:moveTo>
                    <a:pt x="24305" y="0"/>
                  </a:moveTo>
                  <a:lnTo>
                    <a:pt x="9188" y="50130"/>
                  </a:lnTo>
                  <a:lnTo>
                    <a:pt x="328" y="66659"/>
                  </a:lnTo>
                  <a:lnTo>
                    <a:pt x="0" y="70327"/>
                  </a:lnTo>
                  <a:lnTo>
                    <a:pt x="2554" y="70924"/>
                  </a:lnTo>
                  <a:lnTo>
                    <a:pt x="11865" y="66655"/>
                  </a:lnTo>
                  <a:lnTo>
                    <a:pt x="42779" y="43661"/>
                  </a:lnTo>
                  <a:lnTo>
                    <a:pt x="48641" y="42976"/>
                  </a:lnTo>
                  <a:lnTo>
                    <a:pt x="53473" y="45293"/>
                  </a:lnTo>
                  <a:lnTo>
                    <a:pt x="57619" y="49611"/>
                  </a:lnTo>
                  <a:lnTo>
                    <a:pt x="80543" y="107872"/>
                  </a:lnTo>
                  <a:lnTo>
                    <a:pt x="89672" y="124682"/>
                  </a:lnTo>
                  <a:lnTo>
                    <a:pt x="96545" y="129350"/>
                  </a:lnTo>
                  <a:lnTo>
                    <a:pt x="114042" y="132070"/>
                  </a:lnTo>
                  <a:lnTo>
                    <a:pt x="121112" y="129652"/>
                  </a:lnTo>
                  <a:lnTo>
                    <a:pt x="131433" y="119569"/>
                  </a:lnTo>
                  <a:lnTo>
                    <a:pt x="132706" y="113922"/>
                  </a:lnTo>
                  <a:lnTo>
                    <a:pt x="131706" y="108308"/>
                  </a:lnTo>
                  <a:lnTo>
                    <a:pt x="129190" y="102716"/>
                  </a:lnTo>
                  <a:lnTo>
                    <a:pt x="123815" y="99913"/>
                  </a:lnTo>
                  <a:lnTo>
                    <a:pt x="107980" y="99263"/>
                  </a:lnTo>
                  <a:lnTo>
                    <a:pt x="101353" y="103158"/>
                  </a:lnTo>
                  <a:lnTo>
                    <a:pt x="91525" y="117348"/>
                  </a:lnTo>
                  <a:lnTo>
                    <a:pt x="91308" y="123536"/>
                  </a:lnTo>
                  <a:lnTo>
                    <a:pt x="93937" y="128585"/>
                  </a:lnTo>
                  <a:lnTo>
                    <a:pt x="98463" y="132876"/>
                  </a:lnTo>
                  <a:lnTo>
                    <a:pt x="105178" y="133888"/>
                  </a:lnTo>
                  <a:lnTo>
                    <a:pt x="14080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212628" y="3736151"/>
              <a:ext cx="23736" cy="282916"/>
            </a:xfrm>
            <a:custGeom>
              <a:avLst/>
              <a:gdLst/>
              <a:ahLst/>
              <a:cxnLst/>
              <a:rect l="0" t="0" r="0" b="0"/>
              <a:pathLst>
                <a:path w="23736" h="282916">
                  <a:moveTo>
                    <a:pt x="23735" y="0"/>
                  </a:moveTo>
                  <a:lnTo>
                    <a:pt x="14901" y="8834"/>
                  </a:lnTo>
                  <a:lnTo>
                    <a:pt x="4989" y="31998"/>
                  </a:lnTo>
                  <a:lnTo>
                    <a:pt x="0" y="84394"/>
                  </a:lnTo>
                  <a:lnTo>
                    <a:pt x="1480" y="139671"/>
                  </a:lnTo>
                  <a:lnTo>
                    <a:pt x="5985" y="198838"/>
                  </a:lnTo>
                  <a:lnTo>
                    <a:pt x="6948" y="259938"/>
                  </a:lnTo>
                  <a:lnTo>
                    <a:pt x="7953" y="280100"/>
                  </a:lnTo>
                  <a:lnTo>
                    <a:pt x="9516" y="282887"/>
                  </a:lnTo>
                  <a:lnTo>
                    <a:pt x="15415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163734" y="3889457"/>
              <a:ext cx="80952" cy="4795"/>
            </a:xfrm>
            <a:custGeom>
              <a:avLst/>
              <a:gdLst/>
              <a:ahLst/>
              <a:cxnLst/>
              <a:rect l="0" t="0" r="0" b="0"/>
              <a:pathLst>
                <a:path w="80952" h="4795">
                  <a:moveTo>
                    <a:pt x="14383" y="4794"/>
                  </a:moveTo>
                  <a:lnTo>
                    <a:pt x="0" y="0"/>
                  </a:lnTo>
                  <a:lnTo>
                    <a:pt x="14436" y="2962"/>
                  </a:lnTo>
                  <a:lnTo>
                    <a:pt x="57745" y="4432"/>
                  </a:lnTo>
                  <a:lnTo>
                    <a:pt x="80951" y="47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0" name="Freeform 89"/>
          <p:cNvSpPr/>
          <p:nvPr/>
        </p:nvSpPr>
        <p:spPr>
          <a:xfrm>
            <a:off x="6742182" y="2766058"/>
            <a:ext cx="363995" cy="1078267"/>
          </a:xfrm>
          <a:custGeom>
            <a:avLst/>
            <a:gdLst/>
            <a:ahLst/>
            <a:cxnLst/>
            <a:rect l="0" t="0" r="0" b="0"/>
            <a:pathLst>
              <a:path w="363995" h="1078267">
                <a:moveTo>
                  <a:pt x="363994" y="21493"/>
                </a:moveTo>
                <a:lnTo>
                  <a:pt x="359577" y="8241"/>
                </a:lnTo>
                <a:lnTo>
                  <a:pt x="354577" y="4337"/>
                </a:lnTo>
                <a:lnTo>
                  <a:pt x="339160" y="0"/>
                </a:lnTo>
                <a:lnTo>
                  <a:pt x="322446" y="3003"/>
                </a:lnTo>
                <a:lnTo>
                  <a:pt x="284698" y="24416"/>
                </a:lnTo>
                <a:lnTo>
                  <a:pt x="228761" y="71317"/>
                </a:lnTo>
                <a:lnTo>
                  <a:pt x="213283" y="85242"/>
                </a:lnTo>
                <a:lnTo>
                  <a:pt x="160843" y="147229"/>
                </a:lnTo>
                <a:lnTo>
                  <a:pt x="132419" y="204610"/>
                </a:lnTo>
                <a:lnTo>
                  <a:pt x="118888" y="264424"/>
                </a:lnTo>
                <a:lnTo>
                  <a:pt x="115703" y="318654"/>
                </a:lnTo>
                <a:lnTo>
                  <a:pt x="114758" y="369343"/>
                </a:lnTo>
                <a:lnTo>
                  <a:pt x="112630" y="412201"/>
                </a:lnTo>
                <a:lnTo>
                  <a:pt x="101110" y="442364"/>
                </a:lnTo>
                <a:lnTo>
                  <a:pt x="91214" y="456945"/>
                </a:lnTo>
                <a:lnTo>
                  <a:pt x="84137" y="461573"/>
                </a:lnTo>
                <a:lnTo>
                  <a:pt x="66412" y="466716"/>
                </a:lnTo>
                <a:lnTo>
                  <a:pt x="58356" y="466238"/>
                </a:lnTo>
                <a:lnTo>
                  <a:pt x="44475" y="460776"/>
                </a:lnTo>
                <a:lnTo>
                  <a:pt x="41883" y="456731"/>
                </a:lnTo>
                <a:lnTo>
                  <a:pt x="42004" y="452185"/>
                </a:lnTo>
                <a:lnTo>
                  <a:pt x="43934" y="447305"/>
                </a:lnTo>
                <a:lnTo>
                  <a:pt x="53475" y="439418"/>
                </a:lnTo>
                <a:lnTo>
                  <a:pt x="59901" y="436020"/>
                </a:lnTo>
                <a:lnTo>
                  <a:pt x="67884" y="435604"/>
                </a:lnTo>
                <a:lnTo>
                  <a:pt x="95865" y="443853"/>
                </a:lnTo>
                <a:lnTo>
                  <a:pt x="130637" y="465672"/>
                </a:lnTo>
                <a:lnTo>
                  <a:pt x="139080" y="472939"/>
                </a:lnTo>
                <a:lnTo>
                  <a:pt x="148462" y="490875"/>
                </a:lnTo>
                <a:lnTo>
                  <a:pt x="151707" y="510249"/>
                </a:lnTo>
                <a:lnTo>
                  <a:pt x="150067" y="528106"/>
                </a:lnTo>
                <a:lnTo>
                  <a:pt x="143791" y="542822"/>
                </a:lnTo>
                <a:lnTo>
                  <a:pt x="102192" y="599384"/>
                </a:lnTo>
                <a:lnTo>
                  <a:pt x="62420" y="660012"/>
                </a:lnTo>
                <a:lnTo>
                  <a:pt x="34025" y="714989"/>
                </a:lnTo>
                <a:lnTo>
                  <a:pt x="8666" y="776983"/>
                </a:lnTo>
                <a:lnTo>
                  <a:pt x="0" y="822747"/>
                </a:lnTo>
                <a:lnTo>
                  <a:pt x="7334" y="856271"/>
                </a:lnTo>
                <a:lnTo>
                  <a:pt x="31667" y="906901"/>
                </a:lnTo>
                <a:lnTo>
                  <a:pt x="50411" y="927022"/>
                </a:lnTo>
                <a:lnTo>
                  <a:pt x="106914" y="972809"/>
                </a:lnTo>
                <a:lnTo>
                  <a:pt x="141963" y="992579"/>
                </a:lnTo>
                <a:lnTo>
                  <a:pt x="179807" y="1010079"/>
                </a:lnTo>
                <a:lnTo>
                  <a:pt x="239111" y="1055373"/>
                </a:lnTo>
                <a:lnTo>
                  <a:pt x="272462" y="107826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4" name="Group 93"/>
          <p:cNvGrpSpPr/>
          <p:nvPr/>
        </p:nvGrpSpPr>
        <p:grpSpPr>
          <a:xfrm>
            <a:off x="9228043" y="2411000"/>
            <a:ext cx="645567" cy="320045"/>
            <a:chOff x="9228043" y="2411000"/>
            <a:chExt cx="645567" cy="320045"/>
          </a:xfrm>
        </p:grpSpPr>
        <p:sp>
          <p:nvSpPr>
            <p:cNvPr id="91" name="Freeform 90"/>
            <p:cNvSpPr/>
            <p:nvPr/>
          </p:nvSpPr>
          <p:spPr>
            <a:xfrm>
              <a:off x="9228043" y="2411000"/>
              <a:ext cx="133137" cy="320045"/>
            </a:xfrm>
            <a:custGeom>
              <a:avLst/>
              <a:gdLst/>
              <a:ahLst/>
              <a:cxnLst/>
              <a:rect l="0" t="0" r="0" b="0"/>
              <a:pathLst>
                <a:path w="133137" h="320045">
                  <a:moveTo>
                    <a:pt x="0" y="18746"/>
                  </a:moveTo>
                  <a:lnTo>
                    <a:pt x="8834" y="9911"/>
                  </a:lnTo>
                  <a:lnTo>
                    <a:pt x="31997" y="0"/>
                  </a:lnTo>
                  <a:lnTo>
                    <a:pt x="51820" y="1477"/>
                  </a:lnTo>
                  <a:lnTo>
                    <a:pt x="90262" y="17492"/>
                  </a:lnTo>
                  <a:lnTo>
                    <a:pt x="111701" y="33065"/>
                  </a:lnTo>
                  <a:lnTo>
                    <a:pt x="118986" y="51306"/>
                  </a:lnTo>
                  <a:lnTo>
                    <a:pt x="121300" y="73898"/>
                  </a:lnTo>
                  <a:lnTo>
                    <a:pt x="116480" y="107408"/>
                  </a:lnTo>
                  <a:lnTo>
                    <a:pt x="88269" y="168345"/>
                  </a:lnTo>
                  <a:lnTo>
                    <a:pt x="52363" y="230394"/>
                  </a:lnTo>
                  <a:lnTo>
                    <a:pt x="44793" y="261130"/>
                  </a:lnTo>
                  <a:lnTo>
                    <a:pt x="43730" y="271867"/>
                  </a:lnTo>
                  <a:lnTo>
                    <a:pt x="49946" y="291193"/>
                  </a:lnTo>
                  <a:lnTo>
                    <a:pt x="55486" y="300230"/>
                  </a:lnTo>
                  <a:lnTo>
                    <a:pt x="71505" y="312737"/>
                  </a:lnTo>
                  <a:lnTo>
                    <a:pt x="80954" y="317366"/>
                  </a:lnTo>
                  <a:lnTo>
                    <a:pt x="101315" y="320044"/>
                  </a:lnTo>
                  <a:lnTo>
                    <a:pt x="133136" y="3183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480231" y="2502462"/>
              <a:ext cx="107144" cy="177212"/>
            </a:xfrm>
            <a:custGeom>
              <a:avLst/>
              <a:gdLst/>
              <a:ahLst/>
              <a:cxnLst/>
              <a:rect l="0" t="0" r="0" b="0"/>
              <a:pathLst>
                <a:path w="107144" h="177212">
                  <a:moveTo>
                    <a:pt x="64011" y="27137"/>
                  </a:moveTo>
                  <a:lnTo>
                    <a:pt x="14646" y="79276"/>
                  </a:lnTo>
                  <a:lnTo>
                    <a:pt x="2951" y="109051"/>
                  </a:lnTo>
                  <a:lnTo>
                    <a:pt x="0" y="140371"/>
                  </a:lnTo>
                  <a:lnTo>
                    <a:pt x="2586" y="158824"/>
                  </a:lnTo>
                  <a:lnTo>
                    <a:pt x="6419" y="165779"/>
                  </a:lnTo>
                  <a:lnTo>
                    <a:pt x="18075" y="175973"/>
                  </a:lnTo>
                  <a:lnTo>
                    <a:pt x="25066" y="177211"/>
                  </a:lnTo>
                  <a:lnTo>
                    <a:pt x="40231" y="173657"/>
                  </a:lnTo>
                  <a:lnTo>
                    <a:pt x="64362" y="152425"/>
                  </a:lnTo>
                  <a:lnTo>
                    <a:pt x="95516" y="105475"/>
                  </a:lnTo>
                  <a:lnTo>
                    <a:pt x="107143" y="66271"/>
                  </a:lnTo>
                  <a:lnTo>
                    <a:pt x="106912" y="42373"/>
                  </a:lnTo>
                  <a:lnTo>
                    <a:pt x="101261" y="24354"/>
                  </a:lnTo>
                  <a:lnTo>
                    <a:pt x="97166" y="16961"/>
                  </a:lnTo>
                  <a:lnTo>
                    <a:pt x="82754" y="6280"/>
                  </a:lnTo>
                  <a:lnTo>
                    <a:pt x="73732" y="2138"/>
                  </a:lnTo>
                  <a:lnTo>
                    <a:pt x="56312" y="0"/>
                  </a:lnTo>
                  <a:lnTo>
                    <a:pt x="47784" y="725"/>
                  </a:lnTo>
                  <a:lnTo>
                    <a:pt x="43023" y="3981"/>
                  </a:lnTo>
                  <a:lnTo>
                    <a:pt x="40773" y="8926"/>
                  </a:lnTo>
                  <a:lnTo>
                    <a:pt x="40199" y="14996"/>
                  </a:lnTo>
                  <a:lnTo>
                    <a:pt x="42589" y="20892"/>
                  </a:lnTo>
                  <a:lnTo>
                    <a:pt x="52641" y="32374"/>
                  </a:lnTo>
                  <a:lnTo>
                    <a:pt x="63890" y="38710"/>
                  </a:lnTo>
                  <a:lnTo>
                    <a:pt x="80654" y="43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633228" y="2502250"/>
              <a:ext cx="240382" cy="178486"/>
            </a:xfrm>
            <a:custGeom>
              <a:avLst/>
              <a:gdLst/>
              <a:ahLst/>
              <a:cxnLst/>
              <a:rect l="0" t="0" r="0" b="0"/>
              <a:pathLst>
                <a:path w="240382" h="178486">
                  <a:moveTo>
                    <a:pt x="60793" y="43991"/>
                  </a:moveTo>
                  <a:lnTo>
                    <a:pt x="14509" y="94693"/>
                  </a:lnTo>
                  <a:lnTo>
                    <a:pt x="1673" y="119110"/>
                  </a:lnTo>
                  <a:lnTo>
                    <a:pt x="0" y="135624"/>
                  </a:lnTo>
                  <a:lnTo>
                    <a:pt x="3264" y="151285"/>
                  </a:lnTo>
                  <a:lnTo>
                    <a:pt x="10878" y="164409"/>
                  </a:lnTo>
                  <a:lnTo>
                    <a:pt x="25356" y="173941"/>
                  </a:lnTo>
                  <a:lnTo>
                    <a:pt x="34395" y="177777"/>
                  </a:lnTo>
                  <a:lnTo>
                    <a:pt x="43195" y="178485"/>
                  </a:lnTo>
                  <a:lnTo>
                    <a:pt x="60368" y="174341"/>
                  </a:lnTo>
                  <a:lnTo>
                    <a:pt x="81213" y="161611"/>
                  </a:lnTo>
                  <a:lnTo>
                    <a:pt x="99101" y="137294"/>
                  </a:lnTo>
                  <a:lnTo>
                    <a:pt x="111694" y="106667"/>
                  </a:lnTo>
                  <a:lnTo>
                    <a:pt x="112447" y="74170"/>
                  </a:lnTo>
                  <a:lnTo>
                    <a:pt x="106557" y="57096"/>
                  </a:lnTo>
                  <a:lnTo>
                    <a:pt x="87707" y="31067"/>
                  </a:lnTo>
                  <a:lnTo>
                    <a:pt x="72139" y="24379"/>
                  </a:lnTo>
                  <a:lnTo>
                    <a:pt x="59364" y="22330"/>
                  </a:lnTo>
                  <a:lnTo>
                    <a:pt x="59840" y="23079"/>
                  </a:lnTo>
                  <a:lnTo>
                    <a:pt x="62931" y="24502"/>
                  </a:lnTo>
                  <a:lnTo>
                    <a:pt x="104506" y="17922"/>
                  </a:lnTo>
                  <a:lnTo>
                    <a:pt x="142776" y="7714"/>
                  </a:lnTo>
                  <a:lnTo>
                    <a:pt x="149657" y="8712"/>
                  </a:lnTo>
                  <a:lnTo>
                    <a:pt x="155169" y="12150"/>
                  </a:lnTo>
                  <a:lnTo>
                    <a:pt x="159768" y="17217"/>
                  </a:lnTo>
                  <a:lnTo>
                    <a:pt x="160985" y="22443"/>
                  </a:lnTo>
                  <a:lnTo>
                    <a:pt x="159948" y="27776"/>
                  </a:lnTo>
                  <a:lnTo>
                    <a:pt x="149414" y="54040"/>
                  </a:lnTo>
                  <a:lnTo>
                    <a:pt x="150024" y="86622"/>
                  </a:lnTo>
                  <a:lnTo>
                    <a:pt x="156061" y="116719"/>
                  </a:lnTo>
                  <a:lnTo>
                    <a:pt x="168122" y="138785"/>
                  </a:lnTo>
                  <a:lnTo>
                    <a:pt x="174875" y="142321"/>
                  </a:lnTo>
                  <a:lnTo>
                    <a:pt x="192241" y="143783"/>
                  </a:lnTo>
                  <a:lnTo>
                    <a:pt x="200200" y="140105"/>
                  </a:lnTo>
                  <a:lnTo>
                    <a:pt x="213976" y="126156"/>
                  </a:lnTo>
                  <a:lnTo>
                    <a:pt x="232126" y="97511"/>
                  </a:lnTo>
                  <a:lnTo>
                    <a:pt x="240381" y="65601"/>
                  </a:lnTo>
                  <a:lnTo>
                    <a:pt x="238410" y="37142"/>
                  </a:lnTo>
                  <a:lnTo>
                    <a:pt x="231881" y="22147"/>
                  </a:lnTo>
                  <a:lnTo>
                    <a:pt x="227552" y="15560"/>
                  </a:lnTo>
                  <a:lnTo>
                    <a:pt x="215345" y="5775"/>
                  </a:lnTo>
                  <a:lnTo>
                    <a:pt x="208207" y="1872"/>
                  </a:lnTo>
                  <a:lnTo>
                    <a:pt x="192879" y="0"/>
                  </a:lnTo>
                  <a:lnTo>
                    <a:pt x="184908" y="795"/>
                  </a:lnTo>
                  <a:lnTo>
                    <a:pt x="156021" y="15166"/>
                  </a:lnTo>
                  <a:lnTo>
                    <a:pt x="127361" y="439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377821" y="3288734"/>
            <a:ext cx="509390" cy="257045"/>
            <a:chOff x="9377821" y="3288734"/>
            <a:chExt cx="509390" cy="257045"/>
          </a:xfrm>
        </p:grpSpPr>
        <p:sp>
          <p:nvSpPr>
            <p:cNvPr id="95" name="Freeform 94"/>
            <p:cNvSpPr/>
            <p:nvPr/>
          </p:nvSpPr>
          <p:spPr>
            <a:xfrm>
              <a:off x="9377821" y="3288734"/>
              <a:ext cx="81092" cy="231070"/>
            </a:xfrm>
            <a:custGeom>
              <a:avLst/>
              <a:gdLst/>
              <a:ahLst/>
              <a:cxnLst/>
              <a:rect l="0" t="0" r="0" b="0"/>
              <a:pathLst>
                <a:path w="81092" h="231070">
                  <a:moveTo>
                    <a:pt x="0" y="89612"/>
                  </a:moveTo>
                  <a:lnTo>
                    <a:pt x="37021" y="29398"/>
                  </a:lnTo>
                  <a:lnTo>
                    <a:pt x="63922" y="960"/>
                  </a:lnTo>
                  <a:lnTo>
                    <a:pt x="68502" y="0"/>
                  </a:lnTo>
                  <a:lnTo>
                    <a:pt x="72480" y="2133"/>
                  </a:lnTo>
                  <a:lnTo>
                    <a:pt x="76057" y="6330"/>
                  </a:lnTo>
                  <a:lnTo>
                    <a:pt x="80031" y="20854"/>
                  </a:lnTo>
                  <a:lnTo>
                    <a:pt x="81091" y="29905"/>
                  </a:lnTo>
                  <a:lnTo>
                    <a:pt x="73749" y="60312"/>
                  </a:lnTo>
                  <a:lnTo>
                    <a:pt x="51876" y="123786"/>
                  </a:lnTo>
                  <a:lnTo>
                    <a:pt x="36315" y="184787"/>
                  </a:lnTo>
                  <a:lnTo>
                    <a:pt x="30625" y="204028"/>
                  </a:lnTo>
                  <a:lnTo>
                    <a:pt x="30587" y="211193"/>
                  </a:lnTo>
                  <a:lnTo>
                    <a:pt x="32411" y="216893"/>
                  </a:lnTo>
                  <a:lnTo>
                    <a:pt x="41606" y="2310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487534" y="3320421"/>
              <a:ext cx="88179" cy="164907"/>
            </a:xfrm>
            <a:custGeom>
              <a:avLst/>
              <a:gdLst/>
              <a:ahLst/>
              <a:cxnLst/>
              <a:rect l="0" t="0" r="0" b="0"/>
              <a:pathLst>
                <a:path w="88179" h="164907">
                  <a:moveTo>
                    <a:pt x="6782" y="57925"/>
                  </a:moveTo>
                  <a:lnTo>
                    <a:pt x="2365" y="71177"/>
                  </a:lnTo>
                  <a:lnTo>
                    <a:pt x="5875" y="111941"/>
                  </a:lnTo>
                  <a:lnTo>
                    <a:pt x="17938" y="148620"/>
                  </a:lnTo>
                  <a:lnTo>
                    <a:pt x="22541" y="157220"/>
                  </a:lnTo>
                  <a:lnTo>
                    <a:pt x="28383" y="162028"/>
                  </a:lnTo>
                  <a:lnTo>
                    <a:pt x="35051" y="164310"/>
                  </a:lnTo>
                  <a:lnTo>
                    <a:pt x="42270" y="164906"/>
                  </a:lnTo>
                  <a:lnTo>
                    <a:pt x="48932" y="161605"/>
                  </a:lnTo>
                  <a:lnTo>
                    <a:pt x="61265" y="148075"/>
                  </a:lnTo>
                  <a:lnTo>
                    <a:pt x="83871" y="92244"/>
                  </a:lnTo>
                  <a:lnTo>
                    <a:pt x="88178" y="62135"/>
                  </a:lnTo>
                  <a:lnTo>
                    <a:pt x="80621" y="29792"/>
                  </a:lnTo>
                  <a:lnTo>
                    <a:pt x="66670" y="5621"/>
                  </a:lnTo>
                  <a:lnTo>
                    <a:pt x="58727" y="1791"/>
                  </a:lnTo>
                  <a:lnTo>
                    <a:pt x="37573" y="0"/>
                  </a:lnTo>
                  <a:lnTo>
                    <a:pt x="17694" y="4752"/>
                  </a:lnTo>
                  <a:lnTo>
                    <a:pt x="8509" y="8608"/>
                  </a:lnTo>
                  <a:lnTo>
                    <a:pt x="3311" y="14877"/>
                  </a:lnTo>
                  <a:lnTo>
                    <a:pt x="770" y="22754"/>
                  </a:lnTo>
                  <a:lnTo>
                    <a:pt x="0" y="31703"/>
                  </a:lnTo>
                  <a:lnTo>
                    <a:pt x="4076" y="46579"/>
                  </a:lnTo>
                  <a:lnTo>
                    <a:pt x="7752" y="53135"/>
                  </a:lnTo>
                  <a:lnTo>
                    <a:pt x="12976" y="57505"/>
                  </a:lnTo>
                  <a:lnTo>
                    <a:pt x="40067" y="662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638130" y="3360410"/>
              <a:ext cx="107202" cy="148144"/>
            </a:xfrm>
            <a:custGeom>
              <a:avLst/>
              <a:gdLst/>
              <a:ahLst/>
              <a:cxnLst/>
              <a:rect l="0" t="0" r="0" b="0"/>
              <a:pathLst>
                <a:path w="107202" h="148144">
                  <a:moveTo>
                    <a:pt x="47570" y="9615"/>
                  </a:moveTo>
                  <a:lnTo>
                    <a:pt x="28565" y="23825"/>
                  </a:lnTo>
                  <a:lnTo>
                    <a:pt x="12558" y="44644"/>
                  </a:lnTo>
                  <a:lnTo>
                    <a:pt x="2474" y="69304"/>
                  </a:lnTo>
                  <a:lnTo>
                    <a:pt x="0" y="99621"/>
                  </a:lnTo>
                  <a:lnTo>
                    <a:pt x="5636" y="130177"/>
                  </a:lnTo>
                  <a:lnTo>
                    <a:pt x="13832" y="145176"/>
                  </a:lnTo>
                  <a:lnTo>
                    <a:pt x="19531" y="148066"/>
                  </a:lnTo>
                  <a:lnTo>
                    <a:pt x="26103" y="148143"/>
                  </a:lnTo>
                  <a:lnTo>
                    <a:pt x="33259" y="146346"/>
                  </a:lnTo>
                  <a:lnTo>
                    <a:pt x="63748" y="124456"/>
                  </a:lnTo>
                  <a:lnTo>
                    <a:pt x="81744" y="106101"/>
                  </a:lnTo>
                  <a:lnTo>
                    <a:pt x="104075" y="63001"/>
                  </a:lnTo>
                  <a:lnTo>
                    <a:pt x="107201" y="44437"/>
                  </a:lnTo>
                  <a:lnTo>
                    <a:pt x="104583" y="27865"/>
                  </a:lnTo>
                  <a:lnTo>
                    <a:pt x="97256" y="14336"/>
                  </a:lnTo>
                  <a:lnTo>
                    <a:pt x="85371" y="4625"/>
                  </a:lnTo>
                  <a:lnTo>
                    <a:pt x="78318" y="741"/>
                  </a:lnTo>
                  <a:lnTo>
                    <a:pt x="70842" y="0"/>
                  </a:lnTo>
                  <a:lnTo>
                    <a:pt x="55140" y="4109"/>
                  </a:lnTo>
                  <a:lnTo>
                    <a:pt x="43846" y="14564"/>
                  </a:lnTo>
                  <a:lnTo>
                    <a:pt x="39541" y="21235"/>
                  </a:lnTo>
                  <a:lnTo>
                    <a:pt x="38519" y="27532"/>
                  </a:lnTo>
                  <a:lnTo>
                    <a:pt x="39687" y="33579"/>
                  </a:lnTo>
                  <a:lnTo>
                    <a:pt x="42315" y="39459"/>
                  </a:lnTo>
                  <a:lnTo>
                    <a:pt x="55096" y="48458"/>
                  </a:lnTo>
                  <a:lnTo>
                    <a:pt x="89175" y="595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777232" y="3386667"/>
              <a:ext cx="109979" cy="159112"/>
            </a:xfrm>
            <a:custGeom>
              <a:avLst/>
              <a:gdLst/>
              <a:ahLst/>
              <a:cxnLst/>
              <a:rect l="0" t="0" r="0" b="0"/>
              <a:pathLst>
                <a:path w="109979" h="159112">
                  <a:moveTo>
                    <a:pt x="58247" y="0"/>
                  </a:moveTo>
                  <a:lnTo>
                    <a:pt x="53830" y="13252"/>
                  </a:lnTo>
                  <a:lnTo>
                    <a:pt x="37831" y="34745"/>
                  </a:lnTo>
                  <a:lnTo>
                    <a:pt x="15524" y="54263"/>
                  </a:lnTo>
                  <a:lnTo>
                    <a:pt x="6899" y="73426"/>
                  </a:lnTo>
                  <a:lnTo>
                    <a:pt x="3991" y="96429"/>
                  </a:lnTo>
                  <a:lnTo>
                    <a:pt x="5780" y="118979"/>
                  </a:lnTo>
                  <a:lnTo>
                    <a:pt x="12122" y="136398"/>
                  </a:lnTo>
                  <a:lnTo>
                    <a:pt x="16403" y="143632"/>
                  </a:lnTo>
                  <a:lnTo>
                    <a:pt x="28555" y="154135"/>
                  </a:lnTo>
                  <a:lnTo>
                    <a:pt x="35679" y="158230"/>
                  </a:lnTo>
                  <a:lnTo>
                    <a:pt x="44126" y="159111"/>
                  </a:lnTo>
                  <a:lnTo>
                    <a:pt x="63374" y="155159"/>
                  </a:lnTo>
                  <a:lnTo>
                    <a:pt x="90585" y="138121"/>
                  </a:lnTo>
                  <a:lnTo>
                    <a:pt x="102822" y="123332"/>
                  </a:lnTo>
                  <a:lnTo>
                    <a:pt x="107379" y="115506"/>
                  </a:lnTo>
                  <a:lnTo>
                    <a:pt x="109978" y="99413"/>
                  </a:lnTo>
                  <a:lnTo>
                    <a:pt x="107126" y="83015"/>
                  </a:lnTo>
                  <a:lnTo>
                    <a:pt x="99695" y="66481"/>
                  </a:lnTo>
                  <a:lnTo>
                    <a:pt x="85298" y="54818"/>
                  </a:lnTo>
                  <a:lnTo>
                    <a:pt x="66571" y="47477"/>
                  </a:lnTo>
                  <a:lnTo>
                    <a:pt x="36161" y="44269"/>
                  </a:lnTo>
                  <a:lnTo>
                    <a:pt x="0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9287924" y="3627977"/>
            <a:ext cx="322888" cy="625870"/>
            <a:chOff x="9287924" y="3627977"/>
            <a:chExt cx="322888" cy="625870"/>
          </a:xfrm>
        </p:grpSpPr>
        <p:sp>
          <p:nvSpPr>
            <p:cNvPr id="100" name="Freeform 99"/>
            <p:cNvSpPr/>
            <p:nvPr/>
          </p:nvSpPr>
          <p:spPr>
            <a:xfrm>
              <a:off x="9369500" y="3627977"/>
              <a:ext cx="183064" cy="512968"/>
            </a:xfrm>
            <a:custGeom>
              <a:avLst/>
              <a:gdLst/>
              <a:ahLst/>
              <a:cxnLst/>
              <a:rect l="0" t="0" r="0" b="0"/>
              <a:pathLst>
                <a:path w="183064" h="512968">
                  <a:moveTo>
                    <a:pt x="183063" y="0"/>
                  </a:moveTo>
                  <a:lnTo>
                    <a:pt x="176420" y="61566"/>
                  </a:lnTo>
                  <a:lnTo>
                    <a:pt x="159086" y="116350"/>
                  </a:lnTo>
                  <a:lnTo>
                    <a:pt x="146074" y="171892"/>
                  </a:lnTo>
                  <a:lnTo>
                    <a:pt x="118636" y="226884"/>
                  </a:lnTo>
                  <a:lnTo>
                    <a:pt x="97576" y="282380"/>
                  </a:lnTo>
                  <a:lnTo>
                    <a:pt x="68835" y="339381"/>
                  </a:lnTo>
                  <a:lnTo>
                    <a:pt x="47286" y="399306"/>
                  </a:lnTo>
                  <a:lnTo>
                    <a:pt x="30522" y="453745"/>
                  </a:lnTo>
                  <a:lnTo>
                    <a:pt x="18494" y="494963"/>
                  </a:lnTo>
                  <a:lnTo>
                    <a:pt x="9452" y="509987"/>
                  </a:lnTo>
                  <a:lnTo>
                    <a:pt x="6301" y="512885"/>
                  </a:lnTo>
                  <a:lnTo>
                    <a:pt x="4201" y="512967"/>
                  </a:lnTo>
                  <a:lnTo>
                    <a:pt x="0" y="5075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394464" y="3644619"/>
              <a:ext cx="216348" cy="557512"/>
            </a:xfrm>
            <a:custGeom>
              <a:avLst/>
              <a:gdLst/>
              <a:ahLst/>
              <a:cxnLst/>
              <a:rect l="0" t="0" r="0" b="0"/>
              <a:pathLst>
                <a:path w="216348" h="557512">
                  <a:moveTo>
                    <a:pt x="216347" y="0"/>
                  </a:moveTo>
                  <a:lnTo>
                    <a:pt x="197023" y="62093"/>
                  </a:lnTo>
                  <a:lnTo>
                    <a:pt x="172771" y="123692"/>
                  </a:lnTo>
                  <a:lnTo>
                    <a:pt x="147871" y="177109"/>
                  </a:lnTo>
                  <a:lnTo>
                    <a:pt x="122913" y="239053"/>
                  </a:lnTo>
                  <a:lnTo>
                    <a:pt x="97950" y="300091"/>
                  </a:lnTo>
                  <a:lnTo>
                    <a:pt x="77583" y="354177"/>
                  </a:lnTo>
                  <a:lnTo>
                    <a:pt x="53545" y="413131"/>
                  </a:lnTo>
                  <a:lnTo>
                    <a:pt x="29489" y="467571"/>
                  </a:lnTo>
                  <a:lnTo>
                    <a:pt x="4704" y="530058"/>
                  </a:lnTo>
                  <a:lnTo>
                    <a:pt x="0" y="5575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287924" y="3944177"/>
              <a:ext cx="231356" cy="309670"/>
            </a:xfrm>
            <a:custGeom>
              <a:avLst/>
              <a:gdLst/>
              <a:ahLst/>
              <a:cxnLst/>
              <a:rect l="0" t="0" r="0" b="0"/>
              <a:pathLst>
                <a:path w="231356" h="309670">
                  <a:moveTo>
                    <a:pt x="39971" y="0"/>
                  </a:moveTo>
                  <a:lnTo>
                    <a:pt x="31496" y="56772"/>
                  </a:lnTo>
                  <a:lnTo>
                    <a:pt x="17525" y="117362"/>
                  </a:lnTo>
                  <a:lnTo>
                    <a:pt x="6637" y="170153"/>
                  </a:lnTo>
                  <a:lnTo>
                    <a:pt x="0" y="229309"/>
                  </a:lnTo>
                  <a:lnTo>
                    <a:pt x="3268" y="262717"/>
                  </a:lnTo>
                  <a:lnTo>
                    <a:pt x="14509" y="290183"/>
                  </a:lnTo>
                  <a:lnTo>
                    <a:pt x="29272" y="302479"/>
                  </a:lnTo>
                  <a:lnTo>
                    <a:pt x="38385" y="307053"/>
                  </a:lnTo>
                  <a:lnTo>
                    <a:pt x="58374" y="309669"/>
                  </a:lnTo>
                  <a:lnTo>
                    <a:pt x="92884" y="303478"/>
                  </a:lnTo>
                  <a:lnTo>
                    <a:pt x="129922" y="287467"/>
                  </a:lnTo>
                  <a:lnTo>
                    <a:pt x="188880" y="254152"/>
                  </a:lnTo>
                  <a:lnTo>
                    <a:pt x="231355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765967" y="4278833"/>
            <a:ext cx="1277540" cy="605351"/>
            <a:chOff x="8765967" y="4278833"/>
            <a:chExt cx="1277540" cy="605351"/>
          </a:xfrm>
        </p:grpSpPr>
        <p:sp>
          <p:nvSpPr>
            <p:cNvPr id="104" name="Freeform 103"/>
            <p:cNvSpPr/>
            <p:nvPr/>
          </p:nvSpPr>
          <p:spPr>
            <a:xfrm>
              <a:off x="8820311" y="4313791"/>
              <a:ext cx="81487" cy="204539"/>
            </a:xfrm>
            <a:custGeom>
              <a:avLst/>
              <a:gdLst/>
              <a:ahLst/>
              <a:cxnLst/>
              <a:rect l="0" t="0" r="0" b="0"/>
              <a:pathLst>
                <a:path w="81487" h="204539">
                  <a:moveTo>
                    <a:pt x="0" y="63080"/>
                  </a:moveTo>
                  <a:lnTo>
                    <a:pt x="56933" y="12790"/>
                  </a:lnTo>
                  <a:lnTo>
                    <a:pt x="74305" y="357"/>
                  </a:lnTo>
                  <a:lnTo>
                    <a:pt x="79123" y="0"/>
                  </a:lnTo>
                  <a:lnTo>
                    <a:pt x="81410" y="3460"/>
                  </a:lnTo>
                  <a:lnTo>
                    <a:pt x="81486" y="16242"/>
                  </a:lnTo>
                  <a:lnTo>
                    <a:pt x="66305" y="78168"/>
                  </a:lnTo>
                  <a:lnTo>
                    <a:pt x="43317" y="136098"/>
                  </a:lnTo>
                  <a:lnTo>
                    <a:pt x="30849" y="170884"/>
                  </a:lnTo>
                  <a:lnTo>
                    <a:pt x="30044" y="187732"/>
                  </a:lnTo>
                  <a:lnTo>
                    <a:pt x="31124" y="196108"/>
                  </a:lnTo>
                  <a:lnTo>
                    <a:pt x="34617" y="200767"/>
                  </a:lnTo>
                  <a:lnTo>
                    <a:pt x="39721" y="202949"/>
                  </a:lnTo>
                  <a:lnTo>
                    <a:pt x="58248" y="2045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990152" y="4368550"/>
              <a:ext cx="104755" cy="188678"/>
            </a:xfrm>
            <a:custGeom>
              <a:avLst/>
              <a:gdLst/>
              <a:ahLst/>
              <a:cxnLst/>
              <a:rect l="0" t="0" r="0" b="0"/>
              <a:pathLst>
                <a:path w="104755" h="188678">
                  <a:moveTo>
                    <a:pt x="104754" y="0"/>
                  </a:moveTo>
                  <a:lnTo>
                    <a:pt x="46073" y="39120"/>
                  </a:lnTo>
                  <a:lnTo>
                    <a:pt x="25833" y="59977"/>
                  </a:lnTo>
                  <a:lnTo>
                    <a:pt x="8124" y="88141"/>
                  </a:lnTo>
                  <a:lnTo>
                    <a:pt x="0" y="119907"/>
                  </a:lnTo>
                  <a:lnTo>
                    <a:pt x="2012" y="148325"/>
                  </a:lnTo>
                  <a:lnTo>
                    <a:pt x="8548" y="163309"/>
                  </a:lnTo>
                  <a:lnTo>
                    <a:pt x="12880" y="169894"/>
                  </a:lnTo>
                  <a:lnTo>
                    <a:pt x="25090" y="179676"/>
                  </a:lnTo>
                  <a:lnTo>
                    <a:pt x="32228" y="183579"/>
                  </a:lnTo>
                  <a:lnTo>
                    <a:pt x="47557" y="185450"/>
                  </a:lnTo>
                  <a:lnTo>
                    <a:pt x="55528" y="184654"/>
                  </a:lnTo>
                  <a:lnTo>
                    <a:pt x="59917" y="180426"/>
                  </a:lnTo>
                  <a:lnTo>
                    <a:pt x="61919" y="173908"/>
                  </a:lnTo>
                  <a:lnTo>
                    <a:pt x="62329" y="165865"/>
                  </a:lnTo>
                  <a:lnTo>
                    <a:pt x="61678" y="163277"/>
                  </a:lnTo>
                  <a:lnTo>
                    <a:pt x="60319" y="164325"/>
                  </a:lnTo>
                  <a:lnTo>
                    <a:pt x="58489" y="167798"/>
                  </a:lnTo>
                  <a:lnTo>
                    <a:pt x="59117" y="172886"/>
                  </a:lnTo>
                  <a:lnTo>
                    <a:pt x="64747" y="185937"/>
                  </a:lnTo>
                  <a:lnTo>
                    <a:pt x="68837" y="188677"/>
                  </a:lnTo>
                  <a:lnTo>
                    <a:pt x="73413" y="188655"/>
                  </a:lnTo>
                  <a:lnTo>
                    <a:pt x="88112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141105" y="4379906"/>
              <a:ext cx="101547" cy="194007"/>
            </a:xfrm>
            <a:custGeom>
              <a:avLst/>
              <a:gdLst/>
              <a:ahLst/>
              <a:cxnLst/>
              <a:rect l="0" t="0" r="0" b="0"/>
              <a:pathLst>
                <a:path w="101547" h="194007">
                  <a:moveTo>
                    <a:pt x="28690" y="46892"/>
                  </a:moveTo>
                  <a:lnTo>
                    <a:pt x="9130" y="105572"/>
                  </a:lnTo>
                  <a:lnTo>
                    <a:pt x="0" y="132962"/>
                  </a:lnTo>
                  <a:lnTo>
                    <a:pt x="2212" y="122628"/>
                  </a:lnTo>
                  <a:lnTo>
                    <a:pt x="5127" y="98404"/>
                  </a:lnTo>
                  <a:lnTo>
                    <a:pt x="37418" y="37365"/>
                  </a:lnTo>
                  <a:lnTo>
                    <a:pt x="49212" y="18619"/>
                  </a:lnTo>
                  <a:lnTo>
                    <a:pt x="63698" y="7205"/>
                  </a:lnTo>
                  <a:lnTo>
                    <a:pt x="81848" y="1516"/>
                  </a:lnTo>
                  <a:lnTo>
                    <a:pt x="91866" y="0"/>
                  </a:lnTo>
                  <a:lnTo>
                    <a:pt x="97619" y="1762"/>
                  </a:lnTo>
                  <a:lnTo>
                    <a:pt x="100530" y="5710"/>
                  </a:lnTo>
                  <a:lnTo>
                    <a:pt x="101546" y="11116"/>
                  </a:lnTo>
                  <a:lnTo>
                    <a:pt x="100375" y="16569"/>
                  </a:lnTo>
                  <a:lnTo>
                    <a:pt x="84655" y="48560"/>
                  </a:lnTo>
                  <a:lnTo>
                    <a:pt x="84823" y="81184"/>
                  </a:lnTo>
                  <a:lnTo>
                    <a:pt x="95711" y="135725"/>
                  </a:lnTo>
                  <a:lnTo>
                    <a:pt x="99157" y="153866"/>
                  </a:lnTo>
                  <a:lnTo>
                    <a:pt x="97608" y="171174"/>
                  </a:lnTo>
                  <a:lnTo>
                    <a:pt x="94051" y="177824"/>
                  </a:lnTo>
                  <a:lnTo>
                    <a:pt x="82703" y="187678"/>
                  </a:lnTo>
                  <a:lnTo>
                    <a:pt x="65948" y="192674"/>
                  </a:lnTo>
                  <a:lnTo>
                    <a:pt x="56303" y="194006"/>
                  </a:lnTo>
                  <a:lnTo>
                    <a:pt x="40655" y="190555"/>
                  </a:lnTo>
                  <a:lnTo>
                    <a:pt x="33893" y="187047"/>
                  </a:lnTo>
                  <a:lnTo>
                    <a:pt x="31234" y="181933"/>
                  </a:lnTo>
                  <a:lnTo>
                    <a:pt x="31311" y="175751"/>
                  </a:lnTo>
                  <a:lnTo>
                    <a:pt x="33211" y="168856"/>
                  </a:lnTo>
                  <a:lnTo>
                    <a:pt x="37252" y="163335"/>
                  </a:lnTo>
                  <a:lnTo>
                    <a:pt x="61974" y="1467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205510" y="4518329"/>
              <a:ext cx="73943" cy="180820"/>
            </a:xfrm>
            <a:custGeom>
              <a:avLst/>
              <a:gdLst/>
              <a:ahLst/>
              <a:cxnLst/>
              <a:rect l="0" t="0" r="0" b="0"/>
              <a:pathLst>
                <a:path w="73943" h="180820">
                  <a:moveTo>
                    <a:pt x="64138" y="0"/>
                  </a:moveTo>
                  <a:lnTo>
                    <a:pt x="56570" y="19005"/>
                  </a:lnTo>
                  <a:lnTo>
                    <a:pt x="48138" y="30328"/>
                  </a:lnTo>
                  <a:lnTo>
                    <a:pt x="46075" y="36861"/>
                  </a:lnTo>
                  <a:lnTo>
                    <a:pt x="46248" y="51516"/>
                  </a:lnTo>
                  <a:lnTo>
                    <a:pt x="49437" y="55609"/>
                  </a:lnTo>
                  <a:lnTo>
                    <a:pt x="54337" y="57413"/>
                  </a:lnTo>
                  <a:lnTo>
                    <a:pt x="60378" y="57691"/>
                  </a:lnTo>
                  <a:lnTo>
                    <a:pt x="65330" y="61575"/>
                  </a:lnTo>
                  <a:lnTo>
                    <a:pt x="73297" y="75752"/>
                  </a:lnTo>
                  <a:lnTo>
                    <a:pt x="73942" y="83786"/>
                  </a:lnTo>
                  <a:lnTo>
                    <a:pt x="58599" y="138906"/>
                  </a:lnTo>
                  <a:lnTo>
                    <a:pt x="49348" y="164741"/>
                  </a:lnTo>
                  <a:lnTo>
                    <a:pt x="40305" y="178310"/>
                  </a:lnTo>
                  <a:lnTo>
                    <a:pt x="34381" y="180819"/>
                  </a:lnTo>
                  <a:lnTo>
                    <a:pt x="27658" y="180642"/>
                  </a:lnTo>
                  <a:lnTo>
                    <a:pt x="20402" y="178676"/>
                  </a:lnTo>
                  <a:lnTo>
                    <a:pt x="14640" y="174591"/>
                  </a:lnTo>
                  <a:lnTo>
                    <a:pt x="5773" y="162656"/>
                  </a:lnTo>
                  <a:lnTo>
                    <a:pt x="0" y="135925"/>
                  </a:lnTo>
                  <a:lnTo>
                    <a:pt x="4475" y="81192"/>
                  </a:lnTo>
                  <a:lnTo>
                    <a:pt x="5891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333602" y="4460082"/>
              <a:ext cx="77504" cy="232990"/>
            </a:xfrm>
            <a:custGeom>
              <a:avLst/>
              <a:gdLst/>
              <a:ahLst/>
              <a:cxnLst/>
              <a:rect l="0" t="0" r="0" b="0"/>
              <a:pathLst>
                <a:path w="77504" h="232990">
                  <a:moveTo>
                    <a:pt x="77503" y="0"/>
                  </a:moveTo>
                  <a:lnTo>
                    <a:pt x="61504" y="34745"/>
                  </a:lnTo>
                  <a:lnTo>
                    <a:pt x="30164" y="87756"/>
                  </a:lnTo>
                  <a:lnTo>
                    <a:pt x="5055" y="141691"/>
                  </a:lnTo>
                  <a:lnTo>
                    <a:pt x="0" y="162827"/>
                  </a:lnTo>
                  <a:lnTo>
                    <a:pt x="836" y="181465"/>
                  </a:lnTo>
                  <a:lnTo>
                    <a:pt x="5127" y="186621"/>
                  </a:lnTo>
                  <a:lnTo>
                    <a:pt x="11686" y="189133"/>
                  </a:lnTo>
                  <a:lnTo>
                    <a:pt x="19757" y="189883"/>
                  </a:lnTo>
                  <a:lnTo>
                    <a:pt x="36121" y="183320"/>
                  </a:lnTo>
                  <a:lnTo>
                    <a:pt x="44367" y="177687"/>
                  </a:lnTo>
                  <a:lnTo>
                    <a:pt x="48942" y="171158"/>
                  </a:lnTo>
                  <a:lnTo>
                    <a:pt x="51065" y="164031"/>
                  </a:lnTo>
                  <a:lnTo>
                    <a:pt x="51557" y="156507"/>
                  </a:lnTo>
                  <a:lnTo>
                    <a:pt x="49111" y="150566"/>
                  </a:lnTo>
                  <a:lnTo>
                    <a:pt x="38997" y="141499"/>
                  </a:lnTo>
                  <a:lnTo>
                    <a:pt x="33341" y="142410"/>
                  </a:lnTo>
                  <a:lnTo>
                    <a:pt x="22126" y="153284"/>
                  </a:lnTo>
                  <a:lnTo>
                    <a:pt x="19321" y="160436"/>
                  </a:lnTo>
                  <a:lnTo>
                    <a:pt x="18668" y="175780"/>
                  </a:lnTo>
                  <a:lnTo>
                    <a:pt x="27917" y="200013"/>
                  </a:lnTo>
                  <a:lnTo>
                    <a:pt x="42368" y="224759"/>
                  </a:lnTo>
                  <a:lnTo>
                    <a:pt x="47608" y="229352"/>
                  </a:lnTo>
                  <a:lnTo>
                    <a:pt x="52951" y="231489"/>
                  </a:lnTo>
                  <a:lnTo>
                    <a:pt x="69182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302932" y="4468403"/>
              <a:ext cx="99853" cy="83211"/>
            </a:xfrm>
            <a:custGeom>
              <a:avLst/>
              <a:gdLst/>
              <a:ahLst/>
              <a:cxnLst/>
              <a:rect l="0" t="0" r="0" b="0"/>
              <a:pathLst>
                <a:path w="99853" h="83211">
                  <a:moveTo>
                    <a:pt x="0" y="0"/>
                  </a:moveTo>
                  <a:lnTo>
                    <a:pt x="55933" y="43537"/>
                  </a:lnTo>
                  <a:lnTo>
                    <a:pt x="99852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535921" y="4483690"/>
              <a:ext cx="82625" cy="234316"/>
            </a:xfrm>
            <a:custGeom>
              <a:avLst/>
              <a:gdLst/>
              <a:ahLst/>
              <a:cxnLst/>
              <a:rect l="0" t="0" r="0" b="0"/>
              <a:pathLst>
                <a:path w="82625" h="234316">
                  <a:moveTo>
                    <a:pt x="16642" y="59602"/>
                  </a:moveTo>
                  <a:lnTo>
                    <a:pt x="21060" y="41933"/>
                  </a:lnTo>
                  <a:lnTo>
                    <a:pt x="25135" y="35804"/>
                  </a:lnTo>
                  <a:lnTo>
                    <a:pt x="61596" y="7320"/>
                  </a:lnTo>
                  <a:lnTo>
                    <a:pt x="76378" y="0"/>
                  </a:lnTo>
                  <a:lnTo>
                    <a:pt x="80504" y="1376"/>
                  </a:lnTo>
                  <a:lnTo>
                    <a:pt x="82331" y="5992"/>
                  </a:lnTo>
                  <a:lnTo>
                    <a:pt x="82624" y="12767"/>
                  </a:lnTo>
                  <a:lnTo>
                    <a:pt x="78019" y="25227"/>
                  </a:lnTo>
                  <a:lnTo>
                    <a:pt x="61433" y="60554"/>
                  </a:lnTo>
                  <a:lnTo>
                    <a:pt x="52474" y="95540"/>
                  </a:lnTo>
                  <a:lnTo>
                    <a:pt x="44543" y="155353"/>
                  </a:lnTo>
                  <a:lnTo>
                    <a:pt x="37575" y="214605"/>
                  </a:lnTo>
                  <a:lnTo>
                    <a:pt x="33372" y="222110"/>
                  </a:lnTo>
                  <a:lnTo>
                    <a:pt x="21303" y="232913"/>
                  </a:lnTo>
                  <a:lnTo>
                    <a:pt x="16052" y="234315"/>
                  </a:lnTo>
                  <a:lnTo>
                    <a:pt x="11626" y="233400"/>
                  </a:lnTo>
                  <a:lnTo>
                    <a:pt x="0" y="2260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627881" y="4596912"/>
              <a:ext cx="207599" cy="256494"/>
            </a:xfrm>
            <a:custGeom>
              <a:avLst/>
              <a:gdLst/>
              <a:ahLst/>
              <a:cxnLst/>
              <a:rect l="0" t="0" r="0" b="0"/>
              <a:pathLst>
                <a:path w="207599" h="256494">
                  <a:moveTo>
                    <a:pt x="16214" y="104480"/>
                  </a:moveTo>
                  <a:lnTo>
                    <a:pt x="8646" y="129204"/>
                  </a:lnTo>
                  <a:lnTo>
                    <a:pt x="215" y="141972"/>
                  </a:lnTo>
                  <a:lnTo>
                    <a:pt x="0" y="147042"/>
                  </a:lnTo>
                  <a:lnTo>
                    <a:pt x="2631" y="151346"/>
                  </a:lnTo>
                  <a:lnTo>
                    <a:pt x="7159" y="155140"/>
                  </a:lnTo>
                  <a:lnTo>
                    <a:pt x="12189" y="169217"/>
                  </a:lnTo>
                  <a:lnTo>
                    <a:pt x="13530" y="178149"/>
                  </a:lnTo>
                  <a:lnTo>
                    <a:pt x="15350" y="181329"/>
                  </a:lnTo>
                  <a:lnTo>
                    <a:pt x="17487" y="180676"/>
                  </a:lnTo>
                  <a:lnTo>
                    <a:pt x="22328" y="172554"/>
                  </a:lnTo>
                  <a:lnTo>
                    <a:pt x="35433" y="147205"/>
                  </a:lnTo>
                  <a:lnTo>
                    <a:pt x="47797" y="127310"/>
                  </a:lnTo>
                  <a:lnTo>
                    <a:pt x="59780" y="106313"/>
                  </a:lnTo>
                  <a:lnTo>
                    <a:pt x="72577" y="85916"/>
                  </a:lnTo>
                  <a:lnTo>
                    <a:pt x="100931" y="25061"/>
                  </a:lnTo>
                  <a:lnTo>
                    <a:pt x="115988" y="0"/>
                  </a:lnTo>
                  <a:lnTo>
                    <a:pt x="112642" y="5345"/>
                  </a:lnTo>
                  <a:lnTo>
                    <a:pt x="103758" y="65772"/>
                  </a:lnTo>
                  <a:lnTo>
                    <a:pt x="99995" y="127725"/>
                  </a:lnTo>
                  <a:lnTo>
                    <a:pt x="103955" y="169066"/>
                  </a:lnTo>
                  <a:lnTo>
                    <a:pt x="107067" y="173425"/>
                  </a:lnTo>
                  <a:lnTo>
                    <a:pt x="110992" y="174482"/>
                  </a:lnTo>
                  <a:lnTo>
                    <a:pt x="115457" y="173338"/>
                  </a:lnTo>
                  <a:lnTo>
                    <a:pt x="119358" y="169801"/>
                  </a:lnTo>
                  <a:lnTo>
                    <a:pt x="126159" y="158475"/>
                  </a:lnTo>
                  <a:lnTo>
                    <a:pt x="126493" y="152496"/>
                  </a:lnTo>
                  <a:lnTo>
                    <a:pt x="121933" y="140922"/>
                  </a:lnTo>
                  <a:lnTo>
                    <a:pt x="121827" y="140794"/>
                  </a:lnTo>
                  <a:lnTo>
                    <a:pt x="131436" y="157359"/>
                  </a:lnTo>
                  <a:lnTo>
                    <a:pt x="167365" y="199798"/>
                  </a:lnTo>
                  <a:lnTo>
                    <a:pt x="177700" y="228466"/>
                  </a:lnTo>
                  <a:lnTo>
                    <a:pt x="180441" y="249576"/>
                  </a:lnTo>
                  <a:lnTo>
                    <a:pt x="179323" y="254835"/>
                  </a:lnTo>
                  <a:lnTo>
                    <a:pt x="176728" y="256493"/>
                  </a:lnTo>
                  <a:lnTo>
                    <a:pt x="173149" y="255748"/>
                  </a:lnTo>
                  <a:lnTo>
                    <a:pt x="172613" y="253403"/>
                  </a:lnTo>
                  <a:lnTo>
                    <a:pt x="176948" y="245866"/>
                  </a:lnTo>
                  <a:lnTo>
                    <a:pt x="207598" y="2209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852121" y="4734677"/>
              <a:ext cx="66570" cy="141458"/>
            </a:xfrm>
            <a:custGeom>
              <a:avLst/>
              <a:gdLst/>
              <a:ahLst/>
              <a:cxnLst/>
              <a:rect l="0" t="0" r="0" b="0"/>
              <a:pathLst>
                <a:path w="66570" h="141458">
                  <a:moveTo>
                    <a:pt x="0" y="0"/>
                  </a:moveTo>
                  <a:lnTo>
                    <a:pt x="0" y="62490"/>
                  </a:lnTo>
                  <a:lnTo>
                    <a:pt x="0" y="85404"/>
                  </a:lnTo>
                  <a:lnTo>
                    <a:pt x="1850" y="91145"/>
                  </a:lnTo>
                  <a:lnTo>
                    <a:pt x="4931" y="93123"/>
                  </a:lnTo>
                  <a:lnTo>
                    <a:pt x="8834" y="92592"/>
                  </a:lnTo>
                  <a:lnTo>
                    <a:pt x="18103" y="96934"/>
                  </a:lnTo>
                  <a:lnTo>
                    <a:pt x="36183" y="107308"/>
                  </a:lnTo>
                  <a:lnTo>
                    <a:pt x="43538" y="110370"/>
                  </a:lnTo>
                  <a:lnTo>
                    <a:pt x="50290" y="110563"/>
                  </a:lnTo>
                  <a:lnTo>
                    <a:pt x="62723" y="105845"/>
                  </a:lnTo>
                  <a:lnTo>
                    <a:pt x="64929" y="101998"/>
                  </a:lnTo>
                  <a:lnTo>
                    <a:pt x="64551" y="97585"/>
                  </a:lnTo>
                  <a:lnTo>
                    <a:pt x="62450" y="92793"/>
                  </a:lnTo>
                  <a:lnTo>
                    <a:pt x="59200" y="91448"/>
                  </a:lnTo>
                  <a:lnTo>
                    <a:pt x="55184" y="92400"/>
                  </a:lnTo>
                  <a:lnTo>
                    <a:pt x="50657" y="94884"/>
                  </a:lnTo>
                  <a:lnTo>
                    <a:pt x="45628" y="109971"/>
                  </a:lnTo>
                  <a:lnTo>
                    <a:pt x="44287" y="120467"/>
                  </a:lnTo>
                  <a:lnTo>
                    <a:pt x="46167" y="127463"/>
                  </a:lnTo>
                  <a:lnTo>
                    <a:pt x="50194" y="132128"/>
                  </a:lnTo>
                  <a:lnTo>
                    <a:pt x="66569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960295" y="483452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961838" y="4709713"/>
              <a:ext cx="81669" cy="174471"/>
            </a:xfrm>
            <a:custGeom>
              <a:avLst/>
              <a:gdLst/>
              <a:ahLst/>
              <a:cxnLst/>
              <a:rect l="0" t="0" r="0" b="0"/>
              <a:pathLst>
                <a:path w="81669" h="174471">
                  <a:moveTo>
                    <a:pt x="56704" y="0"/>
                  </a:moveTo>
                  <a:lnTo>
                    <a:pt x="44343" y="14211"/>
                  </a:lnTo>
                  <a:lnTo>
                    <a:pt x="32039" y="47700"/>
                  </a:lnTo>
                  <a:lnTo>
                    <a:pt x="20705" y="98283"/>
                  </a:lnTo>
                  <a:lnTo>
                    <a:pt x="13371" y="161649"/>
                  </a:lnTo>
                  <a:lnTo>
                    <a:pt x="11173" y="171560"/>
                  </a:lnTo>
                  <a:lnTo>
                    <a:pt x="8784" y="174470"/>
                  </a:lnTo>
                  <a:lnTo>
                    <a:pt x="6266" y="172712"/>
                  </a:lnTo>
                  <a:lnTo>
                    <a:pt x="3663" y="167841"/>
                  </a:lnTo>
                  <a:lnTo>
                    <a:pt x="0" y="138900"/>
                  </a:lnTo>
                  <a:lnTo>
                    <a:pt x="3331" y="101047"/>
                  </a:lnTo>
                  <a:lnTo>
                    <a:pt x="8178" y="94177"/>
                  </a:lnTo>
                  <a:lnTo>
                    <a:pt x="15108" y="91446"/>
                  </a:lnTo>
                  <a:lnTo>
                    <a:pt x="23426" y="91475"/>
                  </a:lnTo>
                  <a:lnTo>
                    <a:pt x="37599" y="96437"/>
                  </a:lnTo>
                  <a:lnTo>
                    <a:pt x="81668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677379" y="4584898"/>
              <a:ext cx="83211" cy="66569"/>
            </a:xfrm>
            <a:custGeom>
              <a:avLst/>
              <a:gdLst/>
              <a:ahLst/>
              <a:cxnLst/>
              <a:rect l="0" t="0" r="0" b="0"/>
              <a:pathLst>
                <a:path w="83211" h="66569">
                  <a:moveTo>
                    <a:pt x="0" y="0"/>
                  </a:moveTo>
                  <a:lnTo>
                    <a:pt x="58383" y="49365"/>
                  </a:lnTo>
                  <a:lnTo>
                    <a:pt x="83210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765967" y="4278833"/>
              <a:ext cx="106084" cy="331029"/>
            </a:xfrm>
            <a:custGeom>
              <a:avLst/>
              <a:gdLst/>
              <a:ahLst/>
              <a:cxnLst/>
              <a:rect l="0" t="0" r="0" b="0"/>
              <a:pathLst>
                <a:path w="106084" h="331029">
                  <a:moveTo>
                    <a:pt x="4418" y="48112"/>
                  </a:moveTo>
                  <a:lnTo>
                    <a:pt x="0" y="61364"/>
                  </a:lnTo>
                  <a:lnTo>
                    <a:pt x="1473" y="63419"/>
                  </a:lnTo>
                  <a:lnTo>
                    <a:pt x="5228" y="62940"/>
                  </a:lnTo>
                  <a:lnTo>
                    <a:pt x="31184" y="48884"/>
                  </a:lnTo>
                  <a:lnTo>
                    <a:pt x="89175" y="907"/>
                  </a:lnTo>
                  <a:lnTo>
                    <a:pt x="95131" y="0"/>
                  </a:lnTo>
                  <a:lnTo>
                    <a:pt x="100027" y="2169"/>
                  </a:lnTo>
                  <a:lnTo>
                    <a:pt x="104215" y="6389"/>
                  </a:lnTo>
                  <a:lnTo>
                    <a:pt x="106083" y="11975"/>
                  </a:lnTo>
                  <a:lnTo>
                    <a:pt x="104294" y="34015"/>
                  </a:lnTo>
                  <a:lnTo>
                    <a:pt x="88396" y="89288"/>
                  </a:lnTo>
                  <a:lnTo>
                    <a:pt x="66522" y="143423"/>
                  </a:lnTo>
                  <a:lnTo>
                    <a:pt x="41238" y="195864"/>
                  </a:lnTo>
                  <a:lnTo>
                    <a:pt x="25080" y="249814"/>
                  </a:lnTo>
                  <a:lnTo>
                    <a:pt x="8225" y="311129"/>
                  </a:lnTo>
                  <a:lnTo>
                    <a:pt x="4418" y="3310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723407" y="3877609"/>
            <a:ext cx="2371500" cy="1231516"/>
            <a:chOff x="6723407" y="3877609"/>
            <a:chExt cx="2371500" cy="1231516"/>
          </a:xfrm>
        </p:grpSpPr>
        <p:sp>
          <p:nvSpPr>
            <p:cNvPr id="118" name="Freeform 117"/>
            <p:cNvSpPr/>
            <p:nvPr/>
          </p:nvSpPr>
          <p:spPr>
            <a:xfrm>
              <a:off x="6723407" y="4027388"/>
              <a:ext cx="41606" cy="158100"/>
            </a:xfrm>
            <a:custGeom>
              <a:avLst/>
              <a:gdLst/>
              <a:ahLst/>
              <a:cxnLst/>
              <a:rect l="0" t="0" r="0" b="0"/>
              <a:pathLst>
                <a:path w="41606" h="158100">
                  <a:moveTo>
                    <a:pt x="41605" y="0"/>
                  </a:moveTo>
                  <a:lnTo>
                    <a:pt x="30088" y="40326"/>
                  </a:lnTo>
                  <a:lnTo>
                    <a:pt x="8770" y="100470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731728" y="3877609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33284"/>
                  </a:moveTo>
                  <a:lnTo>
                    <a:pt x="4417" y="20032"/>
                  </a:lnTo>
                  <a:lnTo>
                    <a:pt x="13983" y="11060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788770" y="4077314"/>
              <a:ext cx="73900" cy="183064"/>
            </a:xfrm>
            <a:custGeom>
              <a:avLst/>
              <a:gdLst/>
              <a:ahLst/>
              <a:cxnLst/>
              <a:rect l="0" t="0" r="0" b="0"/>
              <a:pathLst>
                <a:path w="73900" h="183064">
                  <a:moveTo>
                    <a:pt x="34489" y="0"/>
                  </a:moveTo>
                  <a:lnTo>
                    <a:pt x="26922" y="19005"/>
                  </a:lnTo>
                  <a:lnTo>
                    <a:pt x="3347" y="55933"/>
                  </a:lnTo>
                  <a:lnTo>
                    <a:pt x="0" y="73861"/>
                  </a:lnTo>
                  <a:lnTo>
                    <a:pt x="402" y="82525"/>
                  </a:lnTo>
                  <a:lnTo>
                    <a:pt x="2519" y="86451"/>
                  </a:lnTo>
                  <a:lnTo>
                    <a:pt x="5780" y="87220"/>
                  </a:lnTo>
                  <a:lnTo>
                    <a:pt x="9803" y="85883"/>
                  </a:lnTo>
                  <a:lnTo>
                    <a:pt x="16737" y="77002"/>
                  </a:lnTo>
                  <a:lnTo>
                    <a:pt x="24751" y="64734"/>
                  </a:lnTo>
                  <a:lnTo>
                    <a:pt x="55944" y="31764"/>
                  </a:lnTo>
                  <a:lnTo>
                    <a:pt x="60812" y="30421"/>
                  </a:lnTo>
                  <a:lnTo>
                    <a:pt x="64981" y="33225"/>
                  </a:lnTo>
                  <a:lnTo>
                    <a:pt x="68686" y="38792"/>
                  </a:lnTo>
                  <a:lnTo>
                    <a:pt x="73899" y="64296"/>
                  </a:lnTo>
                  <a:lnTo>
                    <a:pt x="69220" y="116926"/>
                  </a:lnTo>
                  <a:lnTo>
                    <a:pt x="67900" y="173239"/>
                  </a:lnTo>
                  <a:lnTo>
                    <a:pt x="67773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107170" y="4027388"/>
              <a:ext cx="73896" cy="191385"/>
            </a:xfrm>
            <a:custGeom>
              <a:avLst/>
              <a:gdLst/>
              <a:ahLst/>
              <a:cxnLst/>
              <a:rect l="0" t="0" r="0" b="0"/>
              <a:pathLst>
                <a:path w="73896" h="191385">
                  <a:moveTo>
                    <a:pt x="73895" y="0"/>
                  </a:moveTo>
                  <a:lnTo>
                    <a:pt x="39149" y="15999"/>
                  </a:lnTo>
                  <a:lnTo>
                    <a:pt x="19631" y="35559"/>
                  </a:lnTo>
                  <a:lnTo>
                    <a:pt x="6555" y="58921"/>
                  </a:lnTo>
                  <a:lnTo>
                    <a:pt x="0" y="118044"/>
                  </a:lnTo>
                  <a:lnTo>
                    <a:pt x="3618" y="163439"/>
                  </a:lnTo>
                  <a:lnTo>
                    <a:pt x="10609" y="179272"/>
                  </a:lnTo>
                  <a:lnTo>
                    <a:pt x="15063" y="186082"/>
                  </a:lnTo>
                  <a:lnTo>
                    <a:pt x="19880" y="189698"/>
                  </a:lnTo>
                  <a:lnTo>
                    <a:pt x="24941" y="191185"/>
                  </a:lnTo>
                  <a:lnTo>
                    <a:pt x="40611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161273" y="4060672"/>
              <a:ext cx="112903" cy="157907"/>
            </a:xfrm>
            <a:custGeom>
              <a:avLst/>
              <a:gdLst/>
              <a:ahLst/>
              <a:cxnLst/>
              <a:rect l="0" t="0" r="0" b="0"/>
              <a:pathLst>
                <a:path w="112903" h="157907">
                  <a:moveTo>
                    <a:pt x="36433" y="49926"/>
                  </a:moveTo>
                  <a:lnTo>
                    <a:pt x="23181" y="58761"/>
                  </a:lnTo>
                  <a:lnTo>
                    <a:pt x="14210" y="70494"/>
                  </a:lnTo>
                  <a:lnTo>
                    <a:pt x="917" y="100628"/>
                  </a:lnTo>
                  <a:lnTo>
                    <a:pt x="0" y="119304"/>
                  </a:lnTo>
                  <a:lnTo>
                    <a:pt x="1050" y="129463"/>
                  </a:lnTo>
                  <a:lnTo>
                    <a:pt x="9613" y="145680"/>
                  </a:lnTo>
                  <a:lnTo>
                    <a:pt x="15780" y="152593"/>
                  </a:lnTo>
                  <a:lnTo>
                    <a:pt x="24513" y="156278"/>
                  </a:lnTo>
                  <a:lnTo>
                    <a:pt x="46545" y="157906"/>
                  </a:lnTo>
                  <a:lnTo>
                    <a:pt x="66816" y="150617"/>
                  </a:lnTo>
                  <a:lnTo>
                    <a:pt x="98012" y="127755"/>
                  </a:lnTo>
                  <a:lnTo>
                    <a:pt x="107873" y="111637"/>
                  </a:lnTo>
                  <a:lnTo>
                    <a:pt x="111797" y="102162"/>
                  </a:lnTo>
                  <a:lnTo>
                    <a:pt x="112902" y="66738"/>
                  </a:lnTo>
                  <a:lnTo>
                    <a:pt x="107093" y="47845"/>
                  </a:lnTo>
                  <a:lnTo>
                    <a:pt x="102956" y="40217"/>
                  </a:lnTo>
                  <a:lnTo>
                    <a:pt x="90963" y="29277"/>
                  </a:lnTo>
                  <a:lnTo>
                    <a:pt x="83881" y="25065"/>
                  </a:lnTo>
                  <a:lnTo>
                    <a:pt x="80084" y="20408"/>
                  </a:lnTo>
                  <a:lnTo>
                    <a:pt x="78478" y="15454"/>
                  </a:lnTo>
                  <a:lnTo>
                    <a:pt x="7803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311107" y="4010745"/>
              <a:ext cx="77985" cy="188280"/>
            </a:xfrm>
            <a:custGeom>
              <a:avLst/>
              <a:gdLst/>
              <a:ahLst/>
              <a:cxnLst/>
              <a:rect l="0" t="0" r="0" b="0"/>
              <a:pathLst>
                <a:path w="77985" h="188280">
                  <a:moveTo>
                    <a:pt x="77984" y="0"/>
                  </a:moveTo>
                  <a:lnTo>
                    <a:pt x="27282" y="62284"/>
                  </a:lnTo>
                  <a:lnTo>
                    <a:pt x="7907" y="112293"/>
                  </a:lnTo>
                  <a:lnTo>
                    <a:pt x="0" y="152027"/>
                  </a:lnTo>
                  <a:lnTo>
                    <a:pt x="1103" y="176049"/>
                  </a:lnTo>
                  <a:lnTo>
                    <a:pt x="5465" y="183010"/>
                  </a:lnTo>
                  <a:lnTo>
                    <a:pt x="12071" y="186726"/>
                  </a:lnTo>
                  <a:lnTo>
                    <a:pt x="20173" y="188279"/>
                  </a:lnTo>
                  <a:lnTo>
                    <a:pt x="39038" y="182608"/>
                  </a:lnTo>
                  <a:lnTo>
                    <a:pt x="69663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405891" y="4019066"/>
              <a:ext cx="101394" cy="349485"/>
            </a:xfrm>
            <a:custGeom>
              <a:avLst/>
              <a:gdLst/>
              <a:ahLst/>
              <a:cxnLst/>
              <a:rect l="0" t="0" r="0" b="0"/>
              <a:pathLst>
                <a:path w="101394" h="349485">
                  <a:moveTo>
                    <a:pt x="58089" y="0"/>
                  </a:moveTo>
                  <a:lnTo>
                    <a:pt x="44837" y="4418"/>
                  </a:lnTo>
                  <a:lnTo>
                    <a:pt x="33400" y="13983"/>
                  </a:lnTo>
                  <a:lnTo>
                    <a:pt x="19030" y="34962"/>
                  </a:lnTo>
                  <a:lnTo>
                    <a:pt x="5892" y="75735"/>
                  </a:lnTo>
                  <a:lnTo>
                    <a:pt x="638" y="137814"/>
                  </a:lnTo>
                  <a:lnTo>
                    <a:pt x="0" y="191795"/>
                  </a:lnTo>
                  <a:lnTo>
                    <a:pt x="4306" y="222325"/>
                  </a:lnTo>
                  <a:lnTo>
                    <a:pt x="8365" y="229578"/>
                  </a:lnTo>
                  <a:lnTo>
                    <a:pt x="20272" y="240102"/>
                  </a:lnTo>
                  <a:lnTo>
                    <a:pt x="28255" y="241430"/>
                  </a:lnTo>
                  <a:lnTo>
                    <a:pt x="46987" y="237974"/>
                  </a:lnTo>
                  <a:lnTo>
                    <a:pt x="69490" y="225631"/>
                  </a:lnTo>
                  <a:lnTo>
                    <a:pt x="71237" y="221612"/>
                  </a:lnTo>
                  <a:lnTo>
                    <a:pt x="69628" y="218008"/>
                  </a:lnTo>
                  <a:lnTo>
                    <a:pt x="65782" y="214681"/>
                  </a:lnTo>
                  <a:lnTo>
                    <a:pt x="60444" y="213387"/>
                  </a:lnTo>
                  <a:lnTo>
                    <a:pt x="47117" y="214416"/>
                  </a:lnTo>
                  <a:lnTo>
                    <a:pt x="45227" y="215984"/>
                  </a:lnTo>
                  <a:lnTo>
                    <a:pt x="46741" y="217954"/>
                  </a:lnTo>
                  <a:lnTo>
                    <a:pt x="87753" y="247439"/>
                  </a:lnTo>
                  <a:lnTo>
                    <a:pt x="100573" y="272507"/>
                  </a:lnTo>
                  <a:lnTo>
                    <a:pt x="101393" y="307774"/>
                  </a:lnTo>
                  <a:lnTo>
                    <a:pt x="95236" y="344122"/>
                  </a:lnTo>
                  <a:lnTo>
                    <a:pt x="95798" y="346833"/>
                  </a:lnTo>
                  <a:lnTo>
                    <a:pt x="99694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605213" y="4110598"/>
              <a:ext cx="64997" cy="276576"/>
            </a:xfrm>
            <a:custGeom>
              <a:avLst/>
              <a:gdLst/>
              <a:ahLst/>
              <a:cxnLst/>
              <a:rect l="0" t="0" r="0" b="0"/>
              <a:pathLst>
                <a:path w="64997" h="276576">
                  <a:moveTo>
                    <a:pt x="33509" y="0"/>
                  </a:moveTo>
                  <a:lnTo>
                    <a:pt x="21148" y="20854"/>
                  </a:lnTo>
                  <a:lnTo>
                    <a:pt x="4056" y="75331"/>
                  </a:lnTo>
                  <a:lnTo>
                    <a:pt x="730" y="132430"/>
                  </a:lnTo>
                  <a:lnTo>
                    <a:pt x="4792" y="168163"/>
                  </a:lnTo>
                  <a:lnTo>
                    <a:pt x="14275" y="185994"/>
                  </a:lnTo>
                  <a:lnTo>
                    <a:pt x="62711" y="234317"/>
                  </a:lnTo>
                  <a:lnTo>
                    <a:pt x="64996" y="242196"/>
                  </a:lnTo>
                  <a:lnTo>
                    <a:pt x="62605" y="258346"/>
                  </a:lnTo>
                  <a:lnTo>
                    <a:pt x="58454" y="264686"/>
                  </a:lnTo>
                  <a:lnTo>
                    <a:pt x="46445" y="274198"/>
                  </a:lnTo>
                  <a:lnTo>
                    <a:pt x="31862" y="276575"/>
                  </a:lnTo>
                  <a:lnTo>
                    <a:pt x="24090" y="275915"/>
                  </a:lnTo>
                  <a:lnTo>
                    <a:pt x="10524" y="270250"/>
                  </a:lnTo>
                  <a:lnTo>
                    <a:pt x="4317" y="266151"/>
                  </a:lnTo>
                  <a:lnTo>
                    <a:pt x="1104" y="260644"/>
                  </a:lnTo>
                  <a:lnTo>
                    <a:pt x="0" y="247129"/>
                  </a:lnTo>
                  <a:lnTo>
                    <a:pt x="16867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721933" y="4310303"/>
              <a:ext cx="199706" cy="110717"/>
            </a:xfrm>
            <a:custGeom>
              <a:avLst/>
              <a:gdLst/>
              <a:ahLst/>
              <a:cxnLst/>
              <a:rect l="0" t="0" r="0" b="0"/>
              <a:pathLst>
                <a:path w="199706" h="110717">
                  <a:moveTo>
                    <a:pt x="0" y="0"/>
                  </a:moveTo>
                  <a:lnTo>
                    <a:pt x="7567" y="24723"/>
                  </a:lnTo>
                  <a:lnTo>
                    <a:pt x="43541" y="77909"/>
                  </a:lnTo>
                  <a:lnTo>
                    <a:pt x="45670" y="87998"/>
                  </a:lnTo>
                  <a:lnTo>
                    <a:pt x="47088" y="91024"/>
                  </a:lnTo>
                  <a:lnTo>
                    <a:pt x="48034" y="89344"/>
                  </a:lnTo>
                  <a:lnTo>
                    <a:pt x="48665" y="84526"/>
                  </a:lnTo>
                  <a:lnTo>
                    <a:pt x="56762" y="74241"/>
                  </a:lnTo>
                  <a:lnTo>
                    <a:pt x="93866" y="44014"/>
                  </a:lnTo>
                  <a:lnTo>
                    <a:pt x="101409" y="40437"/>
                  </a:lnTo>
                  <a:lnTo>
                    <a:pt x="108287" y="39902"/>
                  </a:lnTo>
                  <a:lnTo>
                    <a:pt x="120860" y="44238"/>
                  </a:lnTo>
                  <a:lnTo>
                    <a:pt x="155223" y="72590"/>
                  </a:lnTo>
                  <a:lnTo>
                    <a:pt x="155257" y="76130"/>
                  </a:lnTo>
                  <a:lnTo>
                    <a:pt x="151582" y="78491"/>
                  </a:lnTo>
                  <a:lnTo>
                    <a:pt x="111766" y="85363"/>
                  </a:lnTo>
                  <a:lnTo>
                    <a:pt x="101141" y="96187"/>
                  </a:lnTo>
                  <a:lnTo>
                    <a:pt x="101636" y="101107"/>
                  </a:lnTo>
                  <a:lnTo>
                    <a:pt x="105664" y="105312"/>
                  </a:lnTo>
                  <a:lnTo>
                    <a:pt x="112048" y="109039"/>
                  </a:lnTo>
                  <a:lnTo>
                    <a:pt x="129003" y="110716"/>
                  </a:lnTo>
                  <a:lnTo>
                    <a:pt x="138702" y="109868"/>
                  </a:lnTo>
                  <a:lnTo>
                    <a:pt x="156875" y="101530"/>
                  </a:lnTo>
                  <a:lnTo>
                    <a:pt x="180234" y="81242"/>
                  </a:lnTo>
                  <a:lnTo>
                    <a:pt x="199705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910572" y="4185487"/>
              <a:ext cx="140786" cy="216014"/>
            </a:xfrm>
            <a:custGeom>
              <a:avLst/>
              <a:gdLst/>
              <a:ahLst/>
              <a:cxnLst/>
              <a:rect l="0" t="0" r="0" b="0"/>
              <a:pathLst>
                <a:path w="140786" h="216014">
                  <a:moveTo>
                    <a:pt x="60993" y="0"/>
                  </a:moveTo>
                  <a:lnTo>
                    <a:pt x="41668" y="62093"/>
                  </a:lnTo>
                  <a:lnTo>
                    <a:pt x="22903" y="116659"/>
                  </a:lnTo>
                  <a:lnTo>
                    <a:pt x="8390" y="172207"/>
                  </a:lnTo>
                  <a:lnTo>
                    <a:pt x="0" y="198954"/>
                  </a:lnTo>
                  <a:lnTo>
                    <a:pt x="915" y="203827"/>
                  </a:lnTo>
                  <a:lnTo>
                    <a:pt x="4298" y="206152"/>
                  </a:lnTo>
                  <a:lnTo>
                    <a:pt x="9328" y="206777"/>
                  </a:lnTo>
                  <a:lnTo>
                    <a:pt x="19848" y="202540"/>
                  </a:lnTo>
                  <a:lnTo>
                    <a:pt x="41667" y="184753"/>
                  </a:lnTo>
                  <a:lnTo>
                    <a:pt x="44411" y="184190"/>
                  </a:lnTo>
                  <a:lnTo>
                    <a:pt x="45315" y="186588"/>
                  </a:lnTo>
                  <a:lnTo>
                    <a:pt x="40123" y="210366"/>
                  </a:lnTo>
                  <a:lnTo>
                    <a:pt x="41533" y="214209"/>
                  </a:lnTo>
                  <a:lnTo>
                    <a:pt x="45245" y="215846"/>
                  </a:lnTo>
                  <a:lnTo>
                    <a:pt x="50495" y="216013"/>
                  </a:lnTo>
                  <a:lnTo>
                    <a:pt x="63723" y="208803"/>
                  </a:lnTo>
                  <a:lnTo>
                    <a:pt x="126901" y="150313"/>
                  </a:lnTo>
                  <a:lnTo>
                    <a:pt x="132669" y="144588"/>
                  </a:lnTo>
                  <a:lnTo>
                    <a:pt x="136514" y="144469"/>
                  </a:lnTo>
                  <a:lnTo>
                    <a:pt x="139077" y="148088"/>
                  </a:lnTo>
                  <a:lnTo>
                    <a:pt x="140785" y="154199"/>
                  </a:lnTo>
                  <a:lnTo>
                    <a:pt x="135882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39932" y="4410719"/>
              <a:ext cx="170851" cy="59043"/>
            </a:xfrm>
            <a:custGeom>
              <a:avLst/>
              <a:gdLst/>
              <a:ahLst/>
              <a:cxnLst/>
              <a:rect l="0" t="0" r="0" b="0"/>
              <a:pathLst>
                <a:path w="170851" h="59043">
                  <a:moveTo>
                    <a:pt x="23163" y="32721"/>
                  </a:moveTo>
                  <a:lnTo>
                    <a:pt x="0" y="55884"/>
                  </a:lnTo>
                  <a:lnTo>
                    <a:pt x="325" y="58333"/>
                  </a:lnTo>
                  <a:lnTo>
                    <a:pt x="4239" y="59042"/>
                  </a:lnTo>
                  <a:lnTo>
                    <a:pt x="10547" y="58589"/>
                  </a:lnTo>
                  <a:lnTo>
                    <a:pt x="37095" y="44700"/>
                  </a:lnTo>
                  <a:lnTo>
                    <a:pt x="59549" y="27435"/>
                  </a:lnTo>
                  <a:lnTo>
                    <a:pt x="73494" y="6192"/>
                  </a:lnTo>
                  <a:lnTo>
                    <a:pt x="78907" y="2091"/>
                  </a:lnTo>
                  <a:lnTo>
                    <a:pt x="85289" y="282"/>
                  </a:lnTo>
                  <a:lnTo>
                    <a:pt x="92317" y="0"/>
                  </a:lnTo>
                  <a:lnTo>
                    <a:pt x="105058" y="4618"/>
                  </a:lnTo>
                  <a:lnTo>
                    <a:pt x="164073" y="49498"/>
                  </a:lnTo>
                  <a:lnTo>
                    <a:pt x="169803" y="55000"/>
                  </a:lnTo>
                  <a:lnTo>
                    <a:pt x="170850" y="57744"/>
                  </a:lnTo>
                  <a:lnTo>
                    <a:pt x="168773" y="58649"/>
                  </a:lnTo>
                  <a:lnTo>
                    <a:pt x="156300" y="576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857839" y="4325121"/>
              <a:ext cx="215078" cy="298217"/>
            </a:xfrm>
            <a:custGeom>
              <a:avLst/>
              <a:gdLst/>
              <a:ahLst/>
              <a:cxnLst/>
              <a:rect l="0" t="0" r="0" b="0"/>
              <a:pathLst>
                <a:path w="215078" h="298217">
                  <a:moveTo>
                    <a:pt x="31989" y="126640"/>
                  </a:moveTo>
                  <a:lnTo>
                    <a:pt x="24422" y="151363"/>
                  </a:lnTo>
                  <a:lnTo>
                    <a:pt x="8544" y="183367"/>
                  </a:lnTo>
                  <a:lnTo>
                    <a:pt x="0" y="245879"/>
                  </a:lnTo>
                  <a:lnTo>
                    <a:pt x="938" y="279286"/>
                  </a:lnTo>
                  <a:lnTo>
                    <a:pt x="7710" y="294952"/>
                  </a:lnTo>
                  <a:lnTo>
                    <a:pt x="12104" y="298020"/>
                  </a:lnTo>
                  <a:lnTo>
                    <a:pt x="16884" y="298216"/>
                  </a:lnTo>
                  <a:lnTo>
                    <a:pt x="21919" y="296497"/>
                  </a:lnTo>
                  <a:lnTo>
                    <a:pt x="29979" y="279795"/>
                  </a:lnTo>
                  <a:lnTo>
                    <a:pt x="48454" y="216733"/>
                  </a:lnTo>
                  <a:lnTo>
                    <a:pt x="58672" y="153942"/>
                  </a:lnTo>
                  <a:lnTo>
                    <a:pt x="64404" y="102738"/>
                  </a:lnTo>
                  <a:lnTo>
                    <a:pt x="69576" y="46126"/>
                  </a:lnTo>
                  <a:lnTo>
                    <a:pt x="76821" y="19265"/>
                  </a:lnTo>
                  <a:lnTo>
                    <a:pt x="81292" y="12527"/>
                  </a:lnTo>
                  <a:lnTo>
                    <a:pt x="93658" y="2575"/>
                  </a:lnTo>
                  <a:lnTo>
                    <a:pt x="110864" y="0"/>
                  </a:lnTo>
                  <a:lnTo>
                    <a:pt x="129915" y="2863"/>
                  </a:lnTo>
                  <a:lnTo>
                    <a:pt x="155310" y="14870"/>
                  </a:lnTo>
                  <a:lnTo>
                    <a:pt x="203000" y="53018"/>
                  </a:lnTo>
                  <a:lnTo>
                    <a:pt x="213701" y="68956"/>
                  </a:lnTo>
                  <a:lnTo>
                    <a:pt x="215077" y="77089"/>
                  </a:lnTo>
                  <a:lnTo>
                    <a:pt x="211674" y="93522"/>
                  </a:lnTo>
                  <a:lnTo>
                    <a:pt x="207252" y="99939"/>
                  </a:lnTo>
                  <a:lnTo>
                    <a:pt x="194943" y="109534"/>
                  </a:lnTo>
                  <a:lnTo>
                    <a:pt x="135165" y="132922"/>
                  </a:lnTo>
                  <a:lnTo>
                    <a:pt x="120683" y="142068"/>
                  </a:lnTo>
                  <a:lnTo>
                    <a:pt x="110548" y="154762"/>
                  </a:lnTo>
                  <a:lnTo>
                    <a:pt x="106551" y="162030"/>
                  </a:lnTo>
                  <a:lnTo>
                    <a:pt x="104576" y="179968"/>
                  </a:lnTo>
                  <a:lnTo>
                    <a:pt x="107704" y="198418"/>
                  </a:lnTo>
                  <a:lnTo>
                    <a:pt x="129456" y="255151"/>
                  </a:lnTo>
                  <a:lnTo>
                    <a:pt x="138794" y="274363"/>
                  </a:lnTo>
                  <a:lnTo>
                    <a:pt x="139250" y="281520"/>
                  </a:lnTo>
                  <a:lnTo>
                    <a:pt x="136781" y="287216"/>
                  </a:lnTo>
                  <a:lnTo>
                    <a:pt x="132361" y="291938"/>
                  </a:lnTo>
                  <a:lnTo>
                    <a:pt x="126640" y="294161"/>
                  </a:lnTo>
                  <a:lnTo>
                    <a:pt x="112887" y="294166"/>
                  </a:lnTo>
                  <a:lnTo>
                    <a:pt x="99995" y="286156"/>
                  </a:lnTo>
                  <a:lnTo>
                    <a:pt x="76652" y="258413"/>
                  </a:lnTo>
                  <a:lnTo>
                    <a:pt x="73784" y="250546"/>
                  </a:lnTo>
                  <a:lnTo>
                    <a:pt x="73595" y="2181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058991" y="4551613"/>
              <a:ext cx="38864" cy="124817"/>
            </a:xfrm>
            <a:custGeom>
              <a:avLst/>
              <a:gdLst/>
              <a:ahLst/>
              <a:cxnLst/>
              <a:rect l="0" t="0" r="0" b="0"/>
              <a:pathLst>
                <a:path w="38864" h="124817">
                  <a:moveTo>
                    <a:pt x="38863" y="0"/>
                  </a:moveTo>
                  <a:lnTo>
                    <a:pt x="38863" y="17670"/>
                  </a:lnTo>
                  <a:lnTo>
                    <a:pt x="35165" y="23799"/>
                  </a:lnTo>
                  <a:lnTo>
                    <a:pt x="0" y="49509"/>
                  </a:lnTo>
                  <a:lnTo>
                    <a:pt x="24774" y="38594"/>
                  </a:lnTo>
                  <a:lnTo>
                    <a:pt x="28546" y="40523"/>
                  </a:lnTo>
                  <a:lnTo>
                    <a:pt x="30136" y="45506"/>
                  </a:lnTo>
                  <a:lnTo>
                    <a:pt x="30271" y="52527"/>
                  </a:lnTo>
                  <a:lnTo>
                    <a:pt x="19799" y="91874"/>
                  </a:lnTo>
                  <a:lnTo>
                    <a:pt x="20607" y="100081"/>
                  </a:lnTo>
                  <a:lnTo>
                    <a:pt x="22994" y="106477"/>
                  </a:lnTo>
                  <a:lnTo>
                    <a:pt x="38863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124608" y="4580480"/>
              <a:ext cx="88802" cy="151784"/>
            </a:xfrm>
            <a:custGeom>
              <a:avLst/>
              <a:gdLst/>
              <a:ahLst/>
              <a:cxnLst/>
              <a:rect l="0" t="0" r="0" b="0"/>
              <a:pathLst>
                <a:path w="88802" h="151784">
                  <a:moveTo>
                    <a:pt x="73098" y="4418"/>
                  </a:moveTo>
                  <a:lnTo>
                    <a:pt x="55429" y="0"/>
                  </a:lnTo>
                  <a:lnTo>
                    <a:pt x="39358" y="2762"/>
                  </a:lnTo>
                  <a:lnTo>
                    <a:pt x="31189" y="6088"/>
                  </a:lnTo>
                  <a:lnTo>
                    <a:pt x="19647" y="17179"/>
                  </a:lnTo>
                  <a:lnTo>
                    <a:pt x="15275" y="24020"/>
                  </a:lnTo>
                  <a:lnTo>
                    <a:pt x="14209" y="30430"/>
                  </a:lnTo>
                  <a:lnTo>
                    <a:pt x="15348" y="36552"/>
                  </a:lnTo>
                  <a:lnTo>
                    <a:pt x="17956" y="42483"/>
                  </a:lnTo>
                  <a:lnTo>
                    <a:pt x="34879" y="59664"/>
                  </a:lnTo>
                  <a:lnTo>
                    <a:pt x="81717" y="93156"/>
                  </a:lnTo>
                  <a:lnTo>
                    <a:pt x="86241" y="99634"/>
                  </a:lnTo>
                  <a:lnTo>
                    <a:pt x="88332" y="106727"/>
                  </a:lnTo>
                  <a:lnTo>
                    <a:pt x="88801" y="114229"/>
                  </a:lnTo>
                  <a:lnTo>
                    <a:pt x="84392" y="127495"/>
                  </a:lnTo>
                  <a:lnTo>
                    <a:pt x="80627" y="133622"/>
                  </a:lnTo>
                  <a:lnTo>
                    <a:pt x="69048" y="142895"/>
                  </a:lnTo>
                  <a:lnTo>
                    <a:pt x="53732" y="149174"/>
                  </a:lnTo>
                  <a:lnTo>
                    <a:pt x="25242" y="151783"/>
                  </a:lnTo>
                  <a:lnTo>
                    <a:pt x="7450" y="149118"/>
                  </a:lnTo>
                  <a:lnTo>
                    <a:pt x="2521" y="144339"/>
                  </a:lnTo>
                  <a:lnTo>
                    <a:pt x="159" y="137455"/>
                  </a:lnTo>
                  <a:lnTo>
                    <a:pt x="0" y="121793"/>
                  </a:lnTo>
                  <a:lnTo>
                    <a:pt x="6530" y="959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214349" y="4634824"/>
              <a:ext cx="66570" cy="71608"/>
            </a:xfrm>
            <a:custGeom>
              <a:avLst/>
              <a:gdLst/>
              <a:ahLst/>
              <a:cxnLst/>
              <a:rect l="0" t="0" r="0" b="0"/>
              <a:pathLst>
                <a:path w="66570" h="71608">
                  <a:moveTo>
                    <a:pt x="66569" y="0"/>
                  </a:moveTo>
                  <a:lnTo>
                    <a:pt x="62152" y="13252"/>
                  </a:lnTo>
                  <a:lnTo>
                    <a:pt x="52586" y="24689"/>
                  </a:lnTo>
                  <a:lnTo>
                    <a:pt x="7500" y="71352"/>
                  </a:lnTo>
                  <a:lnTo>
                    <a:pt x="5000" y="71607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280918" y="4595685"/>
              <a:ext cx="49926" cy="14177"/>
            </a:xfrm>
            <a:custGeom>
              <a:avLst/>
              <a:gdLst/>
              <a:ahLst/>
              <a:cxnLst/>
              <a:rect l="0" t="0" r="0" b="0"/>
              <a:pathLst>
                <a:path w="49926" h="14177">
                  <a:moveTo>
                    <a:pt x="0" y="14176"/>
                  </a:moveTo>
                  <a:lnTo>
                    <a:pt x="8834" y="5341"/>
                  </a:lnTo>
                  <a:lnTo>
                    <a:pt x="23033" y="1003"/>
                  </a:lnTo>
                  <a:lnTo>
                    <a:pt x="37973" y="0"/>
                  </a:lnTo>
                  <a:lnTo>
                    <a:pt x="41958" y="1027"/>
                  </a:lnTo>
                  <a:lnTo>
                    <a:pt x="49925" y="58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293758" y="4643145"/>
              <a:ext cx="78691" cy="158101"/>
            </a:xfrm>
            <a:custGeom>
              <a:avLst/>
              <a:gdLst/>
              <a:ahLst/>
              <a:cxnLst/>
              <a:rect l="0" t="0" r="0" b="0"/>
              <a:pathLst>
                <a:path w="78691" h="158101">
                  <a:moveTo>
                    <a:pt x="78690" y="0"/>
                  </a:moveTo>
                  <a:lnTo>
                    <a:pt x="32406" y="54263"/>
                  </a:lnTo>
                  <a:lnTo>
                    <a:pt x="10736" y="71757"/>
                  </a:lnTo>
                  <a:lnTo>
                    <a:pt x="2260" y="87982"/>
                  </a:lnTo>
                  <a:lnTo>
                    <a:pt x="0" y="97486"/>
                  </a:lnTo>
                  <a:lnTo>
                    <a:pt x="1267" y="106596"/>
                  </a:lnTo>
                  <a:lnTo>
                    <a:pt x="10071" y="124115"/>
                  </a:lnTo>
                  <a:lnTo>
                    <a:pt x="30622" y="145154"/>
                  </a:lnTo>
                  <a:lnTo>
                    <a:pt x="48698" y="152346"/>
                  </a:lnTo>
                  <a:lnTo>
                    <a:pt x="7869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555236" y="4576576"/>
              <a:ext cx="124906" cy="298081"/>
            </a:xfrm>
            <a:custGeom>
              <a:avLst/>
              <a:gdLst/>
              <a:ahLst/>
              <a:cxnLst/>
              <a:rect l="0" t="0" r="0" b="0"/>
              <a:pathLst>
                <a:path w="124906" h="298081">
                  <a:moveTo>
                    <a:pt x="50202" y="0"/>
                  </a:moveTo>
                  <a:lnTo>
                    <a:pt x="96530" y="4418"/>
                  </a:lnTo>
                  <a:lnTo>
                    <a:pt x="112705" y="11518"/>
                  </a:lnTo>
                  <a:lnTo>
                    <a:pt x="119608" y="16000"/>
                  </a:lnTo>
                  <a:lnTo>
                    <a:pt x="123284" y="21762"/>
                  </a:lnTo>
                  <a:lnTo>
                    <a:pt x="124905" y="35560"/>
                  </a:lnTo>
                  <a:lnTo>
                    <a:pt x="113550" y="86707"/>
                  </a:lnTo>
                  <a:lnTo>
                    <a:pt x="98362" y="139375"/>
                  </a:lnTo>
                  <a:lnTo>
                    <a:pt x="80801" y="198792"/>
                  </a:lnTo>
                  <a:lnTo>
                    <a:pt x="68496" y="261133"/>
                  </a:lnTo>
                  <a:lnTo>
                    <a:pt x="62917" y="289714"/>
                  </a:lnTo>
                  <a:lnTo>
                    <a:pt x="56830" y="294844"/>
                  </a:lnTo>
                  <a:lnTo>
                    <a:pt x="37739" y="298080"/>
                  </a:lnTo>
                  <a:lnTo>
                    <a:pt x="21240" y="293970"/>
                  </a:lnTo>
                  <a:lnTo>
                    <a:pt x="14252" y="290285"/>
                  </a:lnTo>
                  <a:lnTo>
                    <a:pt x="4022" y="278795"/>
                  </a:lnTo>
                  <a:lnTo>
                    <a:pt x="0" y="271847"/>
                  </a:lnTo>
                  <a:lnTo>
                    <a:pt x="461" y="251801"/>
                  </a:lnTo>
                  <a:lnTo>
                    <a:pt x="16918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697170" y="4776282"/>
              <a:ext cx="58048" cy="135480"/>
            </a:xfrm>
            <a:custGeom>
              <a:avLst/>
              <a:gdLst/>
              <a:ahLst/>
              <a:cxnLst/>
              <a:rect l="0" t="0" r="0" b="0"/>
              <a:pathLst>
                <a:path w="58048" h="135480">
                  <a:moveTo>
                    <a:pt x="8121" y="0"/>
                  </a:moveTo>
                  <a:lnTo>
                    <a:pt x="12915" y="26572"/>
                  </a:lnTo>
                  <a:lnTo>
                    <a:pt x="8103" y="55847"/>
                  </a:lnTo>
                  <a:lnTo>
                    <a:pt x="100" y="73823"/>
                  </a:lnTo>
                  <a:lnTo>
                    <a:pt x="0" y="78801"/>
                  </a:lnTo>
                  <a:lnTo>
                    <a:pt x="2707" y="81196"/>
                  </a:lnTo>
                  <a:lnTo>
                    <a:pt x="7285" y="81867"/>
                  </a:lnTo>
                  <a:lnTo>
                    <a:pt x="17303" y="87544"/>
                  </a:lnTo>
                  <a:lnTo>
                    <a:pt x="22563" y="91647"/>
                  </a:lnTo>
                  <a:lnTo>
                    <a:pt x="34384" y="110673"/>
                  </a:lnTo>
                  <a:lnTo>
                    <a:pt x="35818" y="125926"/>
                  </a:lnTo>
                  <a:lnTo>
                    <a:pt x="34907" y="133877"/>
                  </a:lnTo>
                  <a:lnTo>
                    <a:pt x="36149" y="135479"/>
                  </a:lnTo>
                  <a:lnTo>
                    <a:pt x="42458" y="127398"/>
                  </a:lnTo>
                  <a:lnTo>
                    <a:pt x="58047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848016" y="4659787"/>
              <a:ext cx="109576" cy="303944"/>
            </a:xfrm>
            <a:custGeom>
              <a:avLst/>
              <a:gdLst/>
              <a:ahLst/>
              <a:cxnLst/>
              <a:rect l="0" t="0" r="0" b="0"/>
              <a:pathLst>
                <a:path w="109576" h="303944">
                  <a:moveTo>
                    <a:pt x="23696" y="0"/>
                  </a:moveTo>
                  <a:lnTo>
                    <a:pt x="17978" y="22703"/>
                  </a:lnTo>
                  <a:lnTo>
                    <a:pt x="11300" y="84590"/>
                  </a:lnTo>
                  <a:lnTo>
                    <a:pt x="6967" y="142450"/>
                  </a:lnTo>
                  <a:lnTo>
                    <a:pt x="633" y="196888"/>
                  </a:lnTo>
                  <a:lnTo>
                    <a:pt x="0" y="208922"/>
                  </a:lnTo>
                  <a:lnTo>
                    <a:pt x="3275" y="216020"/>
                  </a:lnTo>
                  <a:lnTo>
                    <a:pt x="9157" y="219827"/>
                  </a:lnTo>
                  <a:lnTo>
                    <a:pt x="16778" y="221441"/>
                  </a:lnTo>
                  <a:lnTo>
                    <a:pt x="23707" y="219743"/>
                  </a:lnTo>
                  <a:lnTo>
                    <a:pt x="36336" y="210460"/>
                  </a:lnTo>
                  <a:lnTo>
                    <a:pt x="43182" y="194623"/>
                  </a:lnTo>
                  <a:lnTo>
                    <a:pt x="45008" y="185223"/>
                  </a:lnTo>
                  <a:lnTo>
                    <a:pt x="48998" y="179880"/>
                  </a:lnTo>
                  <a:lnTo>
                    <a:pt x="54432" y="177243"/>
                  </a:lnTo>
                  <a:lnTo>
                    <a:pt x="60829" y="176409"/>
                  </a:lnTo>
                  <a:lnTo>
                    <a:pt x="66943" y="179552"/>
                  </a:lnTo>
                  <a:lnTo>
                    <a:pt x="78666" y="192906"/>
                  </a:lnTo>
                  <a:lnTo>
                    <a:pt x="94616" y="225893"/>
                  </a:lnTo>
                  <a:lnTo>
                    <a:pt x="109522" y="277895"/>
                  </a:lnTo>
                  <a:lnTo>
                    <a:pt x="109575" y="286965"/>
                  </a:lnTo>
                  <a:lnTo>
                    <a:pt x="104702" y="301974"/>
                  </a:lnTo>
                  <a:lnTo>
                    <a:pt x="101739" y="303943"/>
                  </a:lnTo>
                  <a:lnTo>
                    <a:pt x="98838" y="302481"/>
                  </a:lnTo>
                  <a:lnTo>
                    <a:pt x="93150" y="293461"/>
                  </a:lnTo>
                  <a:lnTo>
                    <a:pt x="84431" y="267535"/>
                  </a:lnTo>
                  <a:lnTo>
                    <a:pt x="81943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796823" y="4701392"/>
              <a:ext cx="99853" cy="16643"/>
            </a:xfrm>
            <a:custGeom>
              <a:avLst/>
              <a:gdLst/>
              <a:ahLst/>
              <a:cxnLst/>
              <a:rect l="0" t="0" r="0" b="0"/>
              <a:pathLst>
                <a:path w="99853" h="16643">
                  <a:moveTo>
                    <a:pt x="0" y="0"/>
                  </a:moveTo>
                  <a:lnTo>
                    <a:pt x="29619" y="6586"/>
                  </a:lnTo>
                  <a:lnTo>
                    <a:pt x="80423" y="14755"/>
                  </a:lnTo>
                  <a:lnTo>
                    <a:pt x="9985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960326" y="4801245"/>
              <a:ext cx="119413" cy="158101"/>
            </a:xfrm>
            <a:custGeom>
              <a:avLst/>
              <a:gdLst/>
              <a:ahLst/>
              <a:cxnLst/>
              <a:rect l="0" t="0" r="0" b="0"/>
              <a:pathLst>
                <a:path w="119413" h="158101">
                  <a:moveTo>
                    <a:pt x="19559" y="0"/>
                  </a:moveTo>
                  <a:lnTo>
                    <a:pt x="0" y="58680"/>
                  </a:lnTo>
                  <a:lnTo>
                    <a:pt x="48" y="62234"/>
                  </a:lnTo>
                  <a:lnTo>
                    <a:pt x="1928" y="62754"/>
                  </a:lnTo>
                  <a:lnTo>
                    <a:pt x="9874" y="57477"/>
                  </a:lnTo>
                  <a:lnTo>
                    <a:pt x="37576" y="36419"/>
                  </a:lnTo>
                  <a:lnTo>
                    <a:pt x="45438" y="32600"/>
                  </a:lnTo>
                  <a:lnTo>
                    <a:pt x="51605" y="33753"/>
                  </a:lnTo>
                  <a:lnTo>
                    <a:pt x="56640" y="38219"/>
                  </a:lnTo>
                  <a:lnTo>
                    <a:pt x="71366" y="67543"/>
                  </a:lnTo>
                  <a:lnTo>
                    <a:pt x="80316" y="96237"/>
                  </a:lnTo>
                  <a:lnTo>
                    <a:pt x="85027" y="102065"/>
                  </a:lnTo>
                  <a:lnTo>
                    <a:pt x="90941" y="105026"/>
                  </a:lnTo>
                  <a:lnTo>
                    <a:pt x="97657" y="106075"/>
                  </a:lnTo>
                  <a:lnTo>
                    <a:pt x="103059" y="104001"/>
                  </a:lnTo>
                  <a:lnTo>
                    <a:pt x="111528" y="94300"/>
                  </a:lnTo>
                  <a:lnTo>
                    <a:pt x="112306" y="88754"/>
                  </a:lnTo>
                  <a:lnTo>
                    <a:pt x="108241" y="77661"/>
                  </a:lnTo>
                  <a:lnTo>
                    <a:pt x="104569" y="75813"/>
                  </a:lnTo>
                  <a:lnTo>
                    <a:pt x="100270" y="76430"/>
                  </a:lnTo>
                  <a:lnTo>
                    <a:pt x="95557" y="78690"/>
                  </a:lnTo>
                  <a:lnTo>
                    <a:pt x="87853" y="88598"/>
                  </a:lnTo>
                  <a:lnTo>
                    <a:pt x="84504" y="95123"/>
                  </a:lnTo>
                  <a:lnTo>
                    <a:pt x="79791" y="126394"/>
                  </a:lnTo>
                  <a:lnTo>
                    <a:pt x="83620" y="144316"/>
                  </a:lnTo>
                  <a:lnTo>
                    <a:pt x="87229" y="151684"/>
                  </a:lnTo>
                  <a:lnTo>
                    <a:pt x="92410" y="155672"/>
                  </a:lnTo>
                  <a:lnTo>
                    <a:pt x="98637" y="157406"/>
                  </a:lnTo>
                  <a:lnTo>
                    <a:pt x="119412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121343" y="4718034"/>
              <a:ext cx="49927" cy="257954"/>
            </a:xfrm>
            <a:custGeom>
              <a:avLst/>
              <a:gdLst/>
              <a:ahLst/>
              <a:cxnLst/>
              <a:rect l="0" t="0" r="0" b="0"/>
              <a:pathLst>
                <a:path w="49927" h="257954">
                  <a:moveTo>
                    <a:pt x="49926" y="0"/>
                  </a:moveTo>
                  <a:lnTo>
                    <a:pt x="28184" y="55848"/>
                  </a:lnTo>
                  <a:lnTo>
                    <a:pt x="13927" y="112789"/>
                  </a:lnTo>
                  <a:lnTo>
                    <a:pt x="3710" y="174729"/>
                  </a:lnTo>
                  <a:lnTo>
                    <a:pt x="733" y="227508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096380" y="4809566"/>
              <a:ext cx="83212" cy="33285"/>
            </a:xfrm>
            <a:custGeom>
              <a:avLst/>
              <a:gdLst/>
              <a:ahLst/>
              <a:cxnLst/>
              <a:rect l="0" t="0" r="0" b="0"/>
              <a:pathLst>
                <a:path w="83212" h="33285">
                  <a:moveTo>
                    <a:pt x="0" y="0"/>
                  </a:moveTo>
                  <a:lnTo>
                    <a:pt x="8835" y="8834"/>
                  </a:lnTo>
                  <a:lnTo>
                    <a:pt x="41673" y="21743"/>
                  </a:lnTo>
                  <a:lnTo>
                    <a:pt x="8321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354333" y="4776282"/>
              <a:ext cx="49927" cy="241311"/>
            </a:xfrm>
            <a:custGeom>
              <a:avLst/>
              <a:gdLst/>
              <a:ahLst/>
              <a:cxnLst/>
              <a:rect l="0" t="0" r="0" b="0"/>
              <a:pathLst>
                <a:path w="49927" h="241311">
                  <a:moveTo>
                    <a:pt x="49926" y="0"/>
                  </a:moveTo>
                  <a:lnTo>
                    <a:pt x="33067" y="62092"/>
                  </a:lnTo>
                  <a:lnTo>
                    <a:pt x="22146" y="114480"/>
                  </a:lnTo>
                  <a:lnTo>
                    <a:pt x="11086" y="175063"/>
                  </a:lnTo>
                  <a:lnTo>
                    <a:pt x="2463" y="222642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404259" y="4759640"/>
              <a:ext cx="108174" cy="16643"/>
            </a:xfrm>
            <a:custGeom>
              <a:avLst/>
              <a:gdLst/>
              <a:ahLst/>
              <a:cxnLst/>
              <a:rect l="0" t="0" r="0" b="0"/>
              <a:pathLst>
                <a:path w="108174" h="16643">
                  <a:moveTo>
                    <a:pt x="0" y="0"/>
                  </a:moveTo>
                  <a:lnTo>
                    <a:pt x="56772" y="924"/>
                  </a:lnTo>
                  <a:lnTo>
                    <a:pt x="92713" y="9051"/>
                  </a:lnTo>
                  <a:lnTo>
                    <a:pt x="108173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379296" y="4842850"/>
              <a:ext cx="66569" cy="16643"/>
            </a:xfrm>
            <a:custGeom>
              <a:avLst/>
              <a:gdLst/>
              <a:ahLst/>
              <a:cxnLst/>
              <a:rect l="0" t="0" r="0" b="0"/>
              <a:pathLst>
                <a:path w="66569" h="16643">
                  <a:moveTo>
                    <a:pt x="0" y="0"/>
                  </a:moveTo>
                  <a:lnTo>
                    <a:pt x="8835" y="8835"/>
                  </a:lnTo>
                  <a:lnTo>
                    <a:pt x="25500" y="13172"/>
                  </a:lnTo>
                  <a:lnTo>
                    <a:pt x="66568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434965" y="4879249"/>
              <a:ext cx="152358" cy="146665"/>
            </a:xfrm>
            <a:custGeom>
              <a:avLst/>
              <a:gdLst/>
              <a:ahLst/>
              <a:cxnLst/>
              <a:rect l="0" t="0" r="0" b="0"/>
              <a:pathLst>
                <a:path w="152358" h="146665">
                  <a:moveTo>
                    <a:pt x="27541" y="30170"/>
                  </a:moveTo>
                  <a:lnTo>
                    <a:pt x="14289" y="39004"/>
                  </a:lnTo>
                  <a:lnTo>
                    <a:pt x="5317" y="50738"/>
                  </a:lnTo>
                  <a:lnTo>
                    <a:pt x="1630" y="57750"/>
                  </a:lnTo>
                  <a:lnTo>
                    <a:pt x="0" y="72938"/>
                  </a:lnTo>
                  <a:lnTo>
                    <a:pt x="860" y="80871"/>
                  </a:lnTo>
                  <a:lnTo>
                    <a:pt x="4206" y="87085"/>
                  </a:lnTo>
                  <a:lnTo>
                    <a:pt x="15321" y="96454"/>
                  </a:lnTo>
                  <a:lnTo>
                    <a:pt x="22168" y="97473"/>
                  </a:lnTo>
                  <a:lnTo>
                    <a:pt x="37172" y="93675"/>
                  </a:lnTo>
                  <a:lnTo>
                    <a:pt x="48155" y="83357"/>
                  </a:lnTo>
                  <a:lnTo>
                    <a:pt x="52379" y="76723"/>
                  </a:lnTo>
                  <a:lnTo>
                    <a:pt x="58323" y="49716"/>
                  </a:lnTo>
                  <a:lnTo>
                    <a:pt x="55666" y="22709"/>
                  </a:lnTo>
                  <a:lnTo>
                    <a:pt x="48979" y="8054"/>
                  </a:lnTo>
                  <a:lnTo>
                    <a:pt x="44607" y="1558"/>
                  </a:lnTo>
                  <a:lnTo>
                    <a:pt x="42616" y="0"/>
                  </a:lnTo>
                  <a:lnTo>
                    <a:pt x="42214" y="1736"/>
                  </a:lnTo>
                  <a:lnTo>
                    <a:pt x="42870" y="5666"/>
                  </a:lnTo>
                  <a:lnTo>
                    <a:pt x="63853" y="37623"/>
                  </a:lnTo>
                  <a:lnTo>
                    <a:pt x="114319" y="96687"/>
                  </a:lnTo>
                  <a:lnTo>
                    <a:pt x="133240" y="140357"/>
                  </a:lnTo>
                  <a:lnTo>
                    <a:pt x="137763" y="143384"/>
                  </a:lnTo>
                  <a:lnTo>
                    <a:pt x="152357" y="1466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597619" y="4850004"/>
              <a:ext cx="99460" cy="179032"/>
            </a:xfrm>
            <a:custGeom>
              <a:avLst/>
              <a:gdLst/>
              <a:ahLst/>
              <a:cxnLst/>
              <a:rect l="0" t="0" r="0" b="0"/>
              <a:pathLst>
                <a:path w="99460" h="179032">
                  <a:moveTo>
                    <a:pt x="64593" y="134304"/>
                  </a:moveTo>
                  <a:lnTo>
                    <a:pt x="51341" y="129887"/>
                  </a:lnTo>
                  <a:lnTo>
                    <a:pt x="37438" y="130183"/>
                  </a:lnTo>
                  <a:lnTo>
                    <a:pt x="29847" y="131557"/>
                  </a:lnTo>
                  <a:lnTo>
                    <a:pt x="23863" y="135246"/>
                  </a:lnTo>
                  <a:lnTo>
                    <a:pt x="10097" y="154615"/>
                  </a:lnTo>
                  <a:lnTo>
                    <a:pt x="0" y="173225"/>
                  </a:lnTo>
                  <a:lnTo>
                    <a:pt x="265" y="177818"/>
                  </a:lnTo>
                  <a:lnTo>
                    <a:pt x="4141" y="179031"/>
                  </a:lnTo>
                  <a:lnTo>
                    <a:pt x="10424" y="177990"/>
                  </a:lnTo>
                  <a:lnTo>
                    <a:pt x="22335" y="171903"/>
                  </a:lnTo>
                  <a:lnTo>
                    <a:pt x="28099" y="167691"/>
                  </a:lnTo>
                  <a:lnTo>
                    <a:pt x="36970" y="155614"/>
                  </a:lnTo>
                  <a:lnTo>
                    <a:pt x="66054" y="96389"/>
                  </a:lnTo>
                  <a:lnTo>
                    <a:pt x="88310" y="34262"/>
                  </a:lnTo>
                  <a:lnTo>
                    <a:pt x="99459" y="3576"/>
                  </a:lnTo>
                  <a:lnTo>
                    <a:pt x="98932" y="0"/>
                  </a:lnTo>
                  <a:lnTo>
                    <a:pt x="95807" y="389"/>
                  </a:lnTo>
                  <a:lnTo>
                    <a:pt x="90949" y="3422"/>
                  </a:lnTo>
                  <a:lnTo>
                    <a:pt x="75279" y="25360"/>
                  </a:lnTo>
                  <a:lnTo>
                    <a:pt x="67759" y="64117"/>
                  </a:lnTo>
                  <a:lnTo>
                    <a:pt x="66143" y="116570"/>
                  </a:lnTo>
                  <a:lnTo>
                    <a:pt x="72913" y="1426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707174" y="4857206"/>
              <a:ext cx="171386" cy="161687"/>
            </a:xfrm>
            <a:custGeom>
              <a:avLst/>
              <a:gdLst/>
              <a:ahLst/>
              <a:cxnLst/>
              <a:rect l="0" t="0" r="0" b="0"/>
              <a:pathLst>
                <a:path w="171386" h="161687">
                  <a:moveTo>
                    <a:pt x="38248" y="135423"/>
                  </a:moveTo>
                  <a:lnTo>
                    <a:pt x="3502" y="123841"/>
                  </a:lnTo>
                  <a:lnTo>
                    <a:pt x="291" y="124928"/>
                  </a:lnTo>
                  <a:lnTo>
                    <a:pt x="0" y="128427"/>
                  </a:lnTo>
                  <a:lnTo>
                    <a:pt x="1654" y="133532"/>
                  </a:lnTo>
                  <a:lnTo>
                    <a:pt x="6455" y="137861"/>
                  </a:lnTo>
                  <a:lnTo>
                    <a:pt x="21652" y="145136"/>
                  </a:lnTo>
                  <a:lnTo>
                    <a:pt x="29958" y="145596"/>
                  </a:lnTo>
                  <a:lnTo>
                    <a:pt x="46582" y="141177"/>
                  </a:lnTo>
                  <a:lnTo>
                    <a:pt x="71536" y="123876"/>
                  </a:lnTo>
                  <a:lnTo>
                    <a:pt x="87661" y="101183"/>
                  </a:lnTo>
                  <a:lnTo>
                    <a:pt x="114466" y="37799"/>
                  </a:lnTo>
                  <a:lnTo>
                    <a:pt x="129665" y="1631"/>
                  </a:lnTo>
                  <a:lnTo>
                    <a:pt x="128779" y="0"/>
                  </a:lnTo>
                  <a:lnTo>
                    <a:pt x="126339" y="762"/>
                  </a:lnTo>
                  <a:lnTo>
                    <a:pt x="106463" y="42412"/>
                  </a:lnTo>
                  <a:lnTo>
                    <a:pt x="90240" y="103382"/>
                  </a:lnTo>
                  <a:lnTo>
                    <a:pt x="69944" y="158175"/>
                  </a:lnTo>
                  <a:lnTo>
                    <a:pt x="66775" y="161686"/>
                  </a:lnTo>
                  <a:lnTo>
                    <a:pt x="63737" y="161253"/>
                  </a:lnTo>
                  <a:lnTo>
                    <a:pt x="60788" y="158190"/>
                  </a:lnTo>
                  <a:lnTo>
                    <a:pt x="59977" y="144925"/>
                  </a:lnTo>
                  <a:lnTo>
                    <a:pt x="63622" y="127627"/>
                  </a:lnTo>
                  <a:lnTo>
                    <a:pt x="76071" y="103219"/>
                  </a:lnTo>
                  <a:lnTo>
                    <a:pt x="86185" y="89983"/>
                  </a:lnTo>
                  <a:lnTo>
                    <a:pt x="90546" y="88488"/>
                  </a:lnTo>
                  <a:lnTo>
                    <a:pt x="94378" y="90264"/>
                  </a:lnTo>
                  <a:lnTo>
                    <a:pt x="97858" y="94222"/>
                  </a:lnTo>
                  <a:lnTo>
                    <a:pt x="101723" y="108482"/>
                  </a:lnTo>
                  <a:lnTo>
                    <a:pt x="102754" y="117462"/>
                  </a:lnTo>
                  <a:lnTo>
                    <a:pt x="107140" y="121600"/>
                  </a:lnTo>
                  <a:lnTo>
                    <a:pt x="113761" y="122510"/>
                  </a:lnTo>
                  <a:lnTo>
                    <a:pt x="121875" y="121267"/>
                  </a:lnTo>
                  <a:lnTo>
                    <a:pt x="138285" y="110024"/>
                  </a:lnTo>
                  <a:lnTo>
                    <a:pt x="171385" y="771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899915" y="4909419"/>
              <a:ext cx="11929" cy="83211"/>
            </a:xfrm>
            <a:custGeom>
              <a:avLst/>
              <a:gdLst/>
              <a:ahLst/>
              <a:cxnLst/>
              <a:rect l="0" t="0" r="0" b="0"/>
              <a:pathLst>
                <a:path w="11929" h="83211">
                  <a:moveTo>
                    <a:pt x="11928" y="0"/>
                  </a:moveTo>
                  <a:lnTo>
                    <a:pt x="346" y="34745"/>
                  </a:lnTo>
                  <a:lnTo>
                    <a:pt x="0" y="50575"/>
                  </a:lnTo>
                  <a:lnTo>
                    <a:pt x="2928" y="65007"/>
                  </a:lnTo>
                  <a:lnTo>
                    <a:pt x="11928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887474" y="5025913"/>
              <a:ext cx="207433" cy="83212"/>
            </a:xfrm>
            <a:custGeom>
              <a:avLst/>
              <a:gdLst/>
              <a:ahLst/>
              <a:cxnLst/>
              <a:rect l="0" t="0" r="0" b="0"/>
              <a:pathLst>
                <a:path w="207433" h="83212">
                  <a:moveTo>
                    <a:pt x="41010" y="0"/>
                  </a:moveTo>
                  <a:lnTo>
                    <a:pt x="6266" y="23164"/>
                  </a:lnTo>
                  <a:lnTo>
                    <a:pt x="2130" y="29311"/>
                  </a:lnTo>
                  <a:lnTo>
                    <a:pt x="0" y="43538"/>
                  </a:lnTo>
                  <a:lnTo>
                    <a:pt x="2576" y="49366"/>
                  </a:lnTo>
                  <a:lnTo>
                    <a:pt x="12833" y="58307"/>
                  </a:lnTo>
                  <a:lnTo>
                    <a:pt x="19452" y="60136"/>
                  </a:lnTo>
                  <a:lnTo>
                    <a:pt x="34202" y="59703"/>
                  </a:lnTo>
                  <a:lnTo>
                    <a:pt x="58102" y="49844"/>
                  </a:lnTo>
                  <a:lnTo>
                    <a:pt x="78331" y="30795"/>
                  </a:lnTo>
                  <a:lnTo>
                    <a:pt x="81609" y="23303"/>
                  </a:lnTo>
                  <a:lnTo>
                    <a:pt x="82785" y="7584"/>
                  </a:lnTo>
                  <a:lnTo>
                    <a:pt x="85502" y="5056"/>
                  </a:lnTo>
                  <a:lnTo>
                    <a:pt x="90087" y="6144"/>
                  </a:lnTo>
                  <a:lnTo>
                    <a:pt x="148551" y="50338"/>
                  </a:lnTo>
                  <a:lnTo>
                    <a:pt x="168515" y="67718"/>
                  </a:lnTo>
                  <a:lnTo>
                    <a:pt x="194710" y="79876"/>
                  </a:lnTo>
                  <a:lnTo>
                    <a:pt x="207432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1" name="Freeform 150"/>
          <p:cNvSpPr/>
          <p:nvPr/>
        </p:nvSpPr>
        <p:spPr>
          <a:xfrm>
            <a:off x="8427031" y="5350434"/>
            <a:ext cx="18834" cy="74890"/>
          </a:xfrm>
          <a:custGeom>
            <a:avLst/>
            <a:gdLst/>
            <a:ahLst/>
            <a:cxnLst/>
            <a:rect l="0" t="0" r="0" b="0"/>
            <a:pathLst>
              <a:path w="18834" h="74890">
                <a:moveTo>
                  <a:pt x="10512" y="0"/>
                </a:moveTo>
                <a:lnTo>
                  <a:pt x="1677" y="8835"/>
                </a:lnTo>
                <a:lnTo>
                  <a:pt x="0" y="15135"/>
                </a:lnTo>
                <a:lnTo>
                  <a:pt x="600" y="31998"/>
                </a:lnTo>
                <a:lnTo>
                  <a:pt x="18833" y="7488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38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48157" y="356616"/>
            <a:ext cx="1298085" cy="637894"/>
            <a:chOff x="1248157" y="356616"/>
            <a:chExt cx="1298085" cy="637894"/>
          </a:xfrm>
        </p:grpSpPr>
        <p:sp>
          <p:nvSpPr>
            <p:cNvPr id="2" name="Freeform 1"/>
            <p:cNvSpPr/>
            <p:nvPr/>
          </p:nvSpPr>
          <p:spPr>
            <a:xfrm>
              <a:off x="1248157" y="565831"/>
              <a:ext cx="33285" cy="374448"/>
            </a:xfrm>
            <a:custGeom>
              <a:avLst/>
              <a:gdLst/>
              <a:ahLst/>
              <a:cxnLst/>
              <a:rect l="0" t="0" r="0" b="0"/>
              <a:pathLst>
                <a:path w="33285" h="374448">
                  <a:moveTo>
                    <a:pt x="33284" y="0"/>
                  </a:moveTo>
                  <a:lnTo>
                    <a:pt x="26120" y="62326"/>
                  </a:lnTo>
                  <a:lnTo>
                    <a:pt x="29723" y="113800"/>
                  </a:lnTo>
                  <a:lnTo>
                    <a:pt x="32581" y="169245"/>
                  </a:lnTo>
                  <a:lnTo>
                    <a:pt x="28774" y="227084"/>
                  </a:lnTo>
                  <a:lnTo>
                    <a:pt x="16414" y="282869"/>
                  </a:lnTo>
                  <a:lnTo>
                    <a:pt x="8462" y="337459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323047" y="356616"/>
              <a:ext cx="209321" cy="591984"/>
            </a:xfrm>
            <a:custGeom>
              <a:avLst/>
              <a:gdLst/>
              <a:ahLst/>
              <a:cxnLst/>
              <a:rect l="0" t="0" r="0" b="0"/>
              <a:pathLst>
                <a:path w="209321" h="591984">
                  <a:moveTo>
                    <a:pt x="0" y="84400"/>
                  </a:moveTo>
                  <a:lnTo>
                    <a:pt x="1849" y="53033"/>
                  </a:lnTo>
                  <a:lnTo>
                    <a:pt x="8834" y="35326"/>
                  </a:lnTo>
                  <a:lnTo>
                    <a:pt x="20568" y="23141"/>
                  </a:lnTo>
                  <a:lnTo>
                    <a:pt x="59536" y="3368"/>
                  </a:lnTo>
                  <a:lnTo>
                    <a:pt x="80085" y="0"/>
                  </a:lnTo>
                  <a:lnTo>
                    <a:pt x="98463" y="2510"/>
                  </a:lnTo>
                  <a:lnTo>
                    <a:pt x="115877" y="9789"/>
                  </a:lnTo>
                  <a:lnTo>
                    <a:pt x="121630" y="17092"/>
                  </a:lnTo>
                  <a:lnTo>
                    <a:pt x="128023" y="37535"/>
                  </a:lnTo>
                  <a:lnTo>
                    <a:pt x="127204" y="66199"/>
                  </a:lnTo>
                  <a:lnTo>
                    <a:pt x="110762" y="128687"/>
                  </a:lnTo>
                  <a:lnTo>
                    <a:pt x="102281" y="183960"/>
                  </a:lnTo>
                  <a:lnTo>
                    <a:pt x="102781" y="209086"/>
                  </a:lnTo>
                  <a:lnTo>
                    <a:pt x="109167" y="226416"/>
                  </a:lnTo>
                  <a:lnTo>
                    <a:pt x="127575" y="250986"/>
                  </a:lnTo>
                  <a:lnTo>
                    <a:pt x="145150" y="262605"/>
                  </a:lnTo>
                  <a:lnTo>
                    <a:pt x="186566" y="286433"/>
                  </a:lnTo>
                  <a:lnTo>
                    <a:pt x="200953" y="304247"/>
                  </a:lnTo>
                  <a:lnTo>
                    <a:pt x="206085" y="314175"/>
                  </a:lnTo>
                  <a:lnTo>
                    <a:pt x="209320" y="337534"/>
                  </a:lnTo>
                  <a:lnTo>
                    <a:pt x="206752" y="362400"/>
                  </a:lnTo>
                  <a:lnTo>
                    <a:pt x="193986" y="397191"/>
                  </a:lnTo>
                  <a:lnTo>
                    <a:pt x="157346" y="453216"/>
                  </a:lnTo>
                  <a:lnTo>
                    <a:pt x="103690" y="515443"/>
                  </a:lnTo>
                  <a:lnTo>
                    <a:pt x="43706" y="574546"/>
                  </a:lnTo>
                  <a:lnTo>
                    <a:pt x="28051" y="586817"/>
                  </a:lnTo>
                  <a:lnTo>
                    <a:pt x="16642" y="5919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43245" y="698968"/>
              <a:ext cx="187387" cy="230240"/>
            </a:xfrm>
            <a:custGeom>
              <a:avLst/>
              <a:gdLst/>
              <a:ahLst/>
              <a:cxnLst/>
              <a:rect l="0" t="0" r="0" b="0"/>
              <a:pathLst>
                <a:path w="187387" h="230240">
                  <a:moveTo>
                    <a:pt x="54249" y="0"/>
                  </a:moveTo>
                  <a:lnTo>
                    <a:pt x="16411" y="59627"/>
                  </a:lnTo>
                  <a:lnTo>
                    <a:pt x="7904" y="91940"/>
                  </a:lnTo>
                  <a:lnTo>
                    <a:pt x="0" y="146134"/>
                  </a:lnTo>
                  <a:lnTo>
                    <a:pt x="7988" y="204156"/>
                  </a:lnTo>
                  <a:lnTo>
                    <a:pt x="12314" y="214692"/>
                  </a:lnTo>
                  <a:lnTo>
                    <a:pt x="24516" y="228864"/>
                  </a:lnTo>
                  <a:lnTo>
                    <a:pt x="33502" y="230239"/>
                  </a:lnTo>
                  <a:lnTo>
                    <a:pt x="55815" y="224370"/>
                  </a:lnTo>
                  <a:lnTo>
                    <a:pt x="73744" y="212517"/>
                  </a:lnTo>
                  <a:lnTo>
                    <a:pt x="117723" y="157876"/>
                  </a:lnTo>
                  <a:lnTo>
                    <a:pt x="143588" y="99839"/>
                  </a:lnTo>
                  <a:lnTo>
                    <a:pt x="152819" y="83205"/>
                  </a:lnTo>
                  <a:lnTo>
                    <a:pt x="156945" y="80433"/>
                  </a:lnTo>
                  <a:lnTo>
                    <a:pt x="160620" y="81359"/>
                  </a:lnTo>
                  <a:lnTo>
                    <a:pt x="167169" y="89784"/>
                  </a:lnTo>
                  <a:lnTo>
                    <a:pt x="176053" y="112895"/>
                  </a:lnTo>
                  <a:lnTo>
                    <a:pt x="187386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80410" y="674005"/>
              <a:ext cx="91532" cy="299559"/>
            </a:xfrm>
            <a:custGeom>
              <a:avLst/>
              <a:gdLst/>
              <a:ahLst/>
              <a:cxnLst/>
              <a:rect l="0" t="0" r="0" b="0"/>
              <a:pathLst>
                <a:path w="91532" h="299559">
                  <a:moveTo>
                    <a:pt x="91531" y="0"/>
                  </a:moveTo>
                  <a:lnTo>
                    <a:pt x="68367" y="27581"/>
                  </a:lnTo>
                  <a:lnTo>
                    <a:pt x="38928" y="83364"/>
                  </a:lnTo>
                  <a:lnTo>
                    <a:pt x="22567" y="124836"/>
                  </a:lnTo>
                  <a:lnTo>
                    <a:pt x="21740" y="141467"/>
                  </a:lnTo>
                  <a:lnTo>
                    <a:pt x="25380" y="158104"/>
                  </a:lnTo>
                  <a:lnTo>
                    <a:pt x="38749" y="183064"/>
                  </a:lnTo>
                  <a:lnTo>
                    <a:pt x="71191" y="220251"/>
                  </a:lnTo>
                  <a:lnTo>
                    <a:pt x="74273" y="227271"/>
                  </a:lnTo>
                  <a:lnTo>
                    <a:pt x="75232" y="242467"/>
                  </a:lnTo>
                  <a:lnTo>
                    <a:pt x="67645" y="258466"/>
                  </a:lnTo>
                  <a:lnTo>
                    <a:pt x="47779" y="280602"/>
                  </a:lnTo>
                  <a:lnTo>
                    <a:pt x="32330" y="291133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63473" y="815463"/>
              <a:ext cx="41606" cy="149780"/>
            </a:xfrm>
            <a:custGeom>
              <a:avLst/>
              <a:gdLst/>
              <a:ahLst/>
              <a:cxnLst/>
              <a:rect l="0" t="0" r="0" b="0"/>
              <a:pathLst>
                <a:path w="41606" h="149780">
                  <a:moveTo>
                    <a:pt x="41605" y="0"/>
                  </a:moveTo>
                  <a:lnTo>
                    <a:pt x="30023" y="57908"/>
                  </a:lnTo>
                  <a:lnTo>
                    <a:pt x="9408" y="120151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46683" y="655171"/>
              <a:ext cx="33285" cy="10514"/>
            </a:xfrm>
            <a:custGeom>
              <a:avLst/>
              <a:gdLst/>
              <a:ahLst/>
              <a:cxnLst/>
              <a:rect l="0" t="0" r="0" b="0"/>
              <a:pathLst>
                <a:path w="33285" h="10514">
                  <a:moveTo>
                    <a:pt x="0" y="10513"/>
                  </a:moveTo>
                  <a:lnTo>
                    <a:pt x="8835" y="1678"/>
                  </a:lnTo>
                  <a:lnTo>
                    <a:pt x="13286" y="0"/>
                  </a:lnTo>
                  <a:lnTo>
                    <a:pt x="33284" y="21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77644" y="732252"/>
              <a:ext cx="168598" cy="262258"/>
            </a:xfrm>
            <a:custGeom>
              <a:avLst/>
              <a:gdLst/>
              <a:ahLst/>
              <a:cxnLst/>
              <a:rect l="0" t="0" r="0" b="0"/>
              <a:pathLst>
                <a:path w="168598" h="262258">
                  <a:moveTo>
                    <a:pt x="135312" y="0"/>
                  </a:moveTo>
                  <a:lnTo>
                    <a:pt x="76930" y="53589"/>
                  </a:lnTo>
                  <a:lnTo>
                    <a:pt x="29028" y="114974"/>
                  </a:lnTo>
                  <a:lnTo>
                    <a:pt x="6294" y="157900"/>
                  </a:lnTo>
                  <a:lnTo>
                    <a:pt x="0" y="174653"/>
                  </a:lnTo>
                  <a:lnTo>
                    <a:pt x="93" y="208514"/>
                  </a:lnTo>
                  <a:lnTo>
                    <a:pt x="6181" y="227042"/>
                  </a:lnTo>
                  <a:lnTo>
                    <a:pt x="10393" y="234572"/>
                  </a:lnTo>
                  <a:lnTo>
                    <a:pt x="27401" y="245404"/>
                  </a:lnTo>
                  <a:lnTo>
                    <a:pt x="62966" y="254235"/>
                  </a:lnTo>
                  <a:lnTo>
                    <a:pt x="123457" y="262257"/>
                  </a:lnTo>
                  <a:lnTo>
                    <a:pt x="168597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45061" y="394634"/>
            <a:ext cx="1481148" cy="697607"/>
            <a:chOff x="3345061" y="394634"/>
            <a:chExt cx="1481148" cy="697607"/>
          </a:xfrm>
        </p:grpSpPr>
        <p:sp>
          <p:nvSpPr>
            <p:cNvPr id="10" name="Freeform 9"/>
            <p:cNvSpPr/>
            <p:nvPr/>
          </p:nvSpPr>
          <p:spPr>
            <a:xfrm>
              <a:off x="3345061" y="394634"/>
              <a:ext cx="106733" cy="578930"/>
            </a:xfrm>
            <a:custGeom>
              <a:avLst/>
              <a:gdLst/>
              <a:ahLst/>
              <a:cxnLst/>
              <a:rect l="0" t="0" r="0" b="0"/>
              <a:pathLst>
                <a:path w="106733" h="578930">
                  <a:moveTo>
                    <a:pt x="8322" y="229445"/>
                  </a:moveTo>
                  <a:lnTo>
                    <a:pt x="19903" y="174283"/>
                  </a:lnTo>
                  <a:lnTo>
                    <a:pt x="33349" y="116187"/>
                  </a:lnTo>
                  <a:lnTo>
                    <a:pt x="49933" y="56722"/>
                  </a:lnTo>
                  <a:lnTo>
                    <a:pt x="56401" y="39883"/>
                  </a:lnTo>
                  <a:lnTo>
                    <a:pt x="80924" y="3738"/>
                  </a:lnTo>
                  <a:lnTo>
                    <a:pt x="86309" y="386"/>
                  </a:lnTo>
                  <a:lnTo>
                    <a:pt x="91748" y="0"/>
                  </a:lnTo>
                  <a:lnTo>
                    <a:pt x="97223" y="1592"/>
                  </a:lnTo>
                  <a:lnTo>
                    <a:pt x="100874" y="7276"/>
                  </a:lnTo>
                  <a:lnTo>
                    <a:pt x="106732" y="47149"/>
                  </a:lnTo>
                  <a:lnTo>
                    <a:pt x="102266" y="108599"/>
                  </a:lnTo>
                  <a:lnTo>
                    <a:pt x="100330" y="165578"/>
                  </a:lnTo>
                  <a:lnTo>
                    <a:pt x="95530" y="225561"/>
                  </a:lnTo>
                  <a:lnTo>
                    <a:pt x="92322" y="276207"/>
                  </a:lnTo>
                  <a:lnTo>
                    <a:pt x="91688" y="334699"/>
                  </a:lnTo>
                  <a:lnTo>
                    <a:pt x="91578" y="386680"/>
                  </a:lnTo>
                  <a:lnTo>
                    <a:pt x="87124" y="449525"/>
                  </a:lnTo>
                  <a:lnTo>
                    <a:pt x="65623" y="511391"/>
                  </a:lnTo>
                  <a:lnTo>
                    <a:pt x="53204" y="533194"/>
                  </a:lnTo>
                  <a:lnTo>
                    <a:pt x="20029" y="564861"/>
                  </a:lnTo>
                  <a:lnTo>
                    <a:pt x="0" y="5789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75133" y="790500"/>
              <a:ext cx="127735" cy="157096"/>
            </a:xfrm>
            <a:custGeom>
              <a:avLst/>
              <a:gdLst/>
              <a:ahLst/>
              <a:cxnLst/>
              <a:rect l="0" t="0" r="0" b="0"/>
              <a:pathLst>
                <a:path w="127735" h="157096">
                  <a:moveTo>
                    <a:pt x="19560" y="0"/>
                  </a:moveTo>
                  <a:lnTo>
                    <a:pt x="15143" y="50744"/>
                  </a:lnTo>
                  <a:lnTo>
                    <a:pt x="5367" y="108129"/>
                  </a:lnTo>
                  <a:lnTo>
                    <a:pt x="0" y="133425"/>
                  </a:lnTo>
                  <a:lnTo>
                    <a:pt x="972" y="142574"/>
                  </a:lnTo>
                  <a:lnTo>
                    <a:pt x="4395" y="149599"/>
                  </a:lnTo>
                  <a:lnTo>
                    <a:pt x="9450" y="155206"/>
                  </a:lnTo>
                  <a:lnTo>
                    <a:pt x="14669" y="157095"/>
                  </a:lnTo>
                  <a:lnTo>
                    <a:pt x="19998" y="156505"/>
                  </a:lnTo>
                  <a:lnTo>
                    <a:pt x="69999" y="131426"/>
                  </a:lnTo>
                  <a:lnTo>
                    <a:pt x="86356" y="130219"/>
                  </a:lnTo>
                  <a:lnTo>
                    <a:pt x="127734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66736" y="549189"/>
              <a:ext cx="410284" cy="465065"/>
            </a:xfrm>
            <a:custGeom>
              <a:avLst/>
              <a:gdLst/>
              <a:ahLst/>
              <a:cxnLst/>
              <a:rect l="0" t="0" r="0" b="0"/>
              <a:pathLst>
                <a:path w="410284" h="465065">
                  <a:moveTo>
                    <a:pt x="69120" y="0"/>
                  </a:moveTo>
                  <a:lnTo>
                    <a:pt x="54927" y="56773"/>
                  </a:lnTo>
                  <a:lnTo>
                    <a:pt x="45757" y="119953"/>
                  </a:lnTo>
                  <a:lnTo>
                    <a:pt x="37830" y="177103"/>
                  </a:lnTo>
                  <a:lnTo>
                    <a:pt x="24895" y="232908"/>
                  </a:lnTo>
                  <a:lnTo>
                    <a:pt x="9225" y="284030"/>
                  </a:lnTo>
                  <a:lnTo>
                    <a:pt x="111" y="322899"/>
                  </a:lnTo>
                  <a:lnTo>
                    <a:pt x="0" y="328987"/>
                  </a:lnTo>
                  <a:lnTo>
                    <a:pt x="1775" y="330272"/>
                  </a:lnTo>
                  <a:lnTo>
                    <a:pt x="60665" y="282166"/>
                  </a:lnTo>
                  <a:lnTo>
                    <a:pt x="116472" y="245629"/>
                  </a:lnTo>
                  <a:lnTo>
                    <a:pt x="138829" y="227900"/>
                  </a:lnTo>
                  <a:lnTo>
                    <a:pt x="140556" y="224974"/>
                  </a:lnTo>
                  <a:lnTo>
                    <a:pt x="138933" y="223947"/>
                  </a:lnTo>
                  <a:lnTo>
                    <a:pt x="135078" y="224188"/>
                  </a:lnTo>
                  <a:lnTo>
                    <a:pt x="125863" y="229386"/>
                  </a:lnTo>
                  <a:lnTo>
                    <a:pt x="120818" y="233361"/>
                  </a:lnTo>
                  <a:lnTo>
                    <a:pt x="109298" y="252207"/>
                  </a:lnTo>
                  <a:lnTo>
                    <a:pt x="107934" y="267418"/>
                  </a:lnTo>
                  <a:lnTo>
                    <a:pt x="111334" y="282500"/>
                  </a:lnTo>
                  <a:lnTo>
                    <a:pt x="119008" y="295367"/>
                  </a:lnTo>
                  <a:lnTo>
                    <a:pt x="180125" y="329944"/>
                  </a:lnTo>
                  <a:lnTo>
                    <a:pt x="227894" y="363342"/>
                  </a:lnTo>
                  <a:lnTo>
                    <a:pt x="247965" y="388826"/>
                  </a:lnTo>
                  <a:lnTo>
                    <a:pt x="256789" y="419799"/>
                  </a:lnTo>
                  <a:lnTo>
                    <a:pt x="254986" y="447981"/>
                  </a:lnTo>
                  <a:lnTo>
                    <a:pt x="251278" y="454905"/>
                  </a:lnTo>
                  <a:lnTo>
                    <a:pt x="239761" y="465064"/>
                  </a:lnTo>
                  <a:lnTo>
                    <a:pt x="236505" y="463520"/>
                  </a:lnTo>
                  <a:lnTo>
                    <a:pt x="235259" y="457867"/>
                  </a:lnTo>
                  <a:lnTo>
                    <a:pt x="237265" y="439260"/>
                  </a:lnTo>
                  <a:lnTo>
                    <a:pt x="253619" y="394578"/>
                  </a:lnTo>
                  <a:lnTo>
                    <a:pt x="279074" y="358494"/>
                  </a:lnTo>
                  <a:lnTo>
                    <a:pt x="327956" y="313791"/>
                  </a:lnTo>
                  <a:lnTo>
                    <a:pt x="354146" y="297817"/>
                  </a:lnTo>
                  <a:lnTo>
                    <a:pt x="410283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332006" y="857068"/>
              <a:ext cx="219608" cy="235173"/>
            </a:xfrm>
            <a:custGeom>
              <a:avLst/>
              <a:gdLst/>
              <a:ahLst/>
              <a:cxnLst/>
              <a:rect l="0" t="0" r="0" b="0"/>
              <a:pathLst>
                <a:path w="219608" h="235173">
                  <a:moveTo>
                    <a:pt x="11581" y="0"/>
                  </a:moveTo>
                  <a:lnTo>
                    <a:pt x="10656" y="62491"/>
                  </a:lnTo>
                  <a:lnTo>
                    <a:pt x="0" y="119097"/>
                  </a:lnTo>
                  <a:lnTo>
                    <a:pt x="1086" y="123777"/>
                  </a:lnTo>
                  <a:lnTo>
                    <a:pt x="4585" y="124123"/>
                  </a:lnTo>
                  <a:lnTo>
                    <a:pt x="15868" y="117111"/>
                  </a:lnTo>
                  <a:lnTo>
                    <a:pt x="61884" y="81781"/>
                  </a:lnTo>
                  <a:lnTo>
                    <a:pt x="78317" y="73946"/>
                  </a:lnTo>
                  <a:lnTo>
                    <a:pt x="86582" y="73336"/>
                  </a:lnTo>
                  <a:lnTo>
                    <a:pt x="147190" y="86591"/>
                  </a:lnTo>
                  <a:lnTo>
                    <a:pt x="166157" y="82864"/>
                  </a:lnTo>
                  <a:lnTo>
                    <a:pt x="180751" y="75044"/>
                  </a:lnTo>
                  <a:lnTo>
                    <a:pt x="182608" y="75917"/>
                  </a:lnTo>
                  <a:lnTo>
                    <a:pt x="158766" y="133447"/>
                  </a:lnTo>
                  <a:lnTo>
                    <a:pt x="155095" y="185487"/>
                  </a:lnTo>
                  <a:lnTo>
                    <a:pt x="157959" y="213418"/>
                  </a:lnTo>
                  <a:lnTo>
                    <a:pt x="162791" y="222716"/>
                  </a:lnTo>
                  <a:lnTo>
                    <a:pt x="169711" y="228914"/>
                  </a:lnTo>
                  <a:lnTo>
                    <a:pt x="178022" y="233046"/>
                  </a:lnTo>
                  <a:lnTo>
                    <a:pt x="194653" y="235172"/>
                  </a:lnTo>
                  <a:lnTo>
                    <a:pt x="219607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684750" y="615758"/>
              <a:ext cx="16643" cy="324521"/>
            </a:xfrm>
            <a:custGeom>
              <a:avLst/>
              <a:gdLst/>
              <a:ahLst/>
              <a:cxnLst/>
              <a:rect l="0" t="0" r="0" b="0"/>
              <a:pathLst>
                <a:path w="16643" h="324521">
                  <a:moveTo>
                    <a:pt x="16642" y="0"/>
                  </a:moveTo>
                  <a:lnTo>
                    <a:pt x="16642" y="60655"/>
                  </a:lnTo>
                  <a:lnTo>
                    <a:pt x="10924" y="112895"/>
                  </a:lnTo>
                  <a:lnTo>
                    <a:pt x="9093" y="160423"/>
                  </a:lnTo>
                  <a:lnTo>
                    <a:pt x="7625" y="214159"/>
                  </a:lnTo>
                  <a:lnTo>
                    <a:pt x="2670" y="264700"/>
                  </a:lnTo>
                  <a:lnTo>
                    <a:pt x="0" y="3245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12463" y="891519"/>
              <a:ext cx="213746" cy="107008"/>
            </a:xfrm>
            <a:custGeom>
              <a:avLst/>
              <a:gdLst/>
              <a:ahLst/>
              <a:cxnLst/>
              <a:rect l="0" t="0" r="0" b="0"/>
              <a:pathLst>
                <a:path w="213746" h="107008">
                  <a:moveTo>
                    <a:pt x="5719" y="107007"/>
                  </a:moveTo>
                  <a:lnTo>
                    <a:pt x="0" y="85228"/>
                  </a:lnTo>
                  <a:lnTo>
                    <a:pt x="377" y="43259"/>
                  </a:lnTo>
                  <a:lnTo>
                    <a:pt x="2158" y="33998"/>
                  </a:lnTo>
                  <a:lnTo>
                    <a:pt x="11532" y="18776"/>
                  </a:lnTo>
                  <a:lnTo>
                    <a:pt x="17916" y="12129"/>
                  </a:lnTo>
                  <a:lnTo>
                    <a:pt x="42266" y="4742"/>
                  </a:lnTo>
                  <a:lnTo>
                    <a:pt x="101798" y="0"/>
                  </a:lnTo>
                  <a:lnTo>
                    <a:pt x="158074" y="4782"/>
                  </a:lnTo>
                  <a:lnTo>
                    <a:pt x="213745" y="71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45118" y="477861"/>
            <a:ext cx="592905" cy="562271"/>
            <a:chOff x="5745118" y="477861"/>
            <a:chExt cx="592905" cy="562271"/>
          </a:xfrm>
        </p:grpSpPr>
        <p:sp>
          <p:nvSpPr>
            <p:cNvPr id="17" name="Freeform 16"/>
            <p:cNvSpPr/>
            <p:nvPr/>
          </p:nvSpPr>
          <p:spPr>
            <a:xfrm>
              <a:off x="5745118" y="477861"/>
              <a:ext cx="229218" cy="440539"/>
            </a:xfrm>
            <a:custGeom>
              <a:avLst/>
              <a:gdLst/>
              <a:ahLst/>
              <a:cxnLst/>
              <a:rect l="0" t="0" r="0" b="0"/>
              <a:pathLst>
                <a:path w="229218" h="440539">
                  <a:moveTo>
                    <a:pt x="13048" y="46365"/>
                  </a:moveTo>
                  <a:lnTo>
                    <a:pt x="13048" y="105944"/>
                  </a:lnTo>
                  <a:lnTo>
                    <a:pt x="13048" y="163876"/>
                  </a:lnTo>
                  <a:lnTo>
                    <a:pt x="13048" y="214357"/>
                  </a:lnTo>
                  <a:lnTo>
                    <a:pt x="7329" y="275692"/>
                  </a:lnTo>
                  <a:lnTo>
                    <a:pt x="5069" y="331937"/>
                  </a:lnTo>
                  <a:lnTo>
                    <a:pt x="0" y="367165"/>
                  </a:lnTo>
                  <a:lnTo>
                    <a:pt x="13420" y="307733"/>
                  </a:lnTo>
                  <a:lnTo>
                    <a:pt x="32683" y="248369"/>
                  </a:lnTo>
                  <a:lnTo>
                    <a:pt x="53186" y="186265"/>
                  </a:lnTo>
                  <a:lnTo>
                    <a:pt x="73202" y="123150"/>
                  </a:lnTo>
                  <a:lnTo>
                    <a:pt x="98358" y="66955"/>
                  </a:lnTo>
                  <a:lnTo>
                    <a:pt x="114685" y="32968"/>
                  </a:lnTo>
                  <a:lnTo>
                    <a:pt x="135442" y="3757"/>
                  </a:lnTo>
                  <a:lnTo>
                    <a:pt x="140872" y="393"/>
                  </a:lnTo>
                  <a:lnTo>
                    <a:pt x="146341" y="0"/>
                  </a:lnTo>
                  <a:lnTo>
                    <a:pt x="157349" y="4493"/>
                  </a:lnTo>
                  <a:lnTo>
                    <a:pt x="173942" y="18344"/>
                  </a:lnTo>
                  <a:lnTo>
                    <a:pt x="189645" y="40528"/>
                  </a:lnTo>
                  <a:lnTo>
                    <a:pt x="211137" y="91436"/>
                  </a:lnTo>
                  <a:lnTo>
                    <a:pt x="224830" y="147621"/>
                  </a:lnTo>
                  <a:lnTo>
                    <a:pt x="228493" y="204194"/>
                  </a:lnTo>
                  <a:lnTo>
                    <a:pt x="229217" y="259885"/>
                  </a:lnTo>
                  <a:lnTo>
                    <a:pt x="226906" y="320222"/>
                  </a:lnTo>
                  <a:lnTo>
                    <a:pt x="219992" y="375412"/>
                  </a:lnTo>
                  <a:lnTo>
                    <a:pt x="198011" y="424730"/>
                  </a:lnTo>
                  <a:lnTo>
                    <a:pt x="190906" y="431745"/>
                  </a:lnTo>
                  <a:lnTo>
                    <a:pt x="173149" y="439540"/>
                  </a:lnTo>
                  <a:lnTo>
                    <a:pt x="160325" y="440538"/>
                  </a:lnTo>
                  <a:lnTo>
                    <a:pt x="146184" y="4374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833055" y="640721"/>
              <a:ext cx="149780" cy="24964"/>
            </a:xfrm>
            <a:custGeom>
              <a:avLst/>
              <a:gdLst/>
              <a:ahLst/>
              <a:cxnLst/>
              <a:rect l="0" t="0" r="0" b="0"/>
              <a:pathLst>
                <a:path w="149780" h="24964">
                  <a:moveTo>
                    <a:pt x="0" y="24963"/>
                  </a:moveTo>
                  <a:lnTo>
                    <a:pt x="14211" y="12601"/>
                  </a:lnTo>
                  <a:lnTo>
                    <a:pt x="27581" y="6217"/>
                  </a:lnTo>
                  <a:lnTo>
                    <a:pt x="86701" y="546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007797" y="615758"/>
              <a:ext cx="330226" cy="424374"/>
            </a:xfrm>
            <a:custGeom>
              <a:avLst/>
              <a:gdLst/>
              <a:ahLst/>
              <a:cxnLst/>
              <a:rect l="0" t="0" r="0" b="0"/>
              <a:pathLst>
                <a:path w="330226" h="424374">
                  <a:moveTo>
                    <a:pt x="299558" y="0"/>
                  </a:moveTo>
                  <a:lnTo>
                    <a:pt x="238276" y="33717"/>
                  </a:lnTo>
                  <a:lnTo>
                    <a:pt x="187302" y="72141"/>
                  </a:lnTo>
                  <a:lnTo>
                    <a:pt x="174046" y="93182"/>
                  </a:lnTo>
                  <a:lnTo>
                    <a:pt x="168680" y="125818"/>
                  </a:lnTo>
                  <a:lnTo>
                    <a:pt x="172356" y="144060"/>
                  </a:lnTo>
                  <a:lnTo>
                    <a:pt x="189782" y="175256"/>
                  </a:lnTo>
                  <a:lnTo>
                    <a:pt x="249893" y="233523"/>
                  </a:lnTo>
                  <a:lnTo>
                    <a:pt x="307894" y="286850"/>
                  </a:lnTo>
                  <a:lnTo>
                    <a:pt x="319596" y="301306"/>
                  </a:lnTo>
                  <a:lnTo>
                    <a:pt x="324011" y="309044"/>
                  </a:lnTo>
                  <a:lnTo>
                    <a:pt x="330225" y="342022"/>
                  </a:lnTo>
                  <a:lnTo>
                    <a:pt x="326748" y="360344"/>
                  </a:lnTo>
                  <a:lnTo>
                    <a:pt x="318114" y="374651"/>
                  </a:lnTo>
                  <a:lnTo>
                    <a:pt x="305032" y="387173"/>
                  </a:lnTo>
                  <a:lnTo>
                    <a:pt x="267389" y="403636"/>
                  </a:lnTo>
                  <a:lnTo>
                    <a:pt x="204520" y="418652"/>
                  </a:lnTo>
                  <a:lnTo>
                    <a:pt x="146484" y="423243"/>
                  </a:lnTo>
                  <a:lnTo>
                    <a:pt x="98876" y="424038"/>
                  </a:lnTo>
                  <a:lnTo>
                    <a:pt x="38022" y="424307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81736" y="1506110"/>
            <a:ext cx="4268699" cy="750288"/>
            <a:chOff x="1081736" y="1506110"/>
            <a:chExt cx="4268699" cy="750288"/>
          </a:xfrm>
        </p:grpSpPr>
        <p:sp>
          <p:nvSpPr>
            <p:cNvPr id="21" name="Freeform 20"/>
            <p:cNvSpPr/>
            <p:nvPr/>
          </p:nvSpPr>
          <p:spPr>
            <a:xfrm>
              <a:off x="1081736" y="1597641"/>
              <a:ext cx="241312" cy="33285"/>
            </a:xfrm>
            <a:custGeom>
              <a:avLst/>
              <a:gdLst/>
              <a:ahLst/>
              <a:cxnLst/>
              <a:rect l="0" t="0" r="0" b="0"/>
              <a:pathLst>
                <a:path w="241312" h="33285">
                  <a:moveTo>
                    <a:pt x="0" y="0"/>
                  </a:moveTo>
                  <a:lnTo>
                    <a:pt x="50745" y="4418"/>
                  </a:lnTo>
                  <a:lnTo>
                    <a:pt x="108130" y="7550"/>
                  </a:lnTo>
                  <a:lnTo>
                    <a:pt x="164041" y="12637"/>
                  </a:lnTo>
                  <a:lnTo>
                    <a:pt x="218420" y="25167"/>
                  </a:lnTo>
                  <a:lnTo>
                    <a:pt x="241311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457419" y="1506110"/>
              <a:ext cx="73655" cy="299558"/>
            </a:xfrm>
            <a:custGeom>
              <a:avLst/>
              <a:gdLst/>
              <a:ahLst/>
              <a:cxnLst/>
              <a:rect l="0" t="0" r="0" b="0"/>
              <a:pathLst>
                <a:path w="73655" h="299558">
                  <a:moveTo>
                    <a:pt x="73654" y="0"/>
                  </a:moveTo>
                  <a:lnTo>
                    <a:pt x="51567" y="4417"/>
                  </a:lnTo>
                  <a:lnTo>
                    <a:pt x="35793" y="16448"/>
                  </a:lnTo>
                  <a:lnTo>
                    <a:pt x="23542" y="35047"/>
                  </a:lnTo>
                  <a:lnTo>
                    <a:pt x="5018" y="89207"/>
                  </a:lnTo>
                  <a:lnTo>
                    <a:pt x="0" y="148155"/>
                  </a:lnTo>
                  <a:lnTo>
                    <a:pt x="3345" y="205438"/>
                  </a:lnTo>
                  <a:lnTo>
                    <a:pt x="13914" y="257030"/>
                  </a:lnTo>
                  <a:lnTo>
                    <a:pt x="30384" y="286397"/>
                  </a:lnTo>
                  <a:lnTo>
                    <a:pt x="40370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86948" y="1572756"/>
              <a:ext cx="121138" cy="199400"/>
            </a:xfrm>
            <a:custGeom>
              <a:avLst/>
              <a:gdLst/>
              <a:ahLst/>
              <a:cxnLst/>
              <a:rect l="0" t="0" r="0" b="0"/>
              <a:pathLst>
                <a:path w="121138" h="199400">
                  <a:moveTo>
                    <a:pt x="43977" y="66490"/>
                  </a:moveTo>
                  <a:lnTo>
                    <a:pt x="20814" y="89654"/>
                  </a:lnTo>
                  <a:lnTo>
                    <a:pt x="0" y="140796"/>
                  </a:lnTo>
                  <a:lnTo>
                    <a:pt x="1626" y="160228"/>
                  </a:lnTo>
                  <a:lnTo>
                    <a:pt x="8513" y="179343"/>
                  </a:lnTo>
                  <a:lnTo>
                    <a:pt x="17737" y="194002"/>
                  </a:lnTo>
                  <a:lnTo>
                    <a:pt x="24635" y="197726"/>
                  </a:lnTo>
                  <a:lnTo>
                    <a:pt x="42161" y="199399"/>
                  </a:lnTo>
                  <a:lnTo>
                    <a:pt x="57347" y="194595"/>
                  </a:lnTo>
                  <a:lnTo>
                    <a:pt x="82163" y="176444"/>
                  </a:lnTo>
                  <a:lnTo>
                    <a:pt x="103946" y="136972"/>
                  </a:lnTo>
                  <a:lnTo>
                    <a:pt x="121137" y="91969"/>
                  </a:lnTo>
                  <a:lnTo>
                    <a:pt x="120978" y="57808"/>
                  </a:lnTo>
                  <a:lnTo>
                    <a:pt x="115075" y="27244"/>
                  </a:lnTo>
                  <a:lnTo>
                    <a:pt x="103053" y="5038"/>
                  </a:lnTo>
                  <a:lnTo>
                    <a:pt x="96305" y="1484"/>
                  </a:lnTo>
                  <a:lnTo>
                    <a:pt x="78945" y="0"/>
                  </a:lnTo>
                  <a:lnTo>
                    <a:pt x="70063" y="4597"/>
                  </a:lnTo>
                  <a:lnTo>
                    <a:pt x="52797" y="22032"/>
                  </a:lnTo>
                  <a:lnTo>
                    <a:pt x="36318" y="49003"/>
                  </a:lnTo>
                  <a:lnTo>
                    <a:pt x="33793" y="68580"/>
                  </a:lnTo>
                  <a:lnTo>
                    <a:pt x="35656" y="997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49968" y="1614283"/>
              <a:ext cx="246937" cy="183064"/>
            </a:xfrm>
            <a:custGeom>
              <a:avLst/>
              <a:gdLst/>
              <a:ahLst/>
              <a:cxnLst/>
              <a:rect l="0" t="0" r="0" b="0"/>
              <a:pathLst>
                <a:path w="246937" h="183064">
                  <a:moveTo>
                    <a:pt x="22268" y="0"/>
                  </a:moveTo>
                  <a:lnTo>
                    <a:pt x="6269" y="50745"/>
                  </a:lnTo>
                  <a:lnTo>
                    <a:pt x="0" y="108130"/>
                  </a:lnTo>
                  <a:lnTo>
                    <a:pt x="2509" y="133426"/>
                  </a:lnTo>
                  <a:lnTo>
                    <a:pt x="6322" y="139802"/>
                  </a:lnTo>
                  <a:lnTo>
                    <a:pt x="11637" y="142203"/>
                  </a:lnTo>
                  <a:lnTo>
                    <a:pt x="17954" y="141955"/>
                  </a:lnTo>
                  <a:lnTo>
                    <a:pt x="32370" y="129351"/>
                  </a:lnTo>
                  <a:lnTo>
                    <a:pt x="70194" y="66834"/>
                  </a:lnTo>
                  <a:lnTo>
                    <a:pt x="95608" y="12248"/>
                  </a:lnTo>
                  <a:lnTo>
                    <a:pt x="100747" y="8166"/>
                  </a:lnTo>
                  <a:lnTo>
                    <a:pt x="106023" y="8218"/>
                  </a:lnTo>
                  <a:lnTo>
                    <a:pt x="111389" y="11026"/>
                  </a:lnTo>
                  <a:lnTo>
                    <a:pt x="114041" y="15672"/>
                  </a:lnTo>
                  <a:lnTo>
                    <a:pt x="114867" y="70330"/>
                  </a:lnTo>
                  <a:lnTo>
                    <a:pt x="118280" y="89505"/>
                  </a:lnTo>
                  <a:lnTo>
                    <a:pt x="123259" y="94804"/>
                  </a:lnTo>
                  <a:lnTo>
                    <a:pt x="130276" y="97411"/>
                  </a:lnTo>
                  <a:lnTo>
                    <a:pt x="138652" y="98225"/>
                  </a:lnTo>
                  <a:lnTo>
                    <a:pt x="152890" y="94198"/>
                  </a:lnTo>
                  <a:lnTo>
                    <a:pt x="181515" y="72129"/>
                  </a:lnTo>
                  <a:lnTo>
                    <a:pt x="201253" y="53526"/>
                  </a:lnTo>
                  <a:lnTo>
                    <a:pt x="208160" y="51402"/>
                  </a:lnTo>
                  <a:lnTo>
                    <a:pt x="223230" y="53972"/>
                  </a:lnTo>
                  <a:lnTo>
                    <a:pt x="229283" y="59096"/>
                  </a:lnTo>
                  <a:lnTo>
                    <a:pt x="238474" y="74650"/>
                  </a:lnTo>
                  <a:lnTo>
                    <a:pt x="245265" y="127132"/>
                  </a:lnTo>
                  <a:lnTo>
                    <a:pt x="246936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22877" y="1664210"/>
              <a:ext cx="173586" cy="166422"/>
            </a:xfrm>
            <a:custGeom>
              <a:avLst/>
              <a:gdLst/>
              <a:ahLst/>
              <a:cxnLst/>
              <a:rect l="0" t="0" r="0" b="0"/>
              <a:pathLst>
                <a:path w="173586" h="166422">
                  <a:moveTo>
                    <a:pt x="7164" y="0"/>
                  </a:moveTo>
                  <a:lnTo>
                    <a:pt x="6239" y="61566"/>
                  </a:lnTo>
                  <a:lnTo>
                    <a:pt x="0" y="116349"/>
                  </a:lnTo>
                  <a:lnTo>
                    <a:pt x="1463" y="121945"/>
                  </a:lnTo>
                  <a:lnTo>
                    <a:pt x="4288" y="122902"/>
                  </a:lnTo>
                  <a:lnTo>
                    <a:pt x="8020" y="120766"/>
                  </a:lnTo>
                  <a:lnTo>
                    <a:pt x="26372" y="85971"/>
                  </a:lnTo>
                  <a:lnTo>
                    <a:pt x="51060" y="25124"/>
                  </a:lnTo>
                  <a:lnTo>
                    <a:pt x="55844" y="16750"/>
                  </a:lnTo>
                  <a:lnTo>
                    <a:pt x="61807" y="13940"/>
                  </a:lnTo>
                  <a:lnTo>
                    <a:pt x="68556" y="14840"/>
                  </a:lnTo>
                  <a:lnTo>
                    <a:pt x="75828" y="18215"/>
                  </a:lnTo>
                  <a:lnTo>
                    <a:pt x="80677" y="25087"/>
                  </a:lnTo>
                  <a:lnTo>
                    <a:pt x="87501" y="56846"/>
                  </a:lnTo>
                  <a:lnTo>
                    <a:pt x="94413" y="113753"/>
                  </a:lnTo>
                  <a:lnTo>
                    <a:pt x="98614" y="118365"/>
                  </a:lnTo>
                  <a:lnTo>
                    <a:pt x="104189" y="119590"/>
                  </a:lnTo>
                  <a:lnTo>
                    <a:pt x="110679" y="118559"/>
                  </a:lnTo>
                  <a:lnTo>
                    <a:pt x="122821" y="112481"/>
                  </a:lnTo>
                  <a:lnTo>
                    <a:pt x="145683" y="93512"/>
                  </a:lnTo>
                  <a:lnTo>
                    <a:pt x="150361" y="92852"/>
                  </a:lnTo>
                  <a:lnTo>
                    <a:pt x="154404" y="95185"/>
                  </a:lnTo>
                  <a:lnTo>
                    <a:pt x="158024" y="99515"/>
                  </a:lnTo>
                  <a:lnTo>
                    <a:pt x="169552" y="136905"/>
                  </a:lnTo>
                  <a:lnTo>
                    <a:pt x="173585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519406" y="1708557"/>
              <a:ext cx="276467" cy="155023"/>
            </a:xfrm>
            <a:custGeom>
              <a:avLst/>
              <a:gdLst/>
              <a:ahLst/>
              <a:cxnLst/>
              <a:rect l="0" t="0" r="0" b="0"/>
              <a:pathLst>
                <a:path w="276467" h="155023">
                  <a:moveTo>
                    <a:pt x="18514" y="38863"/>
                  </a:moveTo>
                  <a:lnTo>
                    <a:pt x="10946" y="14140"/>
                  </a:lnTo>
                  <a:lnTo>
                    <a:pt x="2515" y="1371"/>
                  </a:lnTo>
                  <a:lnTo>
                    <a:pt x="451" y="0"/>
                  </a:lnTo>
                  <a:lnTo>
                    <a:pt x="0" y="1860"/>
                  </a:lnTo>
                  <a:lnTo>
                    <a:pt x="624" y="5873"/>
                  </a:lnTo>
                  <a:lnTo>
                    <a:pt x="8714" y="15264"/>
                  </a:lnTo>
                  <a:lnTo>
                    <a:pt x="71197" y="75861"/>
                  </a:lnTo>
                  <a:lnTo>
                    <a:pt x="98948" y="118659"/>
                  </a:lnTo>
                  <a:lnTo>
                    <a:pt x="102648" y="139664"/>
                  </a:lnTo>
                  <a:lnTo>
                    <a:pt x="103059" y="154855"/>
                  </a:lnTo>
                  <a:lnTo>
                    <a:pt x="104463" y="155022"/>
                  </a:lnTo>
                  <a:lnTo>
                    <a:pt x="125193" y="113997"/>
                  </a:lnTo>
                  <a:lnTo>
                    <a:pt x="153645" y="60742"/>
                  </a:lnTo>
                  <a:lnTo>
                    <a:pt x="177205" y="33943"/>
                  </a:lnTo>
                  <a:lnTo>
                    <a:pt x="193518" y="23424"/>
                  </a:lnTo>
                  <a:lnTo>
                    <a:pt x="214946" y="20599"/>
                  </a:lnTo>
                  <a:lnTo>
                    <a:pt x="276466" y="305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821387" y="1714136"/>
              <a:ext cx="165870" cy="183064"/>
            </a:xfrm>
            <a:custGeom>
              <a:avLst/>
              <a:gdLst/>
              <a:ahLst/>
              <a:cxnLst/>
              <a:rect l="0" t="0" r="0" b="0"/>
              <a:pathLst>
                <a:path w="165870" h="183064">
                  <a:moveTo>
                    <a:pt x="57696" y="0"/>
                  </a:moveTo>
                  <a:lnTo>
                    <a:pt x="30115" y="31998"/>
                  </a:lnTo>
                  <a:lnTo>
                    <a:pt x="5740" y="90262"/>
                  </a:lnTo>
                  <a:lnTo>
                    <a:pt x="0" y="152928"/>
                  </a:lnTo>
                  <a:lnTo>
                    <a:pt x="4625" y="169978"/>
                  </a:lnTo>
                  <a:lnTo>
                    <a:pt x="8446" y="177113"/>
                  </a:lnTo>
                  <a:lnTo>
                    <a:pt x="13768" y="180946"/>
                  </a:lnTo>
                  <a:lnTo>
                    <a:pt x="20090" y="182576"/>
                  </a:lnTo>
                  <a:lnTo>
                    <a:pt x="36359" y="180997"/>
                  </a:lnTo>
                  <a:lnTo>
                    <a:pt x="68735" y="169713"/>
                  </a:lnTo>
                  <a:lnTo>
                    <a:pt x="91271" y="153733"/>
                  </a:lnTo>
                  <a:lnTo>
                    <a:pt x="143615" y="95441"/>
                  </a:lnTo>
                  <a:lnTo>
                    <a:pt x="154746" y="77243"/>
                  </a:lnTo>
                  <a:lnTo>
                    <a:pt x="158454" y="75534"/>
                  </a:lnTo>
                  <a:lnTo>
                    <a:pt x="160926" y="79017"/>
                  </a:lnTo>
                  <a:lnTo>
                    <a:pt x="162748" y="96140"/>
                  </a:lnTo>
                  <a:lnTo>
                    <a:pt x="158415" y="159289"/>
                  </a:lnTo>
                  <a:lnTo>
                    <a:pt x="160399" y="172497"/>
                  </a:lnTo>
                  <a:lnTo>
                    <a:pt x="165869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062146" y="1622604"/>
              <a:ext cx="49927" cy="33286"/>
            </a:xfrm>
            <a:custGeom>
              <a:avLst/>
              <a:gdLst/>
              <a:ahLst/>
              <a:cxnLst/>
              <a:rect l="0" t="0" r="0" b="0"/>
              <a:pathLst>
                <a:path w="49927" h="33286">
                  <a:moveTo>
                    <a:pt x="0" y="0"/>
                  </a:moveTo>
                  <a:lnTo>
                    <a:pt x="49926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126486" y="1764062"/>
              <a:ext cx="135366" cy="135380"/>
            </a:xfrm>
            <a:custGeom>
              <a:avLst/>
              <a:gdLst/>
              <a:ahLst/>
              <a:cxnLst/>
              <a:rect l="0" t="0" r="0" b="0"/>
              <a:pathLst>
                <a:path w="135366" h="135380">
                  <a:moveTo>
                    <a:pt x="118723" y="0"/>
                  </a:moveTo>
                  <a:lnTo>
                    <a:pt x="71810" y="11517"/>
                  </a:lnTo>
                  <a:lnTo>
                    <a:pt x="40525" y="31142"/>
                  </a:lnTo>
                  <a:lnTo>
                    <a:pt x="17463" y="53749"/>
                  </a:lnTo>
                  <a:lnTo>
                    <a:pt x="0" y="92035"/>
                  </a:lnTo>
                  <a:lnTo>
                    <a:pt x="1667" y="97415"/>
                  </a:lnTo>
                  <a:lnTo>
                    <a:pt x="6477" y="101001"/>
                  </a:lnTo>
                  <a:lnTo>
                    <a:pt x="13381" y="103392"/>
                  </a:lnTo>
                  <a:lnTo>
                    <a:pt x="33381" y="101118"/>
                  </a:lnTo>
                  <a:lnTo>
                    <a:pt x="68165" y="86976"/>
                  </a:lnTo>
                  <a:lnTo>
                    <a:pt x="104216" y="61765"/>
                  </a:lnTo>
                  <a:lnTo>
                    <a:pt x="109976" y="61517"/>
                  </a:lnTo>
                  <a:lnTo>
                    <a:pt x="114741" y="65050"/>
                  </a:lnTo>
                  <a:lnTo>
                    <a:pt x="118841" y="71104"/>
                  </a:lnTo>
                  <a:lnTo>
                    <a:pt x="120933" y="87692"/>
                  </a:lnTo>
                  <a:lnTo>
                    <a:pt x="119159" y="128475"/>
                  </a:lnTo>
                  <a:lnTo>
                    <a:pt x="120863" y="133727"/>
                  </a:lnTo>
                  <a:lnTo>
                    <a:pt x="123848" y="135379"/>
                  </a:lnTo>
                  <a:lnTo>
                    <a:pt x="13536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397658" y="1572678"/>
              <a:ext cx="296888" cy="365155"/>
            </a:xfrm>
            <a:custGeom>
              <a:avLst/>
              <a:gdLst/>
              <a:ahLst/>
              <a:cxnLst/>
              <a:rect l="0" t="0" r="0" b="0"/>
              <a:pathLst>
                <a:path w="296888" h="365155">
                  <a:moveTo>
                    <a:pt x="13972" y="0"/>
                  </a:moveTo>
                  <a:lnTo>
                    <a:pt x="7386" y="50189"/>
                  </a:lnTo>
                  <a:lnTo>
                    <a:pt x="5994" y="107712"/>
                  </a:lnTo>
                  <a:lnTo>
                    <a:pt x="0" y="160406"/>
                  </a:lnTo>
                  <a:lnTo>
                    <a:pt x="323" y="207386"/>
                  </a:lnTo>
                  <a:lnTo>
                    <a:pt x="6798" y="262491"/>
                  </a:lnTo>
                  <a:lnTo>
                    <a:pt x="28722" y="307381"/>
                  </a:lnTo>
                  <a:lnTo>
                    <a:pt x="44744" y="328277"/>
                  </a:lnTo>
                  <a:lnTo>
                    <a:pt x="74454" y="346180"/>
                  </a:lnTo>
                  <a:lnTo>
                    <a:pt x="137097" y="361202"/>
                  </a:lnTo>
                  <a:lnTo>
                    <a:pt x="197386" y="365154"/>
                  </a:lnTo>
                  <a:lnTo>
                    <a:pt x="258742" y="363469"/>
                  </a:lnTo>
                  <a:lnTo>
                    <a:pt x="296887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995331" y="1747983"/>
              <a:ext cx="229933" cy="508415"/>
            </a:xfrm>
            <a:custGeom>
              <a:avLst/>
              <a:gdLst/>
              <a:ahLst/>
              <a:cxnLst/>
              <a:rect l="0" t="0" r="0" b="0"/>
              <a:pathLst>
                <a:path w="229933" h="508415">
                  <a:moveTo>
                    <a:pt x="40377" y="66006"/>
                  </a:moveTo>
                  <a:lnTo>
                    <a:pt x="40377" y="125246"/>
                  </a:lnTo>
                  <a:lnTo>
                    <a:pt x="40377" y="182794"/>
                  </a:lnTo>
                  <a:lnTo>
                    <a:pt x="37912" y="238369"/>
                  </a:lnTo>
                  <a:lnTo>
                    <a:pt x="31326" y="292435"/>
                  </a:lnTo>
                  <a:lnTo>
                    <a:pt x="25984" y="346977"/>
                  </a:lnTo>
                  <a:lnTo>
                    <a:pt x="21936" y="395806"/>
                  </a:lnTo>
                  <a:lnTo>
                    <a:pt x="16702" y="449303"/>
                  </a:lnTo>
                  <a:lnTo>
                    <a:pt x="3946" y="506337"/>
                  </a:lnTo>
                  <a:lnTo>
                    <a:pt x="2221" y="508414"/>
                  </a:lnTo>
                  <a:lnTo>
                    <a:pt x="1072" y="506101"/>
                  </a:lnTo>
                  <a:lnTo>
                    <a:pt x="0" y="464952"/>
                  </a:lnTo>
                  <a:lnTo>
                    <a:pt x="5418" y="411837"/>
                  </a:lnTo>
                  <a:lnTo>
                    <a:pt x="9062" y="364481"/>
                  </a:lnTo>
                  <a:lnTo>
                    <a:pt x="15998" y="312851"/>
                  </a:lnTo>
                  <a:lnTo>
                    <a:pt x="23908" y="256564"/>
                  </a:lnTo>
                  <a:lnTo>
                    <a:pt x="32108" y="201363"/>
                  </a:lnTo>
                  <a:lnTo>
                    <a:pt x="40392" y="152339"/>
                  </a:lnTo>
                  <a:lnTo>
                    <a:pt x="51475" y="98777"/>
                  </a:lnTo>
                  <a:lnTo>
                    <a:pt x="70135" y="52584"/>
                  </a:lnTo>
                  <a:lnTo>
                    <a:pt x="92649" y="20834"/>
                  </a:lnTo>
                  <a:lnTo>
                    <a:pt x="111994" y="5557"/>
                  </a:lnTo>
                  <a:lnTo>
                    <a:pt x="137851" y="0"/>
                  </a:lnTo>
                  <a:lnTo>
                    <a:pt x="164136" y="1536"/>
                  </a:lnTo>
                  <a:lnTo>
                    <a:pt x="181981" y="8383"/>
                  </a:lnTo>
                  <a:lnTo>
                    <a:pt x="202424" y="22634"/>
                  </a:lnTo>
                  <a:lnTo>
                    <a:pt x="215775" y="42984"/>
                  </a:lnTo>
                  <a:lnTo>
                    <a:pt x="225587" y="66581"/>
                  </a:lnTo>
                  <a:lnTo>
                    <a:pt x="229932" y="104391"/>
                  </a:lnTo>
                  <a:lnTo>
                    <a:pt x="223552" y="132376"/>
                  </a:lnTo>
                  <a:lnTo>
                    <a:pt x="196856" y="183591"/>
                  </a:lnTo>
                  <a:lnTo>
                    <a:pt x="177451" y="209225"/>
                  </a:lnTo>
                  <a:lnTo>
                    <a:pt x="172441" y="213260"/>
                  </a:lnTo>
                  <a:lnTo>
                    <a:pt x="168176" y="215026"/>
                  </a:lnTo>
                  <a:lnTo>
                    <a:pt x="156872" y="2157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241788" y="1842855"/>
              <a:ext cx="105501" cy="113452"/>
            </a:xfrm>
            <a:custGeom>
              <a:avLst/>
              <a:gdLst/>
              <a:ahLst/>
              <a:cxnLst/>
              <a:rect l="0" t="0" r="0" b="0"/>
              <a:pathLst>
                <a:path w="105501" h="113452">
                  <a:moveTo>
                    <a:pt x="101799" y="4418"/>
                  </a:moveTo>
                  <a:lnTo>
                    <a:pt x="88547" y="0"/>
                  </a:lnTo>
                  <a:lnTo>
                    <a:pt x="74644" y="297"/>
                  </a:lnTo>
                  <a:lnTo>
                    <a:pt x="59220" y="4436"/>
                  </a:lnTo>
                  <a:lnTo>
                    <a:pt x="34942" y="18086"/>
                  </a:lnTo>
                  <a:lnTo>
                    <a:pt x="18460" y="31758"/>
                  </a:lnTo>
                  <a:lnTo>
                    <a:pt x="6820" y="49545"/>
                  </a:lnTo>
                  <a:lnTo>
                    <a:pt x="2422" y="59466"/>
                  </a:lnTo>
                  <a:lnTo>
                    <a:pt x="0" y="80351"/>
                  </a:lnTo>
                  <a:lnTo>
                    <a:pt x="649" y="91097"/>
                  </a:lnTo>
                  <a:lnTo>
                    <a:pt x="3855" y="99187"/>
                  </a:lnTo>
                  <a:lnTo>
                    <a:pt x="14814" y="110640"/>
                  </a:lnTo>
                  <a:lnTo>
                    <a:pt x="22544" y="113140"/>
                  </a:lnTo>
                  <a:lnTo>
                    <a:pt x="40995" y="113451"/>
                  </a:lnTo>
                  <a:lnTo>
                    <a:pt x="72174" y="99594"/>
                  </a:lnTo>
                  <a:lnTo>
                    <a:pt x="104576" y="80404"/>
                  </a:lnTo>
                  <a:lnTo>
                    <a:pt x="105500" y="80963"/>
                  </a:lnTo>
                  <a:lnTo>
                    <a:pt x="103444" y="85590"/>
                  </a:lnTo>
                  <a:lnTo>
                    <a:pt x="101799" y="959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443668" y="1772383"/>
              <a:ext cx="141231" cy="214774"/>
            </a:xfrm>
            <a:custGeom>
              <a:avLst/>
              <a:gdLst/>
              <a:ahLst/>
              <a:cxnLst/>
              <a:rect l="0" t="0" r="0" b="0"/>
              <a:pathLst>
                <a:path w="141231" h="214774">
                  <a:moveTo>
                    <a:pt x="8093" y="99853"/>
                  </a:moveTo>
                  <a:lnTo>
                    <a:pt x="2374" y="158457"/>
                  </a:lnTo>
                  <a:lnTo>
                    <a:pt x="0" y="214773"/>
                  </a:lnTo>
                  <a:lnTo>
                    <a:pt x="2282" y="191450"/>
                  </a:lnTo>
                  <a:lnTo>
                    <a:pt x="16634" y="133874"/>
                  </a:lnTo>
                  <a:lnTo>
                    <a:pt x="36954" y="80192"/>
                  </a:lnTo>
                  <a:lnTo>
                    <a:pt x="53730" y="52422"/>
                  </a:lnTo>
                  <a:lnTo>
                    <a:pt x="68132" y="38400"/>
                  </a:lnTo>
                  <a:lnTo>
                    <a:pt x="129469" y="6763"/>
                  </a:lnTo>
                  <a:lnTo>
                    <a:pt x="14123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613968" y="1672531"/>
              <a:ext cx="129031" cy="297367"/>
            </a:xfrm>
            <a:custGeom>
              <a:avLst/>
              <a:gdLst/>
              <a:ahLst/>
              <a:cxnLst/>
              <a:rect l="0" t="0" r="0" b="0"/>
              <a:pathLst>
                <a:path w="129031" h="297367">
                  <a:moveTo>
                    <a:pt x="104066" y="0"/>
                  </a:moveTo>
                  <a:lnTo>
                    <a:pt x="108860" y="28421"/>
                  </a:lnTo>
                  <a:lnTo>
                    <a:pt x="102822" y="83072"/>
                  </a:lnTo>
                  <a:lnTo>
                    <a:pt x="92726" y="134239"/>
                  </a:lnTo>
                  <a:lnTo>
                    <a:pt x="80904" y="185678"/>
                  </a:lnTo>
                  <a:lnTo>
                    <a:pt x="56420" y="243698"/>
                  </a:lnTo>
                  <a:lnTo>
                    <a:pt x="35708" y="277254"/>
                  </a:lnTo>
                  <a:lnTo>
                    <a:pt x="20061" y="292110"/>
                  </a:lnTo>
                  <a:lnTo>
                    <a:pt x="12005" y="297366"/>
                  </a:lnTo>
                  <a:lnTo>
                    <a:pt x="6634" y="295323"/>
                  </a:lnTo>
                  <a:lnTo>
                    <a:pt x="3054" y="288413"/>
                  </a:lnTo>
                  <a:lnTo>
                    <a:pt x="0" y="267792"/>
                  </a:lnTo>
                  <a:lnTo>
                    <a:pt x="4403" y="235391"/>
                  </a:lnTo>
                  <a:lnTo>
                    <a:pt x="12311" y="213408"/>
                  </a:lnTo>
                  <a:lnTo>
                    <a:pt x="26920" y="196241"/>
                  </a:lnTo>
                  <a:lnTo>
                    <a:pt x="35994" y="189075"/>
                  </a:lnTo>
                  <a:lnTo>
                    <a:pt x="60868" y="181112"/>
                  </a:lnTo>
                  <a:lnTo>
                    <a:pt x="98664" y="176629"/>
                  </a:lnTo>
                  <a:lnTo>
                    <a:pt x="12903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77540" y="1854845"/>
              <a:ext cx="572895" cy="164360"/>
            </a:xfrm>
            <a:custGeom>
              <a:avLst/>
              <a:gdLst/>
              <a:ahLst/>
              <a:cxnLst/>
              <a:rect l="0" t="0" r="0" b="0"/>
              <a:pathLst>
                <a:path w="572895" h="164360">
                  <a:moveTo>
                    <a:pt x="15384" y="9070"/>
                  </a:moveTo>
                  <a:lnTo>
                    <a:pt x="8798" y="38690"/>
                  </a:lnTo>
                  <a:lnTo>
                    <a:pt x="629" y="101010"/>
                  </a:lnTo>
                  <a:lnTo>
                    <a:pt x="0" y="111969"/>
                  </a:lnTo>
                  <a:lnTo>
                    <a:pt x="1430" y="117425"/>
                  </a:lnTo>
                  <a:lnTo>
                    <a:pt x="4232" y="119214"/>
                  </a:lnTo>
                  <a:lnTo>
                    <a:pt x="7949" y="118557"/>
                  </a:lnTo>
                  <a:lnTo>
                    <a:pt x="17010" y="110431"/>
                  </a:lnTo>
                  <a:lnTo>
                    <a:pt x="65892" y="58597"/>
                  </a:lnTo>
                  <a:lnTo>
                    <a:pt x="74019" y="55032"/>
                  </a:lnTo>
                  <a:lnTo>
                    <a:pt x="82211" y="54504"/>
                  </a:lnTo>
                  <a:lnTo>
                    <a:pt x="90446" y="56002"/>
                  </a:lnTo>
                  <a:lnTo>
                    <a:pt x="104526" y="65062"/>
                  </a:lnTo>
                  <a:lnTo>
                    <a:pt x="116024" y="78334"/>
                  </a:lnTo>
                  <a:lnTo>
                    <a:pt x="134025" y="117599"/>
                  </a:lnTo>
                  <a:lnTo>
                    <a:pt x="138857" y="122103"/>
                  </a:lnTo>
                  <a:lnTo>
                    <a:pt x="144852" y="124181"/>
                  </a:lnTo>
                  <a:lnTo>
                    <a:pt x="151622" y="124642"/>
                  </a:lnTo>
                  <a:lnTo>
                    <a:pt x="166541" y="120224"/>
                  </a:lnTo>
                  <a:lnTo>
                    <a:pt x="174403" y="116457"/>
                  </a:lnTo>
                  <a:lnTo>
                    <a:pt x="188069" y="102409"/>
                  </a:lnTo>
                  <a:lnTo>
                    <a:pt x="194302" y="93485"/>
                  </a:lnTo>
                  <a:lnTo>
                    <a:pt x="201227" y="71243"/>
                  </a:lnTo>
                  <a:lnTo>
                    <a:pt x="206963" y="18832"/>
                  </a:lnTo>
                  <a:lnTo>
                    <a:pt x="208747" y="18352"/>
                  </a:lnTo>
                  <a:lnTo>
                    <a:pt x="210861" y="20805"/>
                  </a:lnTo>
                  <a:lnTo>
                    <a:pt x="226049" y="62927"/>
                  </a:lnTo>
                  <a:lnTo>
                    <a:pt x="273405" y="124936"/>
                  </a:lnTo>
                  <a:lnTo>
                    <a:pt x="312172" y="164359"/>
                  </a:lnTo>
                  <a:lnTo>
                    <a:pt x="316793" y="163447"/>
                  </a:lnTo>
                  <a:lnTo>
                    <a:pt x="320799" y="158216"/>
                  </a:lnTo>
                  <a:lnTo>
                    <a:pt x="333319" y="136164"/>
                  </a:lnTo>
                  <a:lnTo>
                    <a:pt x="384021" y="73746"/>
                  </a:lnTo>
                  <a:lnTo>
                    <a:pt x="439904" y="28862"/>
                  </a:lnTo>
                  <a:lnTo>
                    <a:pt x="492899" y="7385"/>
                  </a:lnTo>
                  <a:lnTo>
                    <a:pt x="517925" y="0"/>
                  </a:lnTo>
                  <a:lnTo>
                    <a:pt x="572894" y="7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491320" y="1667512"/>
              <a:ext cx="43501" cy="129835"/>
            </a:xfrm>
            <a:custGeom>
              <a:avLst/>
              <a:gdLst/>
              <a:ahLst/>
              <a:cxnLst/>
              <a:rect l="0" t="0" r="0" b="0"/>
              <a:pathLst>
                <a:path w="43501" h="129835">
                  <a:moveTo>
                    <a:pt x="4994" y="104871"/>
                  </a:moveTo>
                  <a:lnTo>
                    <a:pt x="20994" y="70126"/>
                  </a:lnTo>
                  <a:lnTo>
                    <a:pt x="39624" y="36165"/>
                  </a:lnTo>
                  <a:lnTo>
                    <a:pt x="43500" y="12698"/>
                  </a:lnTo>
                  <a:lnTo>
                    <a:pt x="40835" y="5515"/>
                  </a:lnTo>
                  <a:lnTo>
                    <a:pt x="35360" y="1652"/>
                  </a:lnTo>
                  <a:lnTo>
                    <a:pt x="28012" y="0"/>
                  </a:lnTo>
                  <a:lnTo>
                    <a:pt x="21264" y="2598"/>
                  </a:lnTo>
                  <a:lnTo>
                    <a:pt x="8835" y="15346"/>
                  </a:lnTo>
                  <a:lnTo>
                    <a:pt x="2079" y="33339"/>
                  </a:lnTo>
                  <a:lnTo>
                    <a:pt x="0" y="53663"/>
                  </a:lnTo>
                  <a:lnTo>
                    <a:pt x="8572" y="103424"/>
                  </a:lnTo>
                  <a:lnTo>
                    <a:pt x="16138" y="115939"/>
                  </a:lnTo>
                  <a:lnTo>
                    <a:pt x="29958" y="1298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8" name="Freeform 37"/>
          <p:cNvSpPr/>
          <p:nvPr/>
        </p:nvSpPr>
        <p:spPr>
          <a:xfrm>
            <a:off x="7538934" y="424373"/>
            <a:ext cx="165201" cy="2887405"/>
          </a:xfrm>
          <a:custGeom>
            <a:avLst/>
            <a:gdLst/>
            <a:ahLst/>
            <a:cxnLst/>
            <a:rect l="0" t="0" r="0" b="0"/>
            <a:pathLst>
              <a:path w="165201" h="2887405">
                <a:moveTo>
                  <a:pt x="158036" y="0"/>
                </a:moveTo>
                <a:lnTo>
                  <a:pt x="165200" y="50745"/>
                </a:lnTo>
                <a:lnTo>
                  <a:pt x="160410" y="103336"/>
                </a:lnTo>
                <a:lnTo>
                  <a:pt x="158505" y="158241"/>
                </a:lnTo>
                <a:lnTo>
                  <a:pt x="158174" y="204678"/>
                </a:lnTo>
                <a:lnTo>
                  <a:pt x="155611" y="259426"/>
                </a:lnTo>
                <a:lnTo>
                  <a:pt x="151462" y="316637"/>
                </a:lnTo>
                <a:lnTo>
                  <a:pt x="147767" y="377043"/>
                </a:lnTo>
                <a:lnTo>
                  <a:pt x="144226" y="419980"/>
                </a:lnTo>
                <a:lnTo>
                  <a:pt x="142652" y="463718"/>
                </a:lnTo>
                <a:lnTo>
                  <a:pt x="141952" y="510278"/>
                </a:lnTo>
                <a:lnTo>
                  <a:pt x="140717" y="558708"/>
                </a:lnTo>
                <a:lnTo>
                  <a:pt x="137087" y="607969"/>
                </a:lnTo>
                <a:lnTo>
                  <a:pt x="134857" y="660065"/>
                </a:lnTo>
                <a:lnTo>
                  <a:pt x="132941" y="714038"/>
                </a:lnTo>
                <a:lnTo>
                  <a:pt x="129008" y="768844"/>
                </a:lnTo>
                <a:lnTo>
                  <a:pt x="124178" y="826487"/>
                </a:lnTo>
                <a:lnTo>
                  <a:pt x="119874" y="886007"/>
                </a:lnTo>
                <a:lnTo>
                  <a:pt x="117961" y="946360"/>
                </a:lnTo>
                <a:lnTo>
                  <a:pt x="114645" y="1007085"/>
                </a:lnTo>
                <a:lnTo>
                  <a:pt x="110090" y="1067974"/>
                </a:lnTo>
                <a:lnTo>
                  <a:pt x="104983" y="1128936"/>
                </a:lnTo>
                <a:lnTo>
                  <a:pt x="99631" y="1192397"/>
                </a:lnTo>
                <a:lnTo>
                  <a:pt x="96909" y="1224852"/>
                </a:lnTo>
                <a:lnTo>
                  <a:pt x="91420" y="1288034"/>
                </a:lnTo>
                <a:lnTo>
                  <a:pt x="85900" y="1350016"/>
                </a:lnTo>
                <a:lnTo>
                  <a:pt x="80364" y="1411464"/>
                </a:lnTo>
                <a:lnTo>
                  <a:pt x="77286" y="1472674"/>
                </a:lnTo>
                <a:lnTo>
                  <a:pt x="74995" y="1532855"/>
                </a:lnTo>
                <a:lnTo>
                  <a:pt x="70895" y="1590421"/>
                </a:lnTo>
                <a:lnTo>
                  <a:pt x="68456" y="1646824"/>
                </a:lnTo>
                <a:lnTo>
                  <a:pt x="66447" y="1702711"/>
                </a:lnTo>
                <a:lnTo>
                  <a:pt x="62473" y="1758368"/>
                </a:lnTo>
                <a:lnTo>
                  <a:pt x="60090" y="1813924"/>
                </a:lnTo>
                <a:lnTo>
                  <a:pt x="59030" y="1869434"/>
                </a:lnTo>
                <a:lnTo>
                  <a:pt x="58560" y="1924924"/>
                </a:lnTo>
                <a:lnTo>
                  <a:pt x="58350" y="1977939"/>
                </a:lnTo>
                <a:lnTo>
                  <a:pt x="57333" y="2029238"/>
                </a:lnTo>
                <a:lnTo>
                  <a:pt x="53799" y="2079774"/>
                </a:lnTo>
                <a:lnTo>
                  <a:pt x="51612" y="2129972"/>
                </a:lnTo>
                <a:lnTo>
                  <a:pt x="49715" y="2179094"/>
                </a:lnTo>
                <a:lnTo>
                  <a:pt x="45791" y="2225581"/>
                </a:lnTo>
                <a:lnTo>
                  <a:pt x="40965" y="2270897"/>
                </a:lnTo>
                <a:lnTo>
                  <a:pt x="35737" y="2314768"/>
                </a:lnTo>
                <a:lnTo>
                  <a:pt x="27596" y="2375852"/>
                </a:lnTo>
                <a:lnTo>
                  <a:pt x="19329" y="2434016"/>
                </a:lnTo>
                <a:lnTo>
                  <a:pt x="11024" y="2486793"/>
                </a:lnTo>
                <a:lnTo>
                  <a:pt x="3632" y="2537564"/>
                </a:lnTo>
                <a:lnTo>
                  <a:pt x="1031" y="2587741"/>
                </a:lnTo>
                <a:lnTo>
                  <a:pt x="261" y="2636817"/>
                </a:lnTo>
                <a:lnTo>
                  <a:pt x="0" y="2695283"/>
                </a:lnTo>
                <a:lnTo>
                  <a:pt x="5663" y="2758622"/>
                </a:lnTo>
                <a:lnTo>
                  <a:pt x="13748" y="2821484"/>
                </a:lnTo>
                <a:lnTo>
                  <a:pt x="16019" y="2864590"/>
                </a:lnTo>
                <a:lnTo>
                  <a:pt x="16578" y="2887404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6" name="Group 45"/>
          <p:cNvGrpSpPr/>
          <p:nvPr/>
        </p:nvGrpSpPr>
        <p:grpSpPr>
          <a:xfrm>
            <a:off x="8096380" y="634622"/>
            <a:ext cx="1312864" cy="678530"/>
            <a:chOff x="8096380" y="634622"/>
            <a:chExt cx="1312864" cy="678530"/>
          </a:xfrm>
        </p:grpSpPr>
        <p:sp>
          <p:nvSpPr>
            <p:cNvPr id="39" name="Freeform 38"/>
            <p:cNvSpPr/>
            <p:nvPr/>
          </p:nvSpPr>
          <p:spPr>
            <a:xfrm>
              <a:off x="8096380" y="634622"/>
              <a:ext cx="148184" cy="532467"/>
            </a:xfrm>
            <a:custGeom>
              <a:avLst/>
              <a:gdLst/>
              <a:ahLst/>
              <a:cxnLst/>
              <a:rect l="0" t="0" r="0" b="0"/>
              <a:pathLst>
                <a:path w="148184" h="532467">
                  <a:moveTo>
                    <a:pt x="8321" y="114272"/>
                  </a:moveTo>
                  <a:lnTo>
                    <a:pt x="8321" y="131942"/>
                  </a:lnTo>
                  <a:lnTo>
                    <a:pt x="10170" y="135298"/>
                  </a:lnTo>
                  <a:lnTo>
                    <a:pt x="13252" y="135686"/>
                  </a:lnTo>
                  <a:lnTo>
                    <a:pt x="17156" y="134095"/>
                  </a:lnTo>
                  <a:lnTo>
                    <a:pt x="23958" y="124932"/>
                  </a:lnTo>
                  <a:lnTo>
                    <a:pt x="35452" y="106644"/>
                  </a:lnTo>
                  <a:lnTo>
                    <a:pt x="79407" y="51161"/>
                  </a:lnTo>
                  <a:lnTo>
                    <a:pt x="120795" y="2499"/>
                  </a:lnTo>
                  <a:lnTo>
                    <a:pt x="126758" y="0"/>
                  </a:lnTo>
                  <a:lnTo>
                    <a:pt x="132583" y="184"/>
                  </a:lnTo>
                  <a:lnTo>
                    <a:pt x="138314" y="2156"/>
                  </a:lnTo>
                  <a:lnTo>
                    <a:pt x="142136" y="7168"/>
                  </a:lnTo>
                  <a:lnTo>
                    <a:pt x="146382" y="22600"/>
                  </a:lnTo>
                  <a:lnTo>
                    <a:pt x="148183" y="79796"/>
                  </a:lnTo>
                  <a:lnTo>
                    <a:pt x="142526" y="141122"/>
                  </a:lnTo>
                  <a:lnTo>
                    <a:pt x="139133" y="199831"/>
                  </a:lnTo>
                  <a:lnTo>
                    <a:pt x="133927" y="260491"/>
                  </a:lnTo>
                  <a:lnTo>
                    <a:pt x="128824" y="316648"/>
                  </a:lnTo>
                  <a:lnTo>
                    <a:pt x="125344" y="372211"/>
                  </a:lnTo>
                  <a:lnTo>
                    <a:pt x="124921" y="425436"/>
                  </a:lnTo>
                  <a:lnTo>
                    <a:pt x="122987" y="475157"/>
                  </a:lnTo>
                  <a:lnTo>
                    <a:pt x="111535" y="502884"/>
                  </a:lnTo>
                  <a:lnTo>
                    <a:pt x="101655" y="516896"/>
                  </a:lnTo>
                  <a:lnTo>
                    <a:pt x="86169" y="526822"/>
                  </a:lnTo>
                  <a:lnTo>
                    <a:pt x="67883" y="532466"/>
                  </a:lnTo>
                  <a:lnTo>
                    <a:pt x="50510" y="531893"/>
                  </a:lnTo>
                  <a:lnTo>
                    <a:pt x="33544" y="523625"/>
                  </a:lnTo>
                  <a:lnTo>
                    <a:pt x="25137" y="517537"/>
                  </a:lnTo>
                  <a:lnTo>
                    <a:pt x="13330" y="500911"/>
                  </a:lnTo>
                  <a:lnTo>
                    <a:pt x="3950" y="473224"/>
                  </a:lnTo>
                  <a:lnTo>
                    <a:pt x="0" y="4471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309087" y="991221"/>
              <a:ext cx="104419" cy="151183"/>
            </a:xfrm>
            <a:custGeom>
              <a:avLst/>
              <a:gdLst/>
              <a:ahLst/>
              <a:cxnLst/>
              <a:rect l="0" t="0" r="0" b="0"/>
              <a:pathLst>
                <a:path w="104419" h="151183">
                  <a:moveTo>
                    <a:pt x="11962" y="7305"/>
                  </a:moveTo>
                  <a:lnTo>
                    <a:pt x="5375" y="36925"/>
                  </a:lnTo>
                  <a:lnTo>
                    <a:pt x="0" y="77089"/>
                  </a:lnTo>
                  <a:lnTo>
                    <a:pt x="2137" y="77866"/>
                  </a:lnTo>
                  <a:lnTo>
                    <a:pt x="5412" y="76535"/>
                  </a:lnTo>
                  <a:lnTo>
                    <a:pt x="56419" y="13163"/>
                  </a:lnTo>
                  <a:lnTo>
                    <a:pt x="67470" y="1896"/>
                  </a:lnTo>
                  <a:lnTo>
                    <a:pt x="73006" y="0"/>
                  </a:lnTo>
                  <a:lnTo>
                    <a:pt x="78546" y="586"/>
                  </a:lnTo>
                  <a:lnTo>
                    <a:pt x="84088" y="2826"/>
                  </a:lnTo>
                  <a:lnTo>
                    <a:pt x="95177" y="17642"/>
                  </a:lnTo>
                  <a:lnTo>
                    <a:pt x="100722" y="28064"/>
                  </a:lnTo>
                  <a:lnTo>
                    <a:pt x="104418" y="51973"/>
                  </a:lnTo>
                  <a:lnTo>
                    <a:pt x="99259" y="109406"/>
                  </a:lnTo>
                  <a:lnTo>
                    <a:pt x="91186" y="149618"/>
                  </a:lnTo>
                  <a:lnTo>
                    <a:pt x="91589" y="151182"/>
                  </a:lnTo>
                  <a:lnTo>
                    <a:pt x="95172" y="1487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489357" y="898673"/>
              <a:ext cx="137907" cy="274596"/>
            </a:xfrm>
            <a:custGeom>
              <a:avLst/>
              <a:gdLst/>
              <a:ahLst/>
              <a:cxnLst/>
              <a:rect l="0" t="0" r="0" b="0"/>
              <a:pathLst>
                <a:path w="137907" h="274596">
                  <a:moveTo>
                    <a:pt x="14754" y="0"/>
                  </a:moveTo>
                  <a:lnTo>
                    <a:pt x="8168" y="29620"/>
                  </a:lnTo>
                  <a:lnTo>
                    <a:pt x="0" y="91941"/>
                  </a:lnTo>
                  <a:lnTo>
                    <a:pt x="4080" y="147059"/>
                  </a:lnTo>
                  <a:lnTo>
                    <a:pt x="6123" y="206904"/>
                  </a:lnTo>
                  <a:lnTo>
                    <a:pt x="10758" y="238512"/>
                  </a:lnTo>
                  <a:lnTo>
                    <a:pt x="13939" y="242219"/>
                  </a:lnTo>
                  <a:lnTo>
                    <a:pt x="17910" y="241916"/>
                  </a:lnTo>
                  <a:lnTo>
                    <a:pt x="22405" y="238941"/>
                  </a:lnTo>
                  <a:lnTo>
                    <a:pt x="29866" y="228238"/>
                  </a:lnTo>
                  <a:lnTo>
                    <a:pt x="54450" y="166236"/>
                  </a:lnTo>
                  <a:lnTo>
                    <a:pt x="74611" y="124792"/>
                  </a:lnTo>
                  <a:lnTo>
                    <a:pt x="78698" y="121101"/>
                  </a:lnTo>
                  <a:lnTo>
                    <a:pt x="83270" y="120490"/>
                  </a:lnTo>
                  <a:lnTo>
                    <a:pt x="88168" y="121932"/>
                  </a:lnTo>
                  <a:lnTo>
                    <a:pt x="98542" y="130931"/>
                  </a:lnTo>
                  <a:lnTo>
                    <a:pt x="103897" y="137214"/>
                  </a:lnTo>
                  <a:lnTo>
                    <a:pt x="111165" y="140478"/>
                  </a:lnTo>
                  <a:lnTo>
                    <a:pt x="129103" y="141639"/>
                  </a:lnTo>
                  <a:lnTo>
                    <a:pt x="134441" y="137880"/>
                  </a:lnTo>
                  <a:lnTo>
                    <a:pt x="137075" y="131676"/>
                  </a:lnTo>
                  <a:lnTo>
                    <a:pt x="137906" y="123842"/>
                  </a:lnTo>
                  <a:lnTo>
                    <a:pt x="137537" y="121393"/>
                  </a:lnTo>
                  <a:lnTo>
                    <a:pt x="136365" y="122534"/>
                  </a:lnTo>
                  <a:lnTo>
                    <a:pt x="120486" y="164032"/>
                  </a:lnTo>
                  <a:lnTo>
                    <a:pt x="115381" y="223589"/>
                  </a:lnTo>
                  <a:lnTo>
                    <a:pt x="119882" y="245454"/>
                  </a:lnTo>
                  <a:lnTo>
                    <a:pt x="131249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728780" y="1031810"/>
              <a:ext cx="74866" cy="176250"/>
            </a:xfrm>
            <a:custGeom>
              <a:avLst/>
              <a:gdLst/>
              <a:ahLst/>
              <a:cxnLst/>
              <a:rect l="0" t="0" r="0" b="0"/>
              <a:pathLst>
                <a:path w="74866" h="176250">
                  <a:moveTo>
                    <a:pt x="33284" y="0"/>
                  </a:moveTo>
                  <a:lnTo>
                    <a:pt x="15203" y="19929"/>
                  </a:lnTo>
                  <a:lnTo>
                    <a:pt x="7374" y="34745"/>
                  </a:lnTo>
                  <a:lnTo>
                    <a:pt x="2185" y="63098"/>
                  </a:lnTo>
                  <a:lnTo>
                    <a:pt x="5902" y="81668"/>
                  </a:lnTo>
                  <a:lnTo>
                    <a:pt x="14642" y="98242"/>
                  </a:lnTo>
                  <a:lnTo>
                    <a:pt x="27772" y="111773"/>
                  </a:lnTo>
                  <a:lnTo>
                    <a:pt x="62671" y="130732"/>
                  </a:lnTo>
                  <a:lnTo>
                    <a:pt x="73466" y="144087"/>
                  </a:lnTo>
                  <a:lnTo>
                    <a:pt x="74865" y="150607"/>
                  </a:lnTo>
                  <a:lnTo>
                    <a:pt x="73948" y="156803"/>
                  </a:lnTo>
                  <a:lnTo>
                    <a:pt x="71488" y="162783"/>
                  </a:lnTo>
                  <a:lnTo>
                    <a:pt x="61359" y="171892"/>
                  </a:lnTo>
                  <a:lnTo>
                    <a:pt x="54774" y="175616"/>
                  </a:lnTo>
                  <a:lnTo>
                    <a:pt x="46686" y="176249"/>
                  </a:lnTo>
                  <a:lnTo>
                    <a:pt x="27838" y="172022"/>
                  </a:lnTo>
                  <a:lnTo>
                    <a:pt x="20408" y="166457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866559" y="823784"/>
              <a:ext cx="103532" cy="368707"/>
            </a:xfrm>
            <a:custGeom>
              <a:avLst/>
              <a:gdLst/>
              <a:ahLst/>
              <a:cxnLst/>
              <a:rect l="0" t="0" r="0" b="0"/>
              <a:pathLst>
                <a:path w="103532" h="368707">
                  <a:moveTo>
                    <a:pt x="61925" y="0"/>
                  </a:moveTo>
                  <a:lnTo>
                    <a:pt x="68512" y="46068"/>
                  </a:lnTo>
                  <a:lnTo>
                    <a:pt x="65486" y="106898"/>
                  </a:lnTo>
                  <a:lnTo>
                    <a:pt x="55986" y="166888"/>
                  </a:lnTo>
                  <a:lnTo>
                    <a:pt x="42741" y="224212"/>
                  </a:lnTo>
                  <a:lnTo>
                    <a:pt x="27009" y="280052"/>
                  </a:lnTo>
                  <a:lnTo>
                    <a:pt x="9326" y="340181"/>
                  </a:lnTo>
                  <a:lnTo>
                    <a:pt x="0" y="368706"/>
                  </a:lnTo>
                  <a:lnTo>
                    <a:pt x="21485" y="315894"/>
                  </a:lnTo>
                  <a:lnTo>
                    <a:pt x="32857" y="296648"/>
                  </a:lnTo>
                  <a:lnTo>
                    <a:pt x="47157" y="285012"/>
                  </a:lnTo>
                  <a:lnTo>
                    <a:pt x="65224" y="281690"/>
                  </a:lnTo>
                  <a:lnTo>
                    <a:pt x="103531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976601" y="1098378"/>
              <a:ext cx="268085" cy="132760"/>
            </a:xfrm>
            <a:custGeom>
              <a:avLst/>
              <a:gdLst/>
              <a:ahLst/>
              <a:cxnLst/>
              <a:rect l="0" t="0" r="0" b="0"/>
              <a:pathLst>
                <a:path w="268085" h="132760">
                  <a:moveTo>
                    <a:pt x="68379" y="0"/>
                  </a:moveTo>
                  <a:lnTo>
                    <a:pt x="46292" y="4418"/>
                  </a:lnTo>
                  <a:lnTo>
                    <a:pt x="38861" y="8493"/>
                  </a:lnTo>
                  <a:lnTo>
                    <a:pt x="12488" y="38307"/>
                  </a:lnTo>
                  <a:lnTo>
                    <a:pt x="556" y="68570"/>
                  </a:lnTo>
                  <a:lnTo>
                    <a:pt x="0" y="102398"/>
                  </a:lnTo>
                  <a:lnTo>
                    <a:pt x="5936" y="119783"/>
                  </a:lnTo>
                  <a:lnTo>
                    <a:pt x="10109" y="127008"/>
                  </a:lnTo>
                  <a:lnTo>
                    <a:pt x="16588" y="130900"/>
                  </a:lnTo>
                  <a:lnTo>
                    <a:pt x="33649" y="132759"/>
                  </a:lnTo>
                  <a:lnTo>
                    <a:pt x="92058" y="114358"/>
                  </a:lnTo>
                  <a:lnTo>
                    <a:pt x="113507" y="101172"/>
                  </a:lnTo>
                  <a:lnTo>
                    <a:pt x="135991" y="81136"/>
                  </a:lnTo>
                  <a:lnTo>
                    <a:pt x="141190" y="79979"/>
                  </a:lnTo>
                  <a:lnTo>
                    <a:pt x="144656" y="82905"/>
                  </a:lnTo>
                  <a:lnTo>
                    <a:pt x="146967" y="88554"/>
                  </a:lnTo>
                  <a:lnTo>
                    <a:pt x="147069" y="102228"/>
                  </a:lnTo>
                  <a:lnTo>
                    <a:pt x="145803" y="109757"/>
                  </a:lnTo>
                  <a:lnTo>
                    <a:pt x="146806" y="112003"/>
                  </a:lnTo>
                  <a:lnTo>
                    <a:pt x="149326" y="110727"/>
                  </a:lnTo>
                  <a:lnTo>
                    <a:pt x="212348" y="47417"/>
                  </a:lnTo>
                  <a:lnTo>
                    <a:pt x="219832" y="39932"/>
                  </a:lnTo>
                  <a:lnTo>
                    <a:pt x="238009" y="31616"/>
                  </a:lnTo>
                  <a:lnTo>
                    <a:pt x="268084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261327" y="1115021"/>
              <a:ext cx="147917" cy="198131"/>
            </a:xfrm>
            <a:custGeom>
              <a:avLst/>
              <a:gdLst/>
              <a:ahLst/>
              <a:cxnLst/>
              <a:rect l="0" t="0" r="0" b="0"/>
              <a:pathLst>
                <a:path w="147917" h="198131">
                  <a:moveTo>
                    <a:pt x="108173" y="0"/>
                  </a:moveTo>
                  <a:lnTo>
                    <a:pt x="77732" y="7567"/>
                  </a:lnTo>
                  <a:lnTo>
                    <a:pt x="63517" y="15999"/>
                  </a:lnTo>
                  <a:lnTo>
                    <a:pt x="58986" y="22685"/>
                  </a:lnTo>
                  <a:lnTo>
                    <a:pt x="53953" y="39976"/>
                  </a:lnTo>
                  <a:lnTo>
                    <a:pt x="59954" y="74920"/>
                  </a:lnTo>
                  <a:lnTo>
                    <a:pt x="71024" y="93702"/>
                  </a:lnTo>
                  <a:lnTo>
                    <a:pt x="130296" y="155219"/>
                  </a:lnTo>
                  <a:lnTo>
                    <a:pt x="146985" y="171936"/>
                  </a:lnTo>
                  <a:lnTo>
                    <a:pt x="147916" y="177494"/>
                  </a:lnTo>
                  <a:lnTo>
                    <a:pt x="145763" y="183049"/>
                  </a:lnTo>
                  <a:lnTo>
                    <a:pt x="141554" y="188601"/>
                  </a:lnTo>
                  <a:lnTo>
                    <a:pt x="122085" y="194769"/>
                  </a:lnTo>
                  <a:lnTo>
                    <a:pt x="62681" y="198130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71594" y="2340846"/>
            <a:ext cx="840397" cy="588164"/>
            <a:chOff x="7971594" y="2340846"/>
            <a:chExt cx="840397" cy="588164"/>
          </a:xfrm>
        </p:grpSpPr>
        <p:sp>
          <p:nvSpPr>
            <p:cNvPr id="47" name="Freeform 46"/>
            <p:cNvSpPr/>
            <p:nvPr/>
          </p:nvSpPr>
          <p:spPr>
            <a:xfrm>
              <a:off x="7971594" y="2340846"/>
              <a:ext cx="216319" cy="467228"/>
            </a:xfrm>
            <a:custGeom>
              <a:avLst/>
              <a:gdLst/>
              <a:ahLst/>
              <a:cxnLst/>
              <a:rect l="0" t="0" r="0" b="0"/>
              <a:pathLst>
                <a:path w="216319" h="467228">
                  <a:moveTo>
                    <a:pt x="8291" y="230358"/>
                  </a:moveTo>
                  <a:lnTo>
                    <a:pt x="8291" y="289937"/>
                  </a:lnTo>
                  <a:lnTo>
                    <a:pt x="7366" y="343075"/>
                  </a:lnTo>
                  <a:lnTo>
                    <a:pt x="1705" y="402059"/>
                  </a:lnTo>
                  <a:lnTo>
                    <a:pt x="313" y="462233"/>
                  </a:lnTo>
                  <a:lnTo>
                    <a:pt x="198" y="467227"/>
                  </a:lnTo>
                  <a:lnTo>
                    <a:pt x="0" y="439694"/>
                  </a:lnTo>
                  <a:lnTo>
                    <a:pt x="6560" y="385434"/>
                  </a:lnTo>
                  <a:lnTo>
                    <a:pt x="12367" y="332387"/>
                  </a:lnTo>
                  <a:lnTo>
                    <a:pt x="16698" y="277392"/>
                  </a:lnTo>
                  <a:lnTo>
                    <a:pt x="23033" y="224479"/>
                  </a:lnTo>
                  <a:lnTo>
                    <a:pt x="31327" y="161166"/>
                  </a:lnTo>
                  <a:lnTo>
                    <a:pt x="44460" y="103153"/>
                  </a:lnTo>
                  <a:lnTo>
                    <a:pt x="72582" y="47816"/>
                  </a:lnTo>
                  <a:lnTo>
                    <a:pt x="93293" y="22486"/>
                  </a:lnTo>
                  <a:lnTo>
                    <a:pt x="116996" y="6249"/>
                  </a:lnTo>
                  <a:lnTo>
                    <a:pt x="146003" y="0"/>
                  </a:lnTo>
                  <a:lnTo>
                    <a:pt x="164726" y="3469"/>
                  </a:lnTo>
                  <a:lnTo>
                    <a:pt x="173602" y="6983"/>
                  </a:lnTo>
                  <a:lnTo>
                    <a:pt x="180444" y="13024"/>
                  </a:lnTo>
                  <a:lnTo>
                    <a:pt x="190512" y="29598"/>
                  </a:lnTo>
                  <a:lnTo>
                    <a:pt x="190671" y="51757"/>
                  </a:lnTo>
                  <a:lnTo>
                    <a:pt x="182730" y="77015"/>
                  </a:lnTo>
                  <a:lnTo>
                    <a:pt x="139845" y="138487"/>
                  </a:lnTo>
                  <a:lnTo>
                    <a:pt x="87158" y="190275"/>
                  </a:lnTo>
                  <a:lnTo>
                    <a:pt x="80325" y="208537"/>
                  </a:lnTo>
                  <a:lnTo>
                    <a:pt x="78504" y="218584"/>
                  </a:lnTo>
                  <a:lnTo>
                    <a:pt x="81411" y="237145"/>
                  </a:lnTo>
                  <a:lnTo>
                    <a:pt x="84774" y="245977"/>
                  </a:lnTo>
                  <a:lnTo>
                    <a:pt x="140312" y="305187"/>
                  </a:lnTo>
                  <a:lnTo>
                    <a:pt x="185271" y="363491"/>
                  </a:lnTo>
                  <a:lnTo>
                    <a:pt x="216318" y="396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264472" y="2524611"/>
              <a:ext cx="205385" cy="334386"/>
            </a:xfrm>
            <a:custGeom>
              <a:avLst/>
              <a:gdLst/>
              <a:ahLst/>
              <a:cxnLst/>
              <a:rect l="0" t="0" r="0" b="0"/>
              <a:pathLst>
                <a:path w="205385" h="334386">
                  <a:moveTo>
                    <a:pt x="48255" y="21630"/>
                  </a:moveTo>
                  <a:lnTo>
                    <a:pt x="40688" y="40635"/>
                  </a:lnTo>
                  <a:lnTo>
                    <a:pt x="24811" y="68085"/>
                  </a:lnTo>
                  <a:lnTo>
                    <a:pt x="6784" y="123643"/>
                  </a:lnTo>
                  <a:lnTo>
                    <a:pt x="0" y="166288"/>
                  </a:lnTo>
                  <a:lnTo>
                    <a:pt x="7601" y="221391"/>
                  </a:lnTo>
                  <a:lnTo>
                    <a:pt x="21568" y="270173"/>
                  </a:lnTo>
                  <a:lnTo>
                    <a:pt x="40689" y="301865"/>
                  </a:lnTo>
                  <a:lnTo>
                    <a:pt x="62272" y="326205"/>
                  </a:lnTo>
                  <a:lnTo>
                    <a:pt x="78216" y="332663"/>
                  </a:lnTo>
                  <a:lnTo>
                    <a:pt x="87645" y="334385"/>
                  </a:lnTo>
                  <a:lnTo>
                    <a:pt x="107983" y="328902"/>
                  </a:lnTo>
                  <a:lnTo>
                    <a:pt x="146757" y="302782"/>
                  </a:lnTo>
                  <a:lnTo>
                    <a:pt x="186334" y="247300"/>
                  </a:lnTo>
                  <a:lnTo>
                    <a:pt x="198984" y="217214"/>
                  </a:lnTo>
                  <a:lnTo>
                    <a:pt x="205384" y="162910"/>
                  </a:lnTo>
                  <a:lnTo>
                    <a:pt x="204378" y="108515"/>
                  </a:lnTo>
                  <a:lnTo>
                    <a:pt x="188227" y="72282"/>
                  </a:lnTo>
                  <a:lnTo>
                    <a:pt x="167230" y="42833"/>
                  </a:lnTo>
                  <a:lnTo>
                    <a:pt x="122632" y="7918"/>
                  </a:lnTo>
                  <a:lnTo>
                    <a:pt x="89195" y="0"/>
                  </a:lnTo>
                  <a:lnTo>
                    <a:pt x="68300" y="3079"/>
                  </a:lnTo>
                  <a:lnTo>
                    <a:pt x="58845" y="6489"/>
                  </a:lnTo>
                  <a:lnTo>
                    <a:pt x="51617" y="12460"/>
                  </a:lnTo>
                  <a:lnTo>
                    <a:pt x="41120" y="28958"/>
                  </a:lnTo>
                  <a:lnTo>
                    <a:pt x="40725" y="37610"/>
                  </a:lnTo>
                  <a:lnTo>
                    <a:pt x="56577" y="715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653890" y="2562883"/>
              <a:ext cx="41607" cy="316201"/>
            </a:xfrm>
            <a:custGeom>
              <a:avLst/>
              <a:gdLst/>
              <a:ahLst/>
              <a:cxnLst/>
              <a:rect l="0" t="0" r="0" b="0"/>
              <a:pathLst>
                <a:path w="41607" h="316201">
                  <a:moveTo>
                    <a:pt x="41606" y="0"/>
                  </a:moveTo>
                  <a:lnTo>
                    <a:pt x="33131" y="61566"/>
                  </a:lnTo>
                  <a:lnTo>
                    <a:pt x="24385" y="108726"/>
                  </a:lnTo>
                  <a:lnTo>
                    <a:pt x="18936" y="160729"/>
                  </a:lnTo>
                  <a:lnTo>
                    <a:pt x="17322" y="214661"/>
                  </a:lnTo>
                  <a:lnTo>
                    <a:pt x="12359" y="269330"/>
                  </a:lnTo>
                  <a:lnTo>
                    <a:pt x="8194" y="308859"/>
                  </a:lnTo>
                  <a:lnTo>
                    <a:pt x="6388" y="312231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587322" y="2529599"/>
              <a:ext cx="224669" cy="49927"/>
            </a:xfrm>
            <a:custGeom>
              <a:avLst/>
              <a:gdLst/>
              <a:ahLst/>
              <a:cxnLst/>
              <a:rect l="0" t="0" r="0" b="0"/>
              <a:pathLst>
                <a:path w="224669" h="49927">
                  <a:moveTo>
                    <a:pt x="0" y="0"/>
                  </a:moveTo>
                  <a:lnTo>
                    <a:pt x="22703" y="5718"/>
                  </a:lnTo>
                  <a:lnTo>
                    <a:pt x="84591" y="12395"/>
                  </a:lnTo>
                  <a:lnTo>
                    <a:pt x="147860" y="25134"/>
                  </a:lnTo>
                  <a:lnTo>
                    <a:pt x="207019" y="43648"/>
                  </a:lnTo>
                  <a:lnTo>
                    <a:pt x="224668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541299" y="2862441"/>
              <a:ext cx="204124" cy="66569"/>
            </a:xfrm>
            <a:custGeom>
              <a:avLst/>
              <a:gdLst/>
              <a:ahLst/>
              <a:cxnLst/>
              <a:rect l="0" t="0" r="0" b="0"/>
              <a:pathLst>
                <a:path w="204124" h="66569">
                  <a:moveTo>
                    <a:pt x="4417" y="0"/>
                  </a:moveTo>
                  <a:lnTo>
                    <a:pt x="0" y="13252"/>
                  </a:lnTo>
                  <a:lnTo>
                    <a:pt x="548" y="19004"/>
                  </a:lnTo>
                  <a:lnTo>
                    <a:pt x="6088" y="30327"/>
                  </a:lnTo>
                  <a:lnTo>
                    <a:pt x="32854" y="47098"/>
                  </a:lnTo>
                  <a:lnTo>
                    <a:pt x="77596" y="61763"/>
                  </a:lnTo>
                  <a:lnTo>
                    <a:pt x="129991" y="65619"/>
                  </a:lnTo>
                  <a:lnTo>
                    <a:pt x="188334" y="66443"/>
                  </a:lnTo>
                  <a:lnTo>
                    <a:pt x="204123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68426" y="2596167"/>
            <a:ext cx="6990100" cy="2212177"/>
            <a:chOff x="968426" y="2596167"/>
            <a:chExt cx="6990100" cy="2212177"/>
          </a:xfrm>
        </p:grpSpPr>
        <p:sp>
          <p:nvSpPr>
            <p:cNvPr id="53" name="Freeform 52"/>
            <p:cNvSpPr/>
            <p:nvPr/>
          </p:nvSpPr>
          <p:spPr>
            <a:xfrm>
              <a:off x="968426" y="2824739"/>
              <a:ext cx="304695" cy="87629"/>
            </a:xfrm>
            <a:custGeom>
              <a:avLst/>
              <a:gdLst/>
              <a:ahLst/>
              <a:cxnLst/>
              <a:rect l="0" t="0" r="0" b="0"/>
              <a:pathLst>
                <a:path w="304695" h="87629">
                  <a:moveTo>
                    <a:pt x="13458" y="4417"/>
                  </a:moveTo>
                  <a:lnTo>
                    <a:pt x="206" y="0"/>
                  </a:lnTo>
                  <a:lnTo>
                    <a:pt x="0" y="548"/>
                  </a:lnTo>
                  <a:lnTo>
                    <a:pt x="62622" y="30901"/>
                  </a:lnTo>
                  <a:lnTo>
                    <a:pt x="117661" y="48686"/>
                  </a:lnTo>
                  <a:lnTo>
                    <a:pt x="170110" y="62650"/>
                  </a:lnTo>
                  <a:lnTo>
                    <a:pt x="229272" y="76531"/>
                  </a:lnTo>
                  <a:lnTo>
                    <a:pt x="275791" y="85162"/>
                  </a:lnTo>
                  <a:lnTo>
                    <a:pt x="304694" y="876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823944" y="2596167"/>
              <a:ext cx="233382" cy="579172"/>
            </a:xfrm>
            <a:custGeom>
              <a:avLst/>
              <a:gdLst/>
              <a:ahLst/>
              <a:cxnLst/>
              <a:rect l="0" t="0" r="0" b="0"/>
              <a:pathLst>
                <a:path w="233382" h="579172">
                  <a:moveTo>
                    <a:pt x="81576" y="0"/>
                  </a:moveTo>
                  <a:lnTo>
                    <a:pt x="67383" y="61584"/>
                  </a:lnTo>
                  <a:lnTo>
                    <a:pt x="56549" y="119072"/>
                  </a:lnTo>
                  <a:lnTo>
                    <a:pt x="48273" y="169650"/>
                  </a:lnTo>
                  <a:lnTo>
                    <a:pt x="42431" y="225625"/>
                  </a:lnTo>
                  <a:lnTo>
                    <a:pt x="38234" y="280734"/>
                  </a:lnTo>
                  <a:lnTo>
                    <a:pt x="33601" y="334661"/>
                  </a:lnTo>
                  <a:lnTo>
                    <a:pt x="29762" y="386698"/>
                  </a:lnTo>
                  <a:lnTo>
                    <a:pt x="20182" y="445696"/>
                  </a:lnTo>
                  <a:lnTo>
                    <a:pt x="6637" y="504274"/>
                  </a:lnTo>
                  <a:lnTo>
                    <a:pt x="0" y="544631"/>
                  </a:lnTo>
                  <a:lnTo>
                    <a:pt x="379" y="547075"/>
                  </a:lnTo>
                  <a:lnTo>
                    <a:pt x="21874" y="489763"/>
                  </a:lnTo>
                  <a:lnTo>
                    <a:pt x="44573" y="435313"/>
                  </a:lnTo>
                  <a:lnTo>
                    <a:pt x="83658" y="376454"/>
                  </a:lnTo>
                  <a:lnTo>
                    <a:pt x="108868" y="350428"/>
                  </a:lnTo>
                  <a:lnTo>
                    <a:pt x="116413" y="344566"/>
                  </a:lnTo>
                  <a:lnTo>
                    <a:pt x="137123" y="338053"/>
                  </a:lnTo>
                  <a:lnTo>
                    <a:pt x="160813" y="337007"/>
                  </a:lnTo>
                  <a:lnTo>
                    <a:pt x="193092" y="346814"/>
                  </a:lnTo>
                  <a:lnTo>
                    <a:pt x="208494" y="356311"/>
                  </a:lnTo>
                  <a:lnTo>
                    <a:pt x="219037" y="369160"/>
                  </a:lnTo>
                  <a:lnTo>
                    <a:pt x="233339" y="400010"/>
                  </a:lnTo>
                  <a:lnTo>
                    <a:pt x="233381" y="437803"/>
                  </a:lnTo>
                  <a:lnTo>
                    <a:pt x="212787" y="498250"/>
                  </a:lnTo>
                  <a:lnTo>
                    <a:pt x="201837" y="512989"/>
                  </a:lnTo>
                  <a:lnTo>
                    <a:pt x="155042" y="554566"/>
                  </a:lnTo>
                  <a:lnTo>
                    <a:pt x="110538" y="575043"/>
                  </a:lnTo>
                  <a:lnTo>
                    <a:pt x="87668" y="579171"/>
                  </a:lnTo>
                  <a:lnTo>
                    <a:pt x="67642" y="576075"/>
                  </a:lnTo>
                  <a:lnTo>
                    <a:pt x="58418" y="572660"/>
                  </a:lnTo>
                  <a:lnTo>
                    <a:pt x="51344" y="565761"/>
                  </a:lnTo>
                  <a:lnTo>
                    <a:pt x="41019" y="545768"/>
                  </a:lnTo>
                  <a:lnTo>
                    <a:pt x="38843" y="504105"/>
                  </a:lnTo>
                  <a:lnTo>
                    <a:pt x="44401" y="482616"/>
                  </a:lnTo>
                  <a:lnTo>
                    <a:pt x="56613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149433" y="2945651"/>
              <a:ext cx="122214" cy="232990"/>
            </a:xfrm>
            <a:custGeom>
              <a:avLst/>
              <a:gdLst/>
              <a:ahLst/>
              <a:cxnLst/>
              <a:rect l="0" t="0" r="0" b="0"/>
              <a:pathLst>
                <a:path w="122214" h="232990">
                  <a:moveTo>
                    <a:pt x="5719" y="0"/>
                  </a:moveTo>
                  <a:lnTo>
                    <a:pt x="5719" y="62326"/>
                  </a:lnTo>
                  <a:lnTo>
                    <a:pt x="0" y="114185"/>
                  </a:lnTo>
                  <a:lnTo>
                    <a:pt x="377" y="168533"/>
                  </a:lnTo>
                  <a:lnTo>
                    <a:pt x="2158" y="178924"/>
                  </a:lnTo>
                  <a:lnTo>
                    <a:pt x="6118" y="184927"/>
                  </a:lnTo>
                  <a:lnTo>
                    <a:pt x="11532" y="188004"/>
                  </a:lnTo>
                  <a:lnTo>
                    <a:pt x="17916" y="189131"/>
                  </a:lnTo>
                  <a:lnTo>
                    <a:pt x="24945" y="186184"/>
                  </a:lnTo>
                  <a:lnTo>
                    <a:pt x="59889" y="153694"/>
                  </a:lnTo>
                  <a:lnTo>
                    <a:pt x="98689" y="90260"/>
                  </a:lnTo>
                  <a:lnTo>
                    <a:pt x="101907" y="89760"/>
                  </a:lnTo>
                  <a:lnTo>
                    <a:pt x="104978" y="94048"/>
                  </a:lnTo>
                  <a:lnTo>
                    <a:pt x="109930" y="112066"/>
                  </a:lnTo>
                  <a:lnTo>
                    <a:pt x="113110" y="163903"/>
                  </a:lnTo>
                  <a:lnTo>
                    <a:pt x="120409" y="222906"/>
                  </a:lnTo>
                  <a:lnTo>
                    <a:pt x="122213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404783" y="2937330"/>
              <a:ext cx="191167" cy="299617"/>
            </a:xfrm>
            <a:custGeom>
              <a:avLst/>
              <a:gdLst/>
              <a:ahLst/>
              <a:cxnLst/>
              <a:rect l="0" t="0" r="0" b="0"/>
              <a:pathLst>
                <a:path w="191167" h="299617">
                  <a:moveTo>
                    <a:pt x="0" y="0"/>
                  </a:moveTo>
                  <a:lnTo>
                    <a:pt x="61566" y="6643"/>
                  </a:lnTo>
                  <a:lnTo>
                    <a:pt x="124523" y="25027"/>
                  </a:lnTo>
                  <a:lnTo>
                    <a:pt x="162460" y="40488"/>
                  </a:lnTo>
                  <a:lnTo>
                    <a:pt x="185793" y="60382"/>
                  </a:lnTo>
                  <a:lnTo>
                    <a:pt x="189506" y="68916"/>
                  </a:lnTo>
                  <a:lnTo>
                    <a:pt x="191166" y="88260"/>
                  </a:lnTo>
                  <a:lnTo>
                    <a:pt x="186356" y="104254"/>
                  </a:lnTo>
                  <a:lnTo>
                    <a:pt x="167779" y="141113"/>
                  </a:lnTo>
                  <a:lnTo>
                    <a:pt x="115066" y="200071"/>
                  </a:lnTo>
                  <a:lnTo>
                    <a:pt x="73607" y="246917"/>
                  </a:lnTo>
                  <a:lnTo>
                    <a:pt x="67540" y="265067"/>
                  </a:lnTo>
                  <a:lnTo>
                    <a:pt x="67216" y="273790"/>
                  </a:lnTo>
                  <a:lnTo>
                    <a:pt x="69774" y="281455"/>
                  </a:lnTo>
                  <a:lnTo>
                    <a:pt x="80012" y="294902"/>
                  </a:lnTo>
                  <a:lnTo>
                    <a:pt x="88475" y="298303"/>
                  </a:lnTo>
                  <a:lnTo>
                    <a:pt x="110205" y="299616"/>
                  </a:lnTo>
                  <a:lnTo>
                    <a:pt x="163047" y="286394"/>
                  </a:lnTo>
                  <a:lnTo>
                    <a:pt x="174742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463030" y="3062146"/>
              <a:ext cx="183064" cy="33285"/>
            </a:xfrm>
            <a:custGeom>
              <a:avLst/>
              <a:gdLst/>
              <a:ahLst/>
              <a:cxnLst/>
              <a:rect l="0" t="0" r="0" b="0"/>
              <a:pathLst>
                <a:path w="183064" h="33285">
                  <a:moveTo>
                    <a:pt x="0" y="0"/>
                  </a:moveTo>
                  <a:lnTo>
                    <a:pt x="52654" y="15637"/>
                  </a:lnTo>
                  <a:lnTo>
                    <a:pt x="104051" y="22200"/>
                  </a:lnTo>
                  <a:lnTo>
                    <a:pt x="166632" y="30318"/>
                  </a:lnTo>
                  <a:lnTo>
                    <a:pt x="183063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254034" y="2945872"/>
              <a:ext cx="565328" cy="447443"/>
            </a:xfrm>
            <a:custGeom>
              <a:avLst/>
              <a:gdLst/>
              <a:ahLst/>
              <a:cxnLst/>
              <a:rect l="0" t="0" r="0" b="0"/>
              <a:pathLst>
                <a:path w="565328" h="447443">
                  <a:moveTo>
                    <a:pt x="91027" y="216126"/>
                  </a:moveTo>
                  <a:lnTo>
                    <a:pt x="82193" y="207292"/>
                  </a:lnTo>
                  <a:lnTo>
                    <a:pt x="75892" y="207463"/>
                  </a:lnTo>
                  <a:lnTo>
                    <a:pt x="59029" y="215050"/>
                  </a:lnTo>
                  <a:lnTo>
                    <a:pt x="44138" y="230133"/>
                  </a:lnTo>
                  <a:lnTo>
                    <a:pt x="32281" y="251937"/>
                  </a:lnTo>
                  <a:lnTo>
                    <a:pt x="17135" y="311273"/>
                  </a:lnTo>
                  <a:lnTo>
                    <a:pt x="3325" y="365114"/>
                  </a:lnTo>
                  <a:lnTo>
                    <a:pt x="0" y="418866"/>
                  </a:lnTo>
                  <a:lnTo>
                    <a:pt x="4455" y="424327"/>
                  </a:lnTo>
                  <a:lnTo>
                    <a:pt x="12047" y="426118"/>
                  </a:lnTo>
                  <a:lnTo>
                    <a:pt x="21732" y="425463"/>
                  </a:lnTo>
                  <a:lnTo>
                    <a:pt x="37424" y="417338"/>
                  </a:lnTo>
                  <a:lnTo>
                    <a:pt x="66982" y="385105"/>
                  </a:lnTo>
                  <a:lnTo>
                    <a:pt x="92887" y="335558"/>
                  </a:lnTo>
                  <a:lnTo>
                    <a:pt x="115810" y="273310"/>
                  </a:lnTo>
                  <a:lnTo>
                    <a:pt x="132579" y="221667"/>
                  </a:lnTo>
                  <a:lnTo>
                    <a:pt x="146793" y="170307"/>
                  </a:lnTo>
                  <a:lnTo>
                    <a:pt x="159879" y="107120"/>
                  </a:lnTo>
                  <a:lnTo>
                    <a:pt x="174173" y="45201"/>
                  </a:lnTo>
                  <a:lnTo>
                    <a:pt x="180902" y="4437"/>
                  </a:lnTo>
                  <a:lnTo>
                    <a:pt x="180530" y="111"/>
                  </a:lnTo>
                  <a:lnTo>
                    <a:pt x="179357" y="0"/>
                  </a:lnTo>
                  <a:lnTo>
                    <a:pt x="177651" y="2700"/>
                  </a:lnTo>
                  <a:lnTo>
                    <a:pt x="165636" y="56767"/>
                  </a:lnTo>
                  <a:lnTo>
                    <a:pt x="158655" y="119053"/>
                  </a:lnTo>
                  <a:lnTo>
                    <a:pt x="157735" y="181347"/>
                  </a:lnTo>
                  <a:lnTo>
                    <a:pt x="164773" y="244645"/>
                  </a:lnTo>
                  <a:lnTo>
                    <a:pt x="178977" y="282678"/>
                  </a:lnTo>
                  <a:lnTo>
                    <a:pt x="188980" y="303336"/>
                  </a:lnTo>
                  <a:lnTo>
                    <a:pt x="204520" y="319914"/>
                  </a:lnTo>
                  <a:lnTo>
                    <a:pt x="213842" y="326923"/>
                  </a:lnTo>
                  <a:lnTo>
                    <a:pt x="231596" y="332246"/>
                  </a:lnTo>
                  <a:lnTo>
                    <a:pt x="249657" y="330605"/>
                  </a:lnTo>
                  <a:lnTo>
                    <a:pt x="278767" y="319285"/>
                  </a:lnTo>
                  <a:lnTo>
                    <a:pt x="293427" y="309436"/>
                  </a:lnTo>
                  <a:lnTo>
                    <a:pt x="303641" y="296429"/>
                  </a:lnTo>
                  <a:lnTo>
                    <a:pt x="317732" y="261061"/>
                  </a:lnTo>
                  <a:lnTo>
                    <a:pt x="318758" y="242569"/>
                  </a:lnTo>
                  <a:lnTo>
                    <a:pt x="317737" y="233755"/>
                  </a:lnTo>
                  <a:lnTo>
                    <a:pt x="313358" y="227879"/>
                  </a:lnTo>
                  <a:lnTo>
                    <a:pt x="298631" y="221349"/>
                  </a:lnTo>
                  <a:lnTo>
                    <a:pt x="289526" y="222382"/>
                  </a:lnTo>
                  <a:lnTo>
                    <a:pt x="269548" y="230926"/>
                  </a:lnTo>
                  <a:lnTo>
                    <a:pt x="253272" y="248900"/>
                  </a:lnTo>
                  <a:lnTo>
                    <a:pt x="236179" y="285009"/>
                  </a:lnTo>
                  <a:lnTo>
                    <a:pt x="231353" y="308686"/>
                  </a:lnTo>
                  <a:lnTo>
                    <a:pt x="235372" y="325373"/>
                  </a:lnTo>
                  <a:lnTo>
                    <a:pt x="248253" y="338953"/>
                  </a:lnTo>
                  <a:lnTo>
                    <a:pt x="282239" y="358321"/>
                  </a:lnTo>
                  <a:lnTo>
                    <a:pt x="324993" y="359241"/>
                  </a:lnTo>
                  <a:lnTo>
                    <a:pt x="382286" y="350344"/>
                  </a:lnTo>
                  <a:lnTo>
                    <a:pt x="412165" y="336845"/>
                  </a:lnTo>
                  <a:lnTo>
                    <a:pt x="445248" y="310257"/>
                  </a:lnTo>
                  <a:lnTo>
                    <a:pt x="462460" y="289320"/>
                  </a:lnTo>
                  <a:lnTo>
                    <a:pt x="464390" y="281565"/>
                  </a:lnTo>
                  <a:lnTo>
                    <a:pt x="461602" y="265550"/>
                  </a:lnTo>
                  <a:lnTo>
                    <a:pt x="456421" y="261095"/>
                  </a:lnTo>
                  <a:lnTo>
                    <a:pt x="449269" y="259049"/>
                  </a:lnTo>
                  <a:lnTo>
                    <a:pt x="423998" y="260588"/>
                  </a:lnTo>
                  <a:lnTo>
                    <a:pt x="408209" y="265473"/>
                  </a:lnTo>
                  <a:lnTo>
                    <a:pt x="353057" y="305078"/>
                  </a:lnTo>
                  <a:lnTo>
                    <a:pt x="335498" y="330419"/>
                  </a:lnTo>
                  <a:lnTo>
                    <a:pt x="331585" y="348284"/>
                  </a:lnTo>
                  <a:lnTo>
                    <a:pt x="331836" y="356931"/>
                  </a:lnTo>
                  <a:lnTo>
                    <a:pt x="335702" y="362696"/>
                  </a:lnTo>
                  <a:lnTo>
                    <a:pt x="341977" y="366540"/>
                  </a:lnTo>
                  <a:lnTo>
                    <a:pt x="349858" y="369102"/>
                  </a:lnTo>
                  <a:lnTo>
                    <a:pt x="368478" y="367018"/>
                  </a:lnTo>
                  <a:lnTo>
                    <a:pt x="388156" y="359003"/>
                  </a:lnTo>
                  <a:lnTo>
                    <a:pt x="406148" y="346195"/>
                  </a:lnTo>
                  <a:lnTo>
                    <a:pt x="412979" y="345369"/>
                  </a:lnTo>
                  <a:lnTo>
                    <a:pt x="418459" y="348516"/>
                  </a:lnTo>
                  <a:lnTo>
                    <a:pt x="423036" y="354313"/>
                  </a:lnTo>
                  <a:lnTo>
                    <a:pt x="425163" y="360950"/>
                  </a:lnTo>
                  <a:lnTo>
                    <a:pt x="425029" y="419243"/>
                  </a:lnTo>
                  <a:lnTo>
                    <a:pt x="428391" y="438613"/>
                  </a:lnTo>
                  <a:lnTo>
                    <a:pt x="432431" y="443963"/>
                  </a:lnTo>
                  <a:lnTo>
                    <a:pt x="437898" y="446605"/>
                  </a:lnTo>
                  <a:lnTo>
                    <a:pt x="444317" y="447442"/>
                  </a:lnTo>
                  <a:lnTo>
                    <a:pt x="456379" y="443441"/>
                  </a:lnTo>
                  <a:lnTo>
                    <a:pt x="483608" y="425805"/>
                  </a:lnTo>
                  <a:lnTo>
                    <a:pt x="525009" y="370380"/>
                  </a:lnTo>
                  <a:lnTo>
                    <a:pt x="565327" y="31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840106" y="2978935"/>
              <a:ext cx="262172" cy="381604"/>
            </a:xfrm>
            <a:custGeom>
              <a:avLst/>
              <a:gdLst/>
              <a:ahLst/>
              <a:cxnLst/>
              <a:rect l="0" t="0" r="0" b="0"/>
              <a:pathLst>
                <a:path w="262172" h="381604">
                  <a:moveTo>
                    <a:pt x="104071" y="0"/>
                  </a:moveTo>
                  <a:lnTo>
                    <a:pt x="64951" y="63098"/>
                  </a:lnTo>
                  <a:lnTo>
                    <a:pt x="44050" y="116768"/>
                  </a:lnTo>
                  <a:lnTo>
                    <a:pt x="23572" y="177723"/>
                  </a:lnTo>
                  <a:lnTo>
                    <a:pt x="8589" y="224162"/>
                  </a:lnTo>
                  <a:lnTo>
                    <a:pt x="0" y="281924"/>
                  </a:lnTo>
                  <a:lnTo>
                    <a:pt x="4407" y="323919"/>
                  </a:lnTo>
                  <a:lnTo>
                    <a:pt x="12315" y="345518"/>
                  </a:lnTo>
                  <a:lnTo>
                    <a:pt x="24459" y="361898"/>
                  </a:lnTo>
                  <a:lnTo>
                    <a:pt x="31581" y="368855"/>
                  </a:lnTo>
                  <a:lnTo>
                    <a:pt x="54286" y="376585"/>
                  </a:lnTo>
                  <a:lnTo>
                    <a:pt x="109646" y="381547"/>
                  </a:lnTo>
                  <a:lnTo>
                    <a:pt x="165098" y="381603"/>
                  </a:lnTo>
                  <a:lnTo>
                    <a:pt x="220567" y="376135"/>
                  </a:lnTo>
                  <a:lnTo>
                    <a:pt x="262171" y="3744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077221" y="3503161"/>
              <a:ext cx="252673" cy="507585"/>
            </a:xfrm>
            <a:custGeom>
              <a:avLst/>
              <a:gdLst/>
              <a:ahLst/>
              <a:cxnLst/>
              <a:rect l="0" t="0" r="0" b="0"/>
              <a:pathLst>
                <a:path w="252673" h="507585">
                  <a:moveTo>
                    <a:pt x="252672" y="0"/>
                  </a:moveTo>
                  <a:lnTo>
                    <a:pt x="215587" y="8492"/>
                  </a:lnTo>
                  <a:lnTo>
                    <a:pt x="170057" y="42724"/>
                  </a:lnTo>
                  <a:lnTo>
                    <a:pt x="108006" y="103212"/>
                  </a:lnTo>
                  <a:lnTo>
                    <a:pt x="70619" y="154689"/>
                  </a:lnTo>
                  <a:lnTo>
                    <a:pt x="36525" y="214852"/>
                  </a:lnTo>
                  <a:lnTo>
                    <a:pt x="11915" y="271526"/>
                  </a:lnTo>
                  <a:lnTo>
                    <a:pt x="0" y="326312"/>
                  </a:lnTo>
                  <a:lnTo>
                    <a:pt x="4632" y="371240"/>
                  </a:lnTo>
                  <a:lnTo>
                    <a:pt x="18044" y="415630"/>
                  </a:lnTo>
                  <a:lnTo>
                    <a:pt x="39563" y="449254"/>
                  </a:lnTo>
                  <a:lnTo>
                    <a:pt x="72638" y="483363"/>
                  </a:lnTo>
                  <a:lnTo>
                    <a:pt x="105957" y="498314"/>
                  </a:lnTo>
                  <a:lnTo>
                    <a:pt x="144482" y="504837"/>
                  </a:lnTo>
                  <a:lnTo>
                    <a:pt x="194425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312331" y="3819361"/>
              <a:ext cx="159021" cy="327766"/>
            </a:xfrm>
            <a:custGeom>
              <a:avLst/>
              <a:gdLst/>
              <a:ahLst/>
              <a:cxnLst/>
              <a:rect l="0" t="0" r="0" b="0"/>
              <a:pathLst>
                <a:path w="159021" h="327766">
                  <a:moveTo>
                    <a:pt x="159020" y="0"/>
                  </a:moveTo>
                  <a:lnTo>
                    <a:pt x="128692" y="23164"/>
                  </a:lnTo>
                  <a:lnTo>
                    <a:pt x="77552" y="83465"/>
                  </a:lnTo>
                  <a:lnTo>
                    <a:pt x="37080" y="145890"/>
                  </a:lnTo>
                  <a:lnTo>
                    <a:pt x="3703" y="208199"/>
                  </a:lnTo>
                  <a:lnTo>
                    <a:pt x="0" y="231834"/>
                  </a:lnTo>
                  <a:lnTo>
                    <a:pt x="307" y="243313"/>
                  </a:lnTo>
                  <a:lnTo>
                    <a:pt x="3285" y="250043"/>
                  </a:lnTo>
                  <a:lnTo>
                    <a:pt x="8044" y="253604"/>
                  </a:lnTo>
                  <a:lnTo>
                    <a:pt x="13991" y="255053"/>
                  </a:lnTo>
                  <a:lnTo>
                    <a:pt x="32925" y="249268"/>
                  </a:lnTo>
                  <a:lnTo>
                    <a:pt x="69496" y="227370"/>
                  </a:lnTo>
                  <a:lnTo>
                    <a:pt x="125854" y="173489"/>
                  </a:lnTo>
                  <a:lnTo>
                    <a:pt x="142430" y="153536"/>
                  </a:lnTo>
                  <a:lnTo>
                    <a:pt x="147960" y="150435"/>
                  </a:lnTo>
                  <a:lnTo>
                    <a:pt x="151647" y="152066"/>
                  </a:lnTo>
                  <a:lnTo>
                    <a:pt x="154105" y="156851"/>
                  </a:lnTo>
                  <a:lnTo>
                    <a:pt x="154370" y="169564"/>
                  </a:lnTo>
                  <a:lnTo>
                    <a:pt x="139333" y="229270"/>
                  </a:lnTo>
                  <a:lnTo>
                    <a:pt x="115774" y="291424"/>
                  </a:lnTo>
                  <a:lnTo>
                    <a:pt x="115491" y="322111"/>
                  </a:lnTo>
                  <a:lnTo>
                    <a:pt x="118906" y="326613"/>
                  </a:lnTo>
                  <a:lnTo>
                    <a:pt x="123956" y="327765"/>
                  </a:lnTo>
                  <a:lnTo>
                    <a:pt x="130097" y="326684"/>
                  </a:lnTo>
                  <a:lnTo>
                    <a:pt x="141851" y="320551"/>
                  </a:lnTo>
                  <a:lnTo>
                    <a:pt x="15902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572849" y="3976803"/>
              <a:ext cx="167545" cy="205141"/>
            </a:xfrm>
            <a:custGeom>
              <a:avLst/>
              <a:gdLst/>
              <a:ahLst/>
              <a:cxnLst/>
              <a:rect l="0" t="0" r="0" b="0"/>
              <a:pathLst>
                <a:path w="167545" h="205141">
                  <a:moveTo>
                    <a:pt x="56602" y="8979"/>
                  </a:moveTo>
                  <a:lnTo>
                    <a:pt x="40965" y="50116"/>
                  </a:lnTo>
                  <a:lnTo>
                    <a:pt x="26224" y="106578"/>
                  </a:lnTo>
                  <a:lnTo>
                    <a:pt x="6684" y="166947"/>
                  </a:lnTo>
                  <a:lnTo>
                    <a:pt x="823" y="194469"/>
                  </a:lnTo>
                  <a:lnTo>
                    <a:pt x="0" y="204755"/>
                  </a:lnTo>
                  <a:lnTo>
                    <a:pt x="376" y="205140"/>
                  </a:lnTo>
                  <a:lnTo>
                    <a:pt x="13569" y="150419"/>
                  </a:lnTo>
                  <a:lnTo>
                    <a:pt x="43095" y="92116"/>
                  </a:lnTo>
                  <a:lnTo>
                    <a:pt x="81587" y="28651"/>
                  </a:lnTo>
                  <a:lnTo>
                    <a:pt x="94519" y="15873"/>
                  </a:lnTo>
                  <a:lnTo>
                    <a:pt x="112594" y="4030"/>
                  </a:lnTo>
                  <a:lnTo>
                    <a:pt x="130489" y="0"/>
                  </a:lnTo>
                  <a:lnTo>
                    <a:pt x="139144" y="219"/>
                  </a:lnTo>
                  <a:lnTo>
                    <a:pt x="146763" y="4064"/>
                  </a:lnTo>
                  <a:lnTo>
                    <a:pt x="160161" y="18197"/>
                  </a:lnTo>
                  <a:lnTo>
                    <a:pt x="167347" y="41737"/>
                  </a:lnTo>
                  <a:lnTo>
                    <a:pt x="167544" y="102050"/>
                  </a:lnTo>
                  <a:lnTo>
                    <a:pt x="152344" y="146476"/>
                  </a:lnTo>
                  <a:lnTo>
                    <a:pt x="130274" y="175665"/>
                  </a:lnTo>
                  <a:lnTo>
                    <a:pt x="123283" y="178350"/>
                  </a:lnTo>
                  <a:lnTo>
                    <a:pt x="116774" y="177367"/>
                  </a:lnTo>
                  <a:lnTo>
                    <a:pt x="110585" y="173937"/>
                  </a:lnTo>
                  <a:lnTo>
                    <a:pt x="106459" y="166104"/>
                  </a:lnTo>
                  <a:lnTo>
                    <a:pt x="101577" y="131349"/>
                  </a:lnTo>
                  <a:lnTo>
                    <a:pt x="106529" y="92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782757" y="4010745"/>
              <a:ext cx="162895" cy="132257"/>
            </a:xfrm>
            <a:custGeom>
              <a:avLst/>
              <a:gdLst/>
              <a:ahLst/>
              <a:cxnLst/>
              <a:rect l="0" t="0" r="0" b="0"/>
              <a:pathLst>
                <a:path w="162895" h="132257">
                  <a:moveTo>
                    <a:pt x="4794" y="0"/>
                  </a:moveTo>
                  <a:lnTo>
                    <a:pt x="0" y="26573"/>
                  </a:lnTo>
                  <a:lnTo>
                    <a:pt x="2047" y="46327"/>
                  </a:lnTo>
                  <a:lnTo>
                    <a:pt x="8505" y="62503"/>
                  </a:lnTo>
                  <a:lnTo>
                    <a:pt x="12815" y="69406"/>
                  </a:lnTo>
                  <a:lnTo>
                    <a:pt x="21236" y="73083"/>
                  </a:lnTo>
                  <a:lnTo>
                    <a:pt x="45386" y="74703"/>
                  </a:lnTo>
                  <a:lnTo>
                    <a:pt x="64749" y="69876"/>
                  </a:lnTo>
                  <a:lnTo>
                    <a:pt x="116972" y="42929"/>
                  </a:lnTo>
                  <a:lnTo>
                    <a:pt x="134700" y="27307"/>
                  </a:lnTo>
                  <a:lnTo>
                    <a:pt x="147247" y="6550"/>
                  </a:lnTo>
                  <a:lnTo>
                    <a:pt x="145066" y="2518"/>
                  </a:lnTo>
                  <a:lnTo>
                    <a:pt x="138989" y="754"/>
                  </a:lnTo>
                  <a:lnTo>
                    <a:pt x="130316" y="503"/>
                  </a:lnTo>
                  <a:lnTo>
                    <a:pt x="115747" y="5154"/>
                  </a:lnTo>
                  <a:lnTo>
                    <a:pt x="73342" y="29616"/>
                  </a:lnTo>
                  <a:lnTo>
                    <a:pt x="44811" y="62387"/>
                  </a:lnTo>
                  <a:lnTo>
                    <a:pt x="37064" y="80736"/>
                  </a:lnTo>
                  <a:lnTo>
                    <a:pt x="35470" y="98753"/>
                  </a:lnTo>
                  <a:lnTo>
                    <a:pt x="36340" y="107441"/>
                  </a:lnTo>
                  <a:lnTo>
                    <a:pt x="44702" y="122024"/>
                  </a:lnTo>
                  <a:lnTo>
                    <a:pt x="50815" y="128502"/>
                  </a:lnTo>
                  <a:lnTo>
                    <a:pt x="60438" y="131896"/>
                  </a:lnTo>
                  <a:lnTo>
                    <a:pt x="97712" y="132256"/>
                  </a:lnTo>
                  <a:lnTo>
                    <a:pt x="155092" y="118747"/>
                  </a:lnTo>
                  <a:lnTo>
                    <a:pt x="16289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028862" y="4027388"/>
              <a:ext cx="33285" cy="274595"/>
            </a:xfrm>
            <a:custGeom>
              <a:avLst/>
              <a:gdLst/>
              <a:ahLst/>
              <a:cxnLst/>
              <a:rect l="0" t="0" r="0" b="0"/>
              <a:pathLst>
                <a:path w="33285" h="274595">
                  <a:moveTo>
                    <a:pt x="0" y="0"/>
                  </a:moveTo>
                  <a:lnTo>
                    <a:pt x="0" y="55161"/>
                  </a:lnTo>
                  <a:lnTo>
                    <a:pt x="0" y="115722"/>
                  </a:lnTo>
                  <a:lnTo>
                    <a:pt x="6586" y="176409"/>
                  </a:lnTo>
                  <a:lnTo>
                    <a:pt x="17220" y="234870"/>
                  </a:lnTo>
                  <a:lnTo>
                    <a:pt x="25134" y="259434"/>
                  </a:lnTo>
                  <a:lnTo>
                    <a:pt x="33284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978935" y="4095641"/>
              <a:ext cx="191385" cy="39921"/>
            </a:xfrm>
            <a:custGeom>
              <a:avLst/>
              <a:gdLst/>
              <a:ahLst/>
              <a:cxnLst/>
              <a:rect l="0" t="0" r="0" b="0"/>
              <a:pathLst>
                <a:path w="191385" h="39921">
                  <a:moveTo>
                    <a:pt x="0" y="39920"/>
                  </a:moveTo>
                  <a:lnTo>
                    <a:pt x="4418" y="22251"/>
                  </a:lnTo>
                  <a:lnTo>
                    <a:pt x="10342" y="16121"/>
                  </a:lnTo>
                  <a:lnTo>
                    <a:pt x="29252" y="6845"/>
                  </a:lnTo>
                  <a:lnTo>
                    <a:pt x="90495" y="0"/>
                  </a:lnTo>
                  <a:lnTo>
                    <a:pt x="149027" y="1113"/>
                  </a:lnTo>
                  <a:lnTo>
                    <a:pt x="191384" y="66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759282" y="3819361"/>
              <a:ext cx="476133" cy="467271"/>
            </a:xfrm>
            <a:custGeom>
              <a:avLst/>
              <a:gdLst/>
              <a:ahLst/>
              <a:cxnLst/>
              <a:rect l="0" t="0" r="0" b="0"/>
              <a:pathLst>
                <a:path w="476133" h="467271">
                  <a:moveTo>
                    <a:pt x="184895" y="91532"/>
                  </a:moveTo>
                  <a:lnTo>
                    <a:pt x="164478" y="146693"/>
                  </a:lnTo>
                  <a:lnTo>
                    <a:pt x="132736" y="209720"/>
                  </a:lnTo>
                  <a:lnTo>
                    <a:pt x="98788" y="272797"/>
                  </a:lnTo>
                  <a:lnTo>
                    <a:pt x="70294" y="329200"/>
                  </a:lnTo>
                  <a:lnTo>
                    <a:pt x="42167" y="380919"/>
                  </a:lnTo>
                  <a:lnTo>
                    <a:pt x="12146" y="442870"/>
                  </a:lnTo>
                  <a:lnTo>
                    <a:pt x="0" y="467270"/>
                  </a:lnTo>
                  <a:lnTo>
                    <a:pt x="23379" y="404286"/>
                  </a:lnTo>
                  <a:lnTo>
                    <a:pt x="52727" y="351577"/>
                  </a:lnTo>
                  <a:lnTo>
                    <a:pt x="86158" y="290007"/>
                  </a:lnTo>
                  <a:lnTo>
                    <a:pt x="127416" y="226891"/>
                  </a:lnTo>
                  <a:lnTo>
                    <a:pt x="166761" y="169634"/>
                  </a:lnTo>
                  <a:lnTo>
                    <a:pt x="203076" y="111427"/>
                  </a:lnTo>
                  <a:lnTo>
                    <a:pt x="222025" y="84175"/>
                  </a:lnTo>
                  <a:lnTo>
                    <a:pt x="241128" y="54534"/>
                  </a:lnTo>
                  <a:lnTo>
                    <a:pt x="244573" y="53923"/>
                  </a:lnTo>
                  <a:lnTo>
                    <a:pt x="246870" y="57213"/>
                  </a:lnTo>
                  <a:lnTo>
                    <a:pt x="248401" y="63106"/>
                  </a:lnTo>
                  <a:lnTo>
                    <a:pt x="244030" y="120182"/>
                  </a:lnTo>
                  <a:lnTo>
                    <a:pt x="236673" y="174862"/>
                  </a:lnTo>
                  <a:lnTo>
                    <a:pt x="229347" y="230232"/>
                  </a:lnTo>
                  <a:lnTo>
                    <a:pt x="229528" y="272132"/>
                  </a:lnTo>
                  <a:lnTo>
                    <a:pt x="238193" y="311810"/>
                  </a:lnTo>
                  <a:lnTo>
                    <a:pt x="248339" y="328425"/>
                  </a:lnTo>
                  <a:lnTo>
                    <a:pt x="254928" y="335445"/>
                  </a:lnTo>
                  <a:lnTo>
                    <a:pt x="262094" y="338276"/>
                  </a:lnTo>
                  <a:lnTo>
                    <a:pt x="269645" y="338314"/>
                  </a:lnTo>
                  <a:lnTo>
                    <a:pt x="284507" y="333425"/>
                  </a:lnTo>
                  <a:lnTo>
                    <a:pt x="297276" y="325088"/>
                  </a:lnTo>
                  <a:lnTo>
                    <a:pt x="343088" y="267498"/>
                  </a:lnTo>
                  <a:lnTo>
                    <a:pt x="377570" y="213370"/>
                  </a:lnTo>
                  <a:lnTo>
                    <a:pt x="409003" y="155608"/>
                  </a:lnTo>
                  <a:lnTo>
                    <a:pt x="436302" y="100792"/>
                  </a:lnTo>
                  <a:lnTo>
                    <a:pt x="452889" y="62816"/>
                  </a:lnTo>
                  <a:lnTo>
                    <a:pt x="469280" y="32543"/>
                  </a:lnTo>
                  <a:lnTo>
                    <a:pt x="47613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411630" y="4060672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320098" y="4177166"/>
              <a:ext cx="41606" cy="4419"/>
            </a:xfrm>
            <a:custGeom>
              <a:avLst/>
              <a:gdLst/>
              <a:ahLst/>
              <a:cxnLst/>
              <a:rect l="0" t="0" r="0" b="0"/>
              <a:pathLst>
                <a:path w="41606" h="4419">
                  <a:moveTo>
                    <a:pt x="0" y="0"/>
                  </a:moveTo>
                  <a:lnTo>
                    <a:pt x="13252" y="4418"/>
                  </a:lnTo>
                  <a:lnTo>
                    <a:pt x="24689" y="4121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218772" y="4125038"/>
              <a:ext cx="166422" cy="251834"/>
            </a:xfrm>
            <a:custGeom>
              <a:avLst/>
              <a:gdLst/>
              <a:ahLst/>
              <a:cxnLst/>
              <a:rect l="0" t="0" r="0" b="0"/>
              <a:pathLst>
                <a:path w="166422" h="251834">
                  <a:moveTo>
                    <a:pt x="0" y="68770"/>
                  </a:moveTo>
                  <a:lnTo>
                    <a:pt x="33216" y="66921"/>
                  </a:lnTo>
                  <a:lnTo>
                    <a:pt x="84292" y="53133"/>
                  </a:lnTo>
                  <a:lnTo>
                    <a:pt x="120205" y="41639"/>
                  </a:lnTo>
                  <a:lnTo>
                    <a:pt x="130063" y="36815"/>
                  </a:lnTo>
                  <a:lnTo>
                    <a:pt x="135711" y="30824"/>
                  </a:lnTo>
                  <a:lnTo>
                    <a:pt x="138551" y="24057"/>
                  </a:lnTo>
                  <a:lnTo>
                    <a:pt x="139520" y="16772"/>
                  </a:lnTo>
                  <a:lnTo>
                    <a:pt x="137392" y="10991"/>
                  </a:lnTo>
                  <a:lnTo>
                    <a:pt x="127631" y="2102"/>
                  </a:lnTo>
                  <a:lnTo>
                    <a:pt x="109117" y="0"/>
                  </a:lnTo>
                  <a:lnTo>
                    <a:pt x="97708" y="734"/>
                  </a:lnTo>
                  <a:lnTo>
                    <a:pt x="75169" y="11411"/>
                  </a:lnTo>
                  <a:lnTo>
                    <a:pt x="63981" y="19436"/>
                  </a:lnTo>
                  <a:lnTo>
                    <a:pt x="49084" y="43146"/>
                  </a:lnTo>
                  <a:lnTo>
                    <a:pt x="30571" y="99776"/>
                  </a:lnTo>
                  <a:lnTo>
                    <a:pt x="32994" y="126342"/>
                  </a:lnTo>
                  <a:lnTo>
                    <a:pt x="53089" y="182603"/>
                  </a:lnTo>
                  <a:lnTo>
                    <a:pt x="64937" y="208515"/>
                  </a:lnTo>
                  <a:lnTo>
                    <a:pt x="77863" y="222102"/>
                  </a:lnTo>
                  <a:lnTo>
                    <a:pt x="108761" y="239249"/>
                  </a:lnTo>
                  <a:lnTo>
                    <a:pt x="141574" y="249074"/>
                  </a:lnTo>
                  <a:lnTo>
                    <a:pt x="166421" y="2518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526651" y="4227092"/>
              <a:ext cx="49927" cy="232991"/>
            </a:xfrm>
            <a:custGeom>
              <a:avLst/>
              <a:gdLst/>
              <a:ahLst/>
              <a:cxnLst/>
              <a:rect l="0" t="0" r="0" b="0"/>
              <a:pathLst>
                <a:path w="49927" h="232991">
                  <a:moveTo>
                    <a:pt x="0" y="0"/>
                  </a:moveTo>
                  <a:lnTo>
                    <a:pt x="4417" y="50745"/>
                  </a:lnTo>
                  <a:lnTo>
                    <a:pt x="15117" y="108130"/>
                  </a:lnTo>
                  <a:lnTo>
                    <a:pt x="34944" y="164042"/>
                  </a:lnTo>
                  <a:lnTo>
                    <a:pt x="47314" y="211834"/>
                  </a:lnTo>
                  <a:lnTo>
                    <a:pt x="49926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485045" y="4110598"/>
              <a:ext cx="249633" cy="241311"/>
            </a:xfrm>
            <a:custGeom>
              <a:avLst/>
              <a:gdLst/>
              <a:ahLst/>
              <a:cxnLst/>
              <a:rect l="0" t="0" r="0" b="0"/>
              <a:pathLst>
                <a:path w="249633" h="241311">
                  <a:moveTo>
                    <a:pt x="0" y="241310"/>
                  </a:moveTo>
                  <a:lnTo>
                    <a:pt x="20569" y="207569"/>
                  </a:lnTo>
                  <a:lnTo>
                    <a:pt x="75965" y="144888"/>
                  </a:lnTo>
                  <a:lnTo>
                    <a:pt x="134966" y="100884"/>
                  </a:lnTo>
                  <a:lnTo>
                    <a:pt x="190814" y="60073"/>
                  </a:lnTo>
                  <a:lnTo>
                    <a:pt x="231065" y="25032"/>
                  </a:lnTo>
                  <a:lnTo>
                    <a:pt x="24963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701474" y="3994103"/>
              <a:ext cx="232909" cy="507585"/>
            </a:xfrm>
            <a:custGeom>
              <a:avLst/>
              <a:gdLst/>
              <a:ahLst/>
              <a:cxnLst/>
              <a:rect l="0" t="0" r="0" b="0"/>
              <a:pathLst>
                <a:path w="232909" h="507585">
                  <a:moveTo>
                    <a:pt x="83129" y="0"/>
                  </a:moveTo>
                  <a:lnTo>
                    <a:pt x="48118" y="55848"/>
                  </a:lnTo>
                  <a:lnTo>
                    <a:pt x="38033" y="83424"/>
                  </a:lnTo>
                  <a:lnTo>
                    <a:pt x="29422" y="136304"/>
                  </a:lnTo>
                  <a:lnTo>
                    <a:pt x="12307" y="193901"/>
                  </a:lnTo>
                  <a:lnTo>
                    <a:pt x="4626" y="247355"/>
                  </a:lnTo>
                  <a:lnTo>
                    <a:pt x="539" y="307214"/>
                  </a:lnTo>
                  <a:lnTo>
                    <a:pt x="0" y="364190"/>
                  </a:lnTo>
                  <a:lnTo>
                    <a:pt x="4347" y="421562"/>
                  </a:lnTo>
                  <a:lnTo>
                    <a:pt x="8418" y="428971"/>
                  </a:lnTo>
                  <a:lnTo>
                    <a:pt x="20338" y="439669"/>
                  </a:lnTo>
                  <a:lnTo>
                    <a:pt x="42278" y="442574"/>
                  </a:lnTo>
                  <a:lnTo>
                    <a:pt x="67747" y="439859"/>
                  </a:lnTo>
                  <a:lnTo>
                    <a:pt x="106697" y="423049"/>
                  </a:lnTo>
                  <a:lnTo>
                    <a:pt x="141101" y="401923"/>
                  </a:lnTo>
                  <a:lnTo>
                    <a:pt x="152965" y="388508"/>
                  </a:lnTo>
                  <a:lnTo>
                    <a:pt x="157424" y="381047"/>
                  </a:lnTo>
                  <a:lnTo>
                    <a:pt x="158546" y="373300"/>
                  </a:lnTo>
                  <a:lnTo>
                    <a:pt x="154863" y="357295"/>
                  </a:lnTo>
                  <a:lnTo>
                    <a:pt x="148519" y="351918"/>
                  </a:lnTo>
                  <a:lnTo>
                    <a:pt x="129141" y="345943"/>
                  </a:lnTo>
                  <a:lnTo>
                    <a:pt x="92242" y="342580"/>
                  </a:lnTo>
                  <a:lnTo>
                    <a:pt x="56449" y="350417"/>
                  </a:lnTo>
                  <a:lnTo>
                    <a:pt x="41069" y="361918"/>
                  </a:lnTo>
                  <a:lnTo>
                    <a:pt x="35673" y="368868"/>
                  </a:lnTo>
                  <a:lnTo>
                    <a:pt x="33925" y="376275"/>
                  </a:lnTo>
                  <a:lnTo>
                    <a:pt x="36914" y="391902"/>
                  </a:lnTo>
                  <a:lnTo>
                    <a:pt x="53900" y="423610"/>
                  </a:lnTo>
                  <a:lnTo>
                    <a:pt x="71490" y="442741"/>
                  </a:lnTo>
                  <a:lnTo>
                    <a:pt x="126170" y="471263"/>
                  </a:lnTo>
                  <a:lnTo>
                    <a:pt x="185031" y="492403"/>
                  </a:lnTo>
                  <a:lnTo>
                    <a:pt x="232908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001699" y="4110598"/>
              <a:ext cx="115747" cy="507585"/>
            </a:xfrm>
            <a:custGeom>
              <a:avLst/>
              <a:gdLst/>
              <a:ahLst/>
              <a:cxnLst/>
              <a:rect l="0" t="0" r="0" b="0"/>
              <a:pathLst>
                <a:path w="115747" h="507585">
                  <a:moveTo>
                    <a:pt x="99104" y="0"/>
                  </a:moveTo>
                  <a:lnTo>
                    <a:pt x="71642" y="55848"/>
                  </a:lnTo>
                  <a:lnTo>
                    <a:pt x="40304" y="118819"/>
                  </a:lnTo>
                  <a:lnTo>
                    <a:pt x="19690" y="177993"/>
                  </a:lnTo>
                  <a:lnTo>
                    <a:pt x="4933" y="239878"/>
                  </a:lnTo>
                  <a:lnTo>
                    <a:pt x="0" y="301469"/>
                  </a:lnTo>
                  <a:lnTo>
                    <a:pt x="5993" y="362508"/>
                  </a:lnTo>
                  <a:lnTo>
                    <a:pt x="23241" y="418715"/>
                  </a:lnTo>
                  <a:lnTo>
                    <a:pt x="58466" y="465233"/>
                  </a:lnTo>
                  <a:lnTo>
                    <a:pt x="85214" y="488255"/>
                  </a:lnTo>
                  <a:lnTo>
                    <a:pt x="115746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196616" y="4368550"/>
              <a:ext cx="267946" cy="262102"/>
            </a:xfrm>
            <a:custGeom>
              <a:avLst/>
              <a:gdLst/>
              <a:ahLst/>
              <a:cxnLst/>
              <a:rect l="0" t="0" r="0" b="0"/>
              <a:pathLst>
                <a:path w="267946" h="262102">
                  <a:moveTo>
                    <a:pt x="112213" y="0"/>
                  </a:moveTo>
                  <a:lnTo>
                    <a:pt x="57272" y="16042"/>
                  </a:lnTo>
                  <a:lnTo>
                    <a:pt x="34786" y="28395"/>
                  </a:lnTo>
                  <a:lnTo>
                    <a:pt x="10170" y="55361"/>
                  </a:lnTo>
                  <a:lnTo>
                    <a:pt x="2141" y="76072"/>
                  </a:lnTo>
                  <a:lnTo>
                    <a:pt x="0" y="86773"/>
                  </a:lnTo>
                  <a:lnTo>
                    <a:pt x="5821" y="123920"/>
                  </a:lnTo>
                  <a:lnTo>
                    <a:pt x="19257" y="150952"/>
                  </a:lnTo>
                  <a:lnTo>
                    <a:pt x="39367" y="170673"/>
                  </a:lnTo>
                  <a:lnTo>
                    <a:pt x="62892" y="183809"/>
                  </a:lnTo>
                  <a:lnTo>
                    <a:pt x="102333" y="189888"/>
                  </a:lnTo>
                  <a:lnTo>
                    <a:pt x="143272" y="188623"/>
                  </a:lnTo>
                  <a:lnTo>
                    <a:pt x="203614" y="171807"/>
                  </a:lnTo>
                  <a:lnTo>
                    <a:pt x="246495" y="148148"/>
                  </a:lnTo>
                  <a:lnTo>
                    <a:pt x="248886" y="144993"/>
                  </a:lnTo>
                  <a:lnTo>
                    <a:pt x="247707" y="141966"/>
                  </a:lnTo>
                  <a:lnTo>
                    <a:pt x="244148" y="139023"/>
                  </a:lnTo>
                  <a:lnTo>
                    <a:pt x="227865" y="140684"/>
                  </a:lnTo>
                  <a:lnTo>
                    <a:pt x="169253" y="161868"/>
                  </a:lnTo>
                  <a:lnTo>
                    <a:pt x="144729" y="179660"/>
                  </a:lnTo>
                  <a:lnTo>
                    <a:pt x="128513" y="197576"/>
                  </a:lnTo>
                  <a:lnTo>
                    <a:pt x="119458" y="217867"/>
                  </a:lnTo>
                  <a:lnTo>
                    <a:pt x="117043" y="228455"/>
                  </a:lnTo>
                  <a:lnTo>
                    <a:pt x="117282" y="237363"/>
                  </a:lnTo>
                  <a:lnTo>
                    <a:pt x="122479" y="252192"/>
                  </a:lnTo>
                  <a:lnTo>
                    <a:pt x="128302" y="256886"/>
                  </a:lnTo>
                  <a:lnTo>
                    <a:pt x="144635" y="262101"/>
                  </a:lnTo>
                  <a:lnTo>
                    <a:pt x="170205" y="260620"/>
                  </a:lnTo>
                  <a:lnTo>
                    <a:pt x="184523" y="254207"/>
                  </a:lnTo>
                  <a:lnTo>
                    <a:pt x="213200" y="230606"/>
                  </a:lnTo>
                  <a:lnTo>
                    <a:pt x="250509" y="182854"/>
                  </a:lnTo>
                  <a:lnTo>
                    <a:pt x="263007" y="153621"/>
                  </a:lnTo>
                  <a:lnTo>
                    <a:pt x="267945" y="100098"/>
                  </a:lnTo>
                  <a:lnTo>
                    <a:pt x="265254" y="78697"/>
                  </a:lnTo>
                  <a:lnTo>
                    <a:pt x="249706" y="46637"/>
                  </a:lnTo>
                  <a:lnTo>
                    <a:pt x="223116" y="22551"/>
                  </a:lnTo>
                  <a:lnTo>
                    <a:pt x="202492" y="17111"/>
                  </a:lnTo>
                  <a:lnTo>
                    <a:pt x="191815" y="16955"/>
                  </a:lnTo>
                  <a:lnTo>
                    <a:pt x="186546" y="21474"/>
                  </a:lnTo>
                  <a:lnTo>
                    <a:pt x="184882" y="29109"/>
                  </a:lnTo>
                  <a:lnTo>
                    <a:pt x="185622" y="38822"/>
                  </a:lnTo>
                  <a:lnTo>
                    <a:pt x="189814" y="47146"/>
                  </a:lnTo>
                  <a:lnTo>
                    <a:pt x="220386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833055" y="4335266"/>
              <a:ext cx="257953" cy="49927"/>
            </a:xfrm>
            <a:custGeom>
              <a:avLst/>
              <a:gdLst/>
              <a:ahLst/>
              <a:cxnLst/>
              <a:rect l="0" t="0" r="0" b="0"/>
              <a:pathLst>
                <a:path w="257953" h="49927">
                  <a:moveTo>
                    <a:pt x="0" y="0"/>
                  </a:moveTo>
                  <a:lnTo>
                    <a:pt x="8835" y="8835"/>
                  </a:lnTo>
                  <a:lnTo>
                    <a:pt x="23034" y="13172"/>
                  </a:lnTo>
                  <a:lnTo>
                    <a:pt x="56751" y="13149"/>
                  </a:lnTo>
                  <a:lnTo>
                    <a:pt x="94478" y="12217"/>
                  </a:lnTo>
                  <a:lnTo>
                    <a:pt x="147393" y="22703"/>
                  </a:lnTo>
                  <a:lnTo>
                    <a:pt x="202530" y="36126"/>
                  </a:lnTo>
                  <a:lnTo>
                    <a:pt x="25795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482097" y="4210450"/>
              <a:ext cx="41606" cy="374449"/>
            </a:xfrm>
            <a:custGeom>
              <a:avLst/>
              <a:gdLst/>
              <a:ahLst/>
              <a:cxnLst/>
              <a:rect l="0" t="0" r="0" b="0"/>
              <a:pathLst>
                <a:path w="41606" h="374449">
                  <a:moveTo>
                    <a:pt x="41605" y="0"/>
                  </a:moveTo>
                  <a:lnTo>
                    <a:pt x="39755" y="28422"/>
                  </a:lnTo>
                  <a:lnTo>
                    <a:pt x="28432" y="80607"/>
                  </a:lnTo>
                  <a:lnTo>
                    <a:pt x="18776" y="139266"/>
                  </a:lnTo>
                  <a:lnTo>
                    <a:pt x="10660" y="192047"/>
                  </a:lnTo>
                  <a:lnTo>
                    <a:pt x="4366" y="246989"/>
                  </a:lnTo>
                  <a:lnTo>
                    <a:pt x="862" y="301433"/>
                  </a:lnTo>
                  <a:lnTo>
                    <a:pt x="170" y="346294"/>
                  </a:lnTo>
                  <a:lnTo>
                    <a:pt x="0" y="3744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490418" y="4104115"/>
              <a:ext cx="218784" cy="567091"/>
            </a:xfrm>
            <a:custGeom>
              <a:avLst/>
              <a:gdLst/>
              <a:ahLst/>
              <a:cxnLst/>
              <a:rect l="0" t="0" r="0" b="0"/>
              <a:pathLst>
                <a:path w="218784" h="567091">
                  <a:moveTo>
                    <a:pt x="0" y="31446"/>
                  </a:moveTo>
                  <a:lnTo>
                    <a:pt x="4417" y="13777"/>
                  </a:lnTo>
                  <a:lnTo>
                    <a:pt x="9417" y="8572"/>
                  </a:lnTo>
                  <a:lnTo>
                    <a:pt x="24833" y="2789"/>
                  </a:lnTo>
                  <a:lnTo>
                    <a:pt x="76302" y="0"/>
                  </a:lnTo>
                  <a:lnTo>
                    <a:pt x="111571" y="6000"/>
                  </a:lnTo>
                  <a:lnTo>
                    <a:pt x="174453" y="40063"/>
                  </a:lnTo>
                  <a:lnTo>
                    <a:pt x="203552" y="62015"/>
                  </a:lnTo>
                  <a:lnTo>
                    <a:pt x="216973" y="83034"/>
                  </a:lnTo>
                  <a:lnTo>
                    <a:pt x="218783" y="101218"/>
                  </a:lnTo>
                  <a:lnTo>
                    <a:pt x="215580" y="119779"/>
                  </a:lnTo>
                  <a:lnTo>
                    <a:pt x="203381" y="140624"/>
                  </a:lnTo>
                  <a:lnTo>
                    <a:pt x="169031" y="176447"/>
                  </a:lnTo>
                  <a:lnTo>
                    <a:pt x="107241" y="219842"/>
                  </a:lnTo>
                  <a:lnTo>
                    <a:pt x="99230" y="223612"/>
                  </a:lnTo>
                  <a:lnTo>
                    <a:pt x="87864" y="235197"/>
                  </a:lnTo>
                  <a:lnTo>
                    <a:pt x="83539" y="242169"/>
                  </a:lnTo>
                  <a:lnTo>
                    <a:pt x="81199" y="262244"/>
                  </a:lnTo>
                  <a:lnTo>
                    <a:pt x="84165" y="283802"/>
                  </a:lnTo>
                  <a:lnTo>
                    <a:pt x="96232" y="306334"/>
                  </a:lnTo>
                  <a:lnTo>
                    <a:pt x="138759" y="364678"/>
                  </a:lnTo>
                  <a:lnTo>
                    <a:pt x="176595" y="422558"/>
                  </a:lnTo>
                  <a:lnTo>
                    <a:pt x="193671" y="464144"/>
                  </a:lnTo>
                  <a:lnTo>
                    <a:pt x="197917" y="493522"/>
                  </a:lnTo>
                  <a:lnTo>
                    <a:pt x="193979" y="509867"/>
                  </a:lnTo>
                  <a:lnTo>
                    <a:pt x="184216" y="524220"/>
                  </a:lnTo>
                  <a:lnTo>
                    <a:pt x="167549" y="539844"/>
                  </a:lnTo>
                  <a:lnTo>
                    <a:pt x="128540" y="555399"/>
                  </a:lnTo>
                  <a:lnTo>
                    <a:pt x="73228" y="567090"/>
                  </a:lnTo>
                  <a:lnTo>
                    <a:pt x="48879" y="565986"/>
                  </a:lnTo>
                  <a:lnTo>
                    <a:pt x="33126" y="559948"/>
                  </a:lnTo>
                  <a:lnTo>
                    <a:pt x="16641" y="5473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889861" y="4260377"/>
              <a:ext cx="16610" cy="457658"/>
            </a:xfrm>
            <a:custGeom>
              <a:avLst/>
              <a:gdLst/>
              <a:ahLst/>
              <a:cxnLst/>
              <a:rect l="0" t="0" r="0" b="0"/>
              <a:pathLst>
                <a:path w="16610" h="457658">
                  <a:moveTo>
                    <a:pt x="16609" y="0"/>
                  </a:moveTo>
                  <a:lnTo>
                    <a:pt x="10022" y="56775"/>
                  </a:lnTo>
                  <a:lnTo>
                    <a:pt x="4214" y="115690"/>
                  </a:lnTo>
                  <a:lnTo>
                    <a:pt x="806" y="169583"/>
                  </a:lnTo>
                  <a:lnTo>
                    <a:pt x="134" y="227210"/>
                  </a:lnTo>
                  <a:lnTo>
                    <a:pt x="0" y="287321"/>
                  </a:lnTo>
                  <a:lnTo>
                    <a:pt x="898" y="343711"/>
                  </a:lnTo>
                  <a:lnTo>
                    <a:pt x="6554" y="399365"/>
                  </a:lnTo>
                  <a:lnTo>
                    <a:pt x="16609" y="4576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848223" y="4202130"/>
              <a:ext cx="282916" cy="124816"/>
            </a:xfrm>
            <a:custGeom>
              <a:avLst/>
              <a:gdLst/>
              <a:ahLst/>
              <a:cxnLst/>
              <a:rect l="0" t="0" r="0" b="0"/>
              <a:pathLst>
                <a:path w="282916" h="124816">
                  <a:moveTo>
                    <a:pt x="0" y="0"/>
                  </a:moveTo>
                  <a:lnTo>
                    <a:pt x="52415" y="11581"/>
                  </a:lnTo>
                  <a:lnTo>
                    <a:pt x="110343" y="28928"/>
                  </a:lnTo>
                  <a:lnTo>
                    <a:pt x="166302" y="52627"/>
                  </a:lnTo>
                  <a:lnTo>
                    <a:pt x="221871" y="83743"/>
                  </a:lnTo>
                  <a:lnTo>
                    <a:pt x="282915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781654" y="4767961"/>
              <a:ext cx="241312" cy="23122"/>
            </a:xfrm>
            <a:custGeom>
              <a:avLst/>
              <a:gdLst/>
              <a:ahLst/>
              <a:cxnLst/>
              <a:rect l="0" t="0" r="0" b="0"/>
              <a:pathLst>
                <a:path w="241312" h="23122">
                  <a:moveTo>
                    <a:pt x="0" y="0"/>
                  </a:moveTo>
                  <a:lnTo>
                    <a:pt x="34745" y="18746"/>
                  </a:lnTo>
                  <a:lnTo>
                    <a:pt x="63098" y="23121"/>
                  </a:lnTo>
                  <a:lnTo>
                    <a:pt x="120021" y="18881"/>
                  </a:lnTo>
                  <a:lnTo>
                    <a:pt x="172911" y="17305"/>
                  </a:lnTo>
                  <a:lnTo>
                    <a:pt x="226156" y="16773"/>
                  </a:lnTo>
                  <a:lnTo>
                    <a:pt x="24131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572256" y="4360203"/>
              <a:ext cx="166270" cy="429177"/>
            </a:xfrm>
            <a:custGeom>
              <a:avLst/>
              <a:gdLst/>
              <a:ahLst/>
              <a:cxnLst/>
              <a:rect l="0" t="0" r="0" b="0"/>
              <a:pathLst>
                <a:path w="166270" h="429177">
                  <a:moveTo>
                    <a:pt x="24861" y="91558"/>
                  </a:moveTo>
                  <a:lnTo>
                    <a:pt x="17696" y="153884"/>
                  </a:lnTo>
                  <a:lnTo>
                    <a:pt x="10106" y="208863"/>
                  </a:lnTo>
                  <a:lnTo>
                    <a:pt x="8468" y="263633"/>
                  </a:lnTo>
                  <a:lnTo>
                    <a:pt x="3834" y="319014"/>
                  </a:lnTo>
                  <a:lnTo>
                    <a:pt x="416" y="376941"/>
                  </a:lnTo>
                  <a:lnTo>
                    <a:pt x="0" y="426017"/>
                  </a:lnTo>
                  <a:lnTo>
                    <a:pt x="891" y="429176"/>
                  </a:lnTo>
                  <a:lnTo>
                    <a:pt x="2409" y="426659"/>
                  </a:lnTo>
                  <a:lnTo>
                    <a:pt x="16760" y="370745"/>
                  </a:lnTo>
                  <a:lnTo>
                    <a:pt x="27679" y="318263"/>
                  </a:lnTo>
                  <a:lnTo>
                    <a:pt x="37814" y="263381"/>
                  </a:lnTo>
                  <a:lnTo>
                    <a:pt x="43240" y="208024"/>
                  </a:lnTo>
                  <a:lnTo>
                    <a:pt x="54675" y="145350"/>
                  </a:lnTo>
                  <a:lnTo>
                    <a:pt x="62105" y="88928"/>
                  </a:lnTo>
                  <a:lnTo>
                    <a:pt x="74944" y="29209"/>
                  </a:lnTo>
                  <a:lnTo>
                    <a:pt x="77665" y="19481"/>
                  </a:lnTo>
                  <a:lnTo>
                    <a:pt x="82254" y="12072"/>
                  </a:lnTo>
                  <a:lnTo>
                    <a:pt x="94747" y="1373"/>
                  </a:lnTo>
                  <a:lnTo>
                    <a:pt x="101038" y="0"/>
                  </a:lnTo>
                  <a:lnTo>
                    <a:pt x="107080" y="934"/>
                  </a:lnTo>
                  <a:lnTo>
                    <a:pt x="112958" y="3405"/>
                  </a:lnTo>
                  <a:lnTo>
                    <a:pt x="134483" y="28970"/>
                  </a:lnTo>
                  <a:lnTo>
                    <a:pt x="153319" y="66662"/>
                  </a:lnTo>
                  <a:lnTo>
                    <a:pt x="163477" y="108761"/>
                  </a:lnTo>
                  <a:lnTo>
                    <a:pt x="165945" y="169466"/>
                  </a:lnTo>
                  <a:lnTo>
                    <a:pt x="166269" y="227136"/>
                  </a:lnTo>
                  <a:lnTo>
                    <a:pt x="157261" y="289484"/>
                  </a:lnTo>
                  <a:lnTo>
                    <a:pt x="141292" y="348624"/>
                  </a:lnTo>
                  <a:lnTo>
                    <a:pt x="125831" y="382620"/>
                  </a:lnTo>
                  <a:lnTo>
                    <a:pt x="118987" y="386376"/>
                  </a:lnTo>
                  <a:lnTo>
                    <a:pt x="110725" y="387031"/>
                  </a:lnTo>
                  <a:lnTo>
                    <a:pt x="101520" y="385619"/>
                  </a:lnTo>
                  <a:lnTo>
                    <a:pt x="94458" y="381904"/>
                  </a:lnTo>
                  <a:lnTo>
                    <a:pt x="74787" y="357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613246" y="4482941"/>
              <a:ext cx="158614" cy="18747"/>
            </a:xfrm>
            <a:custGeom>
              <a:avLst/>
              <a:gdLst/>
              <a:ahLst/>
              <a:cxnLst/>
              <a:rect l="0" t="0" r="0" b="0"/>
              <a:pathLst>
                <a:path w="158614" h="18747">
                  <a:moveTo>
                    <a:pt x="8834" y="18746"/>
                  </a:moveTo>
                  <a:lnTo>
                    <a:pt x="0" y="9912"/>
                  </a:lnTo>
                  <a:lnTo>
                    <a:pt x="171" y="6385"/>
                  </a:lnTo>
                  <a:lnTo>
                    <a:pt x="3059" y="3108"/>
                  </a:lnTo>
                  <a:lnTo>
                    <a:pt x="7758" y="0"/>
                  </a:lnTo>
                  <a:lnTo>
                    <a:pt x="56082" y="730"/>
                  </a:lnTo>
                  <a:lnTo>
                    <a:pt x="105633" y="2621"/>
                  </a:lnTo>
                  <a:lnTo>
                    <a:pt x="158613" y="104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805143" y="4472306"/>
              <a:ext cx="153383" cy="336038"/>
            </a:xfrm>
            <a:custGeom>
              <a:avLst/>
              <a:gdLst/>
              <a:ahLst/>
              <a:cxnLst/>
              <a:rect l="0" t="0" r="0" b="0"/>
              <a:pathLst>
                <a:path w="153383" h="336038">
                  <a:moveTo>
                    <a:pt x="124816" y="4418"/>
                  </a:moveTo>
                  <a:lnTo>
                    <a:pt x="107147" y="0"/>
                  </a:lnTo>
                  <a:lnTo>
                    <a:pt x="88610" y="2763"/>
                  </a:lnTo>
                  <a:lnTo>
                    <a:pt x="78489" y="6088"/>
                  </a:lnTo>
                  <a:lnTo>
                    <a:pt x="71742" y="12928"/>
                  </a:lnTo>
                  <a:lnTo>
                    <a:pt x="64245" y="32855"/>
                  </a:lnTo>
                  <a:lnTo>
                    <a:pt x="63378" y="52190"/>
                  </a:lnTo>
                  <a:lnTo>
                    <a:pt x="70555" y="81135"/>
                  </a:lnTo>
                  <a:lnTo>
                    <a:pt x="94830" y="135022"/>
                  </a:lnTo>
                  <a:lnTo>
                    <a:pt x="126711" y="195652"/>
                  </a:lnTo>
                  <a:lnTo>
                    <a:pt x="146685" y="253184"/>
                  </a:lnTo>
                  <a:lnTo>
                    <a:pt x="153382" y="279681"/>
                  </a:lnTo>
                  <a:lnTo>
                    <a:pt x="151997" y="299958"/>
                  </a:lnTo>
                  <a:lnTo>
                    <a:pt x="147560" y="308694"/>
                  </a:lnTo>
                  <a:lnTo>
                    <a:pt x="132767" y="323331"/>
                  </a:lnTo>
                  <a:lnTo>
                    <a:pt x="113865" y="331069"/>
                  </a:lnTo>
                  <a:lnTo>
                    <a:pt x="67179" y="336037"/>
                  </a:lnTo>
                  <a:lnTo>
                    <a:pt x="27653" y="330375"/>
                  </a:lnTo>
                  <a:lnTo>
                    <a:pt x="0" y="3206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076592" y="4796894"/>
            <a:ext cx="3065817" cy="1143472"/>
            <a:chOff x="2076592" y="4796894"/>
            <a:chExt cx="3065817" cy="1143472"/>
          </a:xfrm>
        </p:grpSpPr>
        <p:sp>
          <p:nvSpPr>
            <p:cNvPr id="85" name="Freeform 84"/>
            <p:cNvSpPr/>
            <p:nvPr/>
          </p:nvSpPr>
          <p:spPr>
            <a:xfrm>
              <a:off x="2076592" y="4796894"/>
              <a:ext cx="243726" cy="467334"/>
            </a:xfrm>
            <a:custGeom>
              <a:avLst/>
              <a:gdLst/>
              <a:ahLst/>
              <a:cxnLst/>
              <a:rect l="0" t="0" r="0" b="0"/>
              <a:pathLst>
                <a:path w="243726" h="467334">
                  <a:moveTo>
                    <a:pt x="120165" y="79240"/>
                  </a:moveTo>
                  <a:lnTo>
                    <a:pt x="88913" y="137623"/>
                  </a:lnTo>
                  <a:lnTo>
                    <a:pt x="56002" y="195743"/>
                  </a:lnTo>
                  <a:lnTo>
                    <a:pt x="27471" y="245662"/>
                  </a:lnTo>
                  <a:lnTo>
                    <a:pt x="9359" y="302752"/>
                  </a:lnTo>
                  <a:lnTo>
                    <a:pt x="0" y="359839"/>
                  </a:lnTo>
                  <a:lnTo>
                    <a:pt x="7421" y="410681"/>
                  </a:lnTo>
                  <a:lnTo>
                    <a:pt x="19472" y="441048"/>
                  </a:lnTo>
                  <a:lnTo>
                    <a:pt x="31958" y="455158"/>
                  </a:lnTo>
                  <a:lnTo>
                    <a:pt x="39171" y="460215"/>
                  </a:lnTo>
                  <a:lnTo>
                    <a:pt x="57047" y="465834"/>
                  </a:lnTo>
                  <a:lnTo>
                    <a:pt x="66991" y="467333"/>
                  </a:lnTo>
                  <a:lnTo>
                    <a:pt x="87903" y="464067"/>
                  </a:lnTo>
                  <a:lnTo>
                    <a:pt x="127044" y="446903"/>
                  </a:lnTo>
                  <a:lnTo>
                    <a:pt x="154842" y="424782"/>
                  </a:lnTo>
                  <a:lnTo>
                    <a:pt x="183778" y="382183"/>
                  </a:lnTo>
                  <a:lnTo>
                    <a:pt x="205086" y="326122"/>
                  </a:lnTo>
                  <a:lnTo>
                    <a:pt x="221485" y="272855"/>
                  </a:lnTo>
                  <a:lnTo>
                    <a:pt x="233628" y="217817"/>
                  </a:lnTo>
                  <a:lnTo>
                    <a:pt x="242464" y="164895"/>
                  </a:lnTo>
                  <a:lnTo>
                    <a:pt x="243725" y="101580"/>
                  </a:lnTo>
                  <a:lnTo>
                    <a:pt x="233355" y="47985"/>
                  </a:lnTo>
                  <a:lnTo>
                    <a:pt x="223172" y="32681"/>
                  </a:lnTo>
                  <a:lnTo>
                    <a:pt x="189616" y="3373"/>
                  </a:lnTo>
                  <a:lnTo>
                    <a:pt x="178485" y="0"/>
                  </a:lnTo>
                  <a:lnTo>
                    <a:pt x="153789" y="1185"/>
                  </a:lnTo>
                  <a:lnTo>
                    <a:pt x="129870" y="15271"/>
                  </a:lnTo>
                  <a:lnTo>
                    <a:pt x="109685" y="36016"/>
                  </a:lnTo>
                  <a:lnTo>
                    <a:pt x="89194" y="79468"/>
                  </a:lnTo>
                  <a:lnTo>
                    <a:pt x="68523" y="141387"/>
                  </a:lnTo>
                  <a:lnTo>
                    <a:pt x="63222" y="195957"/>
                  </a:lnTo>
                  <a:lnTo>
                    <a:pt x="61917" y="2373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284586" y="5112105"/>
              <a:ext cx="232984" cy="454263"/>
            </a:xfrm>
            <a:custGeom>
              <a:avLst/>
              <a:gdLst/>
              <a:ahLst/>
              <a:cxnLst/>
              <a:rect l="0" t="0" r="0" b="0"/>
              <a:pathLst>
                <a:path w="232984" h="454263">
                  <a:moveTo>
                    <a:pt x="103555" y="38624"/>
                  </a:moveTo>
                  <a:lnTo>
                    <a:pt x="89362" y="92640"/>
                  </a:lnTo>
                  <a:lnTo>
                    <a:pt x="73016" y="153069"/>
                  </a:lnTo>
                  <a:lnTo>
                    <a:pt x="59172" y="207914"/>
                  </a:lnTo>
                  <a:lnTo>
                    <a:pt x="41186" y="269891"/>
                  </a:lnTo>
                  <a:lnTo>
                    <a:pt x="33399" y="320069"/>
                  </a:lnTo>
                  <a:lnTo>
                    <a:pt x="22957" y="373573"/>
                  </a:lnTo>
                  <a:lnTo>
                    <a:pt x="6462" y="436637"/>
                  </a:lnTo>
                  <a:lnTo>
                    <a:pt x="922" y="454055"/>
                  </a:lnTo>
                  <a:lnTo>
                    <a:pt x="0" y="454262"/>
                  </a:lnTo>
                  <a:lnTo>
                    <a:pt x="7449" y="391478"/>
                  </a:lnTo>
                  <a:lnTo>
                    <a:pt x="23481" y="334567"/>
                  </a:lnTo>
                  <a:lnTo>
                    <a:pt x="36510" y="279768"/>
                  </a:lnTo>
                  <a:lnTo>
                    <a:pt x="52404" y="224428"/>
                  </a:lnTo>
                  <a:lnTo>
                    <a:pt x="72426" y="168980"/>
                  </a:lnTo>
                  <a:lnTo>
                    <a:pt x="88708" y="115977"/>
                  </a:lnTo>
                  <a:lnTo>
                    <a:pt x="120355" y="56213"/>
                  </a:lnTo>
                  <a:lnTo>
                    <a:pt x="149804" y="14710"/>
                  </a:lnTo>
                  <a:lnTo>
                    <a:pt x="167872" y="1491"/>
                  </a:lnTo>
                  <a:lnTo>
                    <a:pt x="177868" y="0"/>
                  </a:lnTo>
                  <a:lnTo>
                    <a:pt x="198837" y="5740"/>
                  </a:lnTo>
                  <a:lnTo>
                    <a:pt x="215552" y="22468"/>
                  </a:lnTo>
                  <a:lnTo>
                    <a:pt x="227297" y="46237"/>
                  </a:lnTo>
                  <a:lnTo>
                    <a:pt x="232983" y="88032"/>
                  </a:lnTo>
                  <a:lnTo>
                    <a:pt x="224743" y="137312"/>
                  </a:lnTo>
                  <a:lnTo>
                    <a:pt x="212606" y="158678"/>
                  </a:lnTo>
                  <a:lnTo>
                    <a:pt x="185295" y="187257"/>
                  </a:lnTo>
                  <a:lnTo>
                    <a:pt x="169470" y="196523"/>
                  </a:lnTo>
                  <a:lnTo>
                    <a:pt x="164140" y="197514"/>
                  </a:lnTo>
                  <a:lnTo>
                    <a:pt x="160587" y="196326"/>
                  </a:lnTo>
                  <a:lnTo>
                    <a:pt x="153481" y="1884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529599" y="5166846"/>
              <a:ext cx="158101" cy="240561"/>
            </a:xfrm>
            <a:custGeom>
              <a:avLst/>
              <a:gdLst/>
              <a:ahLst/>
              <a:cxnLst/>
              <a:rect l="0" t="0" r="0" b="0"/>
              <a:pathLst>
                <a:path w="158101" h="240561">
                  <a:moveTo>
                    <a:pt x="0" y="75414"/>
                  </a:moveTo>
                  <a:lnTo>
                    <a:pt x="13252" y="79832"/>
                  </a:lnTo>
                  <a:lnTo>
                    <a:pt x="27154" y="77070"/>
                  </a:lnTo>
                  <a:lnTo>
                    <a:pt x="66857" y="54196"/>
                  </a:lnTo>
                  <a:lnTo>
                    <a:pt x="103794" y="20982"/>
                  </a:lnTo>
                  <a:lnTo>
                    <a:pt x="106178" y="15088"/>
                  </a:lnTo>
                  <a:lnTo>
                    <a:pt x="105919" y="9309"/>
                  </a:lnTo>
                  <a:lnTo>
                    <a:pt x="103897" y="3607"/>
                  </a:lnTo>
                  <a:lnTo>
                    <a:pt x="98850" y="731"/>
                  </a:lnTo>
                  <a:lnTo>
                    <a:pt x="83381" y="0"/>
                  </a:lnTo>
                  <a:lnTo>
                    <a:pt x="66644" y="7688"/>
                  </a:lnTo>
                  <a:lnTo>
                    <a:pt x="37716" y="30807"/>
                  </a:lnTo>
                  <a:lnTo>
                    <a:pt x="28166" y="49425"/>
                  </a:lnTo>
                  <a:lnTo>
                    <a:pt x="22688" y="74958"/>
                  </a:lnTo>
                  <a:lnTo>
                    <a:pt x="26705" y="134222"/>
                  </a:lnTo>
                  <a:lnTo>
                    <a:pt x="41758" y="191228"/>
                  </a:lnTo>
                  <a:lnTo>
                    <a:pt x="44481" y="199776"/>
                  </a:lnTo>
                  <a:lnTo>
                    <a:pt x="54902" y="214205"/>
                  </a:lnTo>
                  <a:lnTo>
                    <a:pt x="78829" y="232724"/>
                  </a:lnTo>
                  <a:lnTo>
                    <a:pt x="88610" y="238535"/>
                  </a:lnTo>
                  <a:lnTo>
                    <a:pt x="98830" y="240560"/>
                  </a:lnTo>
                  <a:lnTo>
                    <a:pt x="120046" y="237878"/>
                  </a:lnTo>
                  <a:lnTo>
                    <a:pt x="158100" y="2168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729304" y="5167371"/>
              <a:ext cx="74890" cy="357806"/>
            </a:xfrm>
            <a:custGeom>
              <a:avLst/>
              <a:gdLst/>
              <a:ahLst/>
              <a:cxnLst/>
              <a:rect l="0" t="0" r="0" b="0"/>
              <a:pathLst>
                <a:path w="74890" h="357806">
                  <a:moveTo>
                    <a:pt x="0" y="0"/>
                  </a:moveTo>
                  <a:lnTo>
                    <a:pt x="11582" y="59579"/>
                  </a:lnTo>
                  <a:lnTo>
                    <a:pt x="22286" y="112717"/>
                  </a:lnTo>
                  <a:lnTo>
                    <a:pt x="35769" y="166770"/>
                  </a:lnTo>
                  <a:lnTo>
                    <a:pt x="51547" y="226381"/>
                  </a:lnTo>
                  <a:lnTo>
                    <a:pt x="63567" y="284007"/>
                  </a:lnTo>
                  <a:lnTo>
                    <a:pt x="72379" y="329496"/>
                  </a:lnTo>
                  <a:lnTo>
                    <a:pt x="74889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687699" y="5314558"/>
              <a:ext cx="232990" cy="60840"/>
            </a:xfrm>
            <a:custGeom>
              <a:avLst/>
              <a:gdLst/>
              <a:ahLst/>
              <a:cxnLst/>
              <a:rect l="0" t="0" r="0" b="0"/>
              <a:pathLst>
                <a:path w="232990" h="60840">
                  <a:moveTo>
                    <a:pt x="0" y="60839"/>
                  </a:moveTo>
                  <a:lnTo>
                    <a:pt x="4417" y="47587"/>
                  </a:lnTo>
                  <a:lnTo>
                    <a:pt x="13982" y="36150"/>
                  </a:lnTo>
                  <a:lnTo>
                    <a:pt x="30253" y="24903"/>
                  </a:lnTo>
                  <a:lnTo>
                    <a:pt x="83433" y="5082"/>
                  </a:lnTo>
                  <a:lnTo>
                    <a:pt x="110122" y="0"/>
                  </a:lnTo>
                  <a:lnTo>
                    <a:pt x="173138" y="2068"/>
                  </a:lnTo>
                  <a:lnTo>
                    <a:pt x="232989" y="109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078788" y="5292187"/>
              <a:ext cx="49927" cy="33285"/>
            </a:xfrm>
            <a:custGeom>
              <a:avLst/>
              <a:gdLst/>
              <a:ahLst/>
              <a:cxnLst/>
              <a:rect l="0" t="0" r="0" b="0"/>
              <a:pathLst>
                <a:path w="49927" h="33285">
                  <a:moveTo>
                    <a:pt x="0" y="0"/>
                  </a:moveTo>
                  <a:lnTo>
                    <a:pt x="27581" y="23163"/>
                  </a:lnTo>
                  <a:lnTo>
                    <a:pt x="49926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012219" y="5475250"/>
              <a:ext cx="33286" cy="1"/>
            </a:xfrm>
            <a:custGeom>
              <a:avLst/>
              <a:gdLst/>
              <a:ahLst/>
              <a:cxnLst/>
              <a:rect l="0" t="0" r="0" b="0"/>
              <a:pathLst>
                <a:path w="33286" h="1">
                  <a:moveTo>
                    <a:pt x="0" y="0"/>
                  </a:move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282443" y="5059197"/>
              <a:ext cx="245683" cy="757217"/>
            </a:xfrm>
            <a:custGeom>
              <a:avLst/>
              <a:gdLst/>
              <a:ahLst/>
              <a:cxnLst/>
              <a:rect l="0" t="0" r="0" b="0"/>
              <a:pathLst>
                <a:path w="245683" h="757217">
                  <a:moveTo>
                    <a:pt x="245682" y="0"/>
                  </a:moveTo>
                  <a:lnTo>
                    <a:pt x="186917" y="44572"/>
                  </a:lnTo>
                  <a:lnTo>
                    <a:pt x="163242" y="62928"/>
                  </a:lnTo>
                  <a:lnTo>
                    <a:pt x="120081" y="122697"/>
                  </a:lnTo>
                  <a:lnTo>
                    <a:pt x="87427" y="171481"/>
                  </a:lnTo>
                  <a:lnTo>
                    <a:pt x="58684" y="229572"/>
                  </a:lnTo>
                  <a:lnTo>
                    <a:pt x="35200" y="292206"/>
                  </a:lnTo>
                  <a:lnTo>
                    <a:pt x="19259" y="341450"/>
                  </a:lnTo>
                  <a:lnTo>
                    <a:pt x="9193" y="392099"/>
                  </a:lnTo>
                  <a:lnTo>
                    <a:pt x="4875" y="446760"/>
                  </a:lnTo>
                  <a:lnTo>
                    <a:pt x="0" y="498499"/>
                  </a:lnTo>
                  <a:lnTo>
                    <a:pt x="2665" y="548039"/>
                  </a:lnTo>
                  <a:lnTo>
                    <a:pt x="6500" y="606662"/>
                  </a:lnTo>
                  <a:lnTo>
                    <a:pt x="15886" y="662758"/>
                  </a:lnTo>
                  <a:lnTo>
                    <a:pt x="25269" y="723181"/>
                  </a:lnTo>
                  <a:lnTo>
                    <a:pt x="33999" y="742089"/>
                  </a:lnTo>
                  <a:lnTo>
                    <a:pt x="54298" y="7572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525129" y="5441966"/>
              <a:ext cx="69565" cy="238992"/>
            </a:xfrm>
            <a:custGeom>
              <a:avLst/>
              <a:gdLst/>
              <a:ahLst/>
              <a:cxnLst/>
              <a:rect l="0" t="0" r="0" b="0"/>
              <a:pathLst>
                <a:path w="69565" h="238992">
                  <a:moveTo>
                    <a:pt x="44601" y="0"/>
                  </a:moveTo>
                  <a:lnTo>
                    <a:pt x="17139" y="29310"/>
                  </a:lnTo>
                  <a:lnTo>
                    <a:pt x="9898" y="43537"/>
                  </a:lnTo>
                  <a:lnTo>
                    <a:pt x="8529" y="59106"/>
                  </a:lnTo>
                  <a:lnTo>
                    <a:pt x="15183" y="100535"/>
                  </a:lnTo>
                  <a:lnTo>
                    <a:pt x="41275" y="157824"/>
                  </a:lnTo>
                  <a:lnTo>
                    <a:pt x="55039" y="198006"/>
                  </a:lnTo>
                  <a:lnTo>
                    <a:pt x="55257" y="205969"/>
                  </a:lnTo>
                  <a:lnTo>
                    <a:pt x="50570" y="219747"/>
                  </a:lnTo>
                  <a:lnTo>
                    <a:pt x="39857" y="229569"/>
                  </a:lnTo>
                  <a:lnTo>
                    <a:pt x="24926" y="236092"/>
                  </a:lnTo>
                  <a:lnTo>
                    <a:pt x="5962" y="238991"/>
                  </a:lnTo>
                  <a:lnTo>
                    <a:pt x="1275" y="235141"/>
                  </a:lnTo>
                  <a:lnTo>
                    <a:pt x="0" y="227952"/>
                  </a:lnTo>
                  <a:lnTo>
                    <a:pt x="998" y="218536"/>
                  </a:lnTo>
                  <a:lnTo>
                    <a:pt x="11970" y="200678"/>
                  </a:lnTo>
                  <a:lnTo>
                    <a:pt x="38939" y="177495"/>
                  </a:lnTo>
                  <a:lnTo>
                    <a:pt x="69564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635630" y="5558460"/>
              <a:ext cx="100522" cy="107783"/>
            </a:xfrm>
            <a:custGeom>
              <a:avLst/>
              <a:gdLst/>
              <a:ahLst/>
              <a:cxnLst/>
              <a:rect l="0" t="0" r="0" b="0"/>
              <a:pathLst>
                <a:path w="100522" h="107783">
                  <a:moveTo>
                    <a:pt x="75557" y="0"/>
                  </a:moveTo>
                  <a:lnTo>
                    <a:pt x="16877" y="23978"/>
                  </a:lnTo>
                  <a:lnTo>
                    <a:pt x="5407" y="36545"/>
                  </a:lnTo>
                  <a:lnTo>
                    <a:pt x="1053" y="43779"/>
                  </a:lnTo>
                  <a:lnTo>
                    <a:pt x="0" y="51375"/>
                  </a:lnTo>
                  <a:lnTo>
                    <a:pt x="3761" y="67213"/>
                  </a:lnTo>
                  <a:lnTo>
                    <a:pt x="16275" y="87305"/>
                  </a:lnTo>
                  <a:lnTo>
                    <a:pt x="23092" y="91488"/>
                  </a:lnTo>
                  <a:lnTo>
                    <a:pt x="55675" y="103131"/>
                  </a:lnTo>
                  <a:lnTo>
                    <a:pt x="62302" y="107586"/>
                  </a:lnTo>
                  <a:lnTo>
                    <a:pt x="68569" y="107782"/>
                  </a:lnTo>
                  <a:lnTo>
                    <a:pt x="74597" y="105139"/>
                  </a:lnTo>
                  <a:lnTo>
                    <a:pt x="85301" y="94806"/>
                  </a:lnTo>
                  <a:lnTo>
                    <a:pt x="100521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778949" y="5300508"/>
              <a:ext cx="148587" cy="403459"/>
            </a:xfrm>
            <a:custGeom>
              <a:avLst/>
              <a:gdLst/>
              <a:ahLst/>
              <a:cxnLst/>
              <a:rect l="0" t="0" r="0" b="0"/>
              <a:pathLst>
                <a:path w="148587" h="403459">
                  <a:moveTo>
                    <a:pt x="115302" y="0"/>
                  </a:moveTo>
                  <a:lnTo>
                    <a:pt x="106467" y="8835"/>
                  </a:lnTo>
                  <a:lnTo>
                    <a:pt x="87763" y="57866"/>
                  </a:lnTo>
                  <a:lnTo>
                    <a:pt x="78105" y="119722"/>
                  </a:lnTo>
                  <a:lnTo>
                    <a:pt x="67691" y="177267"/>
                  </a:lnTo>
                  <a:lnTo>
                    <a:pt x="65833" y="230714"/>
                  </a:lnTo>
                  <a:lnTo>
                    <a:pt x="58850" y="293037"/>
                  </a:lnTo>
                  <a:lnTo>
                    <a:pt x="50647" y="353248"/>
                  </a:lnTo>
                  <a:lnTo>
                    <a:pt x="37525" y="398810"/>
                  </a:lnTo>
                  <a:lnTo>
                    <a:pt x="33865" y="402708"/>
                  </a:lnTo>
                  <a:lnTo>
                    <a:pt x="29576" y="403458"/>
                  </a:lnTo>
                  <a:lnTo>
                    <a:pt x="24866" y="402109"/>
                  </a:lnTo>
                  <a:lnTo>
                    <a:pt x="21728" y="395662"/>
                  </a:lnTo>
                  <a:lnTo>
                    <a:pt x="11858" y="338992"/>
                  </a:lnTo>
                  <a:lnTo>
                    <a:pt x="7751" y="282995"/>
                  </a:lnTo>
                  <a:lnTo>
                    <a:pt x="597" y="220474"/>
                  </a:lnTo>
                  <a:lnTo>
                    <a:pt x="0" y="208004"/>
                  </a:lnTo>
                  <a:lnTo>
                    <a:pt x="3301" y="199690"/>
                  </a:lnTo>
                  <a:lnTo>
                    <a:pt x="9200" y="194148"/>
                  </a:lnTo>
                  <a:lnTo>
                    <a:pt x="16830" y="190453"/>
                  </a:lnTo>
                  <a:lnTo>
                    <a:pt x="23766" y="189839"/>
                  </a:lnTo>
                  <a:lnTo>
                    <a:pt x="36404" y="194087"/>
                  </a:lnTo>
                  <a:lnTo>
                    <a:pt x="71021" y="218525"/>
                  </a:lnTo>
                  <a:lnTo>
                    <a:pt x="132218" y="278583"/>
                  </a:lnTo>
                  <a:lnTo>
                    <a:pt x="148586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182144" y="5325471"/>
              <a:ext cx="111518" cy="364723"/>
            </a:xfrm>
            <a:custGeom>
              <a:avLst/>
              <a:gdLst/>
              <a:ahLst/>
              <a:cxnLst/>
              <a:rect l="0" t="0" r="0" b="0"/>
              <a:pathLst>
                <a:path w="111518" h="364723">
                  <a:moveTo>
                    <a:pt x="94875" y="0"/>
                  </a:moveTo>
                  <a:lnTo>
                    <a:pt x="68965" y="57162"/>
                  </a:lnTo>
                  <a:lnTo>
                    <a:pt x="42606" y="116431"/>
                  </a:lnTo>
                  <a:lnTo>
                    <a:pt x="18407" y="177997"/>
                  </a:lnTo>
                  <a:lnTo>
                    <a:pt x="6353" y="240995"/>
                  </a:lnTo>
                  <a:lnTo>
                    <a:pt x="0" y="300420"/>
                  </a:lnTo>
                  <a:lnTo>
                    <a:pt x="2683" y="344107"/>
                  </a:lnTo>
                  <a:lnTo>
                    <a:pt x="5676" y="352371"/>
                  </a:lnTo>
                  <a:lnTo>
                    <a:pt x="16399" y="364019"/>
                  </a:lnTo>
                  <a:lnTo>
                    <a:pt x="23142" y="364722"/>
                  </a:lnTo>
                  <a:lnTo>
                    <a:pt x="38031" y="358105"/>
                  </a:lnTo>
                  <a:lnTo>
                    <a:pt x="57589" y="343204"/>
                  </a:lnTo>
                  <a:lnTo>
                    <a:pt x="85558" y="303522"/>
                  </a:lnTo>
                  <a:lnTo>
                    <a:pt x="111517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288378" y="5533497"/>
              <a:ext cx="21926" cy="182786"/>
            </a:xfrm>
            <a:custGeom>
              <a:avLst/>
              <a:gdLst/>
              <a:ahLst/>
              <a:cxnLst/>
              <a:rect l="0" t="0" r="0" b="0"/>
              <a:pathLst>
                <a:path w="21926" h="182786">
                  <a:moveTo>
                    <a:pt x="21925" y="0"/>
                  </a:moveTo>
                  <a:lnTo>
                    <a:pt x="7532" y="55507"/>
                  </a:lnTo>
                  <a:lnTo>
                    <a:pt x="1310" y="106503"/>
                  </a:lnTo>
                  <a:lnTo>
                    <a:pt x="0" y="169956"/>
                  </a:lnTo>
                  <a:lnTo>
                    <a:pt x="1761" y="179873"/>
                  </a:lnTo>
                  <a:lnTo>
                    <a:pt x="3859" y="182785"/>
                  </a:lnTo>
                  <a:lnTo>
                    <a:pt x="6183" y="181029"/>
                  </a:lnTo>
                  <a:lnTo>
                    <a:pt x="2192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351908" y="5483571"/>
              <a:ext cx="133138" cy="227702"/>
            </a:xfrm>
            <a:custGeom>
              <a:avLst/>
              <a:gdLst/>
              <a:ahLst/>
              <a:cxnLst/>
              <a:rect l="0" t="0" r="0" b="0"/>
              <a:pathLst>
                <a:path w="133138" h="227702">
                  <a:moveTo>
                    <a:pt x="0" y="0"/>
                  </a:moveTo>
                  <a:lnTo>
                    <a:pt x="23445" y="59627"/>
                  </a:lnTo>
                  <a:lnTo>
                    <a:pt x="31341" y="102899"/>
                  </a:lnTo>
                  <a:lnTo>
                    <a:pt x="23977" y="155670"/>
                  </a:lnTo>
                  <a:lnTo>
                    <a:pt x="21532" y="164801"/>
                  </a:lnTo>
                  <a:lnTo>
                    <a:pt x="22676" y="169964"/>
                  </a:lnTo>
                  <a:lnTo>
                    <a:pt x="26212" y="172481"/>
                  </a:lnTo>
                  <a:lnTo>
                    <a:pt x="31343" y="173234"/>
                  </a:lnTo>
                  <a:lnTo>
                    <a:pt x="41975" y="169141"/>
                  </a:lnTo>
                  <a:lnTo>
                    <a:pt x="47399" y="165461"/>
                  </a:lnTo>
                  <a:lnTo>
                    <a:pt x="60823" y="163837"/>
                  </a:lnTo>
                  <a:lnTo>
                    <a:pt x="68285" y="164698"/>
                  </a:lnTo>
                  <a:lnTo>
                    <a:pt x="72336" y="168046"/>
                  </a:lnTo>
                  <a:lnTo>
                    <a:pt x="74112" y="173052"/>
                  </a:lnTo>
                  <a:lnTo>
                    <a:pt x="73619" y="186010"/>
                  </a:lnTo>
                  <a:lnTo>
                    <a:pt x="69993" y="208899"/>
                  </a:lnTo>
                  <a:lnTo>
                    <a:pt x="72097" y="225056"/>
                  </a:lnTo>
                  <a:lnTo>
                    <a:pt x="75802" y="227701"/>
                  </a:lnTo>
                  <a:lnTo>
                    <a:pt x="81045" y="226690"/>
                  </a:lnTo>
                  <a:lnTo>
                    <a:pt x="87314" y="223242"/>
                  </a:lnTo>
                  <a:lnTo>
                    <a:pt x="96746" y="212015"/>
                  </a:lnTo>
                  <a:lnTo>
                    <a:pt x="130077" y="148741"/>
                  </a:lnTo>
                  <a:lnTo>
                    <a:pt x="133137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515555" y="5458608"/>
              <a:ext cx="171236" cy="481758"/>
            </a:xfrm>
            <a:custGeom>
              <a:avLst/>
              <a:gdLst/>
              <a:ahLst/>
              <a:cxnLst/>
              <a:rect l="0" t="0" r="0" b="0"/>
              <a:pathLst>
                <a:path w="171236" h="481758">
                  <a:moveTo>
                    <a:pt x="61021" y="0"/>
                  </a:moveTo>
                  <a:lnTo>
                    <a:pt x="49440" y="55161"/>
                  </a:lnTo>
                  <a:lnTo>
                    <a:pt x="33242" y="115493"/>
                  </a:lnTo>
                  <a:lnTo>
                    <a:pt x="13867" y="176532"/>
                  </a:lnTo>
                  <a:lnTo>
                    <a:pt x="0" y="235085"/>
                  </a:lnTo>
                  <a:lnTo>
                    <a:pt x="1849" y="241783"/>
                  </a:lnTo>
                  <a:lnTo>
                    <a:pt x="6781" y="245324"/>
                  </a:lnTo>
                  <a:lnTo>
                    <a:pt x="13766" y="246760"/>
                  </a:lnTo>
                  <a:lnTo>
                    <a:pt x="28925" y="243424"/>
                  </a:lnTo>
                  <a:lnTo>
                    <a:pt x="61256" y="230633"/>
                  </a:lnTo>
                  <a:lnTo>
                    <a:pt x="65801" y="231418"/>
                  </a:lnTo>
                  <a:lnTo>
                    <a:pt x="67906" y="234715"/>
                  </a:lnTo>
                  <a:lnTo>
                    <a:pt x="68385" y="239688"/>
                  </a:lnTo>
                  <a:lnTo>
                    <a:pt x="63986" y="250143"/>
                  </a:lnTo>
                  <a:lnTo>
                    <a:pt x="60224" y="255520"/>
                  </a:lnTo>
                  <a:lnTo>
                    <a:pt x="60490" y="260029"/>
                  </a:lnTo>
                  <a:lnTo>
                    <a:pt x="63441" y="263959"/>
                  </a:lnTo>
                  <a:lnTo>
                    <a:pt x="68181" y="267505"/>
                  </a:lnTo>
                  <a:lnTo>
                    <a:pt x="74116" y="268943"/>
                  </a:lnTo>
                  <a:lnTo>
                    <a:pt x="88106" y="268077"/>
                  </a:lnTo>
                  <a:lnTo>
                    <a:pt x="150075" y="238917"/>
                  </a:lnTo>
                  <a:lnTo>
                    <a:pt x="171235" y="230225"/>
                  </a:lnTo>
                  <a:lnTo>
                    <a:pt x="170555" y="230222"/>
                  </a:lnTo>
                  <a:lnTo>
                    <a:pt x="149534" y="236860"/>
                  </a:lnTo>
                  <a:lnTo>
                    <a:pt x="144069" y="241117"/>
                  </a:lnTo>
                  <a:lnTo>
                    <a:pt x="135530" y="253244"/>
                  </a:lnTo>
                  <a:lnTo>
                    <a:pt x="129943" y="280082"/>
                  </a:lnTo>
                  <a:lnTo>
                    <a:pt x="136951" y="330734"/>
                  </a:lnTo>
                  <a:lnTo>
                    <a:pt x="152645" y="389979"/>
                  </a:lnTo>
                  <a:lnTo>
                    <a:pt x="159248" y="446343"/>
                  </a:lnTo>
                  <a:lnTo>
                    <a:pt x="155221" y="466806"/>
                  </a:lnTo>
                  <a:lnTo>
                    <a:pt x="151558" y="474851"/>
                  </a:lnTo>
                  <a:lnTo>
                    <a:pt x="145417" y="479290"/>
                  </a:lnTo>
                  <a:lnTo>
                    <a:pt x="128733" y="481757"/>
                  </a:lnTo>
                  <a:lnTo>
                    <a:pt x="98548" y="473530"/>
                  </a:lnTo>
                  <a:lnTo>
                    <a:pt x="52701" y="4410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792924" y="5841376"/>
              <a:ext cx="49927" cy="41606"/>
            </a:xfrm>
            <a:custGeom>
              <a:avLst/>
              <a:gdLst/>
              <a:ahLst/>
              <a:cxnLst/>
              <a:rect l="0" t="0" r="0" b="0"/>
              <a:pathLst>
                <a:path w="49927" h="41606">
                  <a:moveTo>
                    <a:pt x="0" y="41605"/>
                  </a:move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909419" y="5783128"/>
              <a:ext cx="74890" cy="40271"/>
            </a:xfrm>
            <a:custGeom>
              <a:avLst/>
              <a:gdLst/>
              <a:ahLst/>
              <a:cxnLst/>
              <a:rect l="0" t="0" r="0" b="0"/>
              <a:pathLst>
                <a:path w="74890" h="40271">
                  <a:moveTo>
                    <a:pt x="0" y="24964"/>
                  </a:moveTo>
                  <a:lnTo>
                    <a:pt x="4417" y="38216"/>
                  </a:lnTo>
                  <a:lnTo>
                    <a:pt x="8492" y="40270"/>
                  </a:lnTo>
                  <a:lnTo>
                    <a:pt x="13982" y="39791"/>
                  </a:lnTo>
                  <a:lnTo>
                    <a:pt x="42723" y="25735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092481" y="5791450"/>
              <a:ext cx="49928" cy="16643"/>
            </a:xfrm>
            <a:custGeom>
              <a:avLst/>
              <a:gdLst/>
              <a:ahLst/>
              <a:cxnLst/>
              <a:rect l="0" t="0" r="0" b="0"/>
              <a:pathLst>
                <a:path w="49928" h="16643">
                  <a:moveTo>
                    <a:pt x="0" y="16642"/>
                  </a:moveTo>
                  <a:lnTo>
                    <a:pt x="22087" y="16641"/>
                  </a:lnTo>
                  <a:lnTo>
                    <a:pt x="29518" y="14792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393674" y="5367076"/>
            <a:ext cx="628833" cy="487025"/>
            <a:chOff x="5393674" y="5367076"/>
            <a:chExt cx="628833" cy="487025"/>
          </a:xfrm>
        </p:grpSpPr>
        <p:sp>
          <p:nvSpPr>
            <p:cNvPr id="104" name="Freeform 103"/>
            <p:cNvSpPr/>
            <p:nvPr/>
          </p:nvSpPr>
          <p:spPr>
            <a:xfrm>
              <a:off x="5393674" y="5367076"/>
              <a:ext cx="120577" cy="449693"/>
            </a:xfrm>
            <a:custGeom>
              <a:avLst/>
              <a:gdLst/>
              <a:ahLst/>
              <a:cxnLst/>
              <a:rect l="0" t="0" r="0" b="0"/>
              <a:pathLst>
                <a:path w="120577" h="449693">
                  <a:moveTo>
                    <a:pt x="48292" y="0"/>
                  </a:moveTo>
                  <a:lnTo>
                    <a:pt x="47367" y="58622"/>
                  </a:lnTo>
                  <a:lnTo>
                    <a:pt x="39240" y="120678"/>
                  </a:lnTo>
                  <a:lnTo>
                    <a:pt x="33149" y="181732"/>
                  </a:lnTo>
                  <a:lnTo>
                    <a:pt x="20199" y="240463"/>
                  </a:lnTo>
                  <a:lnTo>
                    <a:pt x="6640" y="296787"/>
                  </a:lnTo>
                  <a:lnTo>
                    <a:pt x="0" y="354484"/>
                  </a:lnTo>
                  <a:lnTo>
                    <a:pt x="2229" y="360214"/>
                  </a:lnTo>
                  <a:lnTo>
                    <a:pt x="6488" y="360336"/>
                  </a:lnTo>
                  <a:lnTo>
                    <a:pt x="12102" y="356718"/>
                  </a:lnTo>
                  <a:lnTo>
                    <a:pt x="57701" y="301627"/>
                  </a:lnTo>
                  <a:lnTo>
                    <a:pt x="73738" y="291848"/>
                  </a:lnTo>
                  <a:lnTo>
                    <a:pt x="81898" y="290720"/>
                  </a:lnTo>
                  <a:lnTo>
                    <a:pt x="98361" y="294397"/>
                  </a:lnTo>
                  <a:lnTo>
                    <a:pt x="104785" y="298891"/>
                  </a:lnTo>
                  <a:lnTo>
                    <a:pt x="114389" y="311281"/>
                  </a:lnTo>
                  <a:lnTo>
                    <a:pt x="120576" y="342685"/>
                  </a:lnTo>
                  <a:lnTo>
                    <a:pt x="117092" y="363104"/>
                  </a:lnTo>
                  <a:lnTo>
                    <a:pt x="95948" y="419908"/>
                  </a:lnTo>
                  <a:lnTo>
                    <a:pt x="75580" y="445681"/>
                  </a:lnTo>
                  <a:lnTo>
                    <a:pt x="69257" y="448748"/>
                  </a:lnTo>
                  <a:lnTo>
                    <a:pt x="54836" y="449692"/>
                  </a:lnTo>
                  <a:lnTo>
                    <a:pt x="48956" y="446800"/>
                  </a:lnTo>
                  <a:lnTo>
                    <a:pt x="39958" y="436190"/>
                  </a:lnTo>
                  <a:lnTo>
                    <a:pt x="37808" y="419763"/>
                  </a:lnTo>
                  <a:lnTo>
                    <a:pt x="41795" y="394654"/>
                  </a:lnTo>
                  <a:lnTo>
                    <a:pt x="48292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558460" y="5600066"/>
              <a:ext cx="33285" cy="121663"/>
            </a:xfrm>
            <a:custGeom>
              <a:avLst/>
              <a:gdLst/>
              <a:ahLst/>
              <a:cxnLst/>
              <a:rect l="0" t="0" r="0" b="0"/>
              <a:pathLst>
                <a:path w="33285" h="121663">
                  <a:moveTo>
                    <a:pt x="0" y="66568"/>
                  </a:moveTo>
                  <a:lnTo>
                    <a:pt x="0" y="121662"/>
                  </a:lnTo>
                  <a:lnTo>
                    <a:pt x="6643" y="78478"/>
                  </a:lnTo>
                  <a:lnTo>
                    <a:pt x="27080" y="16614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666770" y="5417002"/>
              <a:ext cx="58112" cy="435890"/>
            </a:xfrm>
            <a:custGeom>
              <a:avLst/>
              <a:gdLst/>
              <a:ahLst/>
              <a:cxnLst/>
              <a:rect l="0" t="0" r="0" b="0"/>
              <a:pathLst>
                <a:path w="58112" h="435890">
                  <a:moveTo>
                    <a:pt x="8185" y="0"/>
                  </a:moveTo>
                  <a:lnTo>
                    <a:pt x="25854" y="0"/>
                  </a:lnTo>
                  <a:lnTo>
                    <a:pt x="31984" y="2774"/>
                  </a:lnTo>
                  <a:lnTo>
                    <a:pt x="41260" y="13253"/>
                  </a:lnTo>
                  <a:lnTo>
                    <a:pt x="43179" y="19930"/>
                  </a:lnTo>
                  <a:lnTo>
                    <a:pt x="39892" y="74425"/>
                  </a:lnTo>
                  <a:lnTo>
                    <a:pt x="25885" y="128286"/>
                  </a:lnTo>
                  <a:lnTo>
                    <a:pt x="18359" y="183235"/>
                  </a:lnTo>
                  <a:lnTo>
                    <a:pt x="5087" y="240595"/>
                  </a:lnTo>
                  <a:lnTo>
                    <a:pt x="552" y="296805"/>
                  </a:lnTo>
                  <a:lnTo>
                    <a:pt x="0" y="358905"/>
                  </a:lnTo>
                  <a:lnTo>
                    <a:pt x="8933" y="420592"/>
                  </a:lnTo>
                  <a:lnTo>
                    <a:pt x="11457" y="430173"/>
                  </a:lnTo>
                  <a:lnTo>
                    <a:pt x="15914" y="434712"/>
                  </a:lnTo>
                  <a:lnTo>
                    <a:pt x="21659" y="435889"/>
                  </a:lnTo>
                  <a:lnTo>
                    <a:pt x="28262" y="434824"/>
                  </a:lnTo>
                  <a:lnTo>
                    <a:pt x="33589" y="431341"/>
                  </a:lnTo>
                  <a:lnTo>
                    <a:pt x="41973" y="420074"/>
                  </a:lnTo>
                  <a:lnTo>
                    <a:pt x="58111" y="3827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766599" y="5508534"/>
              <a:ext cx="99741" cy="345567"/>
            </a:xfrm>
            <a:custGeom>
              <a:avLst/>
              <a:gdLst/>
              <a:ahLst/>
              <a:cxnLst/>
              <a:rect l="0" t="0" r="0" b="0"/>
              <a:pathLst>
                <a:path w="99741" h="345567">
                  <a:moveTo>
                    <a:pt x="24851" y="0"/>
                  </a:moveTo>
                  <a:lnTo>
                    <a:pt x="11582" y="58622"/>
                  </a:lnTo>
                  <a:lnTo>
                    <a:pt x="4235" y="121030"/>
                  </a:lnTo>
                  <a:lnTo>
                    <a:pt x="460" y="182370"/>
                  </a:lnTo>
                  <a:lnTo>
                    <a:pt x="0" y="240660"/>
                  </a:lnTo>
                  <a:lnTo>
                    <a:pt x="6489" y="297452"/>
                  </a:lnTo>
                  <a:lnTo>
                    <a:pt x="9293" y="323585"/>
                  </a:lnTo>
                  <a:lnTo>
                    <a:pt x="16703" y="341363"/>
                  </a:lnTo>
                  <a:lnTo>
                    <a:pt x="22193" y="344995"/>
                  </a:lnTo>
                  <a:lnTo>
                    <a:pt x="28626" y="345566"/>
                  </a:lnTo>
                  <a:lnTo>
                    <a:pt x="35689" y="344099"/>
                  </a:lnTo>
                  <a:lnTo>
                    <a:pt x="48467" y="332606"/>
                  </a:lnTo>
                  <a:lnTo>
                    <a:pt x="59386" y="315170"/>
                  </a:lnTo>
                  <a:lnTo>
                    <a:pt x="68881" y="291034"/>
                  </a:lnTo>
                  <a:lnTo>
                    <a:pt x="68997" y="291102"/>
                  </a:lnTo>
                  <a:lnTo>
                    <a:pt x="68150" y="293920"/>
                  </a:lnTo>
                  <a:lnTo>
                    <a:pt x="71375" y="311139"/>
                  </a:lnTo>
                  <a:lnTo>
                    <a:pt x="74358" y="312826"/>
                  </a:lnTo>
                  <a:lnTo>
                    <a:pt x="78196" y="311177"/>
                  </a:lnTo>
                  <a:lnTo>
                    <a:pt x="82604" y="307304"/>
                  </a:lnTo>
                  <a:lnTo>
                    <a:pt x="99740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899623" y="5633350"/>
              <a:ext cx="122884" cy="184773"/>
            </a:xfrm>
            <a:custGeom>
              <a:avLst/>
              <a:gdLst/>
              <a:ahLst/>
              <a:cxnLst/>
              <a:rect l="0" t="0" r="0" b="0"/>
              <a:pathLst>
                <a:path w="122884" h="184773">
                  <a:moveTo>
                    <a:pt x="0" y="0"/>
                  </a:moveTo>
                  <a:lnTo>
                    <a:pt x="15999" y="34745"/>
                  </a:lnTo>
                  <a:lnTo>
                    <a:pt x="34630" y="67781"/>
                  </a:lnTo>
                  <a:lnTo>
                    <a:pt x="40993" y="130713"/>
                  </a:lnTo>
                  <a:lnTo>
                    <a:pt x="39019" y="172346"/>
                  </a:lnTo>
                  <a:lnTo>
                    <a:pt x="36757" y="184772"/>
                  </a:lnTo>
                  <a:lnTo>
                    <a:pt x="37449" y="184202"/>
                  </a:lnTo>
                  <a:lnTo>
                    <a:pt x="41607" y="177097"/>
                  </a:lnTo>
                  <a:lnTo>
                    <a:pt x="64526" y="147715"/>
                  </a:lnTo>
                  <a:lnTo>
                    <a:pt x="70754" y="143780"/>
                  </a:lnTo>
                  <a:lnTo>
                    <a:pt x="85071" y="141873"/>
                  </a:lnTo>
                  <a:lnTo>
                    <a:pt x="90923" y="144508"/>
                  </a:lnTo>
                  <a:lnTo>
                    <a:pt x="122883" y="179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034289" y="5516855"/>
            <a:ext cx="1774772" cy="1356332"/>
            <a:chOff x="6034289" y="5516855"/>
            <a:chExt cx="1774772" cy="1356332"/>
          </a:xfrm>
        </p:grpSpPr>
        <p:sp>
          <p:nvSpPr>
            <p:cNvPr id="110" name="Freeform 109"/>
            <p:cNvSpPr/>
            <p:nvPr/>
          </p:nvSpPr>
          <p:spPr>
            <a:xfrm>
              <a:off x="6034289" y="5699918"/>
              <a:ext cx="81682" cy="149780"/>
            </a:xfrm>
            <a:custGeom>
              <a:avLst/>
              <a:gdLst/>
              <a:ahLst/>
              <a:cxnLst/>
              <a:rect l="0" t="0" r="0" b="0"/>
              <a:pathLst>
                <a:path w="81682" h="149780">
                  <a:moveTo>
                    <a:pt x="23434" y="0"/>
                  </a:moveTo>
                  <a:lnTo>
                    <a:pt x="16848" y="29620"/>
                  </a:lnTo>
                  <a:lnTo>
                    <a:pt x="6214" y="91941"/>
                  </a:lnTo>
                  <a:lnTo>
                    <a:pt x="0" y="135992"/>
                  </a:lnTo>
                  <a:lnTo>
                    <a:pt x="1339" y="140588"/>
                  </a:lnTo>
                  <a:lnTo>
                    <a:pt x="4082" y="140877"/>
                  </a:lnTo>
                  <a:lnTo>
                    <a:pt x="7759" y="138297"/>
                  </a:lnTo>
                  <a:lnTo>
                    <a:pt x="55130" y="77421"/>
                  </a:lnTo>
                  <a:lnTo>
                    <a:pt x="61206" y="71030"/>
                  </a:lnTo>
                  <a:lnTo>
                    <a:pt x="66182" y="69543"/>
                  </a:lnTo>
                  <a:lnTo>
                    <a:pt x="70424" y="71325"/>
                  </a:lnTo>
                  <a:lnTo>
                    <a:pt x="74177" y="75286"/>
                  </a:lnTo>
                  <a:lnTo>
                    <a:pt x="75754" y="80702"/>
                  </a:lnTo>
                  <a:lnTo>
                    <a:pt x="74617" y="133989"/>
                  </a:lnTo>
                  <a:lnTo>
                    <a:pt x="76047" y="139253"/>
                  </a:lnTo>
                  <a:lnTo>
                    <a:pt x="8168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113609" y="5756898"/>
              <a:ext cx="105007" cy="271920"/>
            </a:xfrm>
            <a:custGeom>
              <a:avLst/>
              <a:gdLst/>
              <a:ahLst/>
              <a:cxnLst/>
              <a:rect l="0" t="0" r="0" b="0"/>
              <a:pathLst>
                <a:path w="105007" h="271920">
                  <a:moveTo>
                    <a:pt x="102214" y="9588"/>
                  </a:moveTo>
                  <a:lnTo>
                    <a:pt x="93379" y="754"/>
                  </a:lnTo>
                  <a:lnTo>
                    <a:pt x="88928" y="0"/>
                  </a:lnTo>
                  <a:lnTo>
                    <a:pt x="84111" y="1347"/>
                  </a:lnTo>
                  <a:lnTo>
                    <a:pt x="79051" y="4094"/>
                  </a:lnTo>
                  <a:lnTo>
                    <a:pt x="77526" y="7775"/>
                  </a:lnTo>
                  <a:lnTo>
                    <a:pt x="78359" y="12077"/>
                  </a:lnTo>
                  <a:lnTo>
                    <a:pt x="91265" y="46145"/>
                  </a:lnTo>
                  <a:lnTo>
                    <a:pt x="105006" y="107829"/>
                  </a:lnTo>
                  <a:lnTo>
                    <a:pt x="104480" y="139782"/>
                  </a:lnTo>
                  <a:lnTo>
                    <a:pt x="93461" y="199580"/>
                  </a:lnTo>
                  <a:lnTo>
                    <a:pt x="82978" y="231379"/>
                  </a:lnTo>
                  <a:lnTo>
                    <a:pt x="62870" y="262555"/>
                  </a:lnTo>
                  <a:lnTo>
                    <a:pt x="47129" y="269948"/>
                  </a:lnTo>
                  <a:lnTo>
                    <a:pt x="37754" y="271919"/>
                  </a:lnTo>
                  <a:lnTo>
                    <a:pt x="29655" y="269535"/>
                  </a:lnTo>
                  <a:lnTo>
                    <a:pt x="15724" y="257024"/>
                  </a:lnTo>
                  <a:lnTo>
                    <a:pt x="1903" y="229189"/>
                  </a:lnTo>
                  <a:lnTo>
                    <a:pt x="0" y="210739"/>
                  </a:lnTo>
                  <a:lnTo>
                    <a:pt x="3161" y="194219"/>
                  </a:lnTo>
                  <a:lnTo>
                    <a:pt x="10730" y="180712"/>
                  </a:lnTo>
                  <a:lnTo>
                    <a:pt x="27653" y="171011"/>
                  </a:lnTo>
                  <a:lnTo>
                    <a:pt x="60609" y="1593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190860" y="5516855"/>
              <a:ext cx="208027" cy="674006"/>
            </a:xfrm>
            <a:custGeom>
              <a:avLst/>
              <a:gdLst/>
              <a:ahLst/>
              <a:cxnLst/>
              <a:rect l="0" t="0" r="0" b="0"/>
              <a:pathLst>
                <a:path w="208027" h="674006">
                  <a:moveTo>
                    <a:pt x="208026" y="0"/>
                  </a:moveTo>
                  <a:lnTo>
                    <a:pt x="205560" y="33741"/>
                  </a:lnTo>
                  <a:lnTo>
                    <a:pt x="196445" y="84328"/>
                  </a:lnTo>
                  <a:lnTo>
                    <a:pt x="185740" y="143356"/>
                  </a:lnTo>
                  <a:lnTo>
                    <a:pt x="174723" y="199533"/>
                  </a:lnTo>
                  <a:lnTo>
                    <a:pt x="159226" y="255145"/>
                  </a:lnTo>
                  <a:lnTo>
                    <a:pt x="139283" y="317289"/>
                  </a:lnTo>
                  <a:lnTo>
                    <a:pt x="120551" y="380518"/>
                  </a:lnTo>
                  <a:lnTo>
                    <a:pt x="95106" y="442215"/>
                  </a:lnTo>
                  <a:lnTo>
                    <a:pt x="71349" y="501178"/>
                  </a:lnTo>
                  <a:lnTo>
                    <a:pt x="43372" y="557340"/>
                  </a:lnTo>
                  <a:lnTo>
                    <a:pt x="20744" y="619262"/>
                  </a:lnTo>
                  <a:lnTo>
                    <a:pt x="0" y="6740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440757" y="5737909"/>
              <a:ext cx="174477" cy="244926"/>
            </a:xfrm>
            <a:custGeom>
              <a:avLst/>
              <a:gdLst/>
              <a:ahLst/>
              <a:cxnLst/>
              <a:rect l="0" t="0" r="0" b="0"/>
              <a:pathLst>
                <a:path w="174477" h="244926">
                  <a:moveTo>
                    <a:pt x="57982" y="11935"/>
                  </a:moveTo>
                  <a:lnTo>
                    <a:pt x="38977" y="26146"/>
                  </a:lnTo>
                  <a:lnTo>
                    <a:pt x="22970" y="46965"/>
                  </a:lnTo>
                  <a:lnTo>
                    <a:pt x="12886" y="71624"/>
                  </a:lnTo>
                  <a:lnTo>
                    <a:pt x="2761" y="128629"/>
                  </a:lnTo>
                  <a:lnTo>
                    <a:pt x="0" y="185089"/>
                  </a:lnTo>
                  <a:lnTo>
                    <a:pt x="738" y="173366"/>
                  </a:lnTo>
                  <a:lnTo>
                    <a:pt x="19298" y="111594"/>
                  </a:lnTo>
                  <a:lnTo>
                    <a:pt x="35805" y="54680"/>
                  </a:lnTo>
                  <a:lnTo>
                    <a:pt x="53532" y="15687"/>
                  </a:lnTo>
                  <a:lnTo>
                    <a:pt x="64017" y="967"/>
                  </a:lnTo>
                  <a:lnTo>
                    <a:pt x="68477" y="0"/>
                  </a:lnTo>
                  <a:lnTo>
                    <a:pt x="72375" y="3054"/>
                  </a:lnTo>
                  <a:lnTo>
                    <a:pt x="75899" y="8788"/>
                  </a:lnTo>
                  <a:lnTo>
                    <a:pt x="80857" y="34528"/>
                  </a:lnTo>
                  <a:lnTo>
                    <a:pt x="73618" y="87243"/>
                  </a:lnTo>
                  <a:lnTo>
                    <a:pt x="71180" y="98198"/>
                  </a:lnTo>
                  <a:lnTo>
                    <a:pt x="73252" y="105502"/>
                  </a:lnTo>
                  <a:lnTo>
                    <a:pt x="78333" y="110371"/>
                  </a:lnTo>
                  <a:lnTo>
                    <a:pt x="85418" y="113618"/>
                  </a:lnTo>
                  <a:lnTo>
                    <a:pt x="92914" y="113932"/>
                  </a:lnTo>
                  <a:lnTo>
                    <a:pt x="133088" y="100793"/>
                  </a:lnTo>
                  <a:lnTo>
                    <a:pt x="140413" y="101684"/>
                  </a:lnTo>
                  <a:lnTo>
                    <a:pt x="153482" y="110071"/>
                  </a:lnTo>
                  <a:lnTo>
                    <a:pt x="160523" y="125510"/>
                  </a:lnTo>
                  <a:lnTo>
                    <a:pt x="162728" y="143774"/>
                  </a:lnTo>
                  <a:lnTo>
                    <a:pt x="154081" y="205709"/>
                  </a:lnTo>
                  <a:lnTo>
                    <a:pt x="158015" y="223797"/>
                  </a:lnTo>
                  <a:lnTo>
                    <a:pt x="174476" y="2449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663741" y="5906388"/>
              <a:ext cx="101272" cy="101410"/>
            </a:xfrm>
            <a:custGeom>
              <a:avLst/>
              <a:gdLst/>
              <a:ahLst/>
              <a:cxnLst/>
              <a:rect l="0" t="0" r="0" b="0"/>
              <a:pathLst>
                <a:path w="101272" h="101410">
                  <a:moveTo>
                    <a:pt x="76308" y="26519"/>
                  </a:moveTo>
                  <a:lnTo>
                    <a:pt x="71891" y="13267"/>
                  </a:lnTo>
                  <a:lnTo>
                    <a:pt x="62326" y="4295"/>
                  </a:lnTo>
                  <a:lnTo>
                    <a:pt x="55891" y="609"/>
                  </a:lnTo>
                  <a:lnTo>
                    <a:pt x="48829" y="0"/>
                  </a:lnTo>
                  <a:lnTo>
                    <a:pt x="33584" y="4255"/>
                  </a:lnTo>
                  <a:lnTo>
                    <a:pt x="13826" y="17046"/>
                  </a:lnTo>
                  <a:lnTo>
                    <a:pt x="4467" y="29705"/>
                  </a:lnTo>
                  <a:lnTo>
                    <a:pt x="678" y="36964"/>
                  </a:lnTo>
                  <a:lnTo>
                    <a:pt x="0" y="45502"/>
                  </a:lnTo>
                  <a:lnTo>
                    <a:pt x="4178" y="64850"/>
                  </a:lnTo>
                  <a:lnTo>
                    <a:pt x="9731" y="71489"/>
                  </a:lnTo>
                  <a:lnTo>
                    <a:pt x="25762" y="78866"/>
                  </a:lnTo>
                  <a:lnTo>
                    <a:pt x="42748" y="77213"/>
                  </a:lnTo>
                  <a:lnTo>
                    <a:pt x="76254" y="65503"/>
                  </a:lnTo>
                  <a:lnTo>
                    <a:pt x="79970" y="65452"/>
                  </a:lnTo>
                  <a:lnTo>
                    <a:pt x="80598" y="67268"/>
                  </a:lnTo>
                  <a:lnTo>
                    <a:pt x="72738" y="87884"/>
                  </a:lnTo>
                  <a:lnTo>
                    <a:pt x="74852" y="92393"/>
                  </a:lnTo>
                  <a:lnTo>
                    <a:pt x="79961" y="95398"/>
                  </a:lnTo>
                  <a:lnTo>
                    <a:pt x="101271" y="1014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778920" y="5882981"/>
              <a:ext cx="36019" cy="154197"/>
            </a:xfrm>
            <a:custGeom>
              <a:avLst/>
              <a:gdLst/>
              <a:ahLst/>
              <a:cxnLst/>
              <a:rect l="0" t="0" r="0" b="0"/>
              <a:pathLst>
                <a:path w="36019" h="154197">
                  <a:moveTo>
                    <a:pt x="36018" y="74889"/>
                  </a:moveTo>
                  <a:lnTo>
                    <a:pt x="23657" y="89101"/>
                  </a:lnTo>
                  <a:lnTo>
                    <a:pt x="19" y="150009"/>
                  </a:lnTo>
                  <a:lnTo>
                    <a:pt x="0" y="153630"/>
                  </a:lnTo>
                  <a:lnTo>
                    <a:pt x="1835" y="154196"/>
                  </a:lnTo>
                  <a:lnTo>
                    <a:pt x="4909" y="152723"/>
                  </a:lnTo>
                  <a:lnTo>
                    <a:pt x="10790" y="141225"/>
                  </a:lnTo>
                  <a:lnTo>
                    <a:pt x="24889" y="82666"/>
                  </a:lnTo>
                  <a:lnTo>
                    <a:pt x="34370" y="25474"/>
                  </a:lnTo>
                  <a:lnTo>
                    <a:pt x="3601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839902" y="5742246"/>
              <a:ext cx="74890" cy="24241"/>
            </a:xfrm>
            <a:custGeom>
              <a:avLst/>
              <a:gdLst/>
              <a:ahLst/>
              <a:cxnLst/>
              <a:rect l="0" t="0" r="0" b="0"/>
              <a:pathLst>
                <a:path w="74890" h="24241">
                  <a:moveTo>
                    <a:pt x="0" y="24240"/>
                  </a:moveTo>
                  <a:lnTo>
                    <a:pt x="0" y="6571"/>
                  </a:lnTo>
                  <a:lnTo>
                    <a:pt x="2774" y="2291"/>
                  </a:lnTo>
                  <a:lnTo>
                    <a:pt x="7397" y="362"/>
                  </a:lnTo>
                  <a:lnTo>
                    <a:pt x="13252" y="0"/>
                  </a:lnTo>
                  <a:lnTo>
                    <a:pt x="27155" y="4530"/>
                  </a:lnTo>
                  <a:lnTo>
                    <a:pt x="34745" y="8326"/>
                  </a:lnTo>
                  <a:lnTo>
                    <a:pt x="50576" y="10079"/>
                  </a:lnTo>
                  <a:lnTo>
                    <a:pt x="74889" y="75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902696" y="5774808"/>
              <a:ext cx="78664" cy="301462"/>
            </a:xfrm>
            <a:custGeom>
              <a:avLst/>
              <a:gdLst/>
              <a:ahLst/>
              <a:cxnLst/>
              <a:rect l="0" t="0" r="0" b="0"/>
              <a:pathLst>
                <a:path w="78664" h="301462">
                  <a:moveTo>
                    <a:pt x="37058" y="0"/>
                  </a:moveTo>
                  <a:lnTo>
                    <a:pt x="30472" y="29620"/>
                  </a:lnTo>
                  <a:lnTo>
                    <a:pt x="28041" y="86768"/>
                  </a:lnTo>
                  <a:lnTo>
                    <a:pt x="21603" y="148387"/>
                  </a:lnTo>
                  <a:lnTo>
                    <a:pt x="11521" y="205011"/>
                  </a:lnTo>
                  <a:lnTo>
                    <a:pt x="0" y="243687"/>
                  </a:lnTo>
                  <a:lnTo>
                    <a:pt x="5019" y="234617"/>
                  </a:lnTo>
                  <a:lnTo>
                    <a:pt x="33901" y="203241"/>
                  </a:lnTo>
                  <a:lnTo>
                    <a:pt x="39576" y="201137"/>
                  </a:lnTo>
                  <a:lnTo>
                    <a:pt x="45209" y="201585"/>
                  </a:lnTo>
                  <a:lnTo>
                    <a:pt x="50813" y="203731"/>
                  </a:lnTo>
                  <a:lnTo>
                    <a:pt x="54549" y="209786"/>
                  </a:lnTo>
                  <a:lnTo>
                    <a:pt x="60546" y="250253"/>
                  </a:lnTo>
                  <a:lnTo>
                    <a:pt x="61729" y="294133"/>
                  </a:lnTo>
                  <a:lnTo>
                    <a:pt x="63676" y="299639"/>
                  </a:lnTo>
                  <a:lnTo>
                    <a:pt x="66823" y="301461"/>
                  </a:lnTo>
                  <a:lnTo>
                    <a:pt x="70769" y="300827"/>
                  </a:lnTo>
                  <a:lnTo>
                    <a:pt x="73401" y="297630"/>
                  </a:lnTo>
                  <a:lnTo>
                    <a:pt x="78663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052637" y="5716560"/>
              <a:ext cx="70181" cy="332843"/>
            </a:xfrm>
            <a:custGeom>
              <a:avLst/>
              <a:gdLst/>
              <a:ahLst/>
              <a:cxnLst/>
              <a:rect l="0" t="0" r="0" b="0"/>
              <a:pathLst>
                <a:path w="70181" h="332843">
                  <a:moveTo>
                    <a:pt x="70180" y="0"/>
                  </a:moveTo>
                  <a:lnTo>
                    <a:pt x="48437" y="61566"/>
                  </a:lnTo>
                  <a:lnTo>
                    <a:pt x="31388" y="121774"/>
                  </a:lnTo>
                  <a:lnTo>
                    <a:pt x="15635" y="181118"/>
                  </a:lnTo>
                  <a:lnTo>
                    <a:pt x="6540" y="242136"/>
                  </a:lnTo>
                  <a:lnTo>
                    <a:pt x="0" y="301624"/>
                  </a:lnTo>
                  <a:lnTo>
                    <a:pt x="2129" y="302785"/>
                  </a:lnTo>
                  <a:lnTo>
                    <a:pt x="5397" y="301709"/>
                  </a:lnTo>
                  <a:lnTo>
                    <a:pt x="11493" y="293118"/>
                  </a:lnTo>
                  <a:lnTo>
                    <a:pt x="38488" y="233769"/>
                  </a:lnTo>
                  <a:lnTo>
                    <a:pt x="52380" y="200784"/>
                  </a:lnTo>
                  <a:lnTo>
                    <a:pt x="67680" y="185129"/>
                  </a:lnTo>
                  <a:lnTo>
                    <a:pt x="67589" y="185365"/>
                  </a:lnTo>
                  <a:lnTo>
                    <a:pt x="22839" y="241982"/>
                  </a:lnTo>
                  <a:lnTo>
                    <a:pt x="15165" y="275307"/>
                  </a:lnTo>
                  <a:lnTo>
                    <a:pt x="18300" y="296176"/>
                  </a:lnTo>
                  <a:lnTo>
                    <a:pt x="26782" y="313773"/>
                  </a:lnTo>
                  <a:lnTo>
                    <a:pt x="39798" y="327757"/>
                  </a:lnTo>
                  <a:lnTo>
                    <a:pt x="45303" y="331301"/>
                  </a:lnTo>
                  <a:lnTo>
                    <a:pt x="49897" y="332740"/>
                  </a:lnTo>
                  <a:lnTo>
                    <a:pt x="61859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182564" y="5916265"/>
              <a:ext cx="73391" cy="124817"/>
            </a:xfrm>
            <a:custGeom>
              <a:avLst/>
              <a:gdLst/>
              <a:ahLst/>
              <a:cxnLst/>
              <a:rect l="0" t="0" r="0" b="0"/>
              <a:pathLst>
                <a:path w="73391" h="124817">
                  <a:moveTo>
                    <a:pt x="15142" y="0"/>
                  </a:moveTo>
                  <a:lnTo>
                    <a:pt x="749" y="53042"/>
                  </a:lnTo>
                  <a:lnTo>
                    <a:pt x="0" y="63098"/>
                  </a:lnTo>
                  <a:lnTo>
                    <a:pt x="2273" y="68877"/>
                  </a:lnTo>
                  <a:lnTo>
                    <a:pt x="6563" y="71806"/>
                  </a:lnTo>
                  <a:lnTo>
                    <a:pt x="12197" y="72834"/>
                  </a:lnTo>
                  <a:lnTo>
                    <a:pt x="25853" y="69046"/>
                  </a:lnTo>
                  <a:lnTo>
                    <a:pt x="33377" y="65446"/>
                  </a:lnTo>
                  <a:lnTo>
                    <a:pt x="49134" y="63912"/>
                  </a:lnTo>
                  <a:lnTo>
                    <a:pt x="57220" y="64798"/>
                  </a:lnTo>
                  <a:lnTo>
                    <a:pt x="62610" y="69086"/>
                  </a:lnTo>
                  <a:lnTo>
                    <a:pt x="68599" y="83713"/>
                  </a:lnTo>
                  <a:lnTo>
                    <a:pt x="7339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279479" y="5970096"/>
              <a:ext cx="184502" cy="127170"/>
            </a:xfrm>
            <a:custGeom>
              <a:avLst/>
              <a:gdLst/>
              <a:ahLst/>
              <a:cxnLst/>
              <a:rect l="0" t="0" r="0" b="0"/>
              <a:pathLst>
                <a:path w="184502" h="127170">
                  <a:moveTo>
                    <a:pt x="68007" y="4417"/>
                  </a:moveTo>
                  <a:lnTo>
                    <a:pt x="54755" y="0"/>
                  </a:lnTo>
                  <a:lnTo>
                    <a:pt x="40852" y="297"/>
                  </a:lnTo>
                  <a:lnTo>
                    <a:pt x="26352" y="4435"/>
                  </a:lnTo>
                  <a:lnTo>
                    <a:pt x="13744" y="12438"/>
                  </a:lnTo>
                  <a:lnTo>
                    <a:pt x="4442" y="24624"/>
                  </a:lnTo>
                  <a:lnTo>
                    <a:pt x="667" y="31756"/>
                  </a:lnTo>
                  <a:lnTo>
                    <a:pt x="0" y="39285"/>
                  </a:lnTo>
                  <a:lnTo>
                    <a:pt x="4189" y="55047"/>
                  </a:lnTo>
                  <a:lnTo>
                    <a:pt x="14680" y="66367"/>
                  </a:lnTo>
                  <a:lnTo>
                    <a:pt x="21361" y="70680"/>
                  </a:lnTo>
                  <a:lnTo>
                    <a:pt x="36181" y="73006"/>
                  </a:lnTo>
                  <a:lnTo>
                    <a:pt x="44015" y="72333"/>
                  </a:lnTo>
                  <a:lnTo>
                    <a:pt x="57651" y="66653"/>
                  </a:lnTo>
                  <a:lnTo>
                    <a:pt x="85891" y="52357"/>
                  </a:lnTo>
                  <a:lnTo>
                    <a:pt x="92873" y="52095"/>
                  </a:lnTo>
                  <a:lnTo>
                    <a:pt x="105562" y="56733"/>
                  </a:lnTo>
                  <a:lnTo>
                    <a:pt x="114901" y="69890"/>
                  </a:lnTo>
                  <a:lnTo>
                    <a:pt x="136774" y="118349"/>
                  </a:lnTo>
                  <a:lnTo>
                    <a:pt x="141588" y="124751"/>
                  </a:lnTo>
                  <a:lnTo>
                    <a:pt x="146647" y="127169"/>
                  </a:lnTo>
                  <a:lnTo>
                    <a:pt x="151869" y="126932"/>
                  </a:lnTo>
                  <a:lnTo>
                    <a:pt x="162602" y="121738"/>
                  </a:lnTo>
                  <a:lnTo>
                    <a:pt x="184501" y="1042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509130" y="6005605"/>
              <a:ext cx="117321" cy="210219"/>
            </a:xfrm>
            <a:custGeom>
              <a:avLst/>
              <a:gdLst/>
              <a:ahLst/>
              <a:cxnLst/>
              <a:rect l="0" t="0" r="0" b="0"/>
              <a:pathLst>
                <a:path w="117321" h="210219">
                  <a:moveTo>
                    <a:pt x="54703" y="10513"/>
                  </a:moveTo>
                  <a:lnTo>
                    <a:pt x="45869" y="1678"/>
                  </a:lnTo>
                  <a:lnTo>
                    <a:pt x="40492" y="0"/>
                  </a:lnTo>
                  <a:lnTo>
                    <a:pt x="27122" y="601"/>
                  </a:lnTo>
                  <a:lnTo>
                    <a:pt x="14400" y="6416"/>
                  </a:lnTo>
                  <a:lnTo>
                    <a:pt x="8418" y="10555"/>
                  </a:lnTo>
                  <a:lnTo>
                    <a:pt x="4431" y="17013"/>
                  </a:lnTo>
                  <a:lnTo>
                    <a:pt x="0" y="34051"/>
                  </a:lnTo>
                  <a:lnTo>
                    <a:pt x="5974" y="92532"/>
                  </a:lnTo>
                  <a:lnTo>
                    <a:pt x="8348" y="104024"/>
                  </a:lnTo>
                  <a:lnTo>
                    <a:pt x="20849" y="121723"/>
                  </a:lnTo>
                  <a:lnTo>
                    <a:pt x="38732" y="134829"/>
                  </a:lnTo>
                  <a:lnTo>
                    <a:pt x="59007" y="143736"/>
                  </a:lnTo>
                  <a:lnTo>
                    <a:pt x="80346" y="145845"/>
                  </a:lnTo>
                  <a:lnTo>
                    <a:pt x="100309" y="142776"/>
                  </a:lnTo>
                  <a:lnTo>
                    <a:pt x="115344" y="135248"/>
                  </a:lnTo>
                  <a:lnTo>
                    <a:pt x="117320" y="129728"/>
                  </a:lnTo>
                  <a:lnTo>
                    <a:pt x="115863" y="123274"/>
                  </a:lnTo>
                  <a:lnTo>
                    <a:pt x="112119" y="116197"/>
                  </a:lnTo>
                  <a:lnTo>
                    <a:pt x="98096" y="105869"/>
                  </a:lnTo>
                  <a:lnTo>
                    <a:pt x="89179" y="101821"/>
                  </a:lnTo>
                  <a:lnTo>
                    <a:pt x="81385" y="100971"/>
                  </a:lnTo>
                  <a:lnTo>
                    <a:pt x="67794" y="104957"/>
                  </a:lnTo>
                  <a:lnTo>
                    <a:pt x="63430" y="111383"/>
                  </a:lnTo>
                  <a:lnTo>
                    <a:pt x="57289" y="142513"/>
                  </a:lnTo>
                  <a:lnTo>
                    <a:pt x="57318" y="178241"/>
                  </a:lnTo>
                  <a:lnTo>
                    <a:pt x="71345" y="2102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164422" y="5633350"/>
              <a:ext cx="644639" cy="1239837"/>
            </a:xfrm>
            <a:custGeom>
              <a:avLst/>
              <a:gdLst/>
              <a:ahLst/>
              <a:cxnLst/>
              <a:rect l="0" t="0" r="0" b="0"/>
              <a:pathLst>
                <a:path w="644639" h="1239837">
                  <a:moveTo>
                    <a:pt x="590795" y="0"/>
                  </a:moveTo>
                  <a:lnTo>
                    <a:pt x="604047" y="8834"/>
                  </a:lnTo>
                  <a:lnTo>
                    <a:pt x="613019" y="23034"/>
                  </a:lnTo>
                  <a:lnTo>
                    <a:pt x="629266" y="80525"/>
                  </a:lnTo>
                  <a:lnTo>
                    <a:pt x="636916" y="127410"/>
                  </a:lnTo>
                  <a:lnTo>
                    <a:pt x="640518" y="183729"/>
                  </a:lnTo>
                  <a:lnTo>
                    <a:pt x="644638" y="228662"/>
                  </a:lnTo>
                  <a:lnTo>
                    <a:pt x="644618" y="276370"/>
                  </a:lnTo>
                  <a:lnTo>
                    <a:pt x="642453" y="327159"/>
                  </a:lnTo>
                  <a:lnTo>
                    <a:pt x="641491" y="383632"/>
                  </a:lnTo>
                  <a:lnTo>
                    <a:pt x="636132" y="442632"/>
                  </a:lnTo>
                  <a:lnTo>
                    <a:pt x="627587" y="503679"/>
                  </a:lnTo>
                  <a:lnTo>
                    <a:pt x="622720" y="535491"/>
                  </a:lnTo>
                  <a:lnTo>
                    <a:pt x="617625" y="567794"/>
                  </a:lnTo>
                  <a:lnTo>
                    <a:pt x="610531" y="600424"/>
                  </a:lnTo>
                  <a:lnTo>
                    <a:pt x="602103" y="633272"/>
                  </a:lnTo>
                  <a:lnTo>
                    <a:pt x="592787" y="666265"/>
                  </a:lnTo>
                  <a:lnTo>
                    <a:pt x="582877" y="699355"/>
                  </a:lnTo>
                  <a:lnTo>
                    <a:pt x="572572" y="732511"/>
                  </a:lnTo>
                  <a:lnTo>
                    <a:pt x="562005" y="765709"/>
                  </a:lnTo>
                  <a:lnTo>
                    <a:pt x="537935" y="827251"/>
                  </a:lnTo>
                  <a:lnTo>
                    <a:pt x="509979" y="884496"/>
                  </a:lnTo>
                  <a:lnTo>
                    <a:pt x="475981" y="937676"/>
                  </a:lnTo>
                  <a:lnTo>
                    <a:pt x="441763" y="989047"/>
                  </a:lnTo>
                  <a:lnTo>
                    <a:pt x="407140" y="1036843"/>
                  </a:lnTo>
                  <a:lnTo>
                    <a:pt x="350336" y="1094939"/>
                  </a:lnTo>
                  <a:lnTo>
                    <a:pt x="287072" y="1145436"/>
                  </a:lnTo>
                  <a:lnTo>
                    <a:pt x="243466" y="1172300"/>
                  </a:lnTo>
                  <a:lnTo>
                    <a:pt x="199431" y="1194103"/>
                  </a:lnTo>
                  <a:lnTo>
                    <a:pt x="154280" y="1212114"/>
                  </a:lnTo>
                  <a:lnTo>
                    <a:pt x="106476" y="1226282"/>
                  </a:lnTo>
                  <a:lnTo>
                    <a:pt x="62424" y="1233812"/>
                  </a:lnTo>
                  <a:lnTo>
                    <a:pt x="0" y="12398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821785" y="3170319"/>
            <a:ext cx="1481148" cy="877881"/>
            <a:chOff x="7821785" y="3170319"/>
            <a:chExt cx="1481148" cy="877881"/>
          </a:xfrm>
        </p:grpSpPr>
        <p:sp>
          <p:nvSpPr>
            <p:cNvPr id="124" name="Freeform 123"/>
            <p:cNvSpPr/>
            <p:nvPr/>
          </p:nvSpPr>
          <p:spPr>
            <a:xfrm>
              <a:off x="7964447" y="3562131"/>
              <a:ext cx="173539" cy="486069"/>
            </a:xfrm>
            <a:custGeom>
              <a:avLst/>
              <a:gdLst/>
              <a:ahLst/>
              <a:cxnLst/>
              <a:rect l="0" t="0" r="0" b="0"/>
              <a:pathLst>
                <a:path w="173539" h="486069">
                  <a:moveTo>
                    <a:pt x="173538" y="99130"/>
                  </a:moveTo>
                  <a:lnTo>
                    <a:pt x="171689" y="66839"/>
                  </a:lnTo>
                  <a:lnTo>
                    <a:pt x="155435" y="26355"/>
                  </a:lnTo>
                  <a:lnTo>
                    <a:pt x="144228" y="10387"/>
                  </a:lnTo>
                  <a:lnTo>
                    <a:pt x="130001" y="209"/>
                  </a:lnTo>
                  <a:lnTo>
                    <a:pt x="109500" y="0"/>
                  </a:lnTo>
                  <a:lnTo>
                    <a:pt x="86830" y="6995"/>
                  </a:lnTo>
                  <a:lnTo>
                    <a:pt x="59397" y="26527"/>
                  </a:lnTo>
                  <a:lnTo>
                    <a:pt x="27209" y="66147"/>
                  </a:lnTo>
                  <a:lnTo>
                    <a:pt x="4890" y="115799"/>
                  </a:lnTo>
                  <a:lnTo>
                    <a:pt x="0" y="173785"/>
                  </a:lnTo>
                  <a:lnTo>
                    <a:pt x="1002" y="215658"/>
                  </a:lnTo>
                  <a:lnTo>
                    <a:pt x="7790" y="236905"/>
                  </a:lnTo>
                  <a:lnTo>
                    <a:pt x="14037" y="243680"/>
                  </a:lnTo>
                  <a:lnTo>
                    <a:pt x="30842" y="251208"/>
                  </a:lnTo>
                  <a:lnTo>
                    <a:pt x="50637" y="249622"/>
                  </a:lnTo>
                  <a:lnTo>
                    <a:pt x="82574" y="235868"/>
                  </a:lnTo>
                  <a:lnTo>
                    <a:pt x="129063" y="204080"/>
                  </a:lnTo>
                  <a:lnTo>
                    <a:pt x="154657" y="160857"/>
                  </a:lnTo>
                  <a:lnTo>
                    <a:pt x="166506" y="129028"/>
                  </a:lnTo>
                  <a:lnTo>
                    <a:pt x="166076" y="124609"/>
                  </a:lnTo>
                  <a:lnTo>
                    <a:pt x="163017" y="124437"/>
                  </a:lnTo>
                  <a:lnTo>
                    <a:pt x="158202" y="127097"/>
                  </a:lnTo>
                  <a:lnTo>
                    <a:pt x="150389" y="144844"/>
                  </a:lnTo>
                  <a:lnTo>
                    <a:pt x="141589" y="203976"/>
                  </a:lnTo>
                  <a:lnTo>
                    <a:pt x="136013" y="259931"/>
                  </a:lnTo>
                  <a:lnTo>
                    <a:pt x="130005" y="322054"/>
                  </a:lnTo>
                  <a:lnTo>
                    <a:pt x="115121" y="383628"/>
                  </a:lnTo>
                  <a:lnTo>
                    <a:pt x="96168" y="442167"/>
                  </a:lnTo>
                  <a:lnTo>
                    <a:pt x="85527" y="461466"/>
                  </a:lnTo>
                  <a:lnTo>
                    <a:pt x="71552" y="476208"/>
                  </a:lnTo>
                  <a:lnTo>
                    <a:pt x="53629" y="483992"/>
                  </a:lnTo>
                  <a:lnTo>
                    <a:pt x="43673" y="486068"/>
                  </a:lnTo>
                  <a:lnTo>
                    <a:pt x="35186" y="483753"/>
                  </a:lnTo>
                  <a:lnTo>
                    <a:pt x="20825" y="471320"/>
                  </a:lnTo>
                  <a:lnTo>
                    <a:pt x="15675" y="448535"/>
                  </a:lnTo>
                  <a:lnTo>
                    <a:pt x="15469" y="389603"/>
                  </a:lnTo>
                  <a:lnTo>
                    <a:pt x="15438" y="3737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177910" y="3652940"/>
              <a:ext cx="245001" cy="206540"/>
            </a:xfrm>
            <a:custGeom>
              <a:avLst/>
              <a:gdLst/>
              <a:ahLst/>
              <a:cxnLst/>
              <a:rect l="0" t="0" r="0" b="0"/>
              <a:pathLst>
                <a:path w="245001" h="206540">
                  <a:moveTo>
                    <a:pt x="10002" y="8321"/>
                  </a:moveTo>
                  <a:lnTo>
                    <a:pt x="28747" y="43066"/>
                  </a:lnTo>
                  <a:lnTo>
                    <a:pt x="33123" y="71419"/>
                  </a:lnTo>
                  <a:lnTo>
                    <a:pt x="25671" y="122624"/>
                  </a:lnTo>
                  <a:lnTo>
                    <a:pt x="7451" y="181136"/>
                  </a:lnTo>
                  <a:lnTo>
                    <a:pt x="547" y="193302"/>
                  </a:lnTo>
                  <a:lnTo>
                    <a:pt x="0" y="192662"/>
                  </a:lnTo>
                  <a:lnTo>
                    <a:pt x="10183" y="162873"/>
                  </a:lnTo>
                  <a:lnTo>
                    <a:pt x="40772" y="108593"/>
                  </a:lnTo>
                  <a:lnTo>
                    <a:pt x="79800" y="53452"/>
                  </a:lnTo>
                  <a:lnTo>
                    <a:pt x="108346" y="30939"/>
                  </a:lnTo>
                  <a:lnTo>
                    <a:pt x="117170" y="26173"/>
                  </a:lnTo>
                  <a:lnTo>
                    <a:pt x="134370" y="23344"/>
                  </a:lnTo>
                  <a:lnTo>
                    <a:pt x="150336" y="26093"/>
                  </a:lnTo>
                  <a:lnTo>
                    <a:pt x="185874" y="43615"/>
                  </a:lnTo>
                  <a:lnTo>
                    <a:pt x="187346" y="46643"/>
                  </a:lnTo>
                  <a:lnTo>
                    <a:pt x="184629" y="49587"/>
                  </a:lnTo>
                  <a:lnTo>
                    <a:pt x="168067" y="60612"/>
                  </a:lnTo>
                  <a:lnTo>
                    <a:pt x="145905" y="80904"/>
                  </a:lnTo>
                  <a:lnTo>
                    <a:pt x="133685" y="106052"/>
                  </a:lnTo>
                  <a:lnTo>
                    <a:pt x="123122" y="147682"/>
                  </a:lnTo>
                  <a:lnTo>
                    <a:pt x="124380" y="169496"/>
                  </a:lnTo>
                  <a:lnTo>
                    <a:pt x="134704" y="198151"/>
                  </a:lnTo>
                  <a:lnTo>
                    <a:pt x="141214" y="203292"/>
                  </a:lnTo>
                  <a:lnTo>
                    <a:pt x="158308" y="206539"/>
                  </a:lnTo>
                  <a:lnTo>
                    <a:pt x="193142" y="198751"/>
                  </a:lnTo>
                  <a:lnTo>
                    <a:pt x="211899" y="184796"/>
                  </a:lnTo>
                  <a:lnTo>
                    <a:pt x="230388" y="158614"/>
                  </a:lnTo>
                  <a:lnTo>
                    <a:pt x="244919" y="120500"/>
                  </a:lnTo>
                  <a:lnTo>
                    <a:pt x="245000" y="83884"/>
                  </a:lnTo>
                  <a:lnTo>
                    <a:pt x="234752" y="52591"/>
                  </a:lnTo>
                  <a:lnTo>
                    <a:pt x="217496" y="19018"/>
                  </a:lnTo>
                  <a:lnTo>
                    <a:pt x="216749" y="13603"/>
                  </a:lnTo>
                  <a:lnTo>
                    <a:pt x="21802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488969" y="3769435"/>
              <a:ext cx="179928" cy="159847"/>
            </a:xfrm>
            <a:custGeom>
              <a:avLst/>
              <a:gdLst/>
              <a:ahLst/>
              <a:cxnLst/>
              <a:rect l="0" t="0" r="0" b="0"/>
              <a:pathLst>
                <a:path w="179928" h="159847">
                  <a:moveTo>
                    <a:pt x="15142" y="8321"/>
                  </a:moveTo>
                  <a:lnTo>
                    <a:pt x="10725" y="63483"/>
                  </a:lnTo>
                  <a:lnTo>
                    <a:pt x="749" y="124044"/>
                  </a:lnTo>
                  <a:lnTo>
                    <a:pt x="0" y="135396"/>
                  </a:lnTo>
                  <a:lnTo>
                    <a:pt x="2274" y="143888"/>
                  </a:lnTo>
                  <a:lnTo>
                    <a:pt x="6564" y="150475"/>
                  </a:lnTo>
                  <a:lnTo>
                    <a:pt x="12197" y="155790"/>
                  </a:lnTo>
                  <a:lnTo>
                    <a:pt x="18726" y="156560"/>
                  </a:lnTo>
                  <a:lnTo>
                    <a:pt x="33377" y="150019"/>
                  </a:lnTo>
                  <a:lnTo>
                    <a:pt x="70269" y="111882"/>
                  </a:lnTo>
                  <a:lnTo>
                    <a:pt x="73158" y="110646"/>
                  </a:lnTo>
                  <a:lnTo>
                    <a:pt x="74159" y="112595"/>
                  </a:lnTo>
                  <a:lnTo>
                    <a:pt x="74656" y="123082"/>
                  </a:lnTo>
                  <a:lnTo>
                    <a:pt x="77959" y="140071"/>
                  </a:lnTo>
                  <a:lnTo>
                    <a:pt x="81983" y="147005"/>
                  </a:lnTo>
                  <a:lnTo>
                    <a:pt x="93851" y="157175"/>
                  </a:lnTo>
                  <a:lnTo>
                    <a:pt x="113302" y="159846"/>
                  </a:lnTo>
                  <a:lnTo>
                    <a:pt x="124961" y="159264"/>
                  </a:lnTo>
                  <a:lnTo>
                    <a:pt x="142847" y="151221"/>
                  </a:lnTo>
                  <a:lnTo>
                    <a:pt x="169396" y="127874"/>
                  </a:lnTo>
                  <a:lnTo>
                    <a:pt x="176155" y="109225"/>
                  </a:lnTo>
                  <a:lnTo>
                    <a:pt x="179927" y="53763"/>
                  </a:lnTo>
                  <a:lnTo>
                    <a:pt x="17324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728780" y="3586372"/>
              <a:ext cx="33285" cy="308015"/>
            </a:xfrm>
            <a:custGeom>
              <a:avLst/>
              <a:gdLst/>
              <a:ahLst/>
              <a:cxnLst/>
              <a:rect l="0" t="0" r="0" b="0"/>
              <a:pathLst>
                <a:path w="33285" h="308015">
                  <a:moveTo>
                    <a:pt x="33284" y="0"/>
                  </a:moveTo>
                  <a:lnTo>
                    <a:pt x="33284" y="57908"/>
                  </a:lnTo>
                  <a:lnTo>
                    <a:pt x="26697" y="116085"/>
                  </a:lnTo>
                  <a:lnTo>
                    <a:pt x="24266" y="171914"/>
                  </a:lnTo>
                  <a:lnTo>
                    <a:pt x="17828" y="227435"/>
                  </a:lnTo>
                  <a:lnTo>
                    <a:pt x="15951" y="282332"/>
                  </a:lnTo>
                  <a:lnTo>
                    <a:pt x="12329" y="303921"/>
                  </a:lnTo>
                  <a:lnTo>
                    <a:pt x="10069" y="308014"/>
                  </a:lnTo>
                  <a:lnTo>
                    <a:pt x="7637" y="307969"/>
                  </a:lnTo>
                  <a:lnTo>
                    <a:pt x="0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707720" y="3677903"/>
              <a:ext cx="70987" cy="66570"/>
            </a:xfrm>
            <a:custGeom>
              <a:avLst/>
              <a:gdLst/>
              <a:ahLst/>
              <a:cxnLst/>
              <a:rect l="0" t="0" r="0" b="0"/>
              <a:pathLst>
                <a:path w="70987" h="66570">
                  <a:moveTo>
                    <a:pt x="4417" y="66569"/>
                  </a:moveTo>
                  <a:lnTo>
                    <a:pt x="0" y="53317"/>
                  </a:lnTo>
                  <a:lnTo>
                    <a:pt x="1472" y="47564"/>
                  </a:lnTo>
                  <a:lnTo>
                    <a:pt x="10505" y="36241"/>
                  </a:lnTo>
                  <a:lnTo>
                    <a:pt x="7098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903522" y="3586372"/>
              <a:ext cx="104687" cy="391090"/>
            </a:xfrm>
            <a:custGeom>
              <a:avLst/>
              <a:gdLst/>
              <a:ahLst/>
              <a:cxnLst/>
              <a:rect l="0" t="0" r="0" b="0"/>
              <a:pathLst>
                <a:path w="104687" h="391090">
                  <a:moveTo>
                    <a:pt x="0" y="0"/>
                  </a:moveTo>
                  <a:lnTo>
                    <a:pt x="5718" y="60453"/>
                  </a:lnTo>
                  <a:lnTo>
                    <a:pt x="7807" y="118574"/>
                  </a:lnTo>
                  <a:lnTo>
                    <a:pt x="3802" y="170222"/>
                  </a:lnTo>
                  <a:lnTo>
                    <a:pt x="1675" y="224289"/>
                  </a:lnTo>
                  <a:lnTo>
                    <a:pt x="4751" y="245765"/>
                  </a:lnTo>
                  <a:lnTo>
                    <a:pt x="8715" y="253525"/>
                  </a:lnTo>
                  <a:lnTo>
                    <a:pt x="20515" y="264614"/>
                  </a:lnTo>
                  <a:lnTo>
                    <a:pt x="37470" y="267693"/>
                  </a:lnTo>
                  <a:lnTo>
                    <a:pt x="56409" y="268754"/>
                  </a:lnTo>
                  <a:lnTo>
                    <a:pt x="74073" y="275388"/>
                  </a:lnTo>
                  <a:lnTo>
                    <a:pt x="95193" y="293937"/>
                  </a:lnTo>
                  <a:lnTo>
                    <a:pt x="102405" y="311544"/>
                  </a:lnTo>
                  <a:lnTo>
                    <a:pt x="104686" y="330773"/>
                  </a:lnTo>
                  <a:lnTo>
                    <a:pt x="102617" y="348564"/>
                  </a:lnTo>
                  <a:lnTo>
                    <a:pt x="96150" y="363252"/>
                  </a:lnTo>
                  <a:lnTo>
                    <a:pt x="74889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178117" y="3378346"/>
              <a:ext cx="33285" cy="199706"/>
            </a:xfrm>
            <a:custGeom>
              <a:avLst/>
              <a:gdLst/>
              <a:ahLst/>
              <a:cxnLst/>
              <a:rect l="0" t="0" r="0" b="0"/>
              <a:pathLst>
                <a:path w="33285" h="199706">
                  <a:moveTo>
                    <a:pt x="33284" y="0"/>
                  </a:moveTo>
                  <a:lnTo>
                    <a:pt x="19090" y="63415"/>
                  </a:lnTo>
                  <a:lnTo>
                    <a:pt x="8256" y="119433"/>
                  </a:lnTo>
                  <a:lnTo>
                    <a:pt x="1631" y="174808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253006" y="3486519"/>
              <a:ext cx="49927" cy="91533"/>
            </a:xfrm>
            <a:custGeom>
              <a:avLst/>
              <a:gdLst/>
              <a:ahLst/>
              <a:cxnLst/>
              <a:rect l="0" t="0" r="0" b="0"/>
              <a:pathLst>
                <a:path w="49927" h="91533">
                  <a:moveTo>
                    <a:pt x="49926" y="0"/>
                  </a:moveTo>
                  <a:lnTo>
                    <a:pt x="16210" y="60848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821785" y="3170319"/>
              <a:ext cx="74891" cy="224670"/>
            </a:xfrm>
            <a:custGeom>
              <a:avLst/>
              <a:gdLst/>
              <a:ahLst/>
              <a:cxnLst/>
              <a:rect l="0" t="0" r="0" b="0"/>
              <a:pathLst>
                <a:path w="74891" h="224670">
                  <a:moveTo>
                    <a:pt x="74890" y="0"/>
                  </a:moveTo>
                  <a:lnTo>
                    <a:pt x="43638" y="60849"/>
                  </a:lnTo>
                  <a:lnTo>
                    <a:pt x="25142" y="118459"/>
                  </a:lnTo>
                  <a:lnTo>
                    <a:pt x="8338" y="174184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880033" y="3170319"/>
              <a:ext cx="91533" cy="191385"/>
            </a:xfrm>
            <a:custGeom>
              <a:avLst/>
              <a:gdLst/>
              <a:ahLst/>
              <a:cxnLst/>
              <a:rect l="0" t="0" r="0" b="0"/>
              <a:pathLst>
                <a:path w="91533" h="191385">
                  <a:moveTo>
                    <a:pt x="91532" y="0"/>
                  </a:moveTo>
                  <a:lnTo>
                    <a:pt x="71620" y="61567"/>
                  </a:lnTo>
                  <a:lnTo>
                    <a:pt x="59847" y="90050"/>
                  </a:lnTo>
                  <a:lnTo>
                    <a:pt x="22695" y="147971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179591" y="4301798"/>
            <a:ext cx="1822310" cy="2796057"/>
            <a:chOff x="8179591" y="4301798"/>
            <a:chExt cx="1822310" cy="2796057"/>
          </a:xfrm>
        </p:grpSpPr>
        <p:sp>
          <p:nvSpPr>
            <p:cNvPr id="135" name="Freeform 134"/>
            <p:cNvSpPr/>
            <p:nvPr/>
          </p:nvSpPr>
          <p:spPr>
            <a:xfrm>
              <a:off x="8346011" y="4701392"/>
              <a:ext cx="108175" cy="1980410"/>
            </a:xfrm>
            <a:custGeom>
              <a:avLst/>
              <a:gdLst/>
              <a:ahLst/>
              <a:cxnLst/>
              <a:rect l="0" t="0" r="0" b="0"/>
              <a:pathLst>
                <a:path w="108175" h="1980410">
                  <a:moveTo>
                    <a:pt x="108174" y="0"/>
                  </a:moveTo>
                  <a:lnTo>
                    <a:pt x="102455" y="57697"/>
                  </a:lnTo>
                  <a:lnTo>
                    <a:pt x="100367" y="109161"/>
                  </a:lnTo>
                  <a:lnTo>
                    <a:pt x="95538" y="168260"/>
                  </a:lnTo>
                  <a:lnTo>
                    <a:pt x="92719" y="216892"/>
                  </a:lnTo>
                  <a:lnTo>
                    <a:pt x="91884" y="270853"/>
                  </a:lnTo>
                  <a:lnTo>
                    <a:pt x="91637" y="332247"/>
                  </a:lnTo>
                  <a:lnTo>
                    <a:pt x="91579" y="377881"/>
                  </a:lnTo>
                  <a:lnTo>
                    <a:pt x="91553" y="425900"/>
                  </a:lnTo>
                  <a:lnTo>
                    <a:pt x="91541" y="474978"/>
                  </a:lnTo>
                  <a:lnTo>
                    <a:pt x="91536" y="526994"/>
                  </a:lnTo>
                  <a:lnTo>
                    <a:pt x="90610" y="580930"/>
                  </a:lnTo>
                  <a:lnTo>
                    <a:pt x="87115" y="635720"/>
                  </a:lnTo>
                  <a:lnTo>
                    <a:pt x="84946" y="693356"/>
                  </a:lnTo>
                  <a:lnTo>
                    <a:pt x="83057" y="753797"/>
                  </a:lnTo>
                  <a:lnTo>
                    <a:pt x="81260" y="785447"/>
                  </a:lnTo>
                  <a:lnTo>
                    <a:pt x="79136" y="817642"/>
                  </a:lnTo>
                  <a:lnTo>
                    <a:pt x="76777" y="880534"/>
                  </a:lnTo>
                  <a:lnTo>
                    <a:pt x="74804" y="943312"/>
                  </a:lnTo>
                  <a:lnTo>
                    <a:pt x="72983" y="975585"/>
                  </a:lnTo>
                  <a:lnTo>
                    <a:pt x="70845" y="1008195"/>
                  </a:lnTo>
                  <a:lnTo>
                    <a:pt x="69420" y="1041955"/>
                  </a:lnTo>
                  <a:lnTo>
                    <a:pt x="68469" y="1076480"/>
                  </a:lnTo>
                  <a:lnTo>
                    <a:pt x="67836" y="1111517"/>
                  </a:lnTo>
                  <a:lnTo>
                    <a:pt x="66489" y="1145969"/>
                  </a:lnTo>
                  <a:lnTo>
                    <a:pt x="64666" y="1180032"/>
                  </a:lnTo>
                  <a:lnTo>
                    <a:pt x="62527" y="1213835"/>
                  </a:lnTo>
                  <a:lnTo>
                    <a:pt x="60177" y="1247465"/>
                  </a:lnTo>
                  <a:lnTo>
                    <a:pt x="57685" y="1280980"/>
                  </a:lnTo>
                  <a:lnTo>
                    <a:pt x="55099" y="1314419"/>
                  </a:lnTo>
                  <a:lnTo>
                    <a:pt x="53375" y="1346881"/>
                  </a:lnTo>
                  <a:lnTo>
                    <a:pt x="51459" y="1410070"/>
                  </a:lnTo>
                  <a:lnTo>
                    <a:pt x="50024" y="1442083"/>
                  </a:lnTo>
                  <a:lnTo>
                    <a:pt x="48143" y="1474521"/>
                  </a:lnTo>
                  <a:lnTo>
                    <a:pt x="45964" y="1507240"/>
                  </a:lnTo>
                  <a:lnTo>
                    <a:pt x="41077" y="1568250"/>
                  </a:lnTo>
                  <a:lnTo>
                    <a:pt x="35823" y="1626184"/>
                  </a:lnTo>
                  <a:lnTo>
                    <a:pt x="30406" y="1682751"/>
                  </a:lnTo>
                  <a:lnTo>
                    <a:pt x="24917" y="1733780"/>
                  </a:lnTo>
                  <a:lnTo>
                    <a:pt x="19395" y="1781114"/>
                  </a:lnTo>
                  <a:lnTo>
                    <a:pt x="13860" y="1826806"/>
                  </a:lnTo>
                  <a:lnTo>
                    <a:pt x="9962" y="1889697"/>
                  </a:lnTo>
                  <a:lnTo>
                    <a:pt x="4390" y="1944902"/>
                  </a:lnTo>
                  <a:lnTo>
                    <a:pt x="0" y="19804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179591" y="6532023"/>
              <a:ext cx="1689174" cy="222915"/>
            </a:xfrm>
            <a:custGeom>
              <a:avLst/>
              <a:gdLst/>
              <a:ahLst/>
              <a:cxnLst/>
              <a:rect l="0" t="0" r="0" b="0"/>
              <a:pathLst>
                <a:path w="1689174" h="222915">
                  <a:moveTo>
                    <a:pt x="0" y="0"/>
                  </a:moveTo>
                  <a:lnTo>
                    <a:pt x="8834" y="8835"/>
                  </a:lnTo>
                  <a:lnTo>
                    <a:pt x="31998" y="18746"/>
                  </a:lnTo>
                  <a:lnTo>
                    <a:pt x="92823" y="33196"/>
                  </a:lnTo>
                  <a:lnTo>
                    <a:pt x="156249" y="40498"/>
                  </a:lnTo>
                  <a:lnTo>
                    <a:pt x="215159" y="43852"/>
                  </a:lnTo>
                  <a:lnTo>
                    <a:pt x="267169" y="48726"/>
                  </a:lnTo>
                  <a:lnTo>
                    <a:pt x="319698" y="49689"/>
                  </a:lnTo>
                  <a:lnTo>
                    <a:pt x="377056" y="49879"/>
                  </a:lnTo>
                  <a:lnTo>
                    <a:pt x="425146" y="49912"/>
                  </a:lnTo>
                  <a:lnTo>
                    <a:pt x="474528" y="49923"/>
                  </a:lnTo>
                  <a:lnTo>
                    <a:pt x="524293" y="49925"/>
                  </a:lnTo>
                  <a:lnTo>
                    <a:pt x="576637" y="52391"/>
                  </a:lnTo>
                  <a:lnTo>
                    <a:pt x="633135" y="58978"/>
                  </a:lnTo>
                  <a:lnTo>
                    <a:pt x="688399" y="64319"/>
                  </a:lnTo>
                  <a:lnTo>
                    <a:pt x="742373" y="68367"/>
                  </a:lnTo>
                  <a:lnTo>
                    <a:pt x="799353" y="75423"/>
                  </a:lnTo>
                  <a:lnTo>
                    <a:pt x="857225" y="83369"/>
                  </a:lnTo>
                  <a:lnTo>
                    <a:pt x="912896" y="91578"/>
                  </a:lnTo>
                  <a:lnTo>
                    <a:pt x="966989" y="97401"/>
                  </a:lnTo>
                  <a:lnTo>
                    <a:pt x="1026472" y="101591"/>
                  </a:lnTo>
                  <a:lnTo>
                    <a:pt x="1088475" y="108689"/>
                  </a:lnTo>
                  <a:lnTo>
                    <a:pt x="1147836" y="116647"/>
                  </a:lnTo>
                  <a:lnTo>
                    <a:pt x="1206413" y="124861"/>
                  </a:lnTo>
                  <a:lnTo>
                    <a:pt x="1264758" y="130685"/>
                  </a:lnTo>
                  <a:lnTo>
                    <a:pt x="1323034" y="134876"/>
                  </a:lnTo>
                  <a:lnTo>
                    <a:pt x="1378825" y="144438"/>
                  </a:lnTo>
                  <a:lnTo>
                    <a:pt x="1428023" y="156518"/>
                  </a:lnTo>
                  <a:lnTo>
                    <a:pt x="1486062" y="173299"/>
                  </a:lnTo>
                  <a:lnTo>
                    <a:pt x="1541118" y="188702"/>
                  </a:lnTo>
                  <a:lnTo>
                    <a:pt x="1604530" y="212729"/>
                  </a:lnTo>
                  <a:lnTo>
                    <a:pt x="1641429" y="222036"/>
                  </a:lnTo>
                  <a:lnTo>
                    <a:pt x="1651796" y="222914"/>
                  </a:lnTo>
                  <a:lnTo>
                    <a:pt x="1660556" y="220725"/>
                  </a:lnTo>
                  <a:lnTo>
                    <a:pt x="1675221" y="210896"/>
                  </a:lnTo>
                  <a:lnTo>
                    <a:pt x="1682972" y="194817"/>
                  </a:lnTo>
                  <a:lnTo>
                    <a:pt x="1689173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777232" y="6556986"/>
              <a:ext cx="180090" cy="357806"/>
            </a:xfrm>
            <a:custGeom>
              <a:avLst/>
              <a:gdLst/>
              <a:ahLst/>
              <a:cxnLst/>
              <a:rect l="0" t="0" r="0" b="0"/>
              <a:pathLst>
                <a:path w="180090" h="357806">
                  <a:moveTo>
                    <a:pt x="74889" y="0"/>
                  </a:moveTo>
                  <a:lnTo>
                    <a:pt x="82457" y="19005"/>
                  </a:lnTo>
                  <a:lnTo>
                    <a:pt x="123361" y="80448"/>
                  </a:lnTo>
                  <a:lnTo>
                    <a:pt x="155507" y="135359"/>
                  </a:lnTo>
                  <a:lnTo>
                    <a:pt x="174515" y="190849"/>
                  </a:lnTo>
                  <a:lnTo>
                    <a:pt x="179264" y="210562"/>
                  </a:lnTo>
                  <a:lnTo>
                    <a:pt x="180089" y="250074"/>
                  </a:lnTo>
                  <a:lnTo>
                    <a:pt x="173728" y="271093"/>
                  </a:lnTo>
                  <a:lnTo>
                    <a:pt x="150916" y="298520"/>
                  </a:lnTo>
                  <a:lnTo>
                    <a:pt x="111001" y="325070"/>
                  </a:lnTo>
                  <a:lnTo>
                    <a:pt x="55722" y="346271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292472" y="4575591"/>
              <a:ext cx="158371" cy="300544"/>
            </a:xfrm>
            <a:custGeom>
              <a:avLst/>
              <a:gdLst/>
              <a:ahLst/>
              <a:cxnLst/>
              <a:rect l="0" t="0" r="0" b="0"/>
              <a:pathLst>
                <a:path w="158371" h="300544">
                  <a:moveTo>
                    <a:pt x="61861" y="59233"/>
                  </a:moveTo>
                  <a:lnTo>
                    <a:pt x="35951" y="118860"/>
                  </a:lnTo>
                  <a:lnTo>
                    <a:pt x="15679" y="178854"/>
                  </a:lnTo>
                  <a:lnTo>
                    <a:pt x="968" y="232012"/>
                  </a:lnTo>
                  <a:lnTo>
                    <a:pt x="0" y="233591"/>
                  </a:lnTo>
                  <a:lnTo>
                    <a:pt x="9817" y="191849"/>
                  </a:lnTo>
                  <a:lnTo>
                    <a:pt x="31080" y="134092"/>
                  </a:lnTo>
                  <a:lnTo>
                    <a:pt x="63137" y="75874"/>
                  </a:lnTo>
                  <a:lnTo>
                    <a:pt x="80770" y="36735"/>
                  </a:lnTo>
                  <a:lnTo>
                    <a:pt x="101140" y="12567"/>
                  </a:lnTo>
                  <a:lnTo>
                    <a:pt x="121885" y="0"/>
                  </a:lnTo>
                  <a:lnTo>
                    <a:pt x="128689" y="329"/>
                  </a:lnTo>
                  <a:lnTo>
                    <a:pt x="135074" y="3321"/>
                  </a:lnTo>
                  <a:lnTo>
                    <a:pt x="141181" y="8090"/>
                  </a:lnTo>
                  <a:lnTo>
                    <a:pt x="150430" y="25716"/>
                  </a:lnTo>
                  <a:lnTo>
                    <a:pt x="158370" y="61629"/>
                  </a:lnTo>
                  <a:lnTo>
                    <a:pt x="156636" y="119597"/>
                  </a:lnTo>
                  <a:lnTo>
                    <a:pt x="149936" y="168034"/>
                  </a:lnTo>
                  <a:lnTo>
                    <a:pt x="142095" y="217519"/>
                  </a:lnTo>
                  <a:lnTo>
                    <a:pt x="138730" y="268802"/>
                  </a:lnTo>
                  <a:lnTo>
                    <a:pt x="145071" y="3005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523367" y="4301798"/>
              <a:ext cx="188771" cy="326185"/>
            </a:xfrm>
            <a:custGeom>
              <a:avLst/>
              <a:gdLst/>
              <a:ahLst/>
              <a:cxnLst/>
              <a:rect l="0" t="0" r="0" b="0"/>
              <a:pathLst>
                <a:path w="188771" h="326185">
                  <a:moveTo>
                    <a:pt x="38992" y="149963"/>
                  </a:moveTo>
                  <a:lnTo>
                    <a:pt x="41457" y="183703"/>
                  </a:lnTo>
                  <a:lnTo>
                    <a:pt x="43786" y="201016"/>
                  </a:lnTo>
                  <a:lnTo>
                    <a:pt x="39806" y="257520"/>
                  </a:lnTo>
                  <a:lnTo>
                    <a:pt x="30047" y="313472"/>
                  </a:lnTo>
                  <a:lnTo>
                    <a:pt x="27482" y="322764"/>
                  </a:lnTo>
                  <a:lnTo>
                    <a:pt x="22997" y="326184"/>
                  </a:lnTo>
                  <a:lnTo>
                    <a:pt x="17233" y="325691"/>
                  </a:lnTo>
                  <a:lnTo>
                    <a:pt x="10618" y="322589"/>
                  </a:lnTo>
                  <a:lnTo>
                    <a:pt x="6207" y="315897"/>
                  </a:lnTo>
                  <a:lnTo>
                    <a:pt x="0" y="285318"/>
                  </a:lnTo>
                  <a:lnTo>
                    <a:pt x="369" y="241384"/>
                  </a:lnTo>
                  <a:lnTo>
                    <a:pt x="14290" y="179037"/>
                  </a:lnTo>
                  <a:lnTo>
                    <a:pt x="27931" y="120918"/>
                  </a:lnTo>
                  <a:lnTo>
                    <a:pt x="45467" y="60481"/>
                  </a:lnTo>
                  <a:lnTo>
                    <a:pt x="64686" y="21614"/>
                  </a:lnTo>
                  <a:lnTo>
                    <a:pt x="76299" y="8784"/>
                  </a:lnTo>
                  <a:lnTo>
                    <a:pt x="90706" y="0"/>
                  </a:lnTo>
                  <a:lnTo>
                    <a:pt x="96581" y="61"/>
                  </a:lnTo>
                  <a:lnTo>
                    <a:pt x="101424" y="2876"/>
                  </a:lnTo>
                  <a:lnTo>
                    <a:pt x="109269" y="13399"/>
                  </a:lnTo>
                  <a:lnTo>
                    <a:pt x="115837" y="27322"/>
                  </a:lnTo>
                  <a:lnTo>
                    <a:pt x="116908" y="42756"/>
                  </a:lnTo>
                  <a:lnTo>
                    <a:pt x="109846" y="69505"/>
                  </a:lnTo>
                  <a:lnTo>
                    <a:pt x="79230" y="132994"/>
                  </a:lnTo>
                  <a:lnTo>
                    <a:pt x="74336" y="167022"/>
                  </a:lnTo>
                  <a:lnTo>
                    <a:pt x="78123" y="188055"/>
                  </a:lnTo>
                  <a:lnTo>
                    <a:pt x="81721" y="197547"/>
                  </a:lnTo>
                  <a:lnTo>
                    <a:pt x="95582" y="213025"/>
                  </a:lnTo>
                  <a:lnTo>
                    <a:pt x="114069" y="224218"/>
                  </a:lnTo>
                  <a:lnTo>
                    <a:pt x="134613" y="229193"/>
                  </a:lnTo>
                  <a:lnTo>
                    <a:pt x="153606" y="226473"/>
                  </a:lnTo>
                  <a:lnTo>
                    <a:pt x="162553" y="223160"/>
                  </a:lnTo>
                  <a:lnTo>
                    <a:pt x="165745" y="220025"/>
                  </a:lnTo>
                  <a:lnTo>
                    <a:pt x="165099" y="217011"/>
                  </a:lnTo>
                  <a:lnTo>
                    <a:pt x="161894" y="214078"/>
                  </a:lnTo>
                  <a:lnTo>
                    <a:pt x="156985" y="213971"/>
                  </a:lnTo>
                  <a:lnTo>
                    <a:pt x="144133" y="218783"/>
                  </a:lnTo>
                  <a:lnTo>
                    <a:pt x="134106" y="229552"/>
                  </a:lnTo>
                  <a:lnTo>
                    <a:pt x="130138" y="236306"/>
                  </a:lnTo>
                  <a:lnTo>
                    <a:pt x="128195" y="253674"/>
                  </a:lnTo>
                  <a:lnTo>
                    <a:pt x="128971" y="263482"/>
                  </a:lnTo>
                  <a:lnTo>
                    <a:pt x="133187" y="270946"/>
                  </a:lnTo>
                  <a:lnTo>
                    <a:pt x="147732" y="281704"/>
                  </a:lnTo>
                  <a:lnTo>
                    <a:pt x="188770" y="2914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765533" y="4460082"/>
              <a:ext cx="420905" cy="199706"/>
            </a:xfrm>
            <a:custGeom>
              <a:avLst/>
              <a:gdLst/>
              <a:ahLst/>
              <a:cxnLst/>
              <a:rect l="0" t="0" r="0" b="0"/>
              <a:pathLst>
                <a:path w="420905" h="199706">
                  <a:moveTo>
                    <a:pt x="13173" y="0"/>
                  </a:moveTo>
                  <a:lnTo>
                    <a:pt x="4338" y="8835"/>
                  </a:lnTo>
                  <a:lnTo>
                    <a:pt x="0" y="23034"/>
                  </a:lnTo>
                  <a:lnTo>
                    <a:pt x="25" y="54285"/>
                  </a:lnTo>
                  <a:lnTo>
                    <a:pt x="4216" y="114124"/>
                  </a:lnTo>
                  <a:lnTo>
                    <a:pt x="4570" y="140096"/>
                  </a:lnTo>
                  <a:lnTo>
                    <a:pt x="6513" y="146097"/>
                  </a:lnTo>
                  <a:lnTo>
                    <a:pt x="9658" y="147324"/>
                  </a:lnTo>
                  <a:lnTo>
                    <a:pt x="13603" y="145369"/>
                  </a:lnTo>
                  <a:lnTo>
                    <a:pt x="27991" y="129365"/>
                  </a:lnTo>
                  <a:lnTo>
                    <a:pt x="39547" y="107056"/>
                  </a:lnTo>
                  <a:lnTo>
                    <a:pt x="45549" y="101881"/>
                  </a:lnTo>
                  <a:lnTo>
                    <a:pt x="102105" y="74034"/>
                  </a:lnTo>
                  <a:lnTo>
                    <a:pt x="108518" y="68772"/>
                  </a:lnTo>
                  <a:lnTo>
                    <a:pt x="111870" y="62490"/>
                  </a:lnTo>
                  <a:lnTo>
                    <a:pt x="113129" y="48114"/>
                  </a:lnTo>
                  <a:lnTo>
                    <a:pt x="110321" y="44095"/>
                  </a:lnTo>
                  <a:lnTo>
                    <a:pt x="105674" y="42340"/>
                  </a:lnTo>
                  <a:lnTo>
                    <a:pt x="99804" y="42096"/>
                  </a:lnTo>
                  <a:lnTo>
                    <a:pt x="88350" y="46754"/>
                  </a:lnTo>
                  <a:lnTo>
                    <a:pt x="82707" y="50585"/>
                  </a:lnTo>
                  <a:lnTo>
                    <a:pt x="79870" y="56837"/>
                  </a:lnTo>
                  <a:lnTo>
                    <a:pt x="79182" y="73646"/>
                  </a:lnTo>
                  <a:lnTo>
                    <a:pt x="83066" y="81457"/>
                  </a:lnTo>
                  <a:lnTo>
                    <a:pt x="97245" y="95067"/>
                  </a:lnTo>
                  <a:lnTo>
                    <a:pt x="115875" y="102348"/>
                  </a:lnTo>
                  <a:lnTo>
                    <a:pt x="179274" y="119414"/>
                  </a:lnTo>
                  <a:lnTo>
                    <a:pt x="208880" y="123215"/>
                  </a:lnTo>
                  <a:lnTo>
                    <a:pt x="217609" y="120975"/>
                  </a:lnTo>
                  <a:lnTo>
                    <a:pt x="232239" y="111090"/>
                  </a:lnTo>
                  <a:lnTo>
                    <a:pt x="237805" y="110118"/>
                  </a:lnTo>
                  <a:lnTo>
                    <a:pt x="242440" y="112243"/>
                  </a:lnTo>
                  <a:lnTo>
                    <a:pt x="250055" y="122001"/>
                  </a:lnTo>
                  <a:lnTo>
                    <a:pt x="256522" y="135584"/>
                  </a:lnTo>
                  <a:lnTo>
                    <a:pt x="267409" y="145936"/>
                  </a:lnTo>
                  <a:lnTo>
                    <a:pt x="274195" y="149990"/>
                  </a:lnTo>
                  <a:lnTo>
                    <a:pt x="291598" y="152030"/>
                  </a:lnTo>
                  <a:lnTo>
                    <a:pt x="309810" y="148930"/>
                  </a:lnTo>
                  <a:lnTo>
                    <a:pt x="330459" y="136789"/>
                  </a:lnTo>
                  <a:lnTo>
                    <a:pt x="342492" y="126747"/>
                  </a:lnTo>
                  <a:lnTo>
                    <a:pt x="344591" y="121480"/>
                  </a:lnTo>
                  <a:lnTo>
                    <a:pt x="344140" y="116120"/>
                  </a:lnTo>
                  <a:lnTo>
                    <a:pt x="341992" y="110698"/>
                  </a:lnTo>
                  <a:lnTo>
                    <a:pt x="336861" y="108007"/>
                  </a:lnTo>
                  <a:lnTo>
                    <a:pt x="321298" y="107483"/>
                  </a:lnTo>
                  <a:lnTo>
                    <a:pt x="316593" y="110487"/>
                  </a:lnTo>
                  <a:lnTo>
                    <a:pt x="314381" y="115263"/>
                  </a:lnTo>
                  <a:lnTo>
                    <a:pt x="313831" y="121221"/>
                  </a:lnTo>
                  <a:lnTo>
                    <a:pt x="318151" y="135237"/>
                  </a:lnTo>
                  <a:lnTo>
                    <a:pt x="335991" y="171253"/>
                  </a:lnTo>
                  <a:lnTo>
                    <a:pt x="351421" y="187368"/>
                  </a:lnTo>
                  <a:lnTo>
                    <a:pt x="360714" y="194254"/>
                  </a:lnTo>
                  <a:lnTo>
                    <a:pt x="383366" y="199440"/>
                  </a:lnTo>
                  <a:lnTo>
                    <a:pt x="420904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193987" y="4410156"/>
              <a:ext cx="225441" cy="474300"/>
            </a:xfrm>
            <a:custGeom>
              <a:avLst/>
              <a:gdLst/>
              <a:ahLst/>
              <a:cxnLst/>
              <a:rect l="0" t="0" r="0" b="0"/>
              <a:pathLst>
                <a:path w="225441" h="474300">
                  <a:moveTo>
                    <a:pt x="225440" y="0"/>
                  </a:moveTo>
                  <a:lnTo>
                    <a:pt x="204604" y="47373"/>
                  </a:lnTo>
                  <a:lnTo>
                    <a:pt x="161590" y="108452"/>
                  </a:lnTo>
                  <a:lnTo>
                    <a:pt x="128356" y="165288"/>
                  </a:lnTo>
                  <a:lnTo>
                    <a:pt x="100624" y="223514"/>
                  </a:lnTo>
                  <a:lnTo>
                    <a:pt x="72887" y="280914"/>
                  </a:lnTo>
                  <a:lnTo>
                    <a:pt x="45151" y="342760"/>
                  </a:lnTo>
                  <a:lnTo>
                    <a:pt x="16283" y="403237"/>
                  </a:lnTo>
                  <a:lnTo>
                    <a:pt x="0" y="444922"/>
                  </a:lnTo>
                  <a:lnTo>
                    <a:pt x="771" y="4742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376517" y="4601540"/>
              <a:ext cx="76195" cy="257953"/>
            </a:xfrm>
            <a:custGeom>
              <a:avLst/>
              <a:gdLst/>
              <a:ahLst/>
              <a:cxnLst/>
              <a:rect l="0" t="0" r="0" b="0"/>
              <a:pathLst>
                <a:path w="76195" h="257953">
                  <a:moveTo>
                    <a:pt x="34588" y="0"/>
                  </a:moveTo>
                  <a:lnTo>
                    <a:pt x="43424" y="17669"/>
                  </a:lnTo>
                  <a:lnTo>
                    <a:pt x="45295" y="33741"/>
                  </a:lnTo>
                  <a:lnTo>
                    <a:pt x="35656" y="88235"/>
                  </a:lnTo>
                  <a:lnTo>
                    <a:pt x="11809" y="151205"/>
                  </a:lnTo>
                  <a:lnTo>
                    <a:pt x="0" y="181020"/>
                  </a:lnTo>
                  <a:lnTo>
                    <a:pt x="435" y="188173"/>
                  </a:lnTo>
                  <a:lnTo>
                    <a:pt x="3498" y="193866"/>
                  </a:lnTo>
                  <a:lnTo>
                    <a:pt x="8315" y="198586"/>
                  </a:lnTo>
                  <a:lnTo>
                    <a:pt x="25994" y="201365"/>
                  </a:lnTo>
                  <a:lnTo>
                    <a:pt x="47411" y="202292"/>
                  </a:lnTo>
                  <a:lnTo>
                    <a:pt x="66175" y="208867"/>
                  </a:lnTo>
                  <a:lnTo>
                    <a:pt x="71364" y="214134"/>
                  </a:lnTo>
                  <a:lnTo>
                    <a:pt x="73898" y="220419"/>
                  </a:lnTo>
                  <a:lnTo>
                    <a:pt x="74663" y="227383"/>
                  </a:lnTo>
                  <a:lnTo>
                    <a:pt x="70582" y="240051"/>
                  </a:lnTo>
                  <a:lnTo>
                    <a:pt x="66906" y="246018"/>
                  </a:lnTo>
                  <a:lnTo>
                    <a:pt x="66304" y="249996"/>
                  </a:lnTo>
                  <a:lnTo>
                    <a:pt x="67751" y="252648"/>
                  </a:lnTo>
                  <a:lnTo>
                    <a:pt x="76194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484790" y="4734677"/>
              <a:ext cx="94523" cy="178272"/>
            </a:xfrm>
            <a:custGeom>
              <a:avLst/>
              <a:gdLst/>
              <a:ahLst/>
              <a:cxnLst/>
              <a:rect l="0" t="0" r="0" b="0"/>
              <a:pathLst>
                <a:path w="94523" h="178272">
                  <a:moveTo>
                    <a:pt x="34489" y="91531"/>
                  </a:moveTo>
                  <a:lnTo>
                    <a:pt x="26922" y="110536"/>
                  </a:lnTo>
                  <a:lnTo>
                    <a:pt x="3347" y="143047"/>
                  </a:lnTo>
                  <a:lnTo>
                    <a:pt x="0" y="158806"/>
                  </a:lnTo>
                  <a:lnTo>
                    <a:pt x="402" y="166891"/>
                  </a:lnTo>
                  <a:lnTo>
                    <a:pt x="4368" y="172282"/>
                  </a:lnTo>
                  <a:lnTo>
                    <a:pt x="18637" y="178271"/>
                  </a:lnTo>
                  <a:lnTo>
                    <a:pt x="37306" y="176002"/>
                  </a:lnTo>
                  <a:lnTo>
                    <a:pt x="57006" y="167905"/>
                  </a:lnTo>
                  <a:lnTo>
                    <a:pt x="75007" y="155061"/>
                  </a:lnTo>
                  <a:lnTo>
                    <a:pt x="87323" y="140107"/>
                  </a:lnTo>
                  <a:lnTo>
                    <a:pt x="91901" y="132236"/>
                  </a:lnTo>
                  <a:lnTo>
                    <a:pt x="94522" y="113629"/>
                  </a:lnTo>
                  <a:lnTo>
                    <a:pt x="91681" y="94880"/>
                  </a:lnTo>
                  <a:lnTo>
                    <a:pt x="84255" y="80384"/>
                  </a:lnTo>
                  <a:lnTo>
                    <a:pt x="72324" y="70243"/>
                  </a:lnTo>
                  <a:lnTo>
                    <a:pt x="65260" y="66244"/>
                  </a:lnTo>
                  <a:lnTo>
                    <a:pt x="54946" y="51939"/>
                  </a:lnTo>
                  <a:lnTo>
                    <a:pt x="49128" y="34179"/>
                  </a:lnTo>
                  <a:lnTo>
                    <a:pt x="5113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580107" y="4684750"/>
              <a:ext cx="105594" cy="204527"/>
            </a:xfrm>
            <a:custGeom>
              <a:avLst/>
              <a:gdLst/>
              <a:ahLst/>
              <a:cxnLst/>
              <a:rect l="0" t="0" r="0" b="0"/>
              <a:pathLst>
                <a:path w="105594" h="204527">
                  <a:moveTo>
                    <a:pt x="72309" y="0"/>
                  </a:moveTo>
                  <a:lnTo>
                    <a:pt x="58116" y="54017"/>
                  </a:lnTo>
                  <a:lnTo>
                    <a:pt x="48947" y="108130"/>
                  </a:lnTo>
                  <a:lnTo>
                    <a:pt x="43436" y="156999"/>
                  </a:lnTo>
                  <a:lnTo>
                    <a:pt x="46574" y="200001"/>
                  </a:lnTo>
                  <a:lnTo>
                    <a:pt x="45907" y="204526"/>
                  </a:lnTo>
                  <a:lnTo>
                    <a:pt x="44537" y="203843"/>
                  </a:lnTo>
                  <a:lnTo>
                    <a:pt x="16184" y="145787"/>
                  </a:lnTo>
                  <a:lnTo>
                    <a:pt x="0" y="122195"/>
                  </a:lnTo>
                  <a:lnTo>
                    <a:pt x="65" y="116596"/>
                  </a:lnTo>
                  <a:lnTo>
                    <a:pt x="3806" y="111940"/>
                  </a:lnTo>
                  <a:lnTo>
                    <a:pt x="9998" y="107911"/>
                  </a:lnTo>
                  <a:lnTo>
                    <a:pt x="18749" y="107999"/>
                  </a:lnTo>
                  <a:lnTo>
                    <a:pt x="50379" y="120449"/>
                  </a:lnTo>
                  <a:lnTo>
                    <a:pt x="105593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672896" y="4975987"/>
              <a:ext cx="62732" cy="97403"/>
            </a:xfrm>
            <a:custGeom>
              <a:avLst/>
              <a:gdLst/>
              <a:ahLst/>
              <a:cxnLst/>
              <a:rect l="0" t="0" r="0" b="0"/>
              <a:pathLst>
                <a:path w="62732" h="97403">
                  <a:moveTo>
                    <a:pt x="62731" y="0"/>
                  </a:moveTo>
                  <a:lnTo>
                    <a:pt x="49479" y="4417"/>
                  </a:lnTo>
                  <a:lnTo>
                    <a:pt x="45574" y="10341"/>
                  </a:lnTo>
                  <a:lnTo>
                    <a:pt x="41237" y="29251"/>
                  </a:lnTo>
                  <a:lnTo>
                    <a:pt x="45236" y="87274"/>
                  </a:lnTo>
                  <a:lnTo>
                    <a:pt x="41822" y="93316"/>
                  </a:lnTo>
                  <a:lnTo>
                    <a:pt x="35848" y="96419"/>
                  </a:lnTo>
                  <a:lnTo>
                    <a:pt x="20272" y="97402"/>
                  </a:lnTo>
                  <a:lnTo>
                    <a:pt x="4104" y="94757"/>
                  </a:lnTo>
                  <a:lnTo>
                    <a:pt x="532" y="91833"/>
                  </a:lnTo>
                  <a:lnTo>
                    <a:pt x="0" y="88034"/>
                  </a:lnTo>
                  <a:lnTo>
                    <a:pt x="4483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728038" y="5049255"/>
              <a:ext cx="82479" cy="72931"/>
            </a:xfrm>
            <a:custGeom>
              <a:avLst/>
              <a:gdLst/>
              <a:ahLst/>
              <a:cxnLst/>
              <a:rect l="0" t="0" r="0" b="0"/>
              <a:pathLst>
                <a:path w="82479" h="72931">
                  <a:moveTo>
                    <a:pt x="40873" y="18264"/>
                  </a:moveTo>
                  <a:lnTo>
                    <a:pt x="1753" y="72526"/>
                  </a:lnTo>
                  <a:lnTo>
                    <a:pt x="0" y="72930"/>
                  </a:lnTo>
                  <a:lnTo>
                    <a:pt x="2983" y="63516"/>
                  </a:lnTo>
                  <a:lnTo>
                    <a:pt x="36630" y="13349"/>
                  </a:lnTo>
                  <a:lnTo>
                    <a:pt x="51005" y="2827"/>
                  </a:lnTo>
                  <a:lnTo>
                    <a:pt x="66641" y="0"/>
                  </a:lnTo>
                  <a:lnTo>
                    <a:pt x="74693" y="540"/>
                  </a:lnTo>
                  <a:lnTo>
                    <a:pt x="79137" y="3674"/>
                  </a:lnTo>
                  <a:lnTo>
                    <a:pt x="81176" y="8537"/>
                  </a:lnTo>
                  <a:lnTo>
                    <a:pt x="82092" y="18772"/>
                  </a:lnTo>
                  <a:lnTo>
                    <a:pt x="82478" y="182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835908" y="5059197"/>
              <a:ext cx="16214" cy="42683"/>
            </a:xfrm>
            <a:custGeom>
              <a:avLst/>
              <a:gdLst/>
              <a:ahLst/>
              <a:cxnLst/>
              <a:rect l="0" t="0" r="0" b="0"/>
              <a:pathLst>
                <a:path w="16214" h="42683">
                  <a:moveTo>
                    <a:pt x="16213" y="0"/>
                  </a:moveTo>
                  <a:lnTo>
                    <a:pt x="8645" y="19005"/>
                  </a:lnTo>
                  <a:lnTo>
                    <a:pt x="214" y="30328"/>
                  </a:lnTo>
                  <a:lnTo>
                    <a:pt x="0" y="35012"/>
                  </a:lnTo>
                  <a:lnTo>
                    <a:pt x="2631" y="39059"/>
                  </a:lnTo>
                  <a:lnTo>
                    <a:pt x="7159" y="42682"/>
                  </a:lnTo>
                  <a:lnTo>
                    <a:pt x="9252" y="42323"/>
                  </a:lnTo>
                  <a:lnTo>
                    <a:pt x="9724" y="39310"/>
                  </a:lnTo>
                  <a:lnTo>
                    <a:pt x="9113" y="34528"/>
                  </a:lnTo>
                  <a:lnTo>
                    <a:pt x="16213" y="83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930148" y="4934382"/>
              <a:ext cx="71753" cy="109042"/>
            </a:xfrm>
            <a:custGeom>
              <a:avLst/>
              <a:gdLst/>
              <a:ahLst/>
              <a:cxnLst/>
              <a:rect l="0" t="0" r="0" b="0"/>
              <a:pathLst>
                <a:path w="71753" h="109042">
                  <a:moveTo>
                    <a:pt x="30147" y="0"/>
                  </a:moveTo>
                  <a:lnTo>
                    <a:pt x="11401" y="46327"/>
                  </a:lnTo>
                  <a:lnTo>
                    <a:pt x="754" y="109041"/>
                  </a:lnTo>
                  <a:lnTo>
                    <a:pt x="2598" y="101778"/>
                  </a:lnTo>
                  <a:lnTo>
                    <a:pt x="0" y="76898"/>
                  </a:lnTo>
                  <a:lnTo>
                    <a:pt x="1728" y="71605"/>
                  </a:lnTo>
                  <a:lnTo>
                    <a:pt x="5653" y="69002"/>
                  </a:lnTo>
                  <a:lnTo>
                    <a:pt x="17412" y="68574"/>
                  </a:lnTo>
                  <a:lnTo>
                    <a:pt x="71752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387617" y="5258903"/>
              <a:ext cx="1314727" cy="1273121"/>
            </a:xfrm>
            <a:custGeom>
              <a:avLst/>
              <a:gdLst/>
              <a:ahLst/>
              <a:cxnLst/>
              <a:rect l="0" t="0" r="0" b="0"/>
              <a:pathLst>
                <a:path w="1314727" h="1273121">
                  <a:moveTo>
                    <a:pt x="0" y="1273120"/>
                  </a:moveTo>
                  <a:lnTo>
                    <a:pt x="29620" y="1266534"/>
                  </a:lnTo>
                  <a:lnTo>
                    <a:pt x="90285" y="1255899"/>
                  </a:lnTo>
                  <a:lnTo>
                    <a:pt x="137698" y="1247985"/>
                  </a:lnTo>
                  <a:lnTo>
                    <a:pt x="198449" y="1237028"/>
                  </a:lnTo>
                  <a:lnTo>
                    <a:pt x="259887" y="1223189"/>
                  </a:lnTo>
                  <a:lnTo>
                    <a:pt x="313808" y="1212098"/>
                  </a:lnTo>
                  <a:lnTo>
                    <a:pt x="376232" y="1189179"/>
                  </a:lnTo>
                  <a:lnTo>
                    <a:pt x="434690" y="1167576"/>
                  </a:lnTo>
                  <a:lnTo>
                    <a:pt x="493014" y="1138859"/>
                  </a:lnTo>
                  <a:lnTo>
                    <a:pt x="551516" y="1104011"/>
                  </a:lnTo>
                  <a:lnTo>
                    <a:pt x="611800" y="1066207"/>
                  </a:lnTo>
                  <a:lnTo>
                    <a:pt x="673942" y="1025386"/>
                  </a:lnTo>
                  <a:lnTo>
                    <a:pt x="731692" y="981710"/>
                  </a:lnTo>
                  <a:lnTo>
                    <a:pt x="787615" y="933053"/>
                  </a:lnTo>
                  <a:lnTo>
                    <a:pt x="843177" y="878926"/>
                  </a:lnTo>
                  <a:lnTo>
                    <a:pt x="896203" y="821252"/>
                  </a:lnTo>
                  <a:lnTo>
                    <a:pt x="931225" y="773107"/>
                  </a:lnTo>
                  <a:lnTo>
                    <a:pt x="967490" y="723709"/>
                  </a:lnTo>
                  <a:lnTo>
                    <a:pt x="1005047" y="673939"/>
                  </a:lnTo>
                  <a:lnTo>
                    <a:pt x="1037132" y="624059"/>
                  </a:lnTo>
                  <a:lnTo>
                    <a:pt x="1064206" y="574146"/>
                  </a:lnTo>
                  <a:lnTo>
                    <a:pt x="1089794" y="524224"/>
                  </a:lnTo>
                  <a:lnTo>
                    <a:pt x="1114943" y="474299"/>
                  </a:lnTo>
                  <a:lnTo>
                    <a:pt x="1139960" y="424373"/>
                  </a:lnTo>
                  <a:lnTo>
                    <a:pt x="1168846" y="362222"/>
                  </a:lnTo>
                  <a:lnTo>
                    <a:pt x="1192357" y="304505"/>
                  </a:lnTo>
                  <a:lnTo>
                    <a:pt x="1214808" y="245575"/>
                  </a:lnTo>
                  <a:lnTo>
                    <a:pt x="1237049" y="193356"/>
                  </a:lnTo>
                  <a:lnTo>
                    <a:pt x="1258211" y="136227"/>
                  </a:lnTo>
                  <a:lnTo>
                    <a:pt x="1283518" y="84370"/>
                  </a:lnTo>
                  <a:lnTo>
                    <a:pt x="1304818" y="27672"/>
                  </a:lnTo>
                  <a:lnTo>
                    <a:pt x="13147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236363" y="6798297"/>
              <a:ext cx="158102" cy="216348"/>
            </a:xfrm>
            <a:custGeom>
              <a:avLst/>
              <a:gdLst/>
              <a:ahLst/>
              <a:cxnLst/>
              <a:rect l="0" t="0" r="0" b="0"/>
              <a:pathLst>
                <a:path w="158102" h="216348">
                  <a:moveTo>
                    <a:pt x="158101" y="0"/>
                  </a:moveTo>
                  <a:lnTo>
                    <a:pt x="138171" y="15134"/>
                  </a:lnTo>
                  <a:lnTo>
                    <a:pt x="98811" y="60595"/>
                  </a:lnTo>
                  <a:lnTo>
                    <a:pt x="66102" y="116632"/>
                  </a:lnTo>
                  <a:lnTo>
                    <a:pt x="23293" y="179167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9228043" y="6798297"/>
              <a:ext cx="116495" cy="24963"/>
            </a:xfrm>
            <a:custGeom>
              <a:avLst/>
              <a:gdLst/>
              <a:ahLst/>
              <a:cxnLst/>
              <a:rect l="0" t="0" r="0" b="0"/>
              <a:pathLst>
                <a:path w="116495" h="24963">
                  <a:moveTo>
                    <a:pt x="0" y="0"/>
                  </a:moveTo>
                  <a:lnTo>
                    <a:pt x="56772" y="13268"/>
                  </a:lnTo>
                  <a:lnTo>
                    <a:pt x="116494" y="249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317100" y="6889828"/>
              <a:ext cx="35760" cy="99853"/>
            </a:xfrm>
            <a:custGeom>
              <a:avLst/>
              <a:gdLst/>
              <a:ahLst/>
              <a:cxnLst/>
              <a:rect l="0" t="0" r="0" b="0"/>
              <a:pathLst>
                <a:path w="35760" h="99853">
                  <a:moveTo>
                    <a:pt x="35759" y="0"/>
                  </a:moveTo>
                  <a:lnTo>
                    <a:pt x="12313" y="57162"/>
                  </a:lnTo>
                  <a:lnTo>
                    <a:pt x="0" y="91317"/>
                  </a:lnTo>
                  <a:lnTo>
                    <a:pt x="825" y="96011"/>
                  </a:lnTo>
                  <a:lnTo>
                    <a:pt x="4148" y="98216"/>
                  </a:lnTo>
                  <a:lnTo>
                    <a:pt x="19116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9399026" y="6873186"/>
              <a:ext cx="84319" cy="224669"/>
            </a:xfrm>
            <a:custGeom>
              <a:avLst/>
              <a:gdLst/>
              <a:ahLst/>
              <a:cxnLst/>
              <a:rect l="0" t="0" r="0" b="0"/>
              <a:pathLst>
                <a:path w="84319" h="224669">
                  <a:moveTo>
                    <a:pt x="3758" y="0"/>
                  </a:moveTo>
                  <a:lnTo>
                    <a:pt x="8552" y="57679"/>
                  </a:lnTo>
                  <a:lnTo>
                    <a:pt x="0" y="116462"/>
                  </a:lnTo>
                  <a:lnTo>
                    <a:pt x="3937" y="133122"/>
                  </a:lnTo>
                  <a:lnTo>
                    <a:pt x="11851" y="149772"/>
                  </a:lnTo>
                  <a:lnTo>
                    <a:pt x="23997" y="161487"/>
                  </a:lnTo>
                  <a:lnTo>
                    <a:pt x="39566" y="168851"/>
                  </a:lnTo>
                  <a:lnTo>
                    <a:pt x="67274" y="174846"/>
                  </a:lnTo>
                  <a:lnTo>
                    <a:pt x="81605" y="182801"/>
                  </a:lnTo>
                  <a:lnTo>
                    <a:pt x="84318" y="187512"/>
                  </a:lnTo>
                  <a:lnTo>
                    <a:pt x="84277" y="192501"/>
                  </a:lnTo>
                  <a:lnTo>
                    <a:pt x="79301" y="202975"/>
                  </a:lnTo>
                  <a:lnTo>
                    <a:pt x="62006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8487470" y="4676429"/>
            <a:ext cx="615758" cy="372332"/>
            <a:chOff x="8487470" y="4676429"/>
            <a:chExt cx="615758" cy="372332"/>
          </a:xfrm>
        </p:grpSpPr>
        <p:sp>
          <p:nvSpPr>
            <p:cNvPr id="155" name="Freeform 154"/>
            <p:cNvSpPr/>
            <p:nvPr/>
          </p:nvSpPr>
          <p:spPr>
            <a:xfrm>
              <a:off x="8526394" y="4676429"/>
              <a:ext cx="77571" cy="218170"/>
            </a:xfrm>
            <a:custGeom>
              <a:avLst/>
              <a:gdLst/>
              <a:ahLst/>
              <a:cxnLst/>
              <a:rect l="0" t="0" r="0" b="0"/>
              <a:pathLst>
                <a:path w="77571" h="218170">
                  <a:moveTo>
                    <a:pt x="77570" y="0"/>
                  </a:moveTo>
                  <a:lnTo>
                    <a:pt x="56734" y="57697"/>
                  </a:lnTo>
                  <a:lnTo>
                    <a:pt x="35685" y="109161"/>
                  </a:lnTo>
                  <a:lnTo>
                    <a:pt x="14834" y="165284"/>
                  </a:lnTo>
                  <a:lnTo>
                    <a:pt x="46" y="214919"/>
                  </a:lnTo>
                  <a:lnTo>
                    <a:pt x="0" y="218169"/>
                  </a:lnTo>
                  <a:lnTo>
                    <a:pt x="1818" y="217562"/>
                  </a:lnTo>
                  <a:lnTo>
                    <a:pt x="11001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595643" y="4701392"/>
              <a:ext cx="83211" cy="199706"/>
            </a:xfrm>
            <a:custGeom>
              <a:avLst/>
              <a:gdLst/>
              <a:ahLst/>
              <a:cxnLst/>
              <a:rect l="0" t="0" r="0" b="0"/>
              <a:pathLst>
                <a:path w="83211" h="199706">
                  <a:moveTo>
                    <a:pt x="83210" y="0"/>
                  </a:moveTo>
                  <a:lnTo>
                    <a:pt x="78793" y="46327"/>
                  </a:lnTo>
                  <a:lnTo>
                    <a:pt x="57300" y="102575"/>
                  </a:lnTo>
                  <a:lnTo>
                    <a:pt x="30386" y="161986"/>
                  </a:lnTo>
                  <a:lnTo>
                    <a:pt x="14756" y="187296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487470" y="4684750"/>
              <a:ext cx="191384" cy="33285"/>
            </a:xfrm>
            <a:custGeom>
              <a:avLst/>
              <a:gdLst/>
              <a:ahLst/>
              <a:cxnLst/>
              <a:rect l="0" t="0" r="0" b="0"/>
              <a:pathLst>
                <a:path w="191384" h="33285">
                  <a:moveTo>
                    <a:pt x="0" y="0"/>
                  </a:moveTo>
                  <a:lnTo>
                    <a:pt x="55847" y="924"/>
                  </a:lnTo>
                  <a:lnTo>
                    <a:pt x="117205" y="11582"/>
                  </a:lnTo>
                  <a:lnTo>
                    <a:pt x="166058" y="29148"/>
                  </a:lnTo>
                  <a:lnTo>
                    <a:pt x="191383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529075" y="4767961"/>
              <a:ext cx="158100" cy="58248"/>
            </a:xfrm>
            <a:custGeom>
              <a:avLst/>
              <a:gdLst/>
              <a:ahLst/>
              <a:cxnLst/>
              <a:rect l="0" t="0" r="0" b="0"/>
              <a:pathLst>
                <a:path w="158100" h="58248">
                  <a:moveTo>
                    <a:pt x="0" y="0"/>
                  </a:moveTo>
                  <a:lnTo>
                    <a:pt x="21778" y="12362"/>
                  </a:lnTo>
                  <a:lnTo>
                    <a:pt x="71143" y="27131"/>
                  </a:lnTo>
                  <a:lnTo>
                    <a:pt x="129527" y="46342"/>
                  </a:lnTo>
                  <a:lnTo>
                    <a:pt x="158099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723382" y="4751319"/>
              <a:ext cx="88609" cy="174743"/>
            </a:xfrm>
            <a:custGeom>
              <a:avLst/>
              <a:gdLst/>
              <a:ahLst/>
              <a:cxnLst/>
              <a:rect l="0" t="0" r="0" b="0"/>
              <a:pathLst>
                <a:path w="88609" h="174743">
                  <a:moveTo>
                    <a:pt x="30360" y="0"/>
                  </a:moveTo>
                  <a:lnTo>
                    <a:pt x="30360" y="17669"/>
                  </a:lnTo>
                  <a:lnTo>
                    <a:pt x="25430" y="31275"/>
                  </a:lnTo>
                  <a:lnTo>
                    <a:pt x="3824" y="68324"/>
                  </a:lnTo>
                  <a:lnTo>
                    <a:pt x="0" y="97496"/>
                  </a:lnTo>
                  <a:lnTo>
                    <a:pt x="2383" y="115447"/>
                  </a:lnTo>
                  <a:lnTo>
                    <a:pt x="6161" y="120419"/>
                  </a:lnTo>
                  <a:lnTo>
                    <a:pt x="11455" y="122809"/>
                  </a:lnTo>
                  <a:lnTo>
                    <a:pt x="17757" y="123478"/>
                  </a:lnTo>
                  <a:lnTo>
                    <a:pt x="32155" y="119290"/>
                  </a:lnTo>
                  <a:lnTo>
                    <a:pt x="53390" y="106536"/>
                  </a:lnTo>
                  <a:lnTo>
                    <a:pt x="64634" y="95426"/>
                  </a:lnTo>
                  <a:lnTo>
                    <a:pt x="72714" y="81243"/>
                  </a:lnTo>
                  <a:lnTo>
                    <a:pt x="73389" y="79125"/>
                  </a:lnTo>
                  <a:lnTo>
                    <a:pt x="69208" y="84168"/>
                  </a:lnTo>
                  <a:lnTo>
                    <a:pt x="65294" y="107019"/>
                  </a:lnTo>
                  <a:lnTo>
                    <a:pt x="68551" y="132794"/>
                  </a:lnTo>
                  <a:lnTo>
                    <a:pt x="88608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857479" y="4817887"/>
              <a:ext cx="179180" cy="182677"/>
            </a:xfrm>
            <a:custGeom>
              <a:avLst/>
              <a:gdLst/>
              <a:ahLst/>
              <a:cxnLst/>
              <a:rect l="0" t="0" r="0" b="0"/>
              <a:pathLst>
                <a:path w="179180" h="182677">
                  <a:moveTo>
                    <a:pt x="29400" y="0"/>
                  </a:moveTo>
                  <a:lnTo>
                    <a:pt x="17819" y="34745"/>
                  </a:lnTo>
                  <a:lnTo>
                    <a:pt x="18675" y="67515"/>
                  </a:lnTo>
                  <a:lnTo>
                    <a:pt x="24883" y="115523"/>
                  </a:lnTo>
                  <a:lnTo>
                    <a:pt x="23615" y="124168"/>
                  </a:lnTo>
                  <a:lnTo>
                    <a:pt x="19072" y="129007"/>
                  </a:lnTo>
                  <a:lnTo>
                    <a:pt x="12345" y="131308"/>
                  </a:lnTo>
                  <a:lnTo>
                    <a:pt x="4161" y="131918"/>
                  </a:lnTo>
                  <a:lnTo>
                    <a:pt x="556" y="130475"/>
                  </a:lnTo>
                  <a:lnTo>
                    <a:pt x="0" y="127664"/>
                  </a:lnTo>
                  <a:lnTo>
                    <a:pt x="1479" y="123941"/>
                  </a:lnTo>
                  <a:lnTo>
                    <a:pt x="12984" y="117339"/>
                  </a:lnTo>
                  <a:lnTo>
                    <a:pt x="46088" y="101149"/>
                  </a:lnTo>
                  <a:lnTo>
                    <a:pt x="57774" y="88410"/>
                  </a:lnTo>
                  <a:lnTo>
                    <a:pt x="62184" y="81129"/>
                  </a:lnTo>
                  <a:lnTo>
                    <a:pt x="62351" y="77200"/>
                  </a:lnTo>
                  <a:lnTo>
                    <a:pt x="59688" y="75505"/>
                  </a:lnTo>
                  <a:lnTo>
                    <a:pt x="55140" y="75300"/>
                  </a:lnTo>
                  <a:lnTo>
                    <a:pt x="53032" y="78861"/>
                  </a:lnTo>
                  <a:lnTo>
                    <a:pt x="53155" y="92681"/>
                  </a:lnTo>
                  <a:lnTo>
                    <a:pt x="61693" y="125967"/>
                  </a:lnTo>
                  <a:lnTo>
                    <a:pt x="75295" y="167196"/>
                  </a:lnTo>
                  <a:lnTo>
                    <a:pt x="76639" y="178032"/>
                  </a:lnTo>
                  <a:lnTo>
                    <a:pt x="78459" y="182483"/>
                  </a:lnTo>
                  <a:lnTo>
                    <a:pt x="80598" y="182676"/>
                  </a:lnTo>
                  <a:lnTo>
                    <a:pt x="131063" y="135759"/>
                  </a:lnTo>
                  <a:lnTo>
                    <a:pt x="179179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9020016" y="4926061"/>
              <a:ext cx="83212" cy="122700"/>
            </a:xfrm>
            <a:custGeom>
              <a:avLst/>
              <a:gdLst/>
              <a:ahLst/>
              <a:cxnLst/>
              <a:rect l="0" t="0" r="0" b="0"/>
              <a:pathLst>
                <a:path w="83212" h="122700">
                  <a:moveTo>
                    <a:pt x="83211" y="0"/>
                  </a:moveTo>
                  <a:lnTo>
                    <a:pt x="64205" y="7567"/>
                  </a:lnTo>
                  <a:lnTo>
                    <a:pt x="52883" y="15999"/>
                  </a:lnTo>
                  <a:lnTo>
                    <a:pt x="46617" y="33306"/>
                  </a:lnTo>
                  <a:lnTo>
                    <a:pt x="44758" y="54559"/>
                  </a:lnTo>
                  <a:lnTo>
                    <a:pt x="53221" y="106925"/>
                  </a:lnTo>
                  <a:lnTo>
                    <a:pt x="48000" y="120254"/>
                  </a:lnTo>
                  <a:lnTo>
                    <a:pt x="43095" y="122699"/>
                  </a:lnTo>
                  <a:lnTo>
                    <a:pt x="37051" y="122480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98191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29217" y="341163"/>
            <a:ext cx="1574830" cy="808832"/>
            <a:chOff x="1329217" y="341163"/>
            <a:chExt cx="1574830" cy="808832"/>
          </a:xfrm>
        </p:grpSpPr>
        <p:sp>
          <p:nvSpPr>
            <p:cNvPr id="2" name="Freeform 1"/>
            <p:cNvSpPr/>
            <p:nvPr/>
          </p:nvSpPr>
          <p:spPr>
            <a:xfrm>
              <a:off x="1506110" y="341163"/>
              <a:ext cx="24964" cy="740574"/>
            </a:xfrm>
            <a:custGeom>
              <a:avLst/>
              <a:gdLst/>
              <a:ahLst/>
              <a:cxnLst/>
              <a:rect l="0" t="0" r="0" b="0"/>
              <a:pathLst>
                <a:path w="24964" h="740574">
                  <a:moveTo>
                    <a:pt x="24963" y="0"/>
                  </a:moveTo>
                  <a:lnTo>
                    <a:pt x="22497" y="33741"/>
                  </a:lnTo>
                  <a:lnTo>
                    <a:pt x="17156" y="94768"/>
                  </a:lnTo>
                  <a:lnTo>
                    <a:pt x="16743" y="152062"/>
                  </a:lnTo>
                  <a:lnTo>
                    <a:pt x="16672" y="200382"/>
                  </a:lnTo>
                  <a:lnTo>
                    <a:pt x="16651" y="254249"/>
                  </a:lnTo>
                  <a:lnTo>
                    <a:pt x="16644" y="311199"/>
                  </a:lnTo>
                  <a:lnTo>
                    <a:pt x="16643" y="369062"/>
                  </a:lnTo>
                  <a:lnTo>
                    <a:pt x="16642" y="427195"/>
                  </a:lnTo>
                  <a:lnTo>
                    <a:pt x="16642" y="485409"/>
                  </a:lnTo>
                  <a:lnTo>
                    <a:pt x="12225" y="539229"/>
                  </a:lnTo>
                  <a:lnTo>
                    <a:pt x="9478" y="590309"/>
                  </a:lnTo>
                  <a:lnTo>
                    <a:pt x="2831" y="649699"/>
                  </a:lnTo>
                  <a:lnTo>
                    <a:pt x="559" y="700468"/>
                  </a:lnTo>
                  <a:lnTo>
                    <a:pt x="0" y="7405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329217" y="342149"/>
              <a:ext cx="399757" cy="807846"/>
            </a:xfrm>
            <a:custGeom>
              <a:avLst/>
              <a:gdLst/>
              <a:ahLst/>
              <a:cxnLst/>
              <a:rect l="0" t="0" r="0" b="0"/>
              <a:pathLst>
                <a:path w="399757" h="807846">
                  <a:moveTo>
                    <a:pt x="35435" y="107188"/>
                  </a:moveTo>
                  <a:lnTo>
                    <a:pt x="47017" y="65278"/>
                  </a:lnTo>
                  <a:lnTo>
                    <a:pt x="57224" y="51270"/>
                  </a:lnTo>
                  <a:lnTo>
                    <a:pt x="95285" y="21510"/>
                  </a:lnTo>
                  <a:lnTo>
                    <a:pt x="126414" y="6501"/>
                  </a:lnTo>
                  <a:lnTo>
                    <a:pt x="187002" y="0"/>
                  </a:lnTo>
                  <a:lnTo>
                    <a:pt x="238815" y="5852"/>
                  </a:lnTo>
                  <a:lnTo>
                    <a:pt x="278861" y="15114"/>
                  </a:lnTo>
                  <a:lnTo>
                    <a:pt x="313636" y="35528"/>
                  </a:lnTo>
                  <a:lnTo>
                    <a:pt x="348238" y="75089"/>
                  </a:lnTo>
                  <a:lnTo>
                    <a:pt x="378000" y="130458"/>
                  </a:lnTo>
                  <a:lnTo>
                    <a:pt x="392421" y="182838"/>
                  </a:lnTo>
                  <a:lnTo>
                    <a:pt x="399756" y="242118"/>
                  </a:lnTo>
                  <a:lnTo>
                    <a:pt x="394561" y="300604"/>
                  </a:lnTo>
                  <a:lnTo>
                    <a:pt x="382167" y="356673"/>
                  </a:lnTo>
                  <a:lnTo>
                    <a:pt x="362186" y="416681"/>
                  </a:lnTo>
                  <a:lnTo>
                    <a:pt x="333789" y="476235"/>
                  </a:lnTo>
                  <a:lnTo>
                    <a:pt x="299005" y="537994"/>
                  </a:lnTo>
                  <a:lnTo>
                    <a:pt x="256796" y="594983"/>
                  </a:lnTo>
                  <a:lnTo>
                    <a:pt x="207127" y="656474"/>
                  </a:lnTo>
                  <a:lnTo>
                    <a:pt x="158278" y="711630"/>
                  </a:lnTo>
                  <a:lnTo>
                    <a:pt x="104387" y="758412"/>
                  </a:lnTo>
                  <a:lnTo>
                    <a:pt x="53487" y="800416"/>
                  </a:lnTo>
                  <a:lnTo>
                    <a:pt x="44696" y="805103"/>
                  </a:lnTo>
                  <a:lnTo>
                    <a:pt x="25066" y="807845"/>
                  </a:lnTo>
                  <a:lnTo>
                    <a:pt x="14654" y="807282"/>
                  </a:lnTo>
                  <a:lnTo>
                    <a:pt x="7712" y="801359"/>
                  </a:lnTo>
                  <a:lnTo>
                    <a:pt x="0" y="779985"/>
                  </a:lnTo>
                  <a:lnTo>
                    <a:pt x="75" y="750016"/>
                  </a:lnTo>
                  <a:lnTo>
                    <a:pt x="14788" y="714735"/>
                  </a:lnTo>
                  <a:lnTo>
                    <a:pt x="61697" y="656757"/>
                  </a:lnTo>
                  <a:lnTo>
                    <a:pt x="98998" y="625671"/>
                  </a:lnTo>
                  <a:lnTo>
                    <a:pt x="156883" y="590318"/>
                  </a:lnTo>
                  <a:lnTo>
                    <a:pt x="185214" y="5731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826244" y="691686"/>
              <a:ext cx="154167" cy="323483"/>
            </a:xfrm>
            <a:custGeom>
              <a:avLst/>
              <a:gdLst/>
              <a:ahLst/>
              <a:cxnLst/>
              <a:rect l="0" t="0" r="0" b="0"/>
              <a:pathLst>
                <a:path w="154167" h="323483">
                  <a:moveTo>
                    <a:pt x="154166" y="90493"/>
                  </a:moveTo>
                  <a:lnTo>
                    <a:pt x="151700" y="56752"/>
                  </a:lnTo>
                  <a:lnTo>
                    <a:pt x="138167" y="19417"/>
                  </a:lnTo>
                  <a:lnTo>
                    <a:pt x="123324" y="5587"/>
                  </a:lnTo>
                  <a:lnTo>
                    <a:pt x="114189" y="605"/>
                  </a:lnTo>
                  <a:lnTo>
                    <a:pt x="91711" y="0"/>
                  </a:lnTo>
                  <a:lnTo>
                    <a:pt x="69085" y="5895"/>
                  </a:lnTo>
                  <a:lnTo>
                    <a:pt x="52866" y="14678"/>
                  </a:lnTo>
                  <a:lnTo>
                    <a:pt x="41959" y="27211"/>
                  </a:lnTo>
                  <a:lnTo>
                    <a:pt x="14819" y="83191"/>
                  </a:lnTo>
                  <a:lnTo>
                    <a:pt x="4836" y="137779"/>
                  </a:lnTo>
                  <a:lnTo>
                    <a:pt x="0" y="170969"/>
                  </a:lnTo>
                  <a:lnTo>
                    <a:pt x="8044" y="221991"/>
                  </a:lnTo>
                  <a:lnTo>
                    <a:pt x="20160" y="248107"/>
                  </a:lnTo>
                  <a:lnTo>
                    <a:pt x="32662" y="260088"/>
                  </a:lnTo>
                  <a:lnTo>
                    <a:pt x="39879" y="264577"/>
                  </a:lnTo>
                  <a:lnTo>
                    <a:pt x="48388" y="265721"/>
                  </a:lnTo>
                  <a:lnTo>
                    <a:pt x="67706" y="262061"/>
                  </a:lnTo>
                  <a:lnTo>
                    <a:pt x="90538" y="249604"/>
                  </a:lnTo>
                  <a:lnTo>
                    <a:pt x="130617" y="213510"/>
                  </a:lnTo>
                  <a:lnTo>
                    <a:pt x="136618" y="211336"/>
                  </a:lnTo>
                  <a:lnTo>
                    <a:pt x="141542" y="212660"/>
                  </a:lnTo>
                  <a:lnTo>
                    <a:pt x="145750" y="216316"/>
                  </a:lnTo>
                  <a:lnTo>
                    <a:pt x="150425" y="232707"/>
                  </a:lnTo>
                  <a:lnTo>
                    <a:pt x="153673" y="296187"/>
                  </a:lnTo>
                  <a:lnTo>
                    <a:pt x="154166" y="3234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213633" y="374447"/>
              <a:ext cx="249398" cy="693072"/>
            </a:xfrm>
            <a:custGeom>
              <a:avLst/>
              <a:gdLst/>
              <a:ahLst/>
              <a:cxnLst/>
              <a:rect l="0" t="0" r="0" b="0"/>
              <a:pathLst>
                <a:path w="249398" h="693072">
                  <a:moveTo>
                    <a:pt x="24729" y="0"/>
                  </a:moveTo>
                  <a:lnTo>
                    <a:pt x="24729" y="60656"/>
                  </a:lnTo>
                  <a:lnTo>
                    <a:pt x="18143" y="121378"/>
                  </a:lnTo>
                  <a:lnTo>
                    <a:pt x="16751" y="184028"/>
                  </a:lnTo>
                  <a:lnTo>
                    <a:pt x="16510" y="237693"/>
                  </a:lnTo>
                  <a:lnTo>
                    <a:pt x="12021" y="294582"/>
                  </a:lnTo>
                  <a:lnTo>
                    <a:pt x="9252" y="352427"/>
                  </a:lnTo>
                  <a:lnTo>
                    <a:pt x="8432" y="410555"/>
                  </a:lnTo>
                  <a:lnTo>
                    <a:pt x="3772" y="464350"/>
                  </a:lnTo>
                  <a:lnTo>
                    <a:pt x="953" y="515423"/>
                  </a:lnTo>
                  <a:lnTo>
                    <a:pt x="0" y="570016"/>
                  </a:lnTo>
                  <a:lnTo>
                    <a:pt x="2277" y="626823"/>
                  </a:lnTo>
                  <a:lnTo>
                    <a:pt x="8279" y="654884"/>
                  </a:lnTo>
                  <a:lnTo>
                    <a:pt x="20192" y="673520"/>
                  </a:lnTo>
                  <a:lnTo>
                    <a:pt x="28176" y="677380"/>
                  </a:lnTo>
                  <a:lnTo>
                    <a:pt x="46909" y="676738"/>
                  </a:lnTo>
                  <a:lnTo>
                    <a:pt x="73831" y="665980"/>
                  </a:lnTo>
                  <a:lnTo>
                    <a:pt x="107776" y="632493"/>
                  </a:lnTo>
                  <a:lnTo>
                    <a:pt x="149523" y="579347"/>
                  </a:lnTo>
                  <a:lnTo>
                    <a:pt x="186216" y="517594"/>
                  </a:lnTo>
                  <a:lnTo>
                    <a:pt x="211479" y="456071"/>
                  </a:lnTo>
                  <a:lnTo>
                    <a:pt x="213024" y="445505"/>
                  </a:lnTo>
                  <a:lnTo>
                    <a:pt x="211280" y="441235"/>
                  </a:lnTo>
                  <a:lnTo>
                    <a:pt x="207344" y="441162"/>
                  </a:lnTo>
                  <a:lnTo>
                    <a:pt x="201946" y="443887"/>
                  </a:lnTo>
                  <a:lnTo>
                    <a:pt x="185514" y="469809"/>
                  </a:lnTo>
                  <a:lnTo>
                    <a:pt x="166906" y="524365"/>
                  </a:lnTo>
                  <a:lnTo>
                    <a:pt x="153338" y="579718"/>
                  </a:lnTo>
                  <a:lnTo>
                    <a:pt x="151593" y="612065"/>
                  </a:lnTo>
                  <a:lnTo>
                    <a:pt x="157446" y="639627"/>
                  </a:lnTo>
                  <a:lnTo>
                    <a:pt x="165692" y="656877"/>
                  </a:lnTo>
                  <a:lnTo>
                    <a:pt x="180451" y="671323"/>
                  </a:lnTo>
                  <a:lnTo>
                    <a:pt x="215644" y="691247"/>
                  </a:lnTo>
                  <a:lnTo>
                    <a:pt x="230081" y="693071"/>
                  </a:lnTo>
                  <a:lnTo>
                    <a:pt x="249397" y="6906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5152" y="627982"/>
              <a:ext cx="141458" cy="29382"/>
            </a:xfrm>
            <a:custGeom>
              <a:avLst/>
              <a:gdLst/>
              <a:ahLst/>
              <a:cxnLst/>
              <a:rect l="0" t="0" r="0" b="0"/>
              <a:pathLst>
                <a:path w="141458" h="29382">
                  <a:moveTo>
                    <a:pt x="0" y="4418"/>
                  </a:moveTo>
                  <a:lnTo>
                    <a:pt x="13252" y="0"/>
                  </a:lnTo>
                  <a:lnTo>
                    <a:pt x="72799" y="12248"/>
                  </a:lnTo>
                  <a:lnTo>
                    <a:pt x="131412" y="26872"/>
                  </a:lnTo>
                  <a:lnTo>
                    <a:pt x="141457" y="293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21130" y="715610"/>
              <a:ext cx="282917" cy="416054"/>
            </a:xfrm>
            <a:custGeom>
              <a:avLst/>
              <a:gdLst/>
              <a:ahLst/>
              <a:cxnLst/>
              <a:rect l="0" t="0" r="0" b="0"/>
              <a:pathLst>
                <a:path w="282917" h="416054">
                  <a:moveTo>
                    <a:pt x="282916" y="0"/>
                  </a:moveTo>
                  <a:lnTo>
                    <a:pt x="223181" y="20836"/>
                  </a:lnTo>
                  <a:lnTo>
                    <a:pt x="160378" y="59468"/>
                  </a:lnTo>
                  <a:lnTo>
                    <a:pt x="101830" y="108281"/>
                  </a:lnTo>
                  <a:lnTo>
                    <a:pt x="69968" y="154210"/>
                  </a:lnTo>
                  <a:lnTo>
                    <a:pt x="61720" y="190745"/>
                  </a:lnTo>
                  <a:lnTo>
                    <a:pt x="67187" y="212365"/>
                  </a:lnTo>
                  <a:lnTo>
                    <a:pt x="88880" y="244428"/>
                  </a:lnTo>
                  <a:lnTo>
                    <a:pt x="112235" y="254407"/>
                  </a:lnTo>
                  <a:lnTo>
                    <a:pt x="166710" y="263930"/>
                  </a:lnTo>
                  <a:lnTo>
                    <a:pt x="226807" y="268430"/>
                  </a:lnTo>
                  <a:lnTo>
                    <a:pt x="239962" y="270485"/>
                  </a:lnTo>
                  <a:lnTo>
                    <a:pt x="246884" y="274629"/>
                  </a:lnTo>
                  <a:lnTo>
                    <a:pt x="249649" y="280165"/>
                  </a:lnTo>
                  <a:lnTo>
                    <a:pt x="249643" y="286629"/>
                  </a:lnTo>
                  <a:lnTo>
                    <a:pt x="245016" y="291863"/>
                  </a:lnTo>
                  <a:lnTo>
                    <a:pt x="183461" y="320562"/>
                  </a:lnTo>
                  <a:lnTo>
                    <a:pt x="123251" y="350346"/>
                  </a:lnTo>
                  <a:lnTo>
                    <a:pt x="62356" y="382939"/>
                  </a:lnTo>
                  <a:lnTo>
                    <a:pt x="0" y="416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65258" y="1489468"/>
            <a:ext cx="2470157" cy="685018"/>
            <a:chOff x="1765258" y="1489468"/>
            <a:chExt cx="2470157" cy="685018"/>
          </a:xfrm>
        </p:grpSpPr>
        <p:sp>
          <p:nvSpPr>
            <p:cNvPr id="9" name="Freeform 8"/>
            <p:cNvSpPr/>
            <p:nvPr/>
          </p:nvSpPr>
          <p:spPr>
            <a:xfrm>
              <a:off x="1765258" y="1489468"/>
              <a:ext cx="265079" cy="682770"/>
            </a:xfrm>
            <a:custGeom>
              <a:avLst/>
              <a:gdLst/>
              <a:ahLst/>
              <a:cxnLst/>
              <a:rect l="0" t="0" r="0" b="0"/>
              <a:pathLst>
                <a:path w="265079" h="682770">
                  <a:moveTo>
                    <a:pt x="265078" y="0"/>
                  </a:moveTo>
                  <a:lnTo>
                    <a:pt x="206398" y="55933"/>
                  </a:lnTo>
                  <a:lnTo>
                    <a:pt x="165168" y="111065"/>
                  </a:lnTo>
                  <a:lnTo>
                    <a:pt x="131930" y="164218"/>
                  </a:lnTo>
                  <a:lnTo>
                    <a:pt x="111392" y="214256"/>
                  </a:lnTo>
                  <a:lnTo>
                    <a:pt x="84761" y="265654"/>
                  </a:lnTo>
                  <a:lnTo>
                    <a:pt x="62283" y="320433"/>
                  </a:lnTo>
                  <a:lnTo>
                    <a:pt x="43911" y="377653"/>
                  </a:lnTo>
                  <a:lnTo>
                    <a:pt x="26757" y="431179"/>
                  </a:lnTo>
                  <a:lnTo>
                    <a:pt x="14380" y="482171"/>
                  </a:lnTo>
                  <a:lnTo>
                    <a:pt x="4858" y="532414"/>
                  </a:lnTo>
                  <a:lnTo>
                    <a:pt x="0" y="591521"/>
                  </a:lnTo>
                  <a:lnTo>
                    <a:pt x="1506" y="637303"/>
                  </a:lnTo>
                  <a:lnTo>
                    <a:pt x="6477" y="654919"/>
                  </a:lnTo>
                  <a:lnTo>
                    <a:pt x="14850" y="668912"/>
                  </a:lnTo>
                  <a:lnTo>
                    <a:pt x="29666" y="678830"/>
                  </a:lnTo>
                  <a:lnTo>
                    <a:pt x="38794" y="682769"/>
                  </a:lnTo>
                  <a:lnTo>
                    <a:pt x="49503" y="682621"/>
                  </a:lnTo>
                  <a:lnTo>
                    <a:pt x="73729" y="675061"/>
                  </a:lnTo>
                  <a:lnTo>
                    <a:pt x="104523" y="655210"/>
                  </a:lnTo>
                  <a:lnTo>
                    <a:pt x="148260" y="603957"/>
                  </a:lnTo>
                  <a:lnTo>
                    <a:pt x="177784" y="543354"/>
                  </a:lnTo>
                  <a:lnTo>
                    <a:pt x="199832" y="481087"/>
                  </a:lnTo>
                  <a:lnTo>
                    <a:pt x="204757" y="446930"/>
                  </a:lnTo>
                  <a:lnTo>
                    <a:pt x="197381" y="408970"/>
                  </a:lnTo>
                  <a:lnTo>
                    <a:pt x="191285" y="399311"/>
                  </a:lnTo>
                  <a:lnTo>
                    <a:pt x="174650" y="386114"/>
                  </a:lnTo>
                  <a:lnTo>
                    <a:pt x="157395" y="382098"/>
                  </a:lnTo>
                  <a:lnTo>
                    <a:pt x="148910" y="382321"/>
                  </a:lnTo>
                  <a:lnTo>
                    <a:pt x="119299" y="395887"/>
                  </a:lnTo>
                  <a:lnTo>
                    <a:pt x="88524" y="426245"/>
                  </a:lnTo>
                  <a:lnTo>
                    <a:pt x="66685" y="456260"/>
                  </a:lnTo>
                  <a:lnTo>
                    <a:pt x="48731" y="4992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88643" y="1655889"/>
              <a:ext cx="57894" cy="518597"/>
            </a:xfrm>
            <a:custGeom>
              <a:avLst/>
              <a:gdLst/>
              <a:ahLst/>
              <a:cxnLst/>
              <a:rect l="0" t="0" r="0" b="0"/>
              <a:pathLst>
                <a:path w="57894" h="518597">
                  <a:moveTo>
                    <a:pt x="57893" y="0"/>
                  </a:moveTo>
                  <a:lnTo>
                    <a:pt x="38333" y="63097"/>
                  </a:lnTo>
                  <a:lnTo>
                    <a:pt x="33072" y="120021"/>
                  </a:lnTo>
                  <a:lnTo>
                    <a:pt x="26603" y="173835"/>
                  </a:lnTo>
                  <a:lnTo>
                    <a:pt x="18830" y="230769"/>
                  </a:lnTo>
                  <a:lnTo>
                    <a:pt x="11596" y="288626"/>
                  </a:lnTo>
                  <a:lnTo>
                    <a:pt x="9042" y="345834"/>
                  </a:lnTo>
                  <a:lnTo>
                    <a:pt x="7360" y="397404"/>
                  </a:lnTo>
                  <a:lnTo>
                    <a:pt x="1443" y="456713"/>
                  </a:lnTo>
                  <a:lnTo>
                    <a:pt x="0" y="512945"/>
                  </a:lnTo>
                  <a:lnTo>
                    <a:pt x="1731" y="518554"/>
                  </a:lnTo>
                  <a:lnTo>
                    <a:pt x="4734" y="518596"/>
                  </a:lnTo>
                  <a:lnTo>
                    <a:pt x="16287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29893" y="1557618"/>
              <a:ext cx="266275" cy="64987"/>
            </a:xfrm>
            <a:custGeom>
              <a:avLst/>
              <a:gdLst/>
              <a:ahLst/>
              <a:cxnLst/>
              <a:rect l="0" t="0" r="0" b="0"/>
              <a:pathLst>
                <a:path w="266275" h="64987">
                  <a:moveTo>
                    <a:pt x="0" y="64986"/>
                  </a:moveTo>
                  <a:lnTo>
                    <a:pt x="13253" y="47317"/>
                  </a:lnTo>
                  <a:lnTo>
                    <a:pt x="47998" y="23077"/>
                  </a:lnTo>
                  <a:lnTo>
                    <a:pt x="107555" y="6425"/>
                  </a:lnTo>
                  <a:lnTo>
                    <a:pt x="156848" y="0"/>
                  </a:lnTo>
                  <a:lnTo>
                    <a:pt x="213352" y="7678"/>
                  </a:lnTo>
                  <a:lnTo>
                    <a:pt x="230734" y="13628"/>
                  </a:lnTo>
                  <a:lnTo>
                    <a:pt x="266274" y="400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38215" y="1813989"/>
              <a:ext cx="149779" cy="33285"/>
            </a:xfrm>
            <a:custGeom>
              <a:avLst/>
              <a:gdLst/>
              <a:ahLst/>
              <a:cxnLst/>
              <a:rect l="0" t="0" r="0" b="0"/>
              <a:pathLst>
                <a:path w="149779" h="33285">
                  <a:moveTo>
                    <a:pt x="0" y="33284"/>
                  </a:moveTo>
                  <a:lnTo>
                    <a:pt x="41137" y="17646"/>
                  </a:lnTo>
                  <a:lnTo>
                    <a:pt x="104242" y="3830"/>
                  </a:lnTo>
                  <a:lnTo>
                    <a:pt x="14977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12956" y="1964703"/>
              <a:ext cx="80735" cy="174752"/>
            </a:xfrm>
            <a:custGeom>
              <a:avLst/>
              <a:gdLst/>
              <a:ahLst/>
              <a:cxnLst/>
              <a:rect l="0" t="0" r="0" b="0"/>
              <a:pathLst>
                <a:path w="80735" h="174752">
                  <a:moveTo>
                    <a:pt x="0" y="65633"/>
                  </a:moveTo>
                  <a:lnTo>
                    <a:pt x="46456" y="24109"/>
                  </a:lnTo>
                  <a:lnTo>
                    <a:pt x="80734" y="0"/>
                  </a:lnTo>
                  <a:lnTo>
                    <a:pt x="80635" y="613"/>
                  </a:lnTo>
                  <a:lnTo>
                    <a:pt x="31310" y="58522"/>
                  </a:lnTo>
                  <a:lnTo>
                    <a:pt x="8531" y="115630"/>
                  </a:lnTo>
                  <a:lnTo>
                    <a:pt x="2528" y="143009"/>
                  </a:lnTo>
                  <a:lnTo>
                    <a:pt x="1685" y="153275"/>
                  </a:lnTo>
                  <a:lnTo>
                    <a:pt x="3898" y="161043"/>
                  </a:lnTo>
                  <a:lnTo>
                    <a:pt x="8146" y="167147"/>
                  </a:lnTo>
                  <a:lnTo>
                    <a:pt x="13752" y="172140"/>
                  </a:lnTo>
                  <a:lnTo>
                    <a:pt x="20263" y="174545"/>
                  </a:lnTo>
                  <a:lnTo>
                    <a:pt x="34894" y="174751"/>
                  </a:lnTo>
                  <a:lnTo>
                    <a:pt x="66569" y="1654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13433" y="1739099"/>
              <a:ext cx="118708" cy="428809"/>
            </a:xfrm>
            <a:custGeom>
              <a:avLst/>
              <a:gdLst/>
              <a:ahLst/>
              <a:cxnLst/>
              <a:rect l="0" t="0" r="0" b="0"/>
              <a:pathLst>
                <a:path w="118708" h="428809">
                  <a:moveTo>
                    <a:pt x="7550" y="0"/>
                  </a:moveTo>
                  <a:lnTo>
                    <a:pt x="0" y="56773"/>
                  </a:lnTo>
                  <a:lnTo>
                    <a:pt x="3748" y="115536"/>
                  </a:lnTo>
                  <a:lnTo>
                    <a:pt x="6799" y="169553"/>
                  </a:lnTo>
                  <a:lnTo>
                    <a:pt x="7402" y="222274"/>
                  </a:lnTo>
                  <a:lnTo>
                    <a:pt x="7530" y="279827"/>
                  </a:lnTo>
                  <a:lnTo>
                    <a:pt x="7541" y="302191"/>
                  </a:lnTo>
                  <a:lnTo>
                    <a:pt x="10318" y="308710"/>
                  </a:lnTo>
                  <a:lnTo>
                    <a:pt x="14942" y="312131"/>
                  </a:lnTo>
                  <a:lnTo>
                    <a:pt x="20799" y="313488"/>
                  </a:lnTo>
                  <a:lnTo>
                    <a:pt x="37169" y="310064"/>
                  </a:lnTo>
                  <a:lnTo>
                    <a:pt x="56772" y="305152"/>
                  </a:lnTo>
                  <a:lnTo>
                    <a:pt x="77812" y="306050"/>
                  </a:lnTo>
                  <a:lnTo>
                    <a:pt x="106031" y="316172"/>
                  </a:lnTo>
                  <a:lnTo>
                    <a:pt x="112036" y="322653"/>
                  </a:lnTo>
                  <a:lnTo>
                    <a:pt x="118707" y="339717"/>
                  </a:lnTo>
                  <a:lnTo>
                    <a:pt x="116741" y="359628"/>
                  </a:lnTo>
                  <a:lnTo>
                    <a:pt x="108779" y="379880"/>
                  </a:lnTo>
                  <a:lnTo>
                    <a:pt x="88703" y="405951"/>
                  </a:lnTo>
                  <a:lnTo>
                    <a:pt x="73204" y="419576"/>
                  </a:lnTo>
                  <a:lnTo>
                    <a:pt x="54604" y="426864"/>
                  </a:lnTo>
                  <a:lnTo>
                    <a:pt x="44467" y="428808"/>
                  </a:lnTo>
                  <a:lnTo>
                    <a:pt x="37709" y="426405"/>
                  </a:lnTo>
                  <a:lnTo>
                    <a:pt x="33203" y="421105"/>
                  </a:lnTo>
                  <a:lnTo>
                    <a:pt x="30199" y="413873"/>
                  </a:lnTo>
                  <a:lnTo>
                    <a:pt x="29327" y="398442"/>
                  </a:lnTo>
                  <a:lnTo>
                    <a:pt x="40834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8038" y="1689173"/>
              <a:ext cx="171385" cy="449226"/>
            </a:xfrm>
            <a:custGeom>
              <a:avLst/>
              <a:gdLst/>
              <a:ahLst/>
              <a:cxnLst/>
              <a:rect l="0" t="0" r="0" b="0"/>
              <a:pathLst>
                <a:path w="171385" h="449226">
                  <a:moveTo>
                    <a:pt x="102208" y="0"/>
                  </a:moveTo>
                  <a:lnTo>
                    <a:pt x="119877" y="0"/>
                  </a:lnTo>
                  <a:lnTo>
                    <a:pt x="133483" y="4931"/>
                  </a:lnTo>
                  <a:lnTo>
                    <a:pt x="139700" y="8835"/>
                  </a:lnTo>
                  <a:lnTo>
                    <a:pt x="157285" y="31998"/>
                  </a:lnTo>
                  <a:lnTo>
                    <a:pt x="169789" y="66701"/>
                  </a:lnTo>
                  <a:lnTo>
                    <a:pt x="171384" y="87892"/>
                  </a:lnTo>
                  <a:lnTo>
                    <a:pt x="164874" y="124097"/>
                  </a:lnTo>
                  <a:lnTo>
                    <a:pt x="152929" y="149566"/>
                  </a:lnTo>
                  <a:lnTo>
                    <a:pt x="107486" y="208014"/>
                  </a:lnTo>
                  <a:lnTo>
                    <a:pt x="66054" y="263670"/>
                  </a:lnTo>
                  <a:lnTo>
                    <a:pt x="26146" y="324368"/>
                  </a:lnTo>
                  <a:lnTo>
                    <a:pt x="9315" y="357775"/>
                  </a:lnTo>
                  <a:lnTo>
                    <a:pt x="0" y="391594"/>
                  </a:lnTo>
                  <a:lnTo>
                    <a:pt x="1616" y="412578"/>
                  </a:lnTo>
                  <a:lnTo>
                    <a:pt x="4636" y="422057"/>
                  </a:lnTo>
                  <a:lnTo>
                    <a:pt x="17854" y="437520"/>
                  </a:lnTo>
                  <a:lnTo>
                    <a:pt x="26556" y="444233"/>
                  </a:lnTo>
                  <a:lnTo>
                    <a:pt x="46087" y="449225"/>
                  </a:lnTo>
                  <a:lnTo>
                    <a:pt x="88759" y="444897"/>
                  </a:lnTo>
                  <a:lnTo>
                    <a:pt x="135492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37270" y="1798403"/>
              <a:ext cx="181586" cy="309728"/>
            </a:xfrm>
            <a:custGeom>
              <a:avLst/>
              <a:gdLst/>
              <a:ahLst/>
              <a:cxnLst/>
              <a:rect l="0" t="0" r="0" b="0"/>
              <a:pathLst>
                <a:path w="181586" h="309728">
                  <a:moveTo>
                    <a:pt x="82681" y="65512"/>
                  </a:moveTo>
                  <a:lnTo>
                    <a:pt x="38109" y="117651"/>
                  </a:lnTo>
                  <a:lnTo>
                    <a:pt x="14957" y="168795"/>
                  </a:lnTo>
                  <a:lnTo>
                    <a:pt x="2149" y="223698"/>
                  </a:lnTo>
                  <a:lnTo>
                    <a:pt x="0" y="268008"/>
                  </a:lnTo>
                  <a:lnTo>
                    <a:pt x="7102" y="287722"/>
                  </a:lnTo>
                  <a:lnTo>
                    <a:pt x="12879" y="296863"/>
                  </a:lnTo>
                  <a:lnTo>
                    <a:pt x="21353" y="302956"/>
                  </a:lnTo>
                  <a:lnTo>
                    <a:pt x="43097" y="309727"/>
                  </a:lnTo>
                  <a:lnTo>
                    <a:pt x="60773" y="307805"/>
                  </a:lnTo>
                  <a:lnTo>
                    <a:pt x="91606" y="291504"/>
                  </a:lnTo>
                  <a:lnTo>
                    <a:pt x="117762" y="263835"/>
                  </a:lnTo>
                  <a:lnTo>
                    <a:pt x="157513" y="204423"/>
                  </a:lnTo>
                  <a:lnTo>
                    <a:pt x="175331" y="162088"/>
                  </a:lnTo>
                  <a:lnTo>
                    <a:pt x="181585" y="107051"/>
                  </a:lnTo>
                  <a:lnTo>
                    <a:pt x="180263" y="83049"/>
                  </a:lnTo>
                  <a:lnTo>
                    <a:pt x="164347" y="29836"/>
                  </a:lnTo>
                  <a:lnTo>
                    <a:pt x="159315" y="19539"/>
                  </a:lnTo>
                  <a:lnTo>
                    <a:pt x="141395" y="5631"/>
                  </a:lnTo>
                  <a:lnTo>
                    <a:pt x="130145" y="628"/>
                  </a:lnTo>
                  <a:lnTo>
                    <a:pt x="107783" y="0"/>
                  </a:lnTo>
                  <a:lnTo>
                    <a:pt x="87365" y="5885"/>
                  </a:lnTo>
                  <a:lnTo>
                    <a:pt x="57718" y="239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27977" y="1742966"/>
              <a:ext cx="199706" cy="301634"/>
            </a:xfrm>
            <a:custGeom>
              <a:avLst/>
              <a:gdLst/>
              <a:ahLst/>
              <a:cxnLst/>
              <a:rect l="0" t="0" r="0" b="0"/>
              <a:pathLst>
                <a:path w="199706" h="301634">
                  <a:moveTo>
                    <a:pt x="0" y="162554"/>
                  </a:moveTo>
                  <a:lnTo>
                    <a:pt x="61571" y="103448"/>
                  </a:lnTo>
                  <a:lnTo>
                    <a:pt x="114159" y="62588"/>
                  </a:lnTo>
                  <a:lnTo>
                    <a:pt x="173685" y="13690"/>
                  </a:lnTo>
                  <a:lnTo>
                    <a:pt x="190915" y="546"/>
                  </a:lnTo>
                  <a:lnTo>
                    <a:pt x="195694" y="0"/>
                  </a:lnTo>
                  <a:lnTo>
                    <a:pt x="197955" y="3334"/>
                  </a:lnTo>
                  <a:lnTo>
                    <a:pt x="198003" y="16900"/>
                  </a:lnTo>
                  <a:lnTo>
                    <a:pt x="188034" y="55743"/>
                  </a:lnTo>
                  <a:lnTo>
                    <a:pt x="169849" y="117601"/>
                  </a:lnTo>
                  <a:lnTo>
                    <a:pt x="155764" y="177713"/>
                  </a:lnTo>
                  <a:lnTo>
                    <a:pt x="142417" y="240775"/>
                  </a:lnTo>
                  <a:lnTo>
                    <a:pt x="137222" y="270174"/>
                  </a:lnTo>
                  <a:lnTo>
                    <a:pt x="138959" y="291130"/>
                  </a:lnTo>
                  <a:lnTo>
                    <a:pt x="142566" y="297273"/>
                  </a:lnTo>
                  <a:lnTo>
                    <a:pt x="147744" y="300444"/>
                  </a:lnTo>
                  <a:lnTo>
                    <a:pt x="153969" y="301633"/>
                  </a:lnTo>
                  <a:lnTo>
                    <a:pt x="168283" y="298024"/>
                  </a:lnTo>
                  <a:lnTo>
                    <a:pt x="182042" y="290256"/>
                  </a:lnTo>
                  <a:lnTo>
                    <a:pt x="199705" y="2707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927535" y="1764062"/>
              <a:ext cx="161363" cy="359518"/>
            </a:xfrm>
            <a:custGeom>
              <a:avLst/>
              <a:gdLst/>
              <a:ahLst/>
              <a:cxnLst/>
              <a:rect l="0" t="0" r="0" b="0"/>
              <a:pathLst>
                <a:path w="161363" h="359518">
                  <a:moveTo>
                    <a:pt x="58247" y="0"/>
                  </a:moveTo>
                  <a:lnTo>
                    <a:pt x="40185" y="55848"/>
                  </a:lnTo>
                  <a:lnTo>
                    <a:pt x="40357" y="73823"/>
                  </a:lnTo>
                  <a:lnTo>
                    <a:pt x="54645" y="118476"/>
                  </a:lnTo>
                  <a:lnTo>
                    <a:pt x="70843" y="141531"/>
                  </a:lnTo>
                  <a:lnTo>
                    <a:pt x="134019" y="195012"/>
                  </a:lnTo>
                  <a:lnTo>
                    <a:pt x="150171" y="209639"/>
                  </a:lnTo>
                  <a:lnTo>
                    <a:pt x="159198" y="230316"/>
                  </a:lnTo>
                  <a:lnTo>
                    <a:pt x="161362" y="253991"/>
                  </a:lnTo>
                  <a:lnTo>
                    <a:pt x="156160" y="276840"/>
                  </a:lnTo>
                  <a:lnTo>
                    <a:pt x="138417" y="310496"/>
                  </a:lnTo>
                  <a:lnTo>
                    <a:pt x="123464" y="325376"/>
                  </a:lnTo>
                  <a:lnTo>
                    <a:pt x="68185" y="355415"/>
                  </a:lnTo>
                  <a:lnTo>
                    <a:pt x="59325" y="358985"/>
                  </a:lnTo>
                  <a:lnTo>
                    <a:pt x="50645" y="359517"/>
                  </a:lnTo>
                  <a:lnTo>
                    <a:pt x="33603" y="355176"/>
                  </a:lnTo>
                  <a:lnTo>
                    <a:pt x="19249" y="339686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10745" y="1691325"/>
              <a:ext cx="224670" cy="39454"/>
            </a:xfrm>
            <a:custGeom>
              <a:avLst/>
              <a:gdLst/>
              <a:ahLst/>
              <a:cxnLst/>
              <a:rect l="0" t="0" r="0" b="0"/>
              <a:pathLst>
                <a:path w="224670" h="39454">
                  <a:moveTo>
                    <a:pt x="0" y="22811"/>
                  </a:moveTo>
                  <a:lnTo>
                    <a:pt x="8835" y="13976"/>
                  </a:lnTo>
                  <a:lnTo>
                    <a:pt x="36416" y="4065"/>
                  </a:lnTo>
                  <a:lnTo>
                    <a:pt x="81432" y="0"/>
                  </a:lnTo>
                  <a:lnTo>
                    <a:pt x="136347" y="9607"/>
                  </a:lnTo>
                  <a:lnTo>
                    <a:pt x="195922" y="29037"/>
                  </a:lnTo>
                  <a:lnTo>
                    <a:pt x="224669" y="394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81147" y="2788504"/>
            <a:ext cx="7139460" cy="1121828"/>
            <a:chOff x="1481147" y="2788504"/>
            <a:chExt cx="7139460" cy="1121828"/>
          </a:xfrm>
        </p:grpSpPr>
        <p:sp>
          <p:nvSpPr>
            <p:cNvPr id="21" name="Freeform 20"/>
            <p:cNvSpPr/>
            <p:nvPr/>
          </p:nvSpPr>
          <p:spPr>
            <a:xfrm>
              <a:off x="1481147" y="2788504"/>
              <a:ext cx="280894" cy="323569"/>
            </a:xfrm>
            <a:custGeom>
              <a:avLst/>
              <a:gdLst/>
              <a:ahLst/>
              <a:cxnLst/>
              <a:rect l="0" t="0" r="0" b="0"/>
              <a:pathLst>
                <a:path w="280894" h="323569">
                  <a:moveTo>
                    <a:pt x="0" y="223715"/>
                  </a:moveTo>
                  <a:lnTo>
                    <a:pt x="61138" y="164408"/>
                  </a:lnTo>
                  <a:lnTo>
                    <a:pt x="119129" y="107159"/>
                  </a:lnTo>
                  <a:lnTo>
                    <a:pt x="174242" y="59755"/>
                  </a:lnTo>
                  <a:lnTo>
                    <a:pt x="232960" y="18607"/>
                  </a:lnTo>
                  <a:lnTo>
                    <a:pt x="257943" y="1864"/>
                  </a:lnTo>
                  <a:lnTo>
                    <a:pt x="265343" y="0"/>
                  </a:lnTo>
                  <a:lnTo>
                    <a:pt x="272125" y="607"/>
                  </a:lnTo>
                  <a:lnTo>
                    <a:pt x="278495" y="2861"/>
                  </a:lnTo>
                  <a:lnTo>
                    <a:pt x="280893" y="8062"/>
                  </a:lnTo>
                  <a:lnTo>
                    <a:pt x="271372" y="62134"/>
                  </a:lnTo>
                  <a:lnTo>
                    <a:pt x="251307" y="123039"/>
                  </a:lnTo>
                  <a:lnTo>
                    <a:pt x="238867" y="181331"/>
                  </a:lnTo>
                  <a:lnTo>
                    <a:pt x="224711" y="244650"/>
                  </a:lnTo>
                  <a:lnTo>
                    <a:pt x="217448" y="299341"/>
                  </a:lnTo>
                  <a:lnTo>
                    <a:pt x="216347" y="323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13989" y="2819944"/>
              <a:ext cx="170534" cy="400303"/>
            </a:xfrm>
            <a:custGeom>
              <a:avLst/>
              <a:gdLst/>
              <a:ahLst/>
              <a:cxnLst/>
              <a:rect l="0" t="0" r="0" b="0"/>
              <a:pathLst>
                <a:path w="170534" h="400303">
                  <a:moveTo>
                    <a:pt x="0" y="100744"/>
                  </a:moveTo>
                  <a:lnTo>
                    <a:pt x="61138" y="48623"/>
                  </a:lnTo>
                  <a:lnTo>
                    <a:pt x="115070" y="10017"/>
                  </a:lnTo>
                  <a:lnTo>
                    <a:pt x="136510" y="941"/>
                  </a:lnTo>
                  <a:lnTo>
                    <a:pt x="145556" y="0"/>
                  </a:lnTo>
                  <a:lnTo>
                    <a:pt x="160537" y="3885"/>
                  </a:lnTo>
                  <a:lnTo>
                    <a:pt x="165272" y="10284"/>
                  </a:lnTo>
                  <a:lnTo>
                    <a:pt x="170533" y="29721"/>
                  </a:lnTo>
                  <a:lnTo>
                    <a:pt x="167267" y="90379"/>
                  </a:lnTo>
                  <a:lnTo>
                    <a:pt x="155072" y="152444"/>
                  </a:lnTo>
                  <a:lnTo>
                    <a:pt x="141424" y="208786"/>
                  </a:lnTo>
                  <a:lnTo>
                    <a:pt x="127585" y="264374"/>
                  </a:lnTo>
                  <a:lnTo>
                    <a:pt x="118959" y="313698"/>
                  </a:lnTo>
                  <a:lnTo>
                    <a:pt x="122537" y="376570"/>
                  </a:lnTo>
                  <a:lnTo>
                    <a:pt x="124815" y="4003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346536" y="2887404"/>
              <a:ext cx="33285" cy="324522"/>
            </a:xfrm>
            <a:custGeom>
              <a:avLst/>
              <a:gdLst/>
              <a:ahLst/>
              <a:cxnLst/>
              <a:rect l="0" t="0" r="0" b="0"/>
              <a:pathLst>
                <a:path w="33285" h="324522">
                  <a:moveTo>
                    <a:pt x="33284" y="0"/>
                  </a:moveTo>
                  <a:lnTo>
                    <a:pt x="21702" y="62326"/>
                  </a:lnTo>
                  <a:lnTo>
                    <a:pt x="14843" y="123892"/>
                  </a:lnTo>
                  <a:lnTo>
                    <a:pt x="9609" y="182264"/>
                  </a:lnTo>
                  <a:lnTo>
                    <a:pt x="2857" y="237112"/>
                  </a:lnTo>
                  <a:lnTo>
                    <a:pt x="564" y="289037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396462" y="2820835"/>
              <a:ext cx="116495" cy="33286"/>
            </a:xfrm>
            <a:custGeom>
              <a:avLst/>
              <a:gdLst/>
              <a:ahLst/>
              <a:cxnLst/>
              <a:rect l="0" t="0" r="0" b="0"/>
              <a:pathLst>
                <a:path w="116495" h="33286">
                  <a:moveTo>
                    <a:pt x="0" y="33285"/>
                  </a:moveTo>
                  <a:lnTo>
                    <a:pt x="13252" y="24450"/>
                  </a:lnTo>
                  <a:lnTo>
                    <a:pt x="75265" y="8619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438342" y="2987256"/>
              <a:ext cx="207752" cy="146996"/>
            </a:xfrm>
            <a:custGeom>
              <a:avLst/>
              <a:gdLst/>
              <a:ahLst/>
              <a:cxnLst/>
              <a:rect l="0" t="0" r="0" b="0"/>
              <a:pathLst>
                <a:path w="207752" h="146996">
                  <a:moveTo>
                    <a:pt x="24688" y="0"/>
                  </a:moveTo>
                  <a:lnTo>
                    <a:pt x="1525" y="27581"/>
                  </a:lnTo>
                  <a:lnTo>
                    <a:pt x="0" y="35030"/>
                  </a:lnTo>
                  <a:lnTo>
                    <a:pt x="3238" y="50702"/>
                  </a:lnTo>
                  <a:lnTo>
                    <a:pt x="9463" y="55991"/>
                  </a:lnTo>
                  <a:lnTo>
                    <a:pt x="28708" y="61867"/>
                  </a:lnTo>
                  <a:lnTo>
                    <a:pt x="81445" y="59363"/>
                  </a:lnTo>
                  <a:lnTo>
                    <a:pt x="139720" y="51752"/>
                  </a:lnTo>
                  <a:lnTo>
                    <a:pt x="189638" y="38707"/>
                  </a:lnTo>
                  <a:lnTo>
                    <a:pt x="193827" y="35050"/>
                  </a:lnTo>
                  <a:lnTo>
                    <a:pt x="194770" y="30763"/>
                  </a:lnTo>
                  <a:lnTo>
                    <a:pt x="193550" y="26056"/>
                  </a:lnTo>
                  <a:lnTo>
                    <a:pt x="188114" y="22918"/>
                  </a:lnTo>
                  <a:lnTo>
                    <a:pt x="169746" y="19432"/>
                  </a:lnTo>
                  <a:lnTo>
                    <a:pt x="151104" y="22813"/>
                  </a:lnTo>
                  <a:lnTo>
                    <a:pt x="134497" y="31404"/>
                  </a:lnTo>
                  <a:lnTo>
                    <a:pt x="102932" y="63000"/>
                  </a:lnTo>
                  <a:lnTo>
                    <a:pt x="96446" y="81933"/>
                  </a:lnTo>
                  <a:lnTo>
                    <a:pt x="95412" y="103908"/>
                  </a:lnTo>
                  <a:lnTo>
                    <a:pt x="101116" y="122920"/>
                  </a:lnTo>
                  <a:lnTo>
                    <a:pt x="112281" y="135684"/>
                  </a:lnTo>
                  <a:lnTo>
                    <a:pt x="119141" y="140383"/>
                  </a:lnTo>
                  <a:lnTo>
                    <a:pt x="146466" y="146995"/>
                  </a:lnTo>
                  <a:lnTo>
                    <a:pt x="167261" y="143611"/>
                  </a:lnTo>
                  <a:lnTo>
                    <a:pt x="186057" y="135943"/>
                  </a:lnTo>
                  <a:lnTo>
                    <a:pt x="207751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713044" y="2845799"/>
              <a:ext cx="169173" cy="384727"/>
            </a:xfrm>
            <a:custGeom>
              <a:avLst/>
              <a:gdLst/>
              <a:ahLst/>
              <a:cxnLst/>
              <a:rect l="0" t="0" r="0" b="0"/>
              <a:pathLst>
                <a:path w="169173" h="384727">
                  <a:moveTo>
                    <a:pt x="24581" y="0"/>
                  </a:moveTo>
                  <a:lnTo>
                    <a:pt x="11312" y="63415"/>
                  </a:lnTo>
                  <a:lnTo>
                    <a:pt x="6140" y="119433"/>
                  </a:lnTo>
                  <a:lnTo>
                    <a:pt x="1550" y="167291"/>
                  </a:lnTo>
                  <a:lnTo>
                    <a:pt x="0" y="224326"/>
                  </a:lnTo>
                  <a:lnTo>
                    <a:pt x="4718" y="245781"/>
                  </a:lnTo>
                  <a:lnTo>
                    <a:pt x="8565" y="255386"/>
                  </a:lnTo>
                  <a:lnTo>
                    <a:pt x="13904" y="260864"/>
                  </a:lnTo>
                  <a:lnTo>
                    <a:pt x="20236" y="263592"/>
                  </a:lnTo>
                  <a:lnTo>
                    <a:pt x="27232" y="264485"/>
                  </a:lnTo>
                  <a:lnTo>
                    <a:pt x="84638" y="252866"/>
                  </a:lnTo>
                  <a:lnTo>
                    <a:pt x="109520" y="252918"/>
                  </a:lnTo>
                  <a:lnTo>
                    <a:pt x="139122" y="263343"/>
                  </a:lnTo>
                  <a:lnTo>
                    <a:pt x="156850" y="272984"/>
                  </a:lnTo>
                  <a:lnTo>
                    <a:pt x="162686" y="280917"/>
                  </a:lnTo>
                  <a:lnTo>
                    <a:pt x="169172" y="302059"/>
                  </a:lnTo>
                  <a:lnTo>
                    <a:pt x="167123" y="321934"/>
                  </a:lnTo>
                  <a:lnTo>
                    <a:pt x="163988" y="331117"/>
                  </a:lnTo>
                  <a:lnTo>
                    <a:pt x="141906" y="357294"/>
                  </a:lnTo>
                  <a:lnTo>
                    <a:pt x="111941" y="373782"/>
                  </a:lnTo>
                  <a:lnTo>
                    <a:pt x="84058" y="384523"/>
                  </a:lnTo>
                  <a:lnTo>
                    <a:pt x="53812" y="384726"/>
                  </a:lnTo>
                  <a:lnTo>
                    <a:pt x="47767" y="381300"/>
                  </a:lnTo>
                  <a:lnTo>
                    <a:pt x="44661" y="376242"/>
                  </a:lnTo>
                  <a:lnTo>
                    <a:pt x="43676" y="365074"/>
                  </a:lnTo>
                  <a:lnTo>
                    <a:pt x="49544" y="3494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06446" y="2912367"/>
              <a:ext cx="101969" cy="328685"/>
            </a:xfrm>
            <a:custGeom>
              <a:avLst/>
              <a:gdLst/>
              <a:ahLst/>
              <a:cxnLst/>
              <a:rect l="0" t="0" r="0" b="0"/>
              <a:pathLst>
                <a:path w="101969" h="328685">
                  <a:moveTo>
                    <a:pt x="30442" y="0"/>
                  </a:moveTo>
                  <a:lnTo>
                    <a:pt x="82563" y="52139"/>
                  </a:lnTo>
                  <a:lnTo>
                    <a:pt x="93979" y="71558"/>
                  </a:lnTo>
                  <a:lnTo>
                    <a:pt x="101968" y="112117"/>
                  </a:lnTo>
                  <a:lnTo>
                    <a:pt x="95500" y="154851"/>
                  </a:lnTo>
                  <a:lnTo>
                    <a:pt x="76748" y="196495"/>
                  </a:lnTo>
                  <a:lnTo>
                    <a:pt x="29662" y="254943"/>
                  </a:lnTo>
                  <a:lnTo>
                    <a:pt x="1421" y="301737"/>
                  </a:lnTo>
                  <a:lnTo>
                    <a:pt x="0" y="311180"/>
                  </a:lnTo>
                  <a:lnTo>
                    <a:pt x="1826" y="319325"/>
                  </a:lnTo>
                  <a:lnTo>
                    <a:pt x="5817" y="326604"/>
                  </a:lnTo>
                  <a:lnTo>
                    <a:pt x="13101" y="328684"/>
                  </a:lnTo>
                  <a:lnTo>
                    <a:pt x="55405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335518" y="3020540"/>
              <a:ext cx="174162" cy="183026"/>
            </a:xfrm>
            <a:custGeom>
              <a:avLst/>
              <a:gdLst/>
              <a:ahLst/>
              <a:cxnLst/>
              <a:rect l="0" t="0" r="0" b="0"/>
              <a:pathLst>
                <a:path w="174162" h="183026">
                  <a:moveTo>
                    <a:pt x="84433" y="8322"/>
                  </a:moveTo>
                  <a:lnTo>
                    <a:pt x="63579" y="16814"/>
                  </a:lnTo>
                  <a:lnTo>
                    <a:pt x="36135" y="36726"/>
                  </a:lnTo>
                  <a:lnTo>
                    <a:pt x="18588" y="55462"/>
                  </a:lnTo>
                  <a:lnTo>
                    <a:pt x="1950" y="91221"/>
                  </a:lnTo>
                  <a:lnTo>
                    <a:pt x="0" y="126676"/>
                  </a:lnTo>
                  <a:lnTo>
                    <a:pt x="9695" y="156186"/>
                  </a:lnTo>
                  <a:lnTo>
                    <a:pt x="28696" y="178079"/>
                  </a:lnTo>
                  <a:lnTo>
                    <a:pt x="36180" y="181590"/>
                  </a:lnTo>
                  <a:lnTo>
                    <a:pt x="51893" y="183025"/>
                  </a:lnTo>
                  <a:lnTo>
                    <a:pt x="80749" y="174217"/>
                  </a:lnTo>
                  <a:lnTo>
                    <a:pt x="123088" y="149345"/>
                  </a:lnTo>
                  <a:lnTo>
                    <a:pt x="147645" y="127504"/>
                  </a:lnTo>
                  <a:lnTo>
                    <a:pt x="160279" y="106505"/>
                  </a:lnTo>
                  <a:lnTo>
                    <a:pt x="171907" y="73635"/>
                  </a:lnTo>
                  <a:lnTo>
                    <a:pt x="174161" y="53684"/>
                  </a:lnTo>
                  <a:lnTo>
                    <a:pt x="167767" y="34955"/>
                  </a:lnTo>
                  <a:lnTo>
                    <a:pt x="162178" y="26077"/>
                  </a:lnTo>
                  <a:lnTo>
                    <a:pt x="143641" y="13747"/>
                  </a:lnTo>
                  <a:lnTo>
                    <a:pt x="109681" y="4074"/>
                  </a:lnTo>
                  <a:lnTo>
                    <a:pt x="52715" y="358"/>
                  </a:lnTo>
                  <a:lnTo>
                    <a:pt x="4282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44619" y="2904046"/>
              <a:ext cx="130767" cy="401368"/>
            </a:xfrm>
            <a:custGeom>
              <a:avLst/>
              <a:gdLst/>
              <a:ahLst/>
              <a:cxnLst/>
              <a:rect l="0" t="0" r="0" b="0"/>
              <a:pathLst>
                <a:path w="130767" h="401368">
                  <a:moveTo>
                    <a:pt x="24963" y="0"/>
                  </a:moveTo>
                  <a:lnTo>
                    <a:pt x="11695" y="61584"/>
                  </a:lnTo>
                  <a:lnTo>
                    <a:pt x="8987" y="114140"/>
                  </a:lnTo>
                  <a:lnTo>
                    <a:pt x="10466" y="135788"/>
                  </a:lnTo>
                  <a:lnTo>
                    <a:pt x="17287" y="151574"/>
                  </a:lnTo>
                  <a:lnTo>
                    <a:pt x="43376" y="182493"/>
                  </a:lnTo>
                  <a:lnTo>
                    <a:pt x="104077" y="224472"/>
                  </a:lnTo>
                  <a:lnTo>
                    <a:pt x="116523" y="236600"/>
                  </a:lnTo>
                  <a:lnTo>
                    <a:pt x="125137" y="251236"/>
                  </a:lnTo>
                  <a:lnTo>
                    <a:pt x="130766" y="279487"/>
                  </a:lnTo>
                  <a:lnTo>
                    <a:pt x="124687" y="300499"/>
                  </a:lnTo>
                  <a:lnTo>
                    <a:pt x="102601" y="335288"/>
                  </a:lnTo>
                  <a:lnTo>
                    <a:pt x="42050" y="389383"/>
                  </a:lnTo>
                  <a:lnTo>
                    <a:pt x="25161" y="398960"/>
                  </a:lnTo>
                  <a:lnTo>
                    <a:pt x="13340" y="401367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686224" y="2870248"/>
              <a:ext cx="40278" cy="466494"/>
            </a:xfrm>
            <a:custGeom>
              <a:avLst/>
              <a:gdLst/>
              <a:ahLst/>
              <a:cxnLst/>
              <a:rect l="0" t="0" r="0" b="0"/>
              <a:pathLst>
                <a:path w="40278" h="466494">
                  <a:moveTo>
                    <a:pt x="0" y="8835"/>
                  </a:moveTo>
                  <a:lnTo>
                    <a:pt x="8835" y="0"/>
                  </a:lnTo>
                  <a:lnTo>
                    <a:pt x="13287" y="1096"/>
                  </a:lnTo>
                  <a:lnTo>
                    <a:pt x="23164" y="12175"/>
                  </a:lnTo>
                  <a:lnTo>
                    <a:pt x="34703" y="48040"/>
                  </a:lnTo>
                  <a:lnTo>
                    <a:pt x="39561" y="98217"/>
                  </a:lnTo>
                  <a:lnTo>
                    <a:pt x="40277" y="159867"/>
                  </a:lnTo>
                  <a:lnTo>
                    <a:pt x="34940" y="214095"/>
                  </a:lnTo>
                  <a:lnTo>
                    <a:pt x="33611" y="265111"/>
                  </a:lnTo>
                  <a:lnTo>
                    <a:pt x="26742" y="324449"/>
                  </a:lnTo>
                  <a:lnTo>
                    <a:pt x="19479" y="380431"/>
                  </a:lnTo>
                  <a:lnTo>
                    <a:pt x="17016" y="435972"/>
                  </a:lnTo>
                  <a:lnTo>
                    <a:pt x="16643" y="4664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52645" y="2929009"/>
              <a:ext cx="134625" cy="317308"/>
            </a:xfrm>
            <a:custGeom>
              <a:avLst/>
              <a:gdLst/>
              <a:ahLst/>
              <a:cxnLst/>
              <a:rect l="0" t="0" r="0" b="0"/>
              <a:pathLst>
                <a:path w="134625" h="317308">
                  <a:moveTo>
                    <a:pt x="49926" y="0"/>
                  </a:moveTo>
                  <a:lnTo>
                    <a:pt x="43283" y="56773"/>
                  </a:lnTo>
                  <a:lnTo>
                    <a:pt x="34784" y="111118"/>
                  </a:lnTo>
                  <a:lnTo>
                    <a:pt x="38882" y="128282"/>
                  </a:lnTo>
                  <a:lnTo>
                    <a:pt x="42563" y="135447"/>
                  </a:lnTo>
                  <a:lnTo>
                    <a:pt x="56516" y="148340"/>
                  </a:lnTo>
                  <a:lnTo>
                    <a:pt x="116394" y="192944"/>
                  </a:lnTo>
                  <a:lnTo>
                    <a:pt x="128161" y="211185"/>
                  </a:lnTo>
                  <a:lnTo>
                    <a:pt x="134624" y="230695"/>
                  </a:lnTo>
                  <a:lnTo>
                    <a:pt x="134414" y="248612"/>
                  </a:lnTo>
                  <a:lnTo>
                    <a:pt x="124681" y="278710"/>
                  </a:lnTo>
                  <a:lnTo>
                    <a:pt x="112737" y="295223"/>
                  </a:lnTo>
                  <a:lnTo>
                    <a:pt x="97258" y="307801"/>
                  </a:lnTo>
                  <a:lnTo>
                    <a:pt x="78051" y="316474"/>
                  </a:lnTo>
                  <a:lnTo>
                    <a:pt x="68676" y="317307"/>
                  </a:lnTo>
                  <a:lnTo>
                    <a:pt x="50864" y="313302"/>
                  </a:lnTo>
                  <a:lnTo>
                    <a:pt x="29658" y="300651"/>
                  </a:lnTo>
                  <a:lnTo>
                    <a:pt x="11664" y="271939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910893" y="2870762"/>
              <a:ext cx="299558" cy="91532"/>
            </a:xfrm>
            <a:custGeom>
              <a:avLst/>
              <a:gdLst/>
              <a:ahLst/>
              <a:cxnLst/>
              <a:rect l="0" t="0" r="0" b="0"/>
              <a:pathLst>
                <a:path w="299558" h="91532">
                  <a:moveTo>
                    <a:pt x="0" y="0"/>
                  </a:moveTo>
                  <a:lnTo>
                    <a:pt x="62491" y="14193"/>
                  </a:lnTo>
                  <a:lnTo>
                    <a:pt x="119097" y="27779"/>
                  </a:lnTo>
                  <a:lnTo>
                    <a:pt x="177185" y="48196"/>
                  </a:lnTo>
                  <a:lnTo>
                    <a:pt x="230698" y="65096"/>
                  </a:lnTo>
                  <a:lnTo>
                    <a:pt x="287293" y="86772"/>
                  </a:lnTo>
                  <a:lnTo>
                    <a:pt x="299557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803456" y="3105936"/>
              <a:ext cx="264064" cy="240233"/>
            </a:xfrm>
            <a:custGeom>
              <a:avLst/>
              <a:gdLst/>
              <a:ahLst/>
              <a:cxnLst/>
              <a:rect l="0" t="0" r="0" b="0"/>
              <a:pathLst>
                <a:path w="264064" h="240233">
                  <a:moveTo>
                    <a:pt x="147568" y="31099"/>
                  </a:moveTo>
                  <a:lnTo>
                    <a:pt x="138733" y="17847"/>
                  </a:lnTo>
                  <a:lnTo>
                    <a:pt x="126999" y="8875"/>
                  </a:lnTo>
                  <a:lnTo>
                    <a:pt x="111614" y="2731"/>
                  </a:lnTo>
                  <a:lnTo>
                    <a:pt x="92448" y="0"/>
                  </a:lnTo>
                  <a:lnTo>
                    <a:pt x="71603" y="6182"/>
                  </a:lnTo>
                  <a:lnTo>
                    <a:pt x="36921" y="28335"/>
                  </a:lnTo>
                  <a:lnTo>
                    <a:pt x="18116" y="49388"/>
                  </a:lnTo>
                  <a:lnTo>
                    <a:pt x="5250" y="73192"/>
                  </a:lnTo>
                  <a:lnTo>
                    <a:pt x="0" y="102230"/>
                  </a:lnTo>
                  <a:lnTo>
                    <a:pt x="2861" y="134255"/>
                  </a:lnTo>
                  <a:lnTo>
                    <a:pt x="12062" y="151219"/>
                  </a:lnTo>
                  <a:lnTo>
                    <a:pt x="18399" y="158332"/>
                  </a:lnTo>
                  <a:lnTo>
                    <a:pt x="37768" y="166235"/>
                  </a:lnTo>
                  <a:lnTo>
                    <a:pt x="59936" y="168822"/>
                  </a:lnTo>
                  <a:lnTo>
                    <a:pt x="79034" y="166891"/>
                  </a:lnTo>
                  <a:lnTo>
                    <a:pt x="135170" y="141305"/>
                  </a:lnTo>
                  <a:lnTo>
                    <a:pt x="161384" y="123409"/>
                  </a:lnTo>
                  <a:lnTo>
                    <a:pt x="161402" y="124074"/>
                  </a:lnTo>
                  <a:lnTo>
                    <a:pt x="159564" y="126367"/>
                  </a:lnTo>
                  <a:lnTo>
                    <a:pt x="152560" y="147263"/>
                  </a:lnTo>
                  <a:lnTo>
                    <a:pt x="153464" y="181294"/>
                  </a:lnTo>
                  <a:lnTo>
                    <a:pt x="168422" y="216237"/>
                  </a:lnTo>
                  <a:lnTo>
                    <a:pt x="185190" y="231418"/>
                  </a:lnTo>
                  <a:lnTo>
                    <a:pt x="194839" y="236761"/>
                  </a:lnTo>
                  <a:lnTo>
                    <a:pt x="220352" y="240232"/>
                  </a:lnTo>
                  <a:lnTo>
                    <a:pt x="264063" y="2391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090673" y="3223716"/>
              <a:ext cx="186640" cy="392399"/>
            </a:xfrm>
            <a:custGeom>
              <a:avLst/>
              <a:gdLst/>
              <a:ahLst/>
              <a:cxnLst/>
              <a:rect l="0" t="0" r="0" b="0"/>
              <a:pathLst>
                <a:path w="186640" h="392399">
                  <a:moveTo>
                    <a:pt x="134946" y="21493"/>
                  </a:moveTo>
                  <a:lnTo>
                    <a:pt x="126111" y="8241"/>
                  </a:lnTo>
                  <a:lnTo>
                    <a:pt x="119810" y="4337"/>
                  </a:lnTo>
                  <a:lnTo>
                    <a:pt x="102948" y="0"/>
                  </a:lnTo>
                  <a:lnTo>
                    <a:pt x="83126" y="3003"/>
                  </a:lnTo>
                  <a:lnTo>
                    <a:pt x="56105" y="15090"/>
                  </a:lnTo>
                  <a:lnTo>
                    <a:pt x="43507" y="26043"/>
                  </a:lnTo>
                  <a:lnTo>
                    <a:pt x="34826" y="40157"/>
                  </a:lnTo>
                  <a:lnTo>
                    <a:pt x="33991" y="46879"/>
                  </a:lnTo>
                  <a:lnTo>
                    <a:pt x="37993" y="59280"/>
                  </a:lnTo>
                  <a:lnTo>
                    <a:pt x="55060" y="76657"/>
                  </a:lnTo>
                  <a:lnTo>
                    <a:pt x="109118" y="98642"/>
                  </a:lnTo>
                  <a:lnTo>
                    <a:pt x="166997" y="115753"/>
                  </a:lnTo>
                  <a:lnTo>
                    <a:pt x="173880" y="121315"/>
                  </a:lnTo>
                  <a:lnTo>
                    <a:pt x="183993" y="137358"/>
                  </a:lnTo>
                  <a:lnTo>
                    <a:pt x="186639" y="156815"/>
                  </a:lnTo>
                  <a:lnTo>
                    <a:pt x="183808" y="177791"/>
                  </a:lnTo>
                  <a:lnTo>
                    <a:pt x="162273" y="236830"/>
                  </a:lnTo>
                  <a:lnTo>
                    <a:pt x="127098" y="293396"/>
                  </a:lnTo>
                  <a:lnTo>
                    <a:pt x="92602" y="350572"/>
                  </a:lnTo>
                  <a:lnTo>
                    <a:pt x="63098" y="383984"/>
                  </a:lnTo>
                  <a:lnTo>
                    <a:pt x="44458" y="390626"/>
                  </a:lnTo>
                  <a:lnTo>
                    <a:pt x="33015" y="392398"/>
                  </a:lnTo>
                  <a:lnTo>
                    <a:pt x="24462" y="390805"/>
                  </a:lnTo>
                  <a:lnTo>
                    <a:pt x="17836" y="386969"/>
                  </a:lnTo>
                  <a:lnTo>
                    <a:pt x="8007" y="375311"/>
                  </a:lnTo>
                  <a:lnTo>
                    <a:pt x="557" y="360884"/>
                  </a:lnTo>
                  <a:lnTo>
                    <a:pt x="0" y="323916"/>
                  </a:lnTo>
                  <a:lnTo>
                    <a:pt x="10130" y="2711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45936" y="3211925"/>
              <a:ext cx="395589" cy="232990"/>
            </a:xfrm>
            <a:custGeom>
              <a:avLst/>
              <a:gdLst/>
              <a:ahLst/>
              <a:cxnLst/>
              <a:rect l="0" t="0" r="0" b="0"/>
              <a:pathLst>
                <a:path w="395589" h="232990">
                  <a:moveTo>
                    <a:pt x="21141" y="0"/>
                  </a:moveTo>
                  <a:lnTo>
                    <a:pt x="18675" y="33740"/>
                  </a:lnTo>
                  <a:lnTo>
                    <a:pt x="7872" y="87311"/>
                  </a:lnTo>
                  <a:lnTo>
                    <a:pt x="0" y="143008"/>
                  </a:lnTo>
                  <a:lnTo>
                    <a:pt x="575" y="142492"/>
                  </a:lnTo>
                  <a:lnTo>
                    <a:pt x="17268" y="109645"/>
                  </a:lnTo>
                  <a:lnTo>
                    <a:pt x="55668" y="66769"/>
                  </a:lnTo>
                  <a:lnTo>
                    <a:pt x="71619" y="54022"/>
                  </a:lnTo>
                  <a:lnTo>
                    <a:pt x="90420" y="47123"/>
                  </a:lnTo>
                  <a:lnTo>
                    <a:pt x="111103" y="44982"/>
                  </a:lnTo>
                  <a:lnTo>
                    <a:pt x="165531" y="49092"/>
                  </a:lnTo>
                  <a:lnTo>
                    <a:pt x="208857" y="47912"/>
                  </a:lnTo>
                  <a:lnTo>
                    <a:pt x="235477" y="36591"/>
                  </a:lnTo>
                  <a:lnTo>
                    <a:pt x="249230" y="26741"/>
                  </a:lnTo>
                  <a:lnTo>
                    <a:pt x="250863" y="22450"/>
                  </a:lnTo>
                  <a:lnTo>
                    <a:pt x="249179" y="18665"/>
                  </a:lnTo>
                  <a:lnTo>
                    <a:pt x="245282" y="15217"/>
                  </a:lnTo>
                  <a:lnTo>
                    <a:pt x="238986" y="14767"/>
                  </a:lnTo>
                  <a:lnTo>
                    <a:pt x="213379" y="22969"/>
                  </a:lnTo>
                  <a:lnTo>
                    <a:pt x="196262" y="32089"/>
                  </a:lnTo>
                  <a:lnTo>
                    <a:pt x="175449" y="56455"/>
                  </a:lnTo>
                  <a:lnTo>
                    <a:pt x="170775" y="74093"/>
                  </a:lnTo>
                  <a:lnTo>
                    <a:pt x="172705" y="92102"/>
                  </a:lnTo>
                  <a:lnTo>
                    <a:pt x="179726" y="112433"/>
                  </a:lnTo>
                  <a:lnTo>
                    <a:pt x="186036" y="120259"/>
                  </a:lnTo>
                  <a:lnTo>
                    <a:pt x="211662" y="135690"/>
                  </a:lnTo>
                  <a:lnTo>
                    <a:pt x="240006" y="145193"/>
                  </a:lnTo>
                  <a:lnTo>
                    <a:pt x="290480" y="146408"/>
                  </a:lnTo>
                  <a:lnTo>
                    <a:pt x="321606" y="137993"/>
                  </a:lnTo>
                  <a:lnTo>
                    <a:pt x="349321" y="123789"/>
                  </a:lnTo>
                  <a:lnTo>
                    <a:pt x="356422" y="118583"/>
                  </a:lnTo>
                  <a:lnTo>
                    <a:pt x="359307" y="113264"/>
                  </a:lnTo>
                  <a:lnTo>
                    <a:pt x="359381" y="107869"/>
                  </a:lnTo>
                  <a:lnTo>
                    <a:pt x="357582" y="102423"/>
                  </a:lnTo>
                  <a:lnTo>
                    <a:pt x="352684" y="98792"/>
                  </a:lnTo>
                  <a:lnTo>
                    <a:pt x="337379" y="94758"/>
                  </a:lnTo>
                  <a:lnTo>
                    <a:pt x="320715" y="97896"/>
                  </a:lnTo>
                  <a:lnTo>
                    <a:pt x="312389" y="101322"/>
                  </a:lnTo>
                  <a:lnTo>
                    <a:pt x="300671" y="112525"/>
                  </a:lnTo>
                  <a:lnTo>
                    <a:pt x="296252" y="119395"/>
                  </a:lnTo>
                  <a:lnTo>
                    <a:pt x="293808" y="134426"/>
                  </a:lnTo>
                  <a:lnTo>
                    <a:pt x="294450" y="142317"/>
                  </a:lnTo>
                  <a:lnTo>
                    <a:pt x="308606" y="171093"/>
                  </a:lnTo>
                  <a:lnTo>
                    <a:pt x="332520" y="200662"/>
                  </a:lnTo>
                  <a:lnTo>
                    <a:pt x="355945" y="217658"/>
                  </a:lnTo>
                  <a:lnTo>
                    <a:pt x="395588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876261" y="3228567"/>
              <a:ext cx="672405" cy="299987"/>
            </a:xfrm>
            <a:custGeom>
              <a:avLst/>
              <a:gdLst/>
              <a:ahLst/>
              <a:cxnLst/>
              <a:rect l="0" t="0" r="0" b="0"/>
              <a:pathLst>
                <a:path w="672405" h="299987">
                  <a:moveTo>
                    <a:pt x="23363" y="0"/>
                  </a:moveTo>
                  <a:lnTo>
                    <a:pt x="16720" y="61566"/>
                  </a:lnTo>
                  <a:lnTo>
                    <a:pt x="2002" y="122699"/>
                  </a:lnTo>
                  <a:lnTo>
                    <a:pt x="0" y="144523"/>
                  </a:lnTo>
                  <a:lnTo>
                    <a:pt x="1316" y="149049"/>
                  </a:lnTo>
                  <a:lnTo>
                    <a:pt x="4042" y="149292"/>
                  </a:lnTo>
                  <a:lnTo>
                    <a:pt x="7709" y="146680"/>
                  </a:lnTo>
                  <a:lnTo>
                    <a:pt x="40665" y="86966"/>
                  </a:lnTo>
                  <a:lnTo>
                    <a:pt x="62325" y="57345"/>
                  </a:lnTo>
                  <a:lnTo>
                    <a:pt x="69678" y="53023"/>
                  </a:lnTo>
                  <a:lnTo>
                    <a:pt x="87709" y="50686"/>
                  </a:lnTo>
                  <a:lnTo>
                    <a:pt x="93997" y="54131"/>
                  </a:lnTo>
                  <a:lnTo>
                    <a:pt x="98189" y="60126"/>
                  </a:lnTo>
                  <a:lnTo>
                    <a:pt x="102847" y="77573"/>
                  </a:lnTo>
                  <a:lnTo>
                    <a:pt x="110500" y="139768"/>
                  </a:lnTo>
                  <a:lnTo>
                    <a:pt x="113592" y="176193"/>
                  </a:lnTo>
                  <a:lnTo>
                    <a:pt x="115875" y="182181"/>
                  </a:lnTo>
                  <a:lnTo>
                    <a:pt x="119246" y="184324"/>
                  </a:lnTo>
                  <a:lnTo>
                    <a:pt x="123343" y="183904"/>
                  </a:lnTo>
                  <a:lnTo>
                    <a:pt x="150772" y="169018"/>
                  </a:lnTo>
                  <a:lnTo>
                    <a:pt x="197168" y="136800"/>
                  </a:lnTo>
                  <a:lnTo>
                    <a:pt x="204876" y="134654"/>
                  </a:lnTo>
                  <a:lnTo>
                    <a:pt x="211865" y="135073"/>
                  </a:lnTo>
                  <a:lnTo>
                    <a:pt x="218372" y="137201"/>
                  </a:lnTo>
                  <a:lnTo>
                    <a:pt x="222711" y="144167"/>
                  </a:lnTo>
                  <a:lnTo>
                    <a:pt x="227532" y="166701"/>
                  </a:lnTo>
                  <a:lnTo>
                    <a:pt x="226758" y="216950"/>
                  </a:lnTo>
                  <a:lnTo>
                    <a:pt x="232720" y="233873"/>
                  </a:lnTo>
                  <a:lnTo>
                    <a:pt x="238749" y="237277"/>
                  </a:lnTo>
                  <a:lnTo>
                    <a:pt x="246465" y="237697"/>
                  </a:lnTo>
                  <a:lnTo>
                    <a:pt x="285423" y="225085"/>
                  </a:lnTo>
                  <a:lnTo>
                    <a:pt x="337295" y="184621"/>
                  </a:lnTo>
                  <a:lnTo>
                    <a:pt x="337126" y="185026"/>
                  </a:lnTo>
                  <a:lnTo>
                    <a:pt x="335165" y="187145"/>
                  </a:lnTo>
                  <a:lnTo>
                    <a:pt x="335706" y="190408"/>
                  </a:lnTo>
                  <a:lnTo>
                    <a:pt x="341238" y="198963"/>
                  </a:lnTo>
                  <a:lnTo>
                    <a:pt x="354792" y="203998"/>
                  </a:lnTo>
                  <a:lnTo>
                    <a:pt x="393627" y="211648"/>
                  </a:lnTo>
                  <a:lnTo>
                    <a:pt x="400569" y="216913"/>
                  </a:lnTo>
                  <a:lnTo>
                    <a:pt x="409414" y="235519"/>
                  </a:lnTo>
                  <a:lnTo>
                    <a:pt x="399609" y="174930"/>
                  </a:lnTo>
                  <a:lnTo>
                    <a:pt x="394603" y="158183"/>
                  </a:lnTo>
                  <a:lnTo>
                    <a:pt x="391049" y="156306"/>
                  </a:lnTo>
                  <a:lnTo>
                    <a:pt x="386832" y="158753"/>
                  </a:lnTo>
                  <a:lnTo>
                    <a:pt x="382170" y="164083"/>
                  </a:lnTo>
                  <a:lnTo>
                    <a:pt x="376991" y="182332"/>
                  </a:lnTo>
                  <a:lnTo>
                    <a:pt x="376540" y="216130"/>
                  </a:lnTo>
                  <a:lnTo>
                    <a:pt x="380960" y="237516"/>
                  </a:lnTo>
                  <a:lnTo>
                    <a:pt x="393845" y="264224"/>
                  </a:lnTo>
                  <a:lnTo>
                    <a:pt x="420208" y="296148"/>
                  </a:lnTo>
                  <a:lnTo>
                    <a:pt x="426610" y="299134"/>
                  </a:lnTo>
                  <a:lnTo>
                    <a:pt x="441120" y="299986"/>
                  </a:lnTo>
                  <a:lnTo>
                    <a:pt x="479679" y="292074"/>
                  </a:lnTo>
                  <a:lnTo>
                    <a:pt x="538297" y="263086"/>
                  </a:lnTo>
                  <a:lnTo>
                    <a:pt x="562094" y="245810"/>
                  </a:lnTo>
                  <a:lnTo>
                    <a:pt x="587052" y="211940"/>
                  </a:lnTo>
                  <a:lnTo>
                    <a:pt x="621096" y="189760"/>
                  </a:lnTo>
                  <a:lnTo>
                    <a:pt x="638506" y="182033"/>
                  </a:lnTo>
                  <a:lnTo>
                    <a:pt x="647031" y="181452"/>
                  </a:lnTo>
                  <a:lnTo>
                    <a:pt x="663901" y="185737"/>
                  </a:lnTo>
                  <a:lnTo>
                    <a:pt x="668584" y="189469"/>
                  </a:lnTo>
                  <a:lnTo>
                    <a:pt x="670783" y="193805"/>
                  </a:lnTo>
                  <a:lnTo>
                    <a:pt x="67240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455888" y="3397248"/>
              <a:ext cx="108096" cy="139198"/>
            </a:xfrm>
            <a:custGeom>
              <a:avLst/>
              <a:gdLst/>
              <a:ahLst/>
              <a:cxnLst/>
              <a:rect l="0" t="0" r="0" b="0"/>
              <a:pathLst>
                <a:path w="108096" h="139198">
                  <a:moveTo>
                    <a:pt x="42851" y="14382"/>
                  </a:moveTo>
                  <a:lnTo>
                    <a:pt x="47268" y="1130"/>
                  </a:lnTo>
                  <a:lnTo>
                    <a:pt x="46720" y="0"/>
                  </a:lnTo>
                  <a:lnTo>
                    <a:pt x="32555" y="18116"/>
                  </a:lnTo>
                  <a:lnTo>
                    <a:pt x="0" y="72848"/>
                  </a:lnTo>
                  <a:lnTo>
                    <a:pt x="415" y="76473"/>
                  </a:lnTo>
                  <a:lnTo>
                    <a:pt x="3465" y="77041"/>
                  </a:lnTo>
                  <a:lnTo>
                    <a:pt x="13327" y="72741"/>
                  </a:lnTo>
                  <a:lnTo>
                    <a:pt x="72757" y="33586"/>
                  </a:lnTo>
                  <a:lnTo>
                    <a:pt x="82204" y="31807"/>
                  </a:lnTo>
                  <a:lnTo>
                    <a:pt x="100097" y="34762"/>
                  </a:lnTo>
                  <a:lnTo>
                    <a:pt x="105053" y="40913"/>
                  </a:lnTo>
                  <a:lnTo>
                    <a:pt x="108095" y="60074"/>
                  </a:lnTo>
                  <a:lnTo>
                    <a:pt x="100192" y="118528"/>
                  </a:lnTo>
                  <a:lnTo>
                    <a:pt x="95149" y="133709"/>
                  </a:lnTo>
                  <a:lnTo>
                    <a:pt x="92509" y="136463"/>
                  </a:lnTo>
                  <a:lnTo>
                    <a:pt x="84456" y="1391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741841" y="3137035"/>
              <a:ext cx="77516" cy="432696"/>
            </a:xfrm>
            <a:custGeom>
              <a:avLst/>
              <a:gdLst/>
              <a:ahLst/>
              <a:cxnLst/>
              <a:rect l="0" t="0" r="0" b="0"/>
              <a:pathLst>
                <a:path w="77516" h="432696">
                  <a:moveTo>
                    <a:pt x="73097" y="0"/>
                  </a:moveTo>
                  <a:lnTo>
                    <a:pt x="77515" y="13252"/>
                  </a:lnTo>
                  <a:lnTo>
                    <a:pt x="71853" y="64558"/>
                  </a:lnTo>
                  <a:lnTo>
                    <a:pt x="57339" y="117228"/>
                  </a:lnTo>
                  <a:lnTo>
                    <a:pt x="40295" y="176939"/>
                  </a:lnTo>
                  <a:lnTo>
                    <a:pt x="26008" y="237731"/>
                  </a:lnTo>
                  <a:lnTo>
                    <a:pt x="12085" y="293904"/>
                  </a:lnTo>
                  <a:lnTo>
                    <a:pt x="2600" y="356153"/>
                  </a:lnTo>
                  <a:lnTo>
                    <a:pt x="0" y="401276"/>
                  </a:lnTo>
                  <a:lnTo>
                    <a:pt x="6529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731728" y="3374323"/>
              <a:ext cx="208027" cy="20666"/>
            </a:xfrm>
            <a:custGeom>
              <a:avLst/>
              <a:gdLst/>
              <a:ahLst/>
              <a:cxnLst/>
              <a:rect l="0" t="0" r="0" b="0"/>
              <a:pathLst>
                <a:path w="208027" h="20666">
                  <a:moveTo>
                    <a:pt x="0" y="12344"/>
                  </a:moveTo>
                  <a:lnTo>
                    <a:pt x="58604" y="0"/>
                  </a:lnTo>
                  <a:lnTo>
                    <a:pt x="111360" y="3310"/>
                  </a:lnTo>
                  <a:lnTo>
                    <a:pt x="173061" y="12980"/>
                  </a:lnTo>
                  <a:lnTo>
                    <a:pt x="208026" y="206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446817" y="3275698"/>
              <a:ext cx="142852" cy="293727"/>
            </a:xfrm>
            <a:custGeom>
              <a:avLst/>
              <a:gdLst/>
              <a:ahLst/>
              <a:cxnLst/>
              <a:rect l="0" t="0" r="0" b="0"/>
              <a:pathLst>
                <a:path w="142852" h="293727">
                  <a:moveTo>
                    <a:pt x="133658" y="36079"/>
                  </a:moveTo>
                  <a:lnTo>
                    <a:pt x="80617" y="4828"/>
                  </a:lnTo>
                  <a:lnTo>
                    <a:pt x="61083" y="0"/>
                  </a:lnTo>
                  <a:lnTo>
                    <a:pt x="43155" y="936"/>
                  </a:lnTo>
                  <a:lnTo>
                    <a:pt x="17468" y="11079"/>
                  </a:lnTo>
                  <a:lnTo>
                    <a:pt x="5588" y="23119"/>
                  </a:lnTo>
                  <a:lnTo>
                    <a:pt x="1125" y="30213"/>
                  </a:lnTo>
                  <a:lnTo>
                    <a:pt x="0" y="38640"/>
                  </a:lnTo>
                  <a:lnTo>
                    <a:pt x="3679" y="57866"/>
                  </a:lnTo>
                  <a:lnTo>
                    <a:pt x="16147" y="80647"/>
                  </a:lnTo>
                  <a:lnTo>
                    <a:pt x="62157" y="137782"/>
                  </a:lnTo>
                  <a:lnTo>
                    <a:pt x="116417" y="195986"/>
                  </a:lnTo>
                  <a:lnTo>
                    <a:pt x="139087" y="232238"/>
                  </a:lnTo>
                  <a:lnTo>
                    <a:pt x="142851" y="253316"/>
                  </a:lnTo>
                  <a:lnTo>
                    <a:pt x="142560" y="264114"/>
                  </a:lnTo>
                  <a:lnTo>
                    <a:pt x="138668" y="273162"/>
                  </a:lnTo>
                  <a:lnTo>
                    <a:pt x="124482" y="288146"/>
                  </a:lnTo>
                  <a:lnTo>
                    <a:pt x="115521" y="291957"/>
                  </a:lnTo>
                  <a:lnTo>
                    <a:pt x="95703" y="293726"/>
                  </a:lnTo>
                  <a:lnTo>
                    <a:pt x="88939" y="290130"/>
                  </a:lnTo>
                  <a:lnTo>
                    <a:pt x="84429" y="284034"/>
                  </a:lnTo>
                  <a:lnTo>
                    <a:pt x="81423" y="276272"/>
                  </a:lnTo>
                  <a:lnTo>
                    <a:pt x="83014" y="255319"/>
                  </a:lnTo>
                  <a:lnTo>
                    <a:pt x="94306" y="222465"/>
                  </a:lnTo>
                  <a:lnTo>
                    <a:pt x="108695" y="1941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684626" y="3403309"/>
              <a:ext cx="12345" cy="116495"/>
            </a:xfrm>
            <a:custGeom>
              <a:avLst/>
              <a:gdLst/>
              <a:ahLst/>
              <a:cxnLst/>
              <a:rect l="0" t="0" r="0" b="0"/>
              <a:pathLst>
                <a:path w="12345" h="116495">
                  <a:moveTo>
                    <a:pt x="12344" y="0"/>
                  </a:moveTo>
                  <a:lnTo>
                    <a:pt x="11419" y="56772"/>
                  </a:lnTo>
                  <a:lnTo>
                    <a:pt x="0" y="111814"/>
                  </a:lnTo>
                  <a:lnTo>
                    <a:pt x="416" y="114299"/>
                  </a:lnTo>
                  <a:lnTo>
                    <a:pt x="4023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771859" y="3295135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0"/>
                  </a:moveTo>
                  <a:lnTo>
                    <a:pt x="4160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762866" y="3370025"/>
              <a:ext cx="171858" cy="540307"/>
            </a:xfrm>
            <a:custGeom>
              <a:avLst/>
              <a:gdLst/>
              <a:ahLst/>
              <a:cxnLst/>
              <a:rect l="0" t="0" r="0" b="0"/>
              <a:pathLst>
                <a:path w="171858" h="540307">
                  <a:moveTo>
                    <a:pt x="133809" y="0"/>
                  </a:moveTo>
                  <a:lnTo>
                    <a:pt x="124974" y="8834"/>
                  </a:lnTo>
                  <a:lnTo>
                    <a:pt x="61554" y="48833"/>
                  </a:lnTo>
                  <a:lnTo>
                    <a:pt x="55128" y="54745"/>
                  </a:lnTo>
                  <a:lnTo>
                    <a:pt x="41668" y="80734"/>
                  </a:lnTo>
                  <a:lnTo>
                    <a:pt x="36241" y="111857"/>
                  </a:lnTo>
                  <a:lnTo>
                    <a:pt x="39903" y="128610"/>
                  </a:lnTo>
                  <a:lnTo>
                    <a:pt x="43468" y="135666"/>
                  </a:lnTo>
                  <a:lnTo>
                    <a:pt x="54826" y="145972"/>
                  </a:lnTo>
                  <a:lnTo>
                    <a:pt x="61738" y="150014"/>
                  </a:lnTo>
                  <a:lnTo>
                    <a:pt x="79280" y="152041"/>
                  </a:lnTo>
                  <a:lnTo>
                    <a:pt x="89135" y="151287"/>
                  </a:lnTo>
                  <a:lnTo>
                    <a:pt x="120675" y="136973"/>
                  </a:lnTo>
                  <a:lnTo>
                    <a:pt x="144608" y="119583"/>
                  </a:lnTo>
                  <a:lnTo>
                    <a:pt x="163410" y="93884"/>
                  </a:lnTo>
                  <a:lnTo>
                    <a:pt x="171857" y="62848"/>
                  </a:lnTo>
                  <a:lnTo>
                    <a:pt x="170269" y="56691"/>
                  </a:lnTo>
                  <a:lnTo>
                    <a:pt x="166437" y="53512"/>
                  </a:lnTo>
                  <a:lnTo>
                    <a:pt x="161108" y="52316"/>
                  </a:lnTo>
                  <a:lnTo>
                    <a:pt x="156631" y="56143"/>
                  </a:lnTo>
                  <a:lnTo>
                    <a:pt x="139804" y="99210"/>
                  </a:lnTo>
                  <a:lnTo>
                    <a:pt x="134335" y="161304"/>
                  </a:lnTo>
                  <a:lnTo>
                    <a:pt x="133912" y="211980"/>
                  </a:lnTo>
                  <a:lnTo>
                    <a:pt x="133829" y="266507"/>
                  </a:lnTo>
                  <a:lnTo>
                    <a:pt x="133812" y="321793"/>
                  </a:lnTo>
                  <a:lnTo>
                    <a:pt x="132885" y="377230"/>
                  </a:lnTo>
                  <a:lnTo>
                    <a:pt x="127223" y="430231"/>
                  </a:lnTo>
                  <a:lnTo>
                    <a:pt x="121414" y="472169"/>
                  </a:lnTo>
                  <a:lnTo>
                    <a:pt x="94375" y="524038"/>
                  </a:lnTo>
                  <a:lnTo>
                    <a:pt x="78684" y="535854"/>
                  </a:lnTo>
                  <a:lnTo>
                    <a:pt x="69322" y="540299"/>
                  </a:lnTo>
                  <a:lnTo>
                    <a:pt x="49058" y="540306"/>
                  </a:lnTo>
                  <a:lnTo>
                    <a:pt x="38477" y="537720"/>
                  </a:lnTo>
                  <a:lnTo>
                    <a:pt x="21789" y="524984"/>
                  </a:lnTo>
                  <a:lnTo>
                    <a:pt x="4464" y="499487"/>
                  </a:lnTo>
                  <a:lnTo>
                    <a:pt x="426" y="491091"/>
                  </a:lnTo>
                  <a:lnTo>
                    <a:pt x="0" y="430408"/>
                  </a:lnTo>
                  <a:lnTo>
                    <a:pt x="672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015515" y="3419951"/>
              <a:ext cx="322176" cy="183064"/>
            </a:xfrm>
            <a:custGeom>
              <a:avLst/>
              <a:gdLst/>
              <a:ahLst/>
              <a:cxnLst/>
              <a:rect l="0" t="0" r="0" b="0"/>
              <a:pathLst>
                <a:path w="322176" h="183064">
                  <a:moveTo>
                    <a:pt x="47580" y="0"/>
                  </a:moveTo>
                  <a:lnTo>
                    <a:pt x="35219" y="14211"/>
                  </a:lnTo>
                  <a:lnTo>
                    <a:pt x="5333" y="75964"/>
                  </a:lnTo>
                  <a:lnTo>
                    <a:pt x="0" y="86701"/>
                  </a:lnTo>
                  <a:lnTo>
                    <a:pt x="143" y="92009"/>
                  </a:lnTo>
                  <a:lnTo>
                    <a:pt x="3937" y="93699"/>
                  </a:lnTo>
                  <a:lnTo>
                    <a:pt x="10163" y="92976"/>
                  </a:lnTo>
                  <a:lnTo>
                    <a:pt x="22013" y="87243"/>
                  </a:lnTo>
                  <a:lnTo>
                    <a:pt x="69280" y="58436"/>
                  </a:lnTo>
                  <a:lnTo>
                    <a:pt x="91741" y="49702"/>
                  </a:lnTo>
                  <a:lnTo>
                    <a:pt x="114052" y="47669"/>
                  </a:lnTo>
                  <a:lnTo>
                    <a:pt x="125180" y="48421"/>
                  </a:lnTo>
                  <a:lnTo>
                    <a:pt x="133522" y="52621"/>
                  </a:lnTo>
                  <a:lnTo>
                    <a:pt x="145257" y="67150"/>
                  </a:lnTo>
                  <a:lnTo>
                    <a:pt x="148623" y="85934"/>
                  </a:lnTo>
                  <a:lnTo>
                    <a:pt x="147669" y="128127"/>
                  </a:lnTo>
                  <a:lnTo>
                    <a:pt x="150364" y="136269"/>
                  </a:lnTo>
                  <a:lnTo>
                    <a:pt x="160756" y="147781"/>
                  </a:lnTo>
                  <a:lnTo>
                    <a:pt x="168334" y="150296"/>
                  </a:lnTo>
                  <a:lnTo>
                    <a:pt x="186617" y="150625"/>
                  </a:lnTo>
                  <a:lnTo>
                    <a:pt x="194820" y="147569"/>
                  </a:lnTo>
                  <a:lnTo>
                    <a:pt x="208867" y="136777"/>
                  </a:lnTo>
                  <a:lnTo>
                    <a:pt x="227170" y="115108"/>
                  </a:lnTo>
                  <a:lnTo>
                    <a:pt x="230177" y="107249"/>
                  </a:lnTo>
                  <a:lnTo>
                    <a:pt x="231053" y="91120"/>
                  </a:lnTo>
                  <a:lnTo>
                    <a:pt x="226294" y="86635"/>
                  </a:lnTo>
                  <a:lnTo>
                    <a:pt x="208678" y="84116"/>
                  </a:lnTo>
                  <a:lnTo>
                    <a:pt x="190371" y="91009"/>
                  </a:lnTo>
                  <a:lnTo>
                    <a:pt x="181606" y="96731"/>
                  </a:lnTo>
                  <a:lnTo>
                    <a:pt x="176687" y="104243"/>
                  </a:lnTo>
                  <a:lnTo>
                    <a:pt x="173687" y="122452"/>
                  </a:lnTo>
                  <a:lnTo>
                    <a:pt x="180366" y="140407"/>
                  </a:lnTo>
                  <a:lnTo>
                    <a:pt x="186031" y="149078"/>
                  </a:lnTo>
                  <a:lnTo>
                    <a:pt x="207118" y="163644"/>
                  </a:lnTo>
                  <a:lnTo>
                    <a:pt x="234981" y="174432"/>
                  </a:lnTo>
                  <a:lnTo>
                    <a:pt x="290673" y="181358"/>
                  </a:lnTo>
                  <a:lnTo>
                    <a:pt x="322175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329076" y="3290585"/>
              <a:ext cx="291531" cy="495493"/>
            </a:xfrm>
            <a:custGeom>
              <a:avLst/>
              <a:gdLst/>
              <a:ahLst/>
              <a:cxnLst/>
              <a:rect l="0" t="0" r="0" b="0"/>
              <a:pathLst>
                <a:path w="291531" h="495493">
                  <a:moveTo>
                    <a:pt x="141751" y="262503"/>
                  </a:moveTo>
                  <a:lnTo>
                    <a:pt x="107006" y="250921"/>
                  </a:lnTo>
                  <a:lnTo>
                    <a:pt x="78653" y="251777"/>
                  </a:lnTo>
                  <a:lnTo>
                    <a:pt x="36865" y="261275"/>
                  </a:lnTo>
                  <a:lnTo>
                    <a:pt x="18397" y="269970"/>
                  </a:lnTo>
                  <a:lnTo>
                    <a:pt x="5873" y="282464"/>
                  </a:lnTo>
                  <a:lnTo>
                    <a:pt x="1240" y="289678"/>
                  </a:lnTo>
                  <a:lnTo>
                    <a:pt x="0" y="296337"/>
                  </a:lnTo>
                  <a:lnTo>
                    <a:pt x="1023" y="302626"/>
                  </a:lnTo>
                  <a:lnTo>
                    <a:pt x="3553" y="308667"/>
                  </a:lnTo>
                  <a:lnTo>
                    <a:pt x="13761" y="317846"/>
                  </a:lnTo>
                  <a:lnTo>
                    <a:pt x="20367" y="321588"/>
                  </a:lnTo>
                  <a:lnTo>
                    <a:pt x="28469" y="322233"/>
                  </a:lnTo>
                  <a:lnTo>
                    <a:pt x="47333" y="318019"/>
                  </a:lnTo>
                  <a:lnTo>
                    <a:pt x="93446" y="293604"/>
                  </a:lnTo>
                  <a:lnTo>
                    <a:pt x="147783" y="237412"/>
                  </a:lnTo>
                  <a:lnTo>
                    <a:pt x="159224" y="219916"/>
                  </a:lnTo>
                  <a:lnTo>
                    <a:pt x="185887" y="162492"/>
                  </a:lnTo>
                  <a:lnTo>
                    <a:pt x="204357" y="102468"/>
                  </a:lnTo>
                  <a:lnTo>
                    <a:pt x="205071" y="46595"/>
                  </a:lnTo>
                  <a:lnTo>
                    <a:pt x="200404" y="21388"/>
                  </a:lnTo>
                  <a:lnTo>
                    <a:pt x="192166" y="4020"/>
                  </a:lnTo>
                  <a:lnTo>
                    <a:pt x="187380" y="499"/>
                  </a:lnTo>
                  <a:lnTo>
                    <a:pt x="182341" y="0"/>
                  </a:lnTo>
                  <a:lnTo>
                    <a:pt x="177132" y="1517"/>
                  </a:lnTo>
                  <a:lnTo>
                    <a:pt x="166414" y="15529"/>
                  </a:lnTo>
                  <a:lnTo>
                    <a:pt x="157335" y="39016"/>
                  </a:lnTo>
                  <a:lnTo>
                    <a:pt x="151507" y="99431"/>
                  </a:lnTo>
                  <a:lnTo>
                    <a:pt x="150356" y="152217"/>
                  </a:lnTo>
                  <a:lnTo>
                    <a:pt x="156771" y="207160"/>
                  </a:lnTo>
                  <a:lnTo>
                    <a:pt x="169408" y="262529"/>
                  </a:lnTo>
                  <a:lnTo>
                    <a:pt x="189436" y="322399"/>
                  </a:lnTo>
                  <a:lnTo>
                    <a:pt x="216917" y="381001"/>
                  </a:lnTo>
                  <a:lnTo>
                    <a:pt x="246042" y="434627"/>
                  </a:lnTo>
                  <a:lnTo>
                    <a:pt x="291530" y="4954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811790" y="2205518"/>
            <a:ext cx="2140709" cy="365687"/>
            <a:chOff x="1811790" y="2205518"/>
            <a:chExt cx="2140709" cy="365687"/>
          </a:xfrm>
        </p:grpSpPr>
        <p:sp>
          <p:nvSpPr>
            <p:cNvPr id="47" name="Freeform 46"/>
            <p:cNvSpPr/>
            <p:nvPr/>
          </p:nvSpPr>
          <p:spPr>
            <a:xfrm>
              <a:off x="1811790" y="2205518"/>
              <a:ext cx="133634" cy="365687"/>
            </a:xfrm>
            <a:custGeom>
              <a:avLst/>
              <a:gdLst/>
              <a:ahLst/>
              <a:cxnLst/>
              <a:rect l="0" t="0" r="0" b="0"/>
              <a:pathLst>
                <a:path w="133634" h="365687">
                  <a:moveTo>
                    <a:pt x="102051" y="116054"/>
                  </a:moveTo>
                  <a:lnTo>
                    <a:pt x="110886" y="107220"/>
                  </a:lnTo>
                  <a:lnTo>
                    <a:pt x="123794" y="74382"/>
                  </a:lnTo>
                  <a:lnTo>
                    <a:pt x="133633" y="21375"/>
                  </a:lnTo>
                  <a:lnTo>
                    <a:pt x="131427" y="13179"/>
                  </a:lnTo>
                  <a:lnTo>
                    <a:pt x="127182" y="6790"/>
                  </a:lnTo>
                  <a:lnTo>
                    <a:pt x="121579" y="1606"/>
                  </a:lnTo>
                  <a:lnTo>
                    <a:pt x="114145" y="0"/>
                  </a:lnTo>
                  <a:lnTo>
                    <a:pt x="96023" y="3145"/>
                  </a:lnTo>
                  <a:lnTo>
                    <a:pt x="65029" y="19730"/>
                  </a:lnTo>
                  <a:lnTo>
                    <a:pt x="36841" y="51045"/>
                  </a:lnTo>
                  <a:lnTo>
                    <a:pt x="10034" y="97323"/>
                  </a:lnTo>
                  <a:lnTo>
                    <a:pt x="0" y="134646"/>
                  </a:lnTo>
                  <a:lnTo>
                    <a:pt x="605" y="154828"/>
                  </a:lnTo>
                  <a:lnTo>
                    <a:pt x="5759" y="160395"/>
                  </a:lnTo>
                  <a:lnTo>
                    <a:pt x="13818" y="163181"/>
                  </a:lnTo>
                  <a:lnTo>
                    <a:pt x="23813" y="164114"/>
                  </a:lnTo>
                  <a:lnTo>
                    <a:pt x="39850" y="160220"/>
                  </a:lnTo>
                  <a:lnTo>
                    <a:pt x="65212" y="142653"/>
                  </a:lnTo>
                  <a:lnTo>
                    <a:pt x="99209" y="103243"/>
                  </a:lnTo>
                  <a:lnTo>
                    <a:pt x="101081" y="102891"/>
                  </a:lnTo>
                  <a:lnTo>
                    <a:pt x="98230" y="112361"/>
                  </a:lnTo>
                  <a:lnTo>
                    <a:pt x="72250" y="175651"/>
                  </a:lnTo>
                  <a:lnTo>
                    <a:pt x="57766" y="230170"/>
                  </a:lnTo>
                  <a:lnTo>
                    <a:pt x="52868" y="291944"/>
                  </a:lnTo>
                  <a:lnTo>
                    <a:pt x="56689" y="337662"/>
                  </a:lnTo>
                  <a:lnTo>
                    <a:pt x="63707" y="351074"/>
                  </a:lnTo>
                  <a:lnTo>
                    <a:pt x="77088" y="3656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279967" y="2304930"/>
              <a:ext cx="66570" cy="166422"/>
            </a:xfrm>
            <a:custGeom>
              <a:avLst/>
              <a:gdLst/>
              <a:ahLst/>
              <a:cxnLst/>
              <a:rect l="0" t="0" r="0" b="0"/>
              <a:pathLst>
                <a:path w="66570" h="166422">
                  <a:moveTo>
                    <a:pt x="66569" y="0"/>
                  </a:moveTo>
                  <a:lnTo>
                    <a:pt x="47009" y="63098"/>
                  </a:lnTo>
                  <a:lnTo>
                    <a:pt x="37662" y="123355"/>
                  </a:lnTo>
                  <a:lnTo>
                    <a:pt x="30164" y="149346"/>
                  </a:lnTo>
                  <a:lnTo>
                    <a:pt x="25657" y="155038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288288" y="2238362"/>
              <a:ext cx="149780" cy="24964"/>
            </a:xfrm>
            <a:custGeom>
              <a:avLst/>
              <a:gdLst/>
              <a:ahLst/>
              <a:cxnLst/>
              <a:rect l="0" t="0" r="0" b="0"/>
              <a:pathLst>
                <a:path w="149780" h="24964">
                  <a:moveTo>
                    <a:pt x="0" y="24963"/>
                  </a:moveTo>
                  <a:lnTo>
                    <a:pt x="51072" y="10770"/>
                  </a:lnTo>
                  <a:lnTo>
                    <a:pt x="107578" y="2401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346536" y="2354857"/>
              <a:ext cx="108174" cy="4418"/>
            </a:xfrm>
            <a:custGeom>
              <a:avLst/>
              <a:gdLst/>
              <a:ahLst/>
              <a:cxnLst/>
              <a:rect l="0" t="0" r="0" b="0"/>
              <a:pathLst>
                <a:path w="108174" h="4418">
                  <a:moveTo>
                    <a:pt x="0" y="0"/>
                  </a:moveTo>
                  <a:lnTo>
                    <a:pt x="13252" y="4417"/>
                  </a:lnTo>
                  <a:lnTo>
                    <a:pt x="27154" y="4120"/>
                  </a:lnTo>
                  <a:lnTo>
                    <a:pt x="85788" y="361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427084" y="2364586"/>
              <a:ext cx="94195" cy="125771"/>
            </a:xfrm>
            <a:custGeom>
              <a:avLst/>
              <a:gdLst/>
              <a:ahLst/>
              <a:cxnLst/>
              <a:rect l="0" t="0" r="0" b="0"/>
              <a:pathLst>
                <a:path w="94195" h="125771">
                  <a:moveTo>
                    <a:pt x="27625" y="40197"/>
                  </a:moveTo>
                  <a:lnTo>
                    <a:pt x="36460" y="31362"/>
                  </a:lnTo>
                  <a:lnTo>
                    <a:pt x="40797" y="17163"/>
                  </a:lnTo>
                  <a:lnTo>
                    <a:pt x="41954" y="8199"/>
                  </a:lnTo>
                  <a:lnTo>
                    <a:pt x="39951" y="3147"/>
                  </a:lnTo>
                  <a:lnTo>
                    <a:pt x="35843" y="704"/>
                  </a:lnTo>
                  <a:lnTo>
                    <a:pt x="30330" y="0"/>
                  </a:lnTo>
                  <a:lnTo>
                    <a:pt x="19273" y="4149"/>
                  </a:lnTo>
                  <a:lnTo>
                    <a:pt x="13736" y="7844"/>
                  </a:lnTo>
                  <a:lnTo>
                    <a:pt x="5119" y="19346"/>
                  </a:lnTo>
                  <a:lnTo>
                    <a:pt x="1526" y="26296"/>
                  </a:lnTo>
                  <a:lnTo>
                    <a:pt x="0" y="46346"/>
                  </a:lnTo>
                  <a:lnTo>
                    <a:pt x="6554" y="88051"/>
                  </a:lnTo>
                  <a:lnTo>
                    <a:pt x="18505" y="110055"/>
                  </a:lnTo>
                  <a:lnTo>
                    <a:pt x="30968" y="119939"/>
                  </a:lnTo>
                  <a:lnTo>
                    <a:pt x="38175" y="123869"/>
                  </a:lnTo>
                  <a:lnTo>
                    <a:pt x="56044" y="125770"/>
                  </a:lnTo>
                  <a:lnTo>
                    <a:pt x="73540" y="123533"/>
                  </a:lnTo>
                  <a:lnTo>
                    <a:pt x="94194" y="1150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580101" y="2296609"/>
              <a:ext cx="117983" cy="236092"/>
            </a:xfrm>
            <a:custGeom>
              <a:avLst/>
              <a:gdLst/>
              <a:ahLst/>
              <a:cxnLst/>
              <a:rect l="0" t="0" r="0" b="0"/>
              <a:pathLst>
                <a:path w="117983" h="236092">
                  <a:moveTo>
                    <a:pt x="32708" y="0"/>
                  </a:moveTo>
                  <a:lnTo>
                    <a:pt x="12797" y="57697"/>
                  </a:lnTo>
                  <a:lnTo>
                    <a:pt x="1368" y="118283"/>
                  </a:lnTo>
                  <a:lnTo>
                    <a:pt x="0" y="152261"/>
                  </a:lnTo>
                  <a:lnTo>
                    <a:pt x="1657" y="157906"/>
                  </a:lnTo>
                  <a:lnTo>
                    <a:pt x="4611" y="159820"/>
                  </a:lnTo>
                  <a:lnTo>
                    <a:pt x="8429" y="159247"/>
                  </a:lnTo>
                  <a:lnTo>
                    <a:pt x="50141" y="132290"/>
                  </a:lnTo>
                  <a:lnTo>
                    <a:pt x="78965" y="127031"/>
                  </a:lnTo>
                  <a:lnTo>
                    <a:pt x="87585" y="129066"/>
                  </a:lnTo>
                  <a:lnTo>
                    <a:pt x="102093" y="138724"/>
                  </a:lnTo>
                  <a:lnTo>
                    <a:pt x="112239" y="154728"/>
                  </a:lnTo>
                  <a:lnTo>
                    <a:pt x="117982" y="173244"/>
                  </a:lnTo>
                  <a:lnTo>
                    <a:pt x="117452" y="190718"/>
                  </a:lnTo>
                  <a:lnTo>
                    <a:pt x="111669" y="205265"/>
                  </a:lnTo>
                  <a:lnTo>
                    <a:pt x="107538" y="211733"/>
                  </a:lnTo>
                  <a:lnTo>
                    <a:pt x="95552" y="221385"/>
                  </a:lnTo>
                  <a:lnTo>
                    <a:pt x="65257" y="235115"/>
                  </a:lnTo>
                  <a:lnTo>
                    <a:pt x="49023" y="236091"/>
                  </a:lnTo>
                  <a:lnTo>
                    <a:pt x="33487" y="232519"/>
                  </a:lnTo>
                  <a:lnTo>
                    <a:pt x="20419" y="224768"/>
                  </a:lnTo>
                  <a:lnTo>
                    <a:pt x="16194" y="219187"/>
                  </a:lnTo>
                  <a:lnTo>
                    <a:pt x="7745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065442" y="2331050"/>
              <a:ext cx="144798" cy="236081"/>
            </a:xfrm>
            <a:custGeom>
              <a:avLst/>
              <a:gdLst/>
              <a:ahLst/>
              <a:cxnLst/>
              <a:rect l="0" t="0" r="0" b="0"/>
              <a:pathLst>
                <a:path w="144798" h="236081">
                  <a:moveTo>
                    <a:pt x="54951" y="7165"/>
                  </a:moveTo>
                  <a:lnTo>
                    <a:pt x="105696" y="0"/>
                  </a:lnTo>
                  <a:lnTo>
                    <a:pt x="126506" y="4289"/>
                  </a:lnTo>
                  <a:lnTo>
                    <a:pt x="135939" y="8021"/>
                  </a:lnTo>
                  <a:lnTo>
                    <a:pt x="141303" y="13283"/>
                  </a:lnTo>
                  <a:lnTo>
                    <a:pt x="143954" y="19564"/>
                  </a:lnTo>
                  <a:lnTo>
                    <a:pt x="144797" y="26526"/>
                  </a:lnTo>
                  <a:lnTo>
                    <a:pt x="138337" y="41657"/>
                  </a:lnTo>
                  <a:lnTo>
                    <a:pt x="99340" y="87185"/>
                  </a:lnTo>
                  <a:lnTo>
                    <a:pt x="41426" y="137517"/>
                  </a:lnTo>
                  <a:lnTo>
                    <a:pt x="7829" y="175228"/>
                  </a:lnTo>
                  <a:lnTo>
                    <a:pt x="1648" y="193423"/>
                  </a:lnTo>
                  <a:lnTo>
                    <a:pt x="0" y="203453"/>
                  </a:lnTo>
                  <a:lnTo>
                    <a:pt x="3100" y="219528"/>
                  </a:lnTo>
                  <a:lnTo>
                    <a:pt x="6515" y="226403"/>
                  </a:lnTo>
                  <a:lnTo>
                    <a:pt x="12490" y="230987"/>
                  </a:lnTo>
                  <a:lnTo>
                    <a:pt x="28991" y="236080"/>
                  </a:lnTo>
                  <a:lnTo>
                    <a:pt x="63490" y="234529"/>
                  </a:lnTo>
                  <a:lnTo>
                    <a:pt x="116252" y="209964"/>
                  </a:lnTo>
                  <a:lnTo>
                    <a:pt x="138162" y="1985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280437" y="2329893"/>
              <a:ext cx="106565" cy="216349"/>
            </a:xfrm>
            <a:custGeom>
              <a:avLst/>
              <a:gdLst/>
              <a:ahLst/>
              <a:cxnLst/>
              <a:rect l="0" t="0" r="0" b="0"/>
              <a:pathLst>
                <a:path w="106565" h="216349">
                  <a:moveTo>
                    <a:pt x="31340" y="0"/>
                  </a:moveTo>
                  <a:lnTo>
                    <a:pt x="23773" y="19005"/>
                  </a:lnTo>
                  <a:lnTo>
                    <a:pt x="7896" y="46456"/>
                  </a:lnTo>
                  <a:lnTo>
                    <a:pt x="971" y="76327"/>
                  </a:lnTo>
                  <a:lnTo>
                    <a:pt x="0" y="86943"/>
                  </a:lnTo>
                  <a:lnTo>
                    <a:pt x="3851" y="103669"/>
                  </a:lnTo>
                  <a:lnTo>
                    <a:pt x="7467" y="110718"/>
                  </a:lnTo>
                  <a:lnTo>
                    <a:pt x="13576" y="115417"/>
                  </a:lnTo>
                  <a:lnTo>
                    <a:pt x="70123" y="130634"/>
                  </a:lnTo>
                  <a:lnTo>
                    <a:pt x="88333" y="136031"/>
                  </a:lnTo>
                  <a:lnTo>
                    <a:pt x="95223" y="141539"/>
                  </a:lnTo>
                  <a:lnTo>
                    <a:pt x="105344" y="157520"/>
                  </a:lnTo>
                  <a:lnTo>
                    <a:pt x="106564" y="166034"/>
                  </a:lnTo>
                  <a:lnTo>
                    <a:pt x="102988" y="182891"/>
                  </a:lnTo>
                  <a:lnTo>
                    <a:pt x="90579" y="203558"/>
                  </a:lnTo>
                  <a:lnTo>
                    <a:pt x="73078" y="210664"/>
                  </a:lnTo>
                  <a:lnTo>
                    <a:pt x="39661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281177" y="2296609"/>
              <a:ext cx="169992" cy="248156"/>
            </a:xfrm>
            <a:custGeom>
              <a:avLst/>
              <a:gdLst/>
              <a:ahLst/>
              <a:cxnLst/>
              <a:rect l="0" t="0" r="0" b="0"/>
              <a:pathLst>
                <a:path w="169992" h="248156">
                  <a:moveTo>
                    <a:pt x="72206" y="0"/>
                  </a:moveTo>
                  <a:lnTo>
                    <a:pt x="53200" y="14211"/>
                  </a:lnTo>
                  <a:lnTo>
                    <a:pt x="20466" y="53046"/>
                  </a:lnTo>
                  <a:lnTo>
                    <a:pt x="9517" y="77663"/>
                  </a:lnTo>
                  <a:lnTo>
                    <a:pt x="0" y="128925"/>
                  </a:lnTo>
                  <a:lnTo>
                    <a:pt x="2263" y="178944"/>
                  </a:lnTo>
                  <a:lnTo>
                    <a:pt x="17889" y="211223"/>
                  </a:lnTo>
                  <a:lnTo>
                    <a:pt x="40086" y="239793"/>
                  </a:lnTo>
                  <a:lnTo>
                    <a:pt x="49868" y="244921"/>
                  </a:lnTo>
                  <a:lnTo>
                    <a:pt x="73064" y="248155"/>
                  </a:lnTo>
                  <a:lnTo>
                    <a:pt x="96318" y="241579"/>
                  </a:lnTo>
                  <a:lnTo>
                    <a:pt x="132545" y="219174"/>
                  </a:lnTo>
                  <a:lnTo>
                    <a:pt x="143093" y="205585"/>
                  </a:lnTo>
                  <a:lnTo>
                    <a:pt x="166277" y="149636"/>
                  </a:lnTo>
                  <a:lnTo>
                    <a:pt x="169991" y="105030"/>
                  </a:lnTo>
                  <a:lnTo>
                    <a:pt x="164152" y="75499"/>
                  </a:lnTo>
                  <a:lnTo>
                    <a:pt x="155909" y="54512"/>
                  </a:lnTo>
                  <a:lnTo>
                    <a:pt x="141150" y="37788"/>
                  </a:lnTo>
                  <a:lnTo>
                    <a:pt x="132037" y="30739"/>
                  </a:lnTo>
                  <a:lnTo>
                    <a:pt x="109584" y="25373"/>
                  </a:lnTo>
                  <a:lnTo>
                    <a:pt x="86045" y="26995"/>
                  </a:lnTo>
                  <a:lnTo>
                    <a:pt x="66337" y="33879"/>
                  </a:lnTo>
                  <a:lnTo>
                    <a:pt x="53263" y="45568"/>
                  </a:lnTo>
                  <a:lnTo>
                    <a:pt x="48483" y="52568"/>
                  </a:lnTo>
                  <a:lnTo>
                    <a:pt x="47145" y="59084"/>
                  </a:lnTo>
                  <a:lnTo>
                    <a:pt x="48102" y="65277"/>
                  </a:lnTo>
                  <a:lnTo>
                    <a:pt x="55818" y="80363"/>
                  </a:lnTo>
                  <a:lnTo>
                    <a:pt x="63884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504497" y="2303646"/>
              <a:ext cx="108412" cy="185877"/>
            </a:xfrm>
            <a:custGeom>
              <a:avLst/>
              <a:gdLst/>
              <a:ahLst/>
              <a:cxnLst/>
              <a:rect l="0" t="0" r="0" b="0"/>
              <a:pathLst>
                <a:path w="108412" h="185877">
                  <a:moveTo>
                    <a:pt x="15306" y="26247"/>
                  </a:moveTo>
                  <a:lnTo>
                    <a:pt x="2054" y="30665"/>
                  </a:lnTo>
                  <a:lnTo>
                    <a:pt x="0" y="33815"/>
                  </a:lnTo>
                  <a:lnTo>
                    <a:pt x="479" y="37765"/>
                  </a:lnTo>
                  <a:lnTo>
                    <a:pt x="2648" y="42247"/>
                  </a:lnTo>
                  <a:lnTo>
                    <a:pt x="7792" y="43386"/>
                  </a:lnTo>
                  <a:lnTo>
                    <a:pt x="23369" y="39720"/>
                  </a:lnTo>
                  <a:lnTo>
                    <a:pt x="82379" y="3518"/>
                  </a:lnTo>
                  <a:lnTo>
                    <a:pt x="90532" y="0"/>
                  </a:lnTo>
                  <a:lnTo>
                    <a:pt x="96892" y="428"/>
                  </a:lnTo>
                  <a:lnTo>
                    <a:pt x="102057" y="3487"/>
                  </a:lnTo>
                  <a:lnTo>
                    <a:pt x="106424" y="8300"/>
                  </a:lnTo>
                  <a:lnTo>
                    <a:pt x="108411" y="14283"/>
                  </a:lnTo>
                  <a:lnTo>
                    <a:pt x="106791" y="36879"/>
                  </a:lnTo>
                  <a:lnTo>
                    <a:pt x="92722" y="94016"/>
                  </a:lnTo>
                  <a:lnTo>
                    <a:pt x="79069" y="153082"/>
                  </a:lnTo>
                  <a:lnTo>
                    <a:pt x="70770" y="182480"/>
                  </a:lnTo>
                  <a:lnTo>
                    <a:pt x="70774" y="185876"/>
                  </a:lnTo>
                  <a:lnTo>
                    <a:pt x="72625" y="185367"/>
                  </a:lnTo>
                  <a:lnTo>
                    <a:pt x="75708" y="182253"/>
                  </a:lnTo>
                  <a:lnTo>
                    <a:pt x="90196" y="151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661261" y="2296609"/>
              <a:ext cx="141442" cy="272334"/>
            </a:xfrm>
            <a:custGeom>
              <a:avLst/>
              <a:gdLst/>
              <a:ahLst/>
              <a:cxnLst/>
              <a:rect l="0" t="0" r="0" b="0"/>
              <a:pathLst>
                <a:path w="141442" h="272334">
                  <a:moveTo>
                    <a:pt x="24963" y="0"/>
                  </a:moveTo>
                  <a:lnTo>
                    <a:pt x="22498" y="33741"/>
                  </a:lnTo>
                  <a:lnTo>
                    <a:pt x="20169" y="51054"/>
                  </a:lnTo>
                  <a:lnTo>
                    <a:pt x="28567" y="98723"/>
                  </a:lnTo>
                  <a:lnTo>
                    <a:pt x="40721" y="120064"/>
                  </a:lnTo>
                  <a:lnTo>
                    <a:pt x="99875" y="183040"/>
                  </a:lnTo>
                  <a:lnTo>
                    <a:pt x="132387" y="217440"/>
                  </a:lnTo>
                  <a:lnTo>
                    <a:pt x="141433" y="233475"/>
                  </a:lnTo>
                  <a:lnTo>
                    <a:pt x="141441" y="240710"/>
                  </a:lnTo>
                  <a:lnTo>
                    <a:pt x="138673" y="247382"/>
                  </a:lnTo>
                  <a:lnTo>
                    <a:pt x="128201" y="258802"/>
                  </a:lnTo>
                  <a:lnTo>
                    <a:pt x="114301" y="266960"/>
                  </a:lnTo>
                  <a:lnTo>
                    <a:pt x="82047" y="272333"/>
                  </a:lnTo>
                  <a:lnTo>
                    <a:pt x="61428" y="268658"/>
                  </a:lnTo>
                  <a:lnTo>
                    <a:pt x="43019" y="259937"/>
                  </a:lnTo>
                  <a:lnTo>
                    <a:pt x="18910" y="239433"/>
                  </a:lnTo>
                  <a:lnTo>
                    <a:pt x="9021" y="223834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702867" y="2289445"/>
              <a:ext cx="249632" cy="40449"/>
            </a:xfrm>
            <a:custGeom>
              <a:avLst/>
              <a:gdLst/>
              <a:ahLst/>
              <a:cxnLst/>
              <a:rect l="0" t="0" r="0" b="0"/>
              <a:pathLst>
                <a:path w="249632" h="40449">
                  <a:moveTo>
                    <a:pt x="0" y="7164"/>
                  </a:moveTo>
                  <a:lnTo>
                    <a:pt x="50744" y="0"/>
                  </a:lnTo>
                  <a:lnTo>
                    <a:pt x="108129" y="5715"/>
                  </a:lnTo>
                  <a:lnTo>
                    <a:pt x="168458" y="14016"/>
                  </a:lnTo>
                  <a:lnTo>
                    <a:pt x="231280" y="34103"/>
                  </a:lnTo>
                  <a:lnTo>
                    <a:pt x="249631" y="404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27510" y="2221720"/>
            <a:ext cx="914014" cy="524227"/>
            <a:chOff x="4827510" y="2221720"/>
            <a:chExt cx="914014" cy="524227"/>
          </a:xfrm>
        </p:grpSpPr>
        <p:sp>
          <p:nvSpPr>
            <p:cNvPr id="60" name="Freeform 59"/>
            <p:cNvSpPr/>
            <p:nvPr/>
          </p:nvSpPr>
          <p:spPr>
            <a:xfrm>
              <a:off x="4827510" y="2221720"/>
              <a:ext cx="181762" cy="448186"/>
            </a:xfrm>
            <a:custGeom>
              <a:avLst/>
              <a:gdLst/>
              <a:ahLst/>
              <a:cxnLst/>
              <a:rect l="0" t="0" r="0" b="0"/>
              <a:pathLst>
                <a:path w="181762" h="448186">
                  <a:moveTo>
                    <a:pt x="90229" y="0"/>
                  </a:moveTo>
                  <a:lnTo>
                    <a:pt x="94647" y="13252"/>
                  </a:lnTo>
                  <a:lnTo>
                    <a:pt x="94350" y="27155"/>
                  </a:lnTo>
                  <a:lnTo>
                    <a:pt x="78889" y="83339"/>
                  </a:lnTo>
                  <a:lnTo>
                    <a:pt x="62471" y="137565"/>
                  </a:lnTo>
                  <a:lnTo>
                    <a:pt x="42036" y="191602"/>
                  </a:lnTo>
                  <a:lnTo>
                    <a:pt x="26663" y="246886"/>
                  </a:lnTo>
                  <a:lnTo>
                    <a:pt x="10737" y="307710"/>
                  </a:lnTo>
                  <a:lnTo>
                    <a:pt x="1627" y="366183"/>
                  </a:lnTo>
                  <a:lnTo>
                    <a:pt x="0" y="386800"/>
                  </a:lnTo>
                  <a:lnTo>
                    <a:pt x="6673" y="405825"/>
                  </a:lnTo>
                  <a:lnTo>
                    <a:pt x="18884" y="422602"/>
                  </a:lnTo>
                  <a:lnTo>
                    <a:pt x="33558" y="436222"/>
                  </a:lnTo>
                  <a:lnTo>
                    <a:pt x="51790" y="443508"/>
                  </a:lnTo>
                  <a:lnTo>
                    <a:pt x="102463" y="448185"/>
                  </a:lnTo>
                  <a:lnTo>
                    <a:pt x="150757" y="436747"/>
                  </a:lnTo>
                  <a:lnTo>
                    <a:pt x="181761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102080" y="2388141"/>
              <a:ext cx="163456" cy="332960"/>
            </a:xfrm>
            <a:custGeom>
              <a:avLst/>
              <a:gdLst/>
              <a:ahLst/>
              <a:cxnLst/>
              <a:rect l="0" t="0" r="0" b="0"/>
              <a:pathLst>
                <a:path w="163456" h="332960">
                  <a:moveTo>
                    <a:pt x="73612" y="0"/>
                  </a:moveTo>
                  <a:lnTo>
                    <a:pt x="43284" y="34745"/>
                  </a:lnTo>
                  <a:lnTo>
                    <a:pt x="14251" y="97667"/>
                  </a:lnTo>
                  <a:lnTo>
                    <a:pt x="1407" y="150222"/>
                  </a:lnTo>
                  <a:lnTo>
                    <a:pt x="0" y="205311"/>
                  </a:lnTo>
                  <a:lnTo>
                    <a:pt x="12947" y="265183"/>
                  </a:lnTo>
                  <a:lnTo>
                    <a:pt x="26506" y="307735"/>
                  </a:lnTo>
                  <a:lnTo>
                    <a:pt x="36959" y="321991"/>
                  </a:lnTo>
                  <a:lnTo>
                    <a:pt x="43629" y="328382"/>
                  </a:lnTo>
                  <a:lnTo>
                    <a:pt x="51774" y="331718"/>
                  </a:lnTo>
                  <a:lnTo>
                    <a:pt x="70686" y="332959"/>
                  </a:lnTo>
                  <a:lnTo>
                    <a:pt x="86489" y="327963"/>
                  </a:lnTo>
                  <a:lnTo>
                    <a:pt x="99675" y="318654"/>
                  </a:lnTo>
                  <a:lnTo>
                    <a:pt x="128865" y="282143"/>
                  </a:lnTo>
                  <a:lnTo>
                    <a:pt x="150769" y="221340"/>
                  </a:lnTo>
                  <a:lnTo>
                    <a:pt x="163455" y="162442"/>
                  </a:lnTo>
                  <a:lnTo>
                    <a:pt x="162456" y="110480"/>
                  </a:lnTo>
                  <a:lnTo>
                    <a:pt x="157477" y="93481"/>
                  </a:lnTo>
                  <a:lnTo>
                    <a:pt x="132525" y="50170"/>
                  </a:lnTo>
                  <a:lnTo>
                    <a:pt x="116130" y="37399"/>
                  </a:lnTo>
                  <a:lnTo>
                    <a:pt x="96515" y="30490"/>
                  </a:lnTo>
                  <a:lnTo>
                    <a:pt x="86107" y="28648"/>
                  </a:lnTo>
                  <a:lnTo>
                    <a:pt x="80093" y="30193"/>
                  </a:lnTo>
                  <a:lnTo>
                    <a:pt x="77008" y="33997"/>
                  </a:lnTo>
                  <a:lnTo>
                    <a:pt x="7361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541818" y="2454709"/>
              <a:ext cx="30683" cy="257954"/>
            </a:xfrm>
            <a:custGeom>
              <a:avLst/>
              <a:gdLst/>
              <a:ahLst/>
              <a:cxnLst/>
              <a:rect l="0" t="0" r="0" b="0"/>
              <a:pathLst>
                <a:path w="30683" h="257954">
                  <a:moveTo>
                    <a:pt x="24963" y="0"/>
                  </a:moveTo>
                  <a:lnTo>
                    <a:pt x="30682" y="21779"/>
                  </a:lnTo>
                  <a:lnTo>
                    <a:pt x="28524" y="81844"/>
                  </a:lnTo>
                  <a:lnTo>
                    <a:pt x="19024" y="142832"/>
                  </a:lnTo>
                  <a:lnTo>
                    <a:pt x="10709" y="203367"/>
                  </a:lnTo>
                  <a:lnTo>
                    <a:pt x="2917" y="252545"/>
                  </a:lnTo>
                  <a:lnTo>
                    <a:pt x="1945" y="255272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437548" y="2398609"/>
              <a:ext cx="295655" cy="89385"/>
            </a:xfrm>
            <a:custGeom>
              <a:avLst/>
              <a:gdLst/>
              <a:ahLst/>
              <a:cxnLst/>
              <a:rect l="0" t="0" r="0" b="0"/>
              <a:pathLst>
                <a:path w="295655" h="89385">
                  <a:moveTo>
                    <a:pt x="4418" y="47779"/>
                  </a:moveTo>
                  <a:lnTo>
                    <a:pt x="0" y="34527"/>
                  </a:lnTo>
                  <a:lnTo>
                    <a:pt x="548" y="28774"/>
                  </a:lnTo>
                  <a:lnTo>
                    <a:pt x="6088" y="17451"/>
                  </a:lnTo>
                  <a:lnTo>
                    <a:pt x="17179" y="8721"/>
                  </a:lnTo>
                  <a:lnTo>
                    <a:pt x="24020" y="5098"/>
                  </a:lnTo>
                  <a:lnTo>
                    <a:pt x="60152" y="0"/>
                  </a:lnTo>
                  <a:lnTo>
                    <a:pt x="114491" y="4920"/>
                  </a:lnTo>
                  <a:lnTo>
                    <a:pt x="177549" y="21886"/>
                  </a:lnTo>
                  <a:lnTo>
                    <a:pt x="234364" y="48022"/>
                  </a:lnTo>
                  <a:lnTo>
                    <a:pt x="295654" y="89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410481" y="2704341"/>
              <a:ext cx="331043" cy="41606"/>
            </a:xfrm>
            <a:custGeom>
              <a:avLst/>
              <a:gdLst/>
              <a:ahLst/>
              <a:cxnLst/>
              <a:rect l="0" t="0" r="0" b="0"/>
              <a:pathLst>
                <a:path w="331043" h="41606">
                  <a:moveTo>
                    <a:pt x="23164" y="0"/>
                  </a:moveTo>
                  <a:lnTo>
                    <a:pt x="0" y="30328"/>
                  </a:lnTo>
                  <a:lnTo>
                    <a:pt x="324" y="34087"/>
                  </a:lnTo>
                  <a:lnTo>
                    <a:pt x="4239" y="36593"/>
                  </a:lnTo>
                  <a:lnTo>
                    <a:pt x="37095" y="40615"/>
                  </a:lnTo>
                  <a:lnTo>
                    <a:pt x="95036" y="41475"/>
                  </a:lnTo>
                  <a:lnTo>
                    <a:pt x="157348" y="41579"/>
                  </a:lnTo>
                  <a:lnTo>
                    <a:pt x="206537" y="37180"/>
                  </a:lnTo>
                  <a:lnTo>
                    <a:pt x="256245" y="38856"/>
                  </a:lnTo>
                  <a:lnTo>
                    <a:pt x="317996" y="41243"/>
                  </a:lnTo>
                  <a:lnTo>
                    <a:pt x="331042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78320" y="3128714"/>
            <a:ext cx="444875" cy="1159932"/>
            <a:chOff x="778320" y="3128714"/>
            <a:chExt cx="444875" cy="1159932"/>
          </a:xfrm>
        </p:grpSpPr>
        <p:sp>
          <p:nvSpPr>
            <p:cNvPr id="66" name="Freeform 65"/>
            <p:cNvSpPr/>
            <p:nvPr/>
          </p:nvSpPr>
          <p:spPr>
            <a:xfrm>
              <a:off x="778320" y="3128714"/>
              <a:ext cx="444875" cy="1090059"/>
            </a:xfrm>
            <a:custGeom>
              <a:avLst/>
              <a:gdLst/>
              <a:ahLst/>
              <a:cxnLst/>
              <a:rect l="0" t="0" r="0" b="0"/>
              <a:pathLst>
                <a:path w="444875" h="1090059">
                  <a:moveTo>
                    <a:pt x="444874" y="0"/>
                  </a:moveTo>
                  <a:lnTo>
                    <a:pt x="402295" y="16042"/>
                  </a:lnTo>
                  <a:lnTo>
                    <a:pt x="339410" y="68026"/>
                  </a:lnTo>
                  <a:lnTo>
                    <a:pt x="297917" y="101780"/>
                  </a:lnTo>
                  <a:lnTo>
                    <a:pt x="241556" y="164520"/>
                  </a:lnTo>
                  <a:lnTo>
                    <a:pt x="209731" y="200551"/>
                  </a:lnTo>
                  <a:lnTo>
                    <a:pt x="176902" y="258002"/>
                  </a:lnTo>
                  <a:lnTo>
                    <a:pt x="144087" y="316203"/>
                  </a:lnTo>
                  <a:lnTo>
                    <a:pt x="118872" y="373291"/>
                  </a:lnTo>
                  <a:lnTo>
                    <a:pt x="93886" y="431437"/>
                  </a:lnTo>
                  <a:lnTo>
                    <a:pt x="64504" y="489675"/>
                  </a:lnTo>
                  <a:lnTo>
                    <a:pt x="43144" y="552338"/>
                  </a:lnTo>
                  <a:lnTo>
                    <a:pt x="21671" y="606983"/>
                  </a:lnTo>
                  <a:lnTo>
                    <a:pt x="8336" y="648199"/>
                  </a:lnTo>
                  <a:lnTo>
                    <a:pt x="2277" y="702363"/>
                  </a:lnTo>
                  <a:lnTo>
                    <a:pt x="0" y="747435"/>
                  </a:lnTo>
                  <a:lnTo>
                    <a:pt x="7514" y="804080"/>
                  </a:lnTo>
                  <a:lnTo>
                    <a:pt x="18826" y="858860"/>
                  </a:lnTo>
                  <a:lnTo>
                    <a:pt x="47617" y="922012"/>
                  </a:lnTo>
                  <a:lnTo>
                    <a:pt x="95363" y="981148"/>
                  </a:lnTo>
                  <a:lnTo>
                    <a:pt x="152469" y="1029870"/>
                  </a:lnTo>
                  <a:lnTo>
                    <a:pt x="209069" y="1070528"/>
                  </a:lnTo>
                  <a:lnTo>
                    <a:pt x="248188" y="1086847"/>
                  </a:lnTo>
                  <a:lnTo>
                    <a:pt x="261811" y="10900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90205" y="3977461"/>
              <a:ext cx="164159" cy="311185"/>
            </a:xfrm>
            <a:custGeom>
              <a:avLst/>
              <a:gdLst/>
              <a:ahLst/>
              <a:cxnLst/>
              <a:rect l="0" t="0" r="0" b="0"/>
              <a:pathLst>
                <a:path w="164159" h="311185">
                  <a:moveTo>
                    <a:pt x="83210" y="0"/>
                  </a:moveTo>
                  <a:lnTo>
                    <a:pt x="131320" y="53041"/>
                  </a:lnTo>
                  <a:lnTo>
                    <a:pt x="154967" y="99338"/>
                  </a:lnTo>
                  <a:lnTo>
                    <a:pt x="164158" y="146356"/>
                  </a:lnTo>
                  <a:lnTo>
                    <a:pt x="163508" y="191256"/>
                  </a:lnTo>
                  <a:lnTo>
                    <a:pt x="158654" y="212592"/>
                  </a:lnTo>
                  <a:lnTo>
                    <a:pt x="135253" y="257458"/>
                  </a:lnTo>
                  <a:lnTo>
                    <a:pt x="114656" y="278352"/>
                  </a:lnTo>
                  <a:lnTo>
                    <a:pt x="90987" y="291836"/>
                  </a:lnTo>
                  <a:lnTo>
                    <a:pt x="34393" y="310462"/>
                  </a:lnTo>
                  <a:lnTo>
                    <a:pt x="19600" y="311184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414578" y="4143431"/>
            <a:ext cx="1356267" cy="454409"/>
            <a:chOff x="1414578" y="4143431"/>
            <a:chExt cx="1356267" cy="454409"/>
          </a:xfrm>
        </p:grpSpPr>
        <p:sp>
          <p:nvSpPr>
            <p:cNvPr id="69" name="Freeform 68"/>
            <p:cNvSpPr/>
            <p:nvPr/>
          </p:nvSpPr>
          <p:spPr>
            <a:xfrm>
              <a:off x="1414578" y="4143431"/>
              <a:ext cx="195091" cy="383220"/>
            </a:xfrm>
            <a:custGeom>
              <a:avLst/>
              <a:gdLst/>
              <a:ahLst/>
              <a:cxnLst/>
              <a:rect l="0" t="0" r="0" b="0"/>
              <a:pathLst>
                <a:path w="195091" h="383220">
                  <a:moveTo>
                    <a:pt x="0" y="175193"/>
                  </a:moveTo>
                  <a:lnTo>
                    <a:pt x="43538" y="116513"/>
                  </a:lnTo>
                  <a:lnTo>
                    <a:pt x="93341" y="60505"/>
                  </a:lnTo>
                  <a:lnTo>
                    <a:pt x="155172" y="9609"/>
                  </a:lnTo>
                  <a:lnTo>
                    <a:pt x="161696" y="3783"/>
                  </a:lnTo>
                  <a:lnTo>
                    <a:pt x="168818" y="823"/>
                  </a:lnTo>
                  <a:lnTo>
                    <a:pt x="184129" y="0"/>
                  </a:lnTo>
                  <a:lnTo>
                    <a:pt x="189321" y="3849"/>
                  </a:lnTo>
                  <a:lnTo>
                    <a:pt x="195090" y="17987"/>
                  </a:lnTo>
                  <a:lnTo>
                    <a:pt x="193920" y="51156"/>
                  </a:lnTo>
                  <a:lnTo>
                    <a:pt x="179524" y="104703"/>
                  </a:lnTo>
                  <a:lnTo>
                    <a:pt x="166818" y="160345"/>
                  </a:lnTo>
                  <a:lnTo>
                    <a:pt x="152279" y="218691"/>
                  </a:lnTo>
                  <a:lnTo>
                    <a:pt x="142541" y="267727"/>
                  </a:lnTo>
                  <a:lnTo>
                    <a:pt x="127515" y="326964"/>
                  </a:lnTo>
                  <a:lnTo>
                    <a:pt x="120555" y="363478"/>
                  </a:lnTo>
                  <a:lnTo>
                    <a:pt x="124816" y="3832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757740" y="4168845"/>
              <a:ext cx="137552" cy="387011"/>
            </a:xfrm>
            <a:custGeom>
              <a:avLst/>
              <a:gdLst/>
              <a:ahLst/>
              <a:cxnLst/>
              <a:rect l="0" t="0" r="0" b="0"/>
              <a:pathLst>
                <a:path w="137552" h="387011">
                  <a:moveTo>
                    <a:pt x="56249" y="49927"/>
                  </a:moveTo>
                  <a:lnTo>
                    <a:pt x="60666" y="36675"/>
                  </a:lnTo>
                  <a:lnTo>
                    <a:pt x="70231" y="25237"/>
                  </a:lnTo>
                  <a:lnTo>
                    <a:pt x="84653" y="14915"/>
                  </a:lnTo>
                  <a:lnTo>
                    <a:pt x="103389" y="7245"/>
                  </a:lnTo>
                  <a:lnTo>
                    <a:pt x="112639" y="6680"/>
                  </a:lnTo>
                  <a:lnTo>
                    <a:pt x="130313" y="10982"/>
                  </a:lnTo>
                  <a:lnTo>
                    <a:pt x="135211" y="16567"/>
                  </a:lnTo>
                  <a:lnTo>
                    <a:pt x="137551" y="23989"/>
                  </a:lnTo>
                  <a:lnTo>
                    <a:pt x="136762" y="42097"/>
                  </a:lnTo>
                  <a:lnTo>
                    <a:pt x="110998" y="104762"/>
                  </a:lnTo>
                  <a:lnTo>
                    <a:pt x="67315" y="167445"/>
                  </a:lnTo>
                  <a:lnTo>
                    <a:pt x="42068" y="201575"/>
                  </a:lnTo>
                  <a:lnTo>
                    <a:pt x="15917" y="258062"/>
                  </a:lnTo>
                  <a:lnTo>
                    <a:pt x="2499" y="303620"/>
                  </a:lnTo>
                  <a:lnTo>
                    <a:pt x="0" y="326635"/>
                  </a:lnTo>
                  <a:lnTo>
                    <a:pt x="7428" y="360383"/>
                  </a:lnTo>
                  <a:lnTo>
                    <a:pt x="21299" y="377750"/>
                  </a:lnTo>
                  <a:lnTo>
                    <a:pt x="30175" y="384970"/>
                  </a:lnTo>
                  <a:lnTo>
                    <a:pt x="39791" y="387010"/>
                  </a:lnTo>
                  <a:lnTo>
                    <a:pt x="60337" y="381880"/>
                  </a:lnTo>
                  <a:lnTo>
                    <a:pt x="76865" y="367889"/>
                  </a:lnTo>
                  <a:lnTo>
                    <a:pt x="89450" y="349343"/>
                  </a:lnTo>
                  <a:lnTo>
                    <a:pt x="98125" y="328773"/>
                  </a:lnTo>
                  <a:lnTo>
                    <a:pt x="99372" y="287566"/>
                  </a:lnTo>
                  <a:lnTo>
                    <a:pt x="90586" y="232436"/>
                  </a:lnTo>
                  <a:lnTo>
                    <a:pt x="67120" y="175424"/>
                  </a:lnTo>
                  <a:lnTo>
                    <a:pt x="31110" y="118190"/>
                  </a:lnTo>
                  <a:lnTo>
                    <a:pt x="13479" y="72451"/>
                  </a:lnTo>
                  <a:lnTo>
                    <a:pt x="12860" y="38931"/>
                  </a:lnTo>
                  <a:lnTo>
                    <a:pt x="22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296609" y="4260377"/>
              <a:ext cx="24964" cy="299558"/>
            </a:xfrm>
            <a:custGeom>
              <a:avLst/>
              <a:gdLst/>
              <a:ahLst/>
              <a:cxnLst/>
              <a:rect l="0" t="0" r="0" b="0"/>
              <a:pathLst>
                <a:path w="24964" h="299558">
                  <a:moveTo>
                    <a:pt x="24963" y="0"/>
                  </a:moveTo>
                  <a:lnTo>
                    <a:pt x="24963" y="62491"/>
                  </a:lnTo>
                  <a:lnTo>
                    <a:pt x="20546" y="114679"/>
                  </a:lnTo>
                  <a:lnTo>
                    <a:pt x="16489" y="169350"/>
                  </a:lnTo>
                  <a:lnTo>
                    <a:pt x="10209" y="231102"/>
                  </a:lnTo>
                  <a:lnTo>
                    <a:pt x="1901" y="290534"/>
                  </a:lnTo>
                  <a:lnTo>
                    <a:pt x="0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304930" y="4204469"/>
              <a:ext cx="216349" cy="30946"/>
            </a:xfrm>
            <a:custGeom>
              <a:avLst/>
              <a:gdLst/>
              <a:ahLst/>
              <a:cxnLst/>
              <a:rect l="0" t="0" r="0" b="0"/>
              <a:pathLst>
                <a:path w="216349" h="30946">
                  <a:moveTo>
                    <a:pt x="0" y="30945"/>
                  </a:moveTo>
                  <a:lnTo>
                    <a:pt x="17670" y="22110"/>
                  </a:lnTo>
                  <a:lnTo>
                    <a:pt x="78141" y="12865"/>
                  </a:lnTo>
                  <a:lnTo>
                    <a:pt x="140089" y="0"/>
                  </a:lnTo>
                  <a:lnTo>
                    <a:pt x="200279" y="3687"/>
                  </a:lnTo>
                  <a:lnTo>
                    <a:pt x="216348" y="59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360792" y="4343587"/>
              <a:ext cx="152165" cy="56832"/>
            </a:xfrm>
            <a:custGeom>
              <a:avLst/>
              <a:gdLst/>
              <a:ahLst/>
              <a:cxnLst/>
              <a:rect l="0" t="0" r="0" b="0"/>
              <a:pathLst>
                <a:path w="152165" h="56832">
                  <a:moveTo>
                    <a:pt x="10707" y="0"/>
                  </a:moveTo>
                  <a:lnTo>
                    <a:pt x="1872" y="13252"/>
                  </a:lnTo>
                  <a:lnTo>
                    <a:pt x="0" y="27155"/>
                  </a:lnTo>
                  <a:lnTo>
                    <a:pt x="795" y="34746"/>
                  </a:lnTo>
                  <a:lnTo>
                    <a:pt x="4099" y="40731"/>
                  </a:lnTo>
                  <a:lnTo>
                    <a:pt x="15167" y="49846"/>
                  </a:lnTo>
                  <a:lnTo>
                    <a:pt x="45826" y="55758"/>
                  </a:lnTo>
                  <a:lnTo>
                    <a:pt x="97601" y="56831"/>
                  </a:lnTo>
                  <a:lnTo>
                    <a:pt x="152164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448650" y="4357810"/>
              <a:ext cx="122555" cy="161996"/>
            </a:xfrm>
            <a:custGeom>
              <a:avLst/>
              <a:gdLst/>
              <a:ahLst/>
              <a:cxnLst/>
              <a:rect l="0" t="0" r="0" b="0"/>
              <a:pathLst>
                <a:path w="122555" h="161996">
                  <a:moveTo>
                    <a:pt x="39343" y="2419"/>
                  </a:moveTo>
                  <a:lnTo>
                    <a:pt x="26092" y="6837"/>
                  </a:lnTo>
                  <a:lnTo>
                    <a:pt x="25886" y="8138"/>
                  </a:lnTo>
                  <a:lnTo>
                    <a:pt x="35520" y="9584"/>
                  </a:lnTo>
                  <a:lnTo>
                    <a:pt x="47198" y="5296"/>
                  </a:lnTo>
                  <a:lnTo>
                    <a:pt x="52901" y="1563"/>
                  </a:lnTo>
                  <a:lnTo>
                    <a:pt x="52080" y="0"/>
                  </a:lnTo>
                  <a:lnTo>
                    <a:pt x="38840" y="727"/>
                  </a:lnTo>
                  <a:lnTo>
                    <a:pt x="24943" y="9064"/>
                  </a:lnTo>
                  <a:lnTo>
                    <a:pt x="13528" y="22015"/>
                  </a:lnTo>
                  <a:lnTo>
                    <a:pt x="5372" y="37016"/>
                  </a:lnTo>
                  <a:lnTo>
                    <a:pt x="0" y="69890"/>
                  </a:lnTo>
                  <a:lnTo>
                    <a:pt x="2826" y="104491"/>
                  </a:lnTo>
                  <a:lnTo>
                    <a:pt x="9553" y="122058"/>
                  </a:lnTo>
                  <a:lnTo>
                    <a:pt x="19631" y="136029"/>
                  </a:lnTo>
                  <a:lnTo>
                    <a:pt x="33356" y="148402"/>
                  </a:lnTo>
                  <a:lnTo>
                    <a:pt x="61094" y="161346"/>
                  </a:lnTo>
                  <a:lnTo>
                    <a:pt x="70486" y="161995"/>
                  </a:lnTo>
                  <a:lnTo>
                    <a:pt x="88318" y="157785"/>
                  </a:lnTo>
                  <a:lnTo>
                    <a:pt x="122554" y="1355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619407" y="4202130"/>
              <a:ext cx="151438" cy="395710"/>
            </a:xfrm>
            <a:custGeom>
              <a:avLst/>
              <a:gdLst/>
              <a:ahLst/>
              <a:cxnLst/>
              <a:rect l="0" t="0" r="0" b="0"/>
              <a:pathLst>
                <a:path w="151438" h="395710">
                  <a:moveTo>
                    <a:pt x="18365" y="0"/>
                  </a:moveTo>
                  <a:lnTo>
                    <a:pt x="13948" y="13251"/>
                  </a:lnTo>
                  <a:lnTo>
                    <a:pt x="14679" y="66213"/>
                  </a:lnTo>
                  <a:lnTo>
                    <a:pt x="11579" y="126789"/>
                  </a:lnTo>
                  <a:lnTo>
                    <a:pt x="17289" y="182740"/>
                  </a:lnTo>
                  <a:lnTo>
                    <a:pt x="20689" y="238437"/>
                  </a:lnTo>
                  <a:lnTo>
                    <a:pt x="22688" y="247715"/>
                  </a:lnTo>
                  <a:lnTo>
                    <a:pt x="32306" y="262956"/>
                  </a:lnTo>
                  <a:lnTo>
                    <a:pt x="45826" y="274969"/>
                  </a:lnTo>
                  <a:lnTo>
                    <a:pt x="70881" y="286930"/>
                  </a:lnTo>
                  <a:lnTo>
                    <a:pt x="124323" y="306546"/>
                  </a:lnTo>
                  <a:lnTo>
                    <a:pt x="139731" y="321771"/>
                  </a:lnTo>
                  <a:lnTo>
                    <a:pt x="146428" y="331008"/>
                  </a:lnTo>
                  <a:lnTo>
                    <a:pt x="151404" y="351134"/>
                  </a:lnTo>
                  <a:lnTo>
                    <a:pt x="151437" y="361679"/>
                  </a:lnTo>
                  <a:lnTo>
                    <a:pt x="148685" y="370558"/>
                  </a:lnTo>
                  <a:lnTo>
                    <a:pt x="138231" y="385354"/>
                  </a:lnTo>
                  <a:lnTo>
                    <a:pt x="121873" y="393163"/>
                  </a:lnTo>
                  <a:lnTo>
                    <a:pt x="102276" y="395709"/>
                  </a:lnTo>
                  <a:lnTo>
                    <a:pt x="48603" y="387462"/>
                  </a:lnTo>
                  <a:lnTo>
                    <a:pt x="19928" y="375324"/>
                  </a:lnTo>
                  <a:lnTo>
                    <a:pt x="7349" y="362817"/>
                  </a:lnTo>
                  <a:lnTo>
                    <a:pt x="2700" y="355599"/>
                  </a:lnTo>
                  <a:lnTo>
                    <a:pt x="0" y="340182"/>
                  </a:lnTo>
                  <a:lnTo>
                    <a:pt x="3678" y="318374"/>
                  </a:lnTo>
                  <a:lnTo>
                    <a:pt x="10044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939905" y="4172749"/>
            <a:ext cx="821210" cy="422681"/>
            <a:chOff x="2939905" y="4172749"/>
            <a:chExt cx="821210" cy="422681"/>
          </a:xfrm>
        </p:grpSpPr>
        <p:sp>
          <p:nvSpPr>
            <p:cNvPr id="77" name="Freeform 76"/>
            <p:cNvSpPr/>
            <p:nvPr/>
          </p:nvSpPr>
          <p:spPr>
            <a:xfrm>
              <a:off x="2939905" y="4172749"/>
              <a:ext cx="130563" cy="339642"/>
            </a:xfrm>
            <a:custGeom>
              <a:avLst/>
              <a:gdLst/>
              <a:ahLst/>
              <a:cxnLst/>
              <a:rect l="0" t="0" r="0" b="0"/>
              <a:pathLst>
                <a:path w="130563" h="339642">
                  <a:moveTo>
                    <a:pt x="22388" y="4417"/>
                  </a:moveTo>
                  <a:lnTo>
                    <a:pt x="35640" y="0"/>
                  </a:lnTo>
                  <a:lnTo>
                    <a:pt x="49543" y="297"/>
                  </a:lnTo>
                  <a:lnTo>
                    <a:pt x="85486" y="8021"/>
                  </a:lnTo>
                  <a:lnTo>
                    <a:pt x="112891" y="24592"/>
                  </a:lnTo>
                  <a:lnTo>
                    <a:pt x="117857" y="32660"/>
                  </a:lnTo>
                  <a:lnTo>
                    <a:pt x="120909" y="51487"/>
                  </a:lnTo>
                  <a:lnTo>
                    <a:pt x="113011" y="82878"/>
                  </a:lnTo>
                  <a:lnTo>
                    <a:pt x="81885" y="132728"/>
                  </a:lnTo>
                  <a:lnTo>
                    <a:pt x="35381" y="191144"/>
                  </a:lnTo>
                  <a:lnTo>
                    <a:pt x="14835" y="219898"/>
                  </a:lnTo>
                  <a:lnTo>
                    <a:pt x="2994" y="251840"/>
                  </a:lnTo>
                  <a:lnTo>
                    <a:pt x="0" y="283802"/>
                  </a:lnTo>
                  <a:lnTo>
                    <a:pt x="2576" y="302406"/>
                  </a:lnTo>
                  <a:lnTo>
                    <a:pt x="9268" y="317454"/>
                  </a:lnTo>
                  <a:lnTo>
                    <a:pt x="13641" y="324056"/>
                  </a:lnTo>
                  <a:lnTo>
                    <a:pt x="28363" y="333857"/>
                  </a:lnTo>
                  <a:lnTo>
                    <a:pt x="37466" y="337764"/>
                  </a:lnTo>
                  <a:lnTo>
                    <a:pt x="57443" y="339641"/>
                  </a:lnTo>
                  <a:lnTo>
                    <a:pt x="103812" y="330930"/>
                  </a:lnTo>
                  <a:lnTo>
                    <a:pt x="130562" y="3206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134422" y="4310303"/>
              <a:ext cx="125072" cy="206527"/>
            </a:xfrm>
            <a:custGeom>
              <a:avLst/>
              <a:gdLst/>
              <a:ahLst/>
              <a:cxnLst/>
              <a:rect l="0" t="0" r="0" b="0"/>
              <a:pathLst>
                <a:path w="125072" h="206527">
                  <a:moveTo>
                    <a:pt x="44218" y="24963"/>
                  </a:moveTo>
                  <a:lnTo>
                    <a:pt x="30966" y="33798"/>
                  </a:lnTo>
                  <a:lnTo>
                    <a:pt x="21995" y="45532"/>
                  </a:lnTo>
                  <a:lnTo>
                    <a:pt x="0" y="104500"/>
                  </a:lnTo>
                  <a:lnTo>
                    <a:pt x="401" y="136465"/>
                  </a:lnTo>
                  <a:lnTo>
                    <a:pt x="6375" y="169359"/>
                  </a:lnTo>
                  <a:lnTo>
                    <a:pt x="22835" y="198110"/>
                  </a:lnTo>
                  <a:lnTo>
                    <a:pt x="30888" y="203265"/>
                  </a:lnTo>
                  <a:lnTo>
                    <a:pt x="49697" y="206526"/>
                  </a:lnTo>
                  <a:lnTo>
                    <a:pt x="65453" y="202429"/>
                  </a:lnTo>
                  <a:lnTo>
                    <a:pt x="90635" y="184731"/>
                  </a:lnTo>
                  <a:lnTo>
                    <a:pt x="112490" y="151067"/>
                  </a:lnTo>
                  <a:lnTo>
                    <a:pt x="122592" y="124273"/>
                  </a:lnTo>
                  <a:lnTo>
                    <a:pt x="125071" y="94247"/>
                  </a:lnTo>
                  <a:lnTo>
                    <a:pt x="122375" y="76097"/>
                  </a:lnTo>
                  <a:lnTo>
                    <a:pt x="115629" y="61249"/>
                  </a:lnTo>
                  <a:lnTo>
                    <a:pt x="83053" y="18641"/>
                  </a:lnTo>
                  <a:lnTo>
                    <a:pt x="75656" y="12427"/>
                  </a:lnTo>
                  <a:lnTo>
                    <a:pt x="73498" y="8285"/>
                  </a:lnTo>
                  <a:lnTo>
                    <a:pt x="74832" y="5523"/>
                  </a:lnTo>
                  <a:lnTo>
                    <a:pt x="8582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345061" y="4305786"/>
              <a:ext cx="131240" cy="229186"/>
            </a:xfrm>
            <a:custGeom>
              <a:avLst/>
              <a:gdLst/>
              <a:ahLst/>
              <a:cxnLst/>
              <a:rect l="0" t="0" r="0" b="0"/>
              <a:pathLst>
                <a:path w="131240" h="229186">
                  <a:moveTo>
                    <a:pt x="0" y="87728"/>
                  </a:moveTo>
                  <a:lnTo>
                    <a:pt x="13252" y="83310"/>
                  </a:lnTo>
                  <a:lnTo>
                    <a:pt x="73500" y="37056"/>
                  </a:lnTo>
                  <a:lnTo>
                    <a:pt x="123355" y="515"/>
                  </a:lnTo>
                  <a:lnTo>
                    <a:pt x="128465" y="0"/>
                  </a:lnTo>
                  <a:lnTo>
                    <a:pt x="130947" y="3355"/>
                  </a:lnTo>
                  <a:lnTo>
                    <a:pt x="131239" y="16020"/>
                  </a:lnTo>
                  <a:lnTo>
                    <a:pt x="113140" y="76330"/>
                  </a:lnTo>
                  <a:lnTo>
                    <a:pt x="102752" y="132286"/>
                  </a:lnTo>
                  <a:lnTo>
                    <a:pt x="100426" y="187650"/>
                  </a:lnTo>
                  <a:lnTo>
                    <a:pt x="104440" y="218419"/>
                  </a:lnTo>
                  <a:lnTo>
                    <a:pt x="106609" y="223857"/>
                  </a:lnTo>
                  <a:lnTo>
                    <a:pt x="108980" y="226558"/>
                  </a:lnTo>
                  <a:lnTo>
                    <a:pt x="116495" y="2291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544767" y="4335266"/>
              <a:ext cx="105653" cy="260164"/>
            </a:xfrm>
            <a:custGeom>
              <a:avLst/>
              <a:gdLst/>
              <a:ahLst/>
              <a:cxnLst/>
              <a:rect l="0" t="0" r="0" b="0"/>
              <a:pathLst>
                <a:path w="105653" h="260164">
                  <a:moveTo>
                    <a:pt x="24963" y="0"/>
                  </a:moveTo>
                  <a:lnTo>
                    <a:pt x="58143" y="55848"/>
                  </a:lnTo>
                  <a:lnTo>
                    <a:pt x="85753" y="108371"/>
                  </a:lnTo>
                  <a:lnTo>
                    <a:pt x="102786" y="160536"/>
                  </a:lnTo>
                  <a:lnTo>
                    <a:pt x="105652" y="196010"/>
                  </a:lnTo>
                  <a:lnTo>
                    <a:pt x="100132" y="228093"/>
                  </a:lnTo>
                  <a:lnTo>
                    <a:pt x="91964" y="243449"/>
                  </a:lnTo>
                  <a:lnTo>
                    <a:pt x="79704" y="253972"/>
                  </a:lnTo>
                  <a:lnTo>
                    <a:pt x="72552" y="258073"/>
                  </a:lnTo>
                  <a:lnTo>
                    <a:pt x="54742" y="260163"/>
                  </a:lnTo>
                  <a:lnTo>
                    <a:pt x="44816" y="259426"/>
                  </a:lnTo>
                  <a:lnTo>
                    <a:pt x="37274" y="256161"/>
                  </a:lnTo>
                  <a:lnTo>
                    <a:pt x="26427" y="245137"/>
                  </a:lnTo>
                  <a:lnTo>
                    <a:pt x="15124" y="223337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569730" y="4310303"/>
              <a:ext cx="191385" cy="8322"/>
            </a:xfrm>
            <a:custGeom>
              <a:avLst/>
              <a:gdLst/>
              <a:ahLst/>
              <a:cxnLst/>
              <a:rect l="0" t="0" r="0" b="0"/>
              <a:pathLst>
                <a:path w="191385" h="8322">
                  <a:moveTo>
                    <a:pt x="0" y="0"/>
                  </a:moveTo>
                  <a:lnTo>
                    <a:pt x="57909" y="0"/>
                  </a:lnTo>
                  <a:lnTo>
                    <a:pt x="116895" y="6586"/>
                  </a:lnTo>
                  <a:lnTo>
                    <a:pt x="159143" y="7807"/>
                  </a:lnTo>
                  <a:lnTo>
                    <a:pt x="19138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556236" y="4393369"/>
            <a:ext cx="1742799" cy="674151"/>
            <a:chOff x="4556236" y="4393369"/>
            <a:chExt cx="1742799" cy="674151"/>
          </a:xfrm>
        </p:grpSpPr>
        <p:sp>
          <p:nvSpPr>
            <p:cNvPr id="83" name="Freeform 82"/>
            <p:cNvSpPr/>
            <p:nvPr/>
          </p:nvSpPr>
          <p:spPr>
            <a:xfrm>
              <a:off x="4556236" y="4393369"/>
              <a:ext cx="205109" cy="442934"/>
            </a:xfrm>
            <a:custGeom>
              <a:avLst/>
              <a:gdLst/>
              <a:ahLst/>
              <a:cxnLst/>
              <a:rect l="0" t="0" r="0" b="0"/>
              <a:pathLst>
                <a:path w="205109" h="442934">
                  <a:moveTo>
                    <a:pt x="61946" y="183207"/>
                  </a:moveTo>
                  <a:lnTo>
                    <a:pt x="50364" y="235622"/>
                  </a:lnTo>
                  <a:lnTo>
                    <a:pt x="36919" y="291983"/>
                  </a:lnTo>
                  <a:lnTo>
                    <a:pt x="25875" y="344713"/>
                  </a:lnTo>
                  <a:lnTo>
                    <a:pt x="12018" y="400277"/>
                  </a:lnTo>
                  <a:lnTo>
                    <a:pt x="0" y="442933"/>
                  </a:lnTo>
                  <a:lnTo>
                    <a:pt x="7446" y="421464"/>
                  </a:lnTo>
                  <a:lnTo>
                    <a:pt x="11618" y="362741"/>
                  </a:lnTo>
                  <a:lnTo>
                    <a:pt x="19508" y="318969"/>
                  </a:lnTo>
                  <a:lnTo>
                    <a:pt x="38734" y="259207"/>
                  </a:lnTo>
                  <a:lnTo>
                    <a:pt x="53490" y="197896"/>
                  </a:lnTo>
                  <a:lnTo>
                    <a:pt x="60275" y="143990"/>
                  </a:lnTo>
                  <a:lnTo>
                    <a:pt x="70777" y="84034"/>
                  </a:lnTo>
                  <a:lnTo>
                    <a:pt x="85880" y="39110"/>
                  </a:lnTo>
                  <a:lnTo>
                    <a:pt x="101294" y="14567"/>
                  </a:lnTo>
                  <a:lnTo>
                    <a:pt x="114567" y="4089"/>
                  </a:lnTo>
                  <a:lnTo>
                    <a:pt x="121990" y="0"/>
                  </a:lnTo>
                  <a:lnTo>
                    <a:pt x="130637" y="48"/>
                  </a:lnTo>
                  <a:lnTo>
                    <a:pt x="150106" y="7498"/>
                  </a:lnTo>
                  <a:lnTo>
                    <a:pt x="173024" y="22869"/>
                  </a:lnTo>
                  <a:lnTo>
                    <a:pt x="191526" y="43552"/>
                  </a:lnTo>
                  <a:lnTo>
                    <a:pt x="204302" y="76081"/>
                  </a:lnTo>
                  <a:lnTo>
                    <a:pt x="205108" y="114998"/>
                  </a:lnTo>
                  <a:lnTo>
                    <a:pt x="199230" y="134709"/>
                  </a:lnTo>
                  <a:lnTo>
                    <a:pt x="188605" y="150558"/>
                  </a:lnTo>
                  <a:lnTo>
                    <a:pt x="160906" y="174150"/>
                  </a:lnTo>
                  <a:lnTo>
                    <a:pt x="101573" y="200517"/>
                  </a:lnTo>
                  <a:lnTo>
                    <a:pt x="91138" y="200295"/>
                  </a:lnTo>
                  <a:lnTo>
                    <a:pt x="72147" y="192651"/>
                  </a:lnTo>
                  <a:lnTo>
                    <a:pt x="61857" y="182474"/>
                  </a:lnTo>
                  <a:lnTo>
                    <a:pt x="53625" y="1665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714399" y="4526650"/>
              <a:ext cx="378083" cy="414137"/>
            </a:xfrm>
            <a:custGeom>
              <a:avLst/>
              <a:gdLst/>
              <a:ahLst/>
              <a:cxnLst/>
              <a:rect l="0" t="0" r="0" b="0"/>
              <a:pathLst>
                <a:path w="378083" h="414137">
                  <a:moveTo>
                    <a:pt x="45241" y="0"/>
                  </a:moveTo>
                  <a:lnTo>
                    <a:pt x="50035" y="27498"/>
                  </a:lnTo>
                  <a:lnTo>
                    <a:pt x="41637" y="89822"/>
                  </a:lnTo>
                  <a:lnTo>
                    <a:pt x="25490" y="144442"/>
                  </a:lnTo>
                  <a:lnTo>
                    <a:pt x="12438" y="197281"/>
                  </a:lnTo>
                  <a:lnTo>
                    <a:pt x="0" y="242670"/>
                  </a:lnTo>
                  <a:lnTo>
                    <a:pt x="32815" y="182296"/>
                  </a:lnTo>
                  <a:lnTo>
                    <a:pt x="70759" y="134314"/>
                  </a:lnTo>
                  <a:lnTo>
                    <a:pt x="95331" y="117358"/>
                  </a:lnTo>
                  <a:lnTo>
                    <a:pt x="102673" y="116146"/>
                  </a:lnTo>
                  <a:lnTo>
                    <a:pt x="109417" y="117186"/>
                  </a:lnTo>
                  <a:lnTo>
                    <a:pt x="121840" y="123274"/>
                  </a:lnTo>
                  <a:lnTo>
                    <a:pt x="133526" y="132144"/>
                  </a:lnTo>
                  <a:lnTo>
                    <a:pt x="146083" y="151950"/>
                  </a:lnTo>
                  <a:lnTo>
                    <a:pt x="144829" y="157699"/>
                  </a:lnTo>
                  <a:lnTo>
                    <a:pt x="140294" y="162455"/>
                  </a:lnTo>
                  <a:lnTo>
                    <a:pt x="127243" y="172055"/>
                  </a:lnTo>
                  <a:lnTo>
                    <a:pt x="87737" y="217767"/>
                  </a:lnTo>
                  <a:lnTo>
                    <a:pt x="78613" y="237627"/>
                  </a:lnTo>
                  <a:lnTo>
                    <a:pt x="76407" y="258781"/>
                  </a:lnTo>
                  <a:lnTo>
                    <a:pt x="79432" y="279586"/>
                  </a:lnTo>
                  <a:lnTo>
                    <a:pt x="86941" y="298078"/>
                  </a:lnTo>
                  <a:lnTo>
                    <a:pt x="93381" y="304119"/>
                  </a:lnTo>
                  <a:lnTo>
                    <a:pt x="110399" y="310830"/>
                  </a:lnTo>
                  <a:lnTo>
                    <a:pt x="118265" y="309847"/>
                  </a:lnTo>
                  <a:lnTo>
                    <a:pt x="131937" y="301357"/>
                  </a:lnTo>
                  <a:lnTo>
                    <a:pt x="150030" y="285401"/>
                  </a:lnTo>
                  <a:lnTo>
                    <a:pt x="167101" y="255710"/>
                  </a:lnTo>
                  <a:lnTo>
                    <a:pt x="179454" y="217635"/>
                  </a:lnTo>
                  <a:lnTo>
                    <a:pt x="180135" y="181493"/>
                  </a:lnTo>
                  <a:lnTo>
                    <a:pt x="173931" y="148339"/>
                  </a:lnTo>
                  <a:lnTo>
                    <a:pt x="174489" y="148819"/>
                  </a:lnTo>
                  <a:lnTo>
                    <a:pt x="178498" y="155824"/>
                  </a:lnTo>
                  <a:lnTo>
                    <a:pt x="198605" y="175389"/>
                  </a:lnTo>
                  <a:lnTo>
                    <a:pt x="221045" y="189110"/>
                  </a:lnTo>
                  <a:lnTo>
                    <a:pt x="242795" y="201497"/>
                  </a:lnTo>
                  <a:lnTo>
                    <a:pt x="254160" y="212521"/>
                  </a:lnTo>
                  <a:lnTo>
                    <a:pt x="272069" y="250224"/>
                  </a:lnTo>
                  <a:lnTo>
                    <a:pt x="277689" y="311192"/>
                  </a:lnTo>
                  <a:lnTo>
                    <a:pt x="278070" y="344096"/>
                  </a:lnTo>
                  <a:lnTo>
                    <a:pt x="280897" y="349591"/>
                  </a:lnTo>
                  <a:lnTo>
                    <a:pt x="285555" y="351404"/>
                  </a:lnTo>
                  <a:lnTo>
                    <a:pt x="298128" y="348488"/>
                  </a:lnTo>
                  <a:lnTo>
                    <a:pt x="312961" y="341029"/>
                  </a:lnTo>
                  <a:lnTo>
                    <a:pt x="339366" y="318228"/>
                  </a:lnTo>
                  <a:lnTo>
                    <a:pt x="354403" y="316485"/>
                  </a:lnTo>
                  <a:lnTo>
                    <a:pt x="359523" y="321937"/>
                  </a:lnTo>
                  <a:lnTo>
                    <a:pt x="365211" y="342789"/>
                  </a:lnTo>
                  <a:lnTo>
                    <a:pt x="367938" y="388089"/>
                  </a:lnTo>
                  <a:lnTo>
                    <a:pt x="364701" y="414136"/>
                  </a:lnTo>
                  <a:lnTo>
                    <a:pt x="365463" y="412926"/>
                  </a:lnTo>
                  <a:lnTo>
                    <a:pt x="378082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134087" y="4726355"/>
              <a:ext cx="24964" cy="8323"/>
            </a:xfrm>
            <a:custGeom>
              <a:avLst/>
              <a:gdLst/>
              <a:ahLst/>
              <a:cxnLst/>
              <a:rect l="0" t="0" r="0" b="0"/>
              <a:pathLst>
                <a:path w="24964" h="8323">
                  <a:moveTo>
                    <a:pt x="0" y="8322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131541" y="4625015"/>
              <a:ext cx="335389" cy="417541"/>
            </a:xfrm>
            <a:custGeom>
              <a:avLst/>
              <a:gdLst/>
              <a:ahLst/>
              <a:cxnLst/>
              <a:rect l="0" t="0" r="0" b="0"/>
              <a:pathLst>
                <a:path w="335389" h="417541">
                  <a:moveTo>
                    <a:pt x="60793" y="217835"/>
                  </a:moveTo>
                  <a:lnTo>
                    <a:pt x="9596" y="263331"/>
                  </a:lnTo>
                  <a:lnTo>
                    <a:pt x="1673" y="277812"/>
                  </a:lnTo>
                  <a:lnTo>
                    <a:pt x="0" y="298424"/>
                  </a:lnTo>
                  <a:lnTo>
                    <a:pt x="849" y="310393"/>
                  </a:lnTo>
                  <a:lnTo>
                    <a:pt x="5113" y="319296"/>
                  </a:lnTo>
                  <a:lnTo>
                    <a:pt x="19712" y="331655"/>
                  </a:lnTo>
                  <a:lnTo>
                    <a:pt x="27858" y="332546"/>
                  </a:lnTo>
                  <a:lnTo>
                    <a:pt x="44306" y="326141"/>
                  </a:lnTo>
                  <a:lnTo>
                    <a:pt x="82509" y="295266"/>
                  </a:lnTo>
                  <a:lnTo>
                    <a:pt x="120642" y="239030"/>
                  </a:lnTo>
                  <a:lnTo>
                    <a:pt x="149340" y="184420"/>
                  </a:lnTo>
                  <a:lnTo>
                    <a:pt x="171519" y="129060"/>
                  </a:lnTo>
                  <a:lnTo>
                    <a:pt x="189969" y="67301"/>
                  </a:lnTo>
                  <a:lnTo>
                    <a:pt x="193408" y="7849"/>
                  </a:lnTo>
                  <a:lnTo>
                    <a:pt x="191733" y="2030"/>
                  </a:lnTo>
                  <a:lnTo>
                    <a:pt x="188767" y="0"/>
                  </a:lnTo>
                  <a:lnTo>
                    <a:pt x="184941" y="496"/>
                  </a:lnTo>
                  <a:lnTo>
                    <a:pt x="175758" y="10909"/>
                  </a:lnTo>
                  <a:lnTo>
                    <a:pt x="167362" y="27865"/>
                  </a:lnTo>
                  <a:lnTo>
                    <a:pt x="155517" y="84895"/>
                  </a:lnTo>
                  <a:lnTo>
                    <a:pt x="152745" y="137790"/>
                  </a:lnTo>
                  <a:lnTo>
                    <a:pt x="156779" y="199584"/>
                  </a:lnTo>
                  <a:lnTo>
                    <a:pt x="164724" y="258142"/>
                  </a:lnTo>
                  <a:lnTo>
                    <a:pt x="176544" y="288436"/>
                  </a:lnTo>
                  <a:lnTo>
                    <a:pt x="196175" y="312000"/>
                  </a:lnTo>
                  <a:lnTo>
                    <a:pt x="203748" y="315745"/>
                  </a:lnTo>
                  <a:lnTo>
                    <a:pt x="219558" y="317440"/>
                  </a:lnTo>
                  <a:lnTo>
                    <a:pt x="235831" y="310181"/>
                  </a:lnTo>
                  <a:lnTo>
                    <a:pt x="250460" y="297709"/>
                  </a:lnTo>
                  <a:lnTo>
                    <a:pt x="260043" y="282921"/>
                  </a:lnTo>
                  <a:lnTo>
                    <a:pt x="266219" y="250166"/>
                  </a:lnTo>
                  <a:lnTo>
                    <a:pt x="262732" y="231896"/>
                  </a:lnTo>
                  <a:lnTo>
                    <a:pt x="259214" y="224436"/>
                  </a:lnTo>
                  <a:lnTo>
                    <a:pt x="254095" y="220386"/>
                  </a:lnTo>
                  <a:lnTo>
                    <a:pt x="247908" y="218611"/>
                  </a:lnTo>
                  <a:lnTo>
                    <a:pt x="241010" y="218353"/>
                  </a:lnTo>
                  <a:lnTo>
                    <a:pt x="236412" y="221878"/>
                  </a:lnTo>
                  <a:lnTo>
                    <a:pt x="231302" y="235658"/>
                  </a:lnTo>
                  <a:lnTo>
                    <a:pt x="232843" y="268625"/>
                  </a:lnTo>
                  <a:lnTo>
                    <a:pt x="248290" y="325049"/>
                  </a:lnTo>
                  <a:lnTo>
                    <a:pt x="283420" y="383548"/>
                  </a:lnTo>
                  <a:lnTo>
                    <a:pt x="303662" y="400275"/>
                  </a:lnTo>
                  <a:lnTo>
                    <a:pt x="335388" y="4175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966192" y="4694996"/>
              <a:ext cx="332843" cy="372524"/>
            </a:xfrm>
            <a:custGeom>
              <a:avLst/>
              <a:gdLst/>
              <a:ahLst/>
              <a:cxnLst/>
              <a:rect l="0" t="0" r="0" b="0"/>
              <a:pathLst>
                <a:path w="332843" h="372524">
                  <a:moveTo>
                    <a:pt x="0" y="14717"/>
                  </a:moveTo>
                  <a:lnTo>
                    <a:pt x="50744" y="3136"/>
                  </a:lnTo>
                  <a:lnTo>
                    <a:pt x="107205" y="0"/>
                  </a:lnTo>
                  <a:lnTo>
                    <a:pt x="156877" y="9789"/>
                  </a:lnTo>
                  <a:lnTo>
                    <a:pt x="178283" y="22092"/>
                  </a:lnTo>
                  <a:lnTo>
                    <a:pt x="213397" y="53709"/>
                  </a:lnTo>
                  <a:lnTo>
                    <a:pt x="219659" y="69646"/>
                  </a:lnTo>
                  <a:lnTo>
                    <a:pt x="221328" y="79073"/>
                  </a:lnTo>
                  <a:lnTo>
                    <a:pt x="218253" y="99410"/>
                  </a:lnTo>
                  <a:lnTo>
                    <a:pt x="206124" y="126720"/>
                  </a:lnTo>
                  <a:lnTo>
                    <a:pt x="195161" y="139386"/>
                  </a:lnTo>
                  <a:lnTo>
                    <a:pt x="138726" y="173215"/>
                  </a:lnTo>
                  <a:lnTo>
                    <a:pt x="83701" y="199550"/>
                  </a:lnTo>
                  <a:lnTo>
                    <a:pt x="29408" y="236716"/>
                  </a:lnTo>
                  <a:lnTo>
                    <a:pt x="11590" y="257702"/>
                  </a:lnTo>
                  <a:lnTo>
                    <a:pt x="8651" y="265465"/>
                  </a:lnTo>
                  <a:lnTo>
                    <a:pt x="7851" y="281487"/>
                  </a:lnTo>
                  <a:lnTo>
                    <a:pt x="15509" y="297854"/>
                  </a:lnTo>
                  <a:lnTo>
                    <a:pt x="35414" y="320196"/>
                  </a:lnTo>
                  <a:lnTo>
                    <a:pt x="58878" y="336062"/>
                  </a:lnTo>
                  <a:lnTo>
                    <a:pt x="96074" y="349705"/>
                  </a:lnTo>
                  <a:lnTo>
                    <a:pt x="150011" y="357532"/>
                  </a:lnTo>
                  <a:lnTo>
                    <a:pt x="205282" y="364248"/>
                  </a:lnTo>
                  <a:lnTo>
                    <a:pt x="260730" y="371250"/>
                  </a:lnTo>
                  <a:lnTo>
                    <a:pt x="319511" y="372355"/>
                  </a:lnTo>
                  <a:lnTo>
                    <a:pt x="332842" y="3725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748511" y="4681136"/>
            <a:ext cx="3037043" cy="993739"/>
            <a:chOff x="6748511" y="4681136"/>
            <a:chExt cx="3037043" cy="993739"/>
          </a:xfrm>
        </p:grpSpPr>
        <p:sp>
          <p:nvSpPr>
            <p:cNvPr id="89" name="Freeform 88"/>
            <p:cNvSpPr/>
            <p:nvPr/>
          </p:nvSpPr>
          <p:spPr>
            <a:xfrm>
              <a:off x="6748511" y="4681136"/>
              <a:ext cx="191244" cy="435620"/>
            </a:xfrm>
            <a:custGeom>
              <a:avLst/>
              <a:gdLst/>
              <a:ahLst/>
              <a:cxnLst/>
              <a:rect l="0" t="0" r="0" b="0"/>
              <a:pathLst>
                <a:path w="191244" h="435620">
                  <a:moveTo>
                    <a:pt x="33143" y="136751"/>
                  </a:moveTo>
                  <a:lnTo>
                    <a:pt x="33143" y="190243"/>
                  </a:lnTo>
                  <a:lnTo>
                    <a:pt x="27425" y="245423"/>
                  </a:lnTo>
                  <a:lnTo>
                    <a:pt x="25336" y="298785"/>
                  </a:lnTo>
                  <a:lnTo>
                    <a:pt x="20507" y="353362"/>
                  </a:lnTo>
                  <a:lnTo>
                    <a:pt x="7977" y="415135"/>
                  </a:lnTo>
                  <a:lnTo>
                    <a:pt x="5271" y="424967"/>
                  </a:lnTo>
                  <a:lnTo>
                    <a:pt x="3468" y="425974"/>
                  </a:lnTo>
                  <a:lnTo>
                    <a:pt x="572" y="385266"/>
                  </a:lnTo>
                  <a:lnTo>
                    <a:pt x="0" y="324011"/>
                  </a:lnTo>
                  <a:lnTo>
                    <a:pt x="812" y="273114"/>
                  </a:lnTo>
                  <a:lnTo>
                    <a:pt x="6451" y="219503"/>
                  </a:lnTo>
                  <a:lnTo>
                    <a:pt x="14596" y="156278"/>
                  </a:lnTo>
                  <a:lnTo>
                    <a:pt x="27710" y="98083"/>
                  </a:lnTo>
                  <a:lnTo>
                    <a:pt x="43945" y="44876"/>
                  </a:lnTo>
                  <a:lnTo>
                    <a:pt x="61307" y="14299"/>
                  </a:lnTo>
                  <a:lnTo>
                    <a:pt x="68561" y="5190"/>
                  </a:lnTo>
                  <a:lnTo>
                    <a:pt x="76171" y="967"/>
                  </a:lnTo>
                  <a:lnTo>
                    <a:pt x="84018" y="0"/>
                  </a:lnTo>
                  <a:lnTo>
                    <a:pt x="92023" y="1205"/>
                  </a:lnTo>
                  <a:lnTo>
                    <a:pt x="108314" y="9940"/>
                  </a:lnTo>
                  <a:lnTo>
                    <a:pt x="116541" y="16152"/>
                  </a:lnTo>
                  <a:lnTo>
                    <a:pt x="136955" y="46982"/>
                  </a:lnTo>
                  <a:lnTo>
                    <a:pt x="145880" y="85395"/>
                  </a:lnTo>
                  <a:lnTo>
                    <a:pt x="144107" y="121637"/>
                  </a:lnTo>
                  <a:lnTo>
                    <a:pt x="133309" y="155798"/>
                  </a:lnTo>
                  <a:lnTo>
                    <a:pt x="118399" y="180507"/>
                  </a:lnTo>
                  <a:lnTo>
                    <a:pt x="93435" y="199539"/>
                  </a:lnTo>
                  <a:lnTo>
                    <a:pt x="56490" y="212024"/>
                  </a:lnTo>
                  <a:lnTo>
                    <a:pt x="53330" y="217444"/>
                  </a:lnTo>
                  <a:lnTo>
                    <a:pt x="52149" y="223830"/>
                  </a:lnTo>
                  <a:lnTo>
                    <a:pt x="55767" y="238323"/>
                  </a:lnTo>
                  <a:lnTo>
                    <a:pt x="83595" y="291612"/>
                  </a:lnTo>
                  <a:lnTo>
                    <a:pt x="109814" y="352084"/>
                  </a:lnTo>
                  <a:lnTo>
                    <a:pt x="144006" y="413908"/>
                  </a:lnTo>
                  <a:lnTo>
                    <a:pt x="151141" y="429127"/>
                  </a:lnTo>
                  <a:lnTo>
                    <a:pt x="156188" y="433370"/>
                  </a:lnTo>
                  <a:lnTo>
                    <a:pt x="162326" y="435274"/>
                  </a:lnTo>
                  <a:lnTo>
                    <a:pt x="169192" y="435619"/>
                  </a:lnTo>
                  <a:lnTo>
                    <a:pt x="174693" y="432151"/>
                  </a:lnTo>
                  <a:lnTo>
                    <a:pt x="191243" y="4030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006323" y="4784603"/>
              <a:ext cx="58248" cy="354036"/>
            </a:xfrm>
            <a:custGeom>
              <a:avLst/>
              <a:gdLst/>
              <a:ahLst/>
              <a:cxnLst/>
              <a:rect l="0" t="0" r="0" b="0"/>
              <a:pathLst>
                <a:path w="58248" h="354036">
                  <a:moveTo>
                    <a:pt x="0" y="0"/>
                  </a:moveTo>
                  <a:lnTo>
                    <a:pt x="4417" y="57909"/>
                  </a:lnTo>
                  <a:lnTo>
                    <a:pt x="14393" y="118550"/>
                  </a:lnTo>
                  <a:lnTo>
                    <a:pt x="17270" y="180389"/>
                  </a:lnTo>
                  <a:lnTo>
                    <a:pt x="25635" y="233557"/>
                  </a:lnTo>
                  <a:lnTo>
                    <a:pt x="33202" y="294839"/>
                  </a:lnTo>
                  <a:lnTo>
                    <a:pt x="40316" y="349376"/>
                  </a:lnTo>
                  <a:lnTo>
                    <a:pt x="42595" y="354035"/>
                  </a:lnTo>
                  <a:lnTo>
                    <a:pt x="45963" y="353442"/>
                  </a:lnTo>
                  <a:lnTo>
                    <a:pt x="58247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031286" y="4742998"/>
              <a:ext cx="167152" cy="460900"/>
            </a:xfrm>
            <a:custGeom>
              <a:avLst/>
              <a:gdLst/>
              <a:ahLst/>
              <a:cxnLst/>
              <a:rect l="0" t="0" r="0" b="0"/>
              <a:pathLst>
                <a:path w="167152" h="460900">
                  <a:moveTo>
                    <a:pt x="0" y="0"/>
                  </a:moveTo>
                  <a:lnTo>
                    <a:pt x="14211" y="12361"/>
                  </a:lnTo>
                  <a:lnTo>
                    <a:pt x="72372" y="51998"/>
                  </a:lnTo>
                  <a:lnTo>
                    <a:pt x="134821" y="102576"/>
                  </a:lnTo>
                  <a:lnTo>
                    <a:pt x="156750" y="125622"/>
                  </a:lnTo>
                  <a:lnTo>
                    <a:pt x="166129" y="141816"/>
                  </a:lnTo>
                  <a:lnTo>
                    <a:pt x="167151" y="150017"/>
                  </a:lnTo>
                  <a:lnTo>
                    <a:pt x="163355" y="166527"/>
                  </a:lnTo>
                  <a:lnTo>
                    <a:pt x="153039" y="180644"/>
                  </a:lnTo>
                  <a:lnTo>
                    <a:pt x="138284" y="192158"/>
                  </a:lnTo>
                  <a:lnTo>
                    <a:pt x="78990" y="219797"/>
                  </a:lnTo>
                  <a:lnTo>
                    <a:pt x="64076" y="230516"/>
                  </a:lnTo>
                  <a:lnTo>
                    <a:pt x="61208" y="237812"/>
                  </a:lnTo>
                  <a:lnTo>
                    <a:pt x="62953" y="255781"/>
                  </a:lnTo>
                  <a:lnTo>
                    <a:pt x="69892" y="271164"/>
                  </a:lnTo>
                  <a:lnTo>
                    <a:pt x="100461" y="321809"/>
                  </a:lnTo>
                  <a:lnTo>
                    <a:pt x="125660" y="384271"/>
                  </a:lnTo>
                  <a:lnTo>
                    <a:pt x="127348" y="404701"/>
                  </a:lnTo>
                  <a:lnTo>
                    <a:pt x="126504" y="414032"/>
                  </a:lnTo>
                  <a:lnTo>
                    <a:pt x="118169" y="429331"/>
                  </a:lnTo>
                  <a:lnTo>
                    <a:pt x="105219" y="441370"/>
                  </a:lnTo>
                  <a:lnTo>
                    <a:pt x="71840" y="456632"/>
                  </a:lnTo>
                  <a:lnTo>
                    <a:pt x="52269" y="460899"/>
                  </a:lnTo>
                  <a:lnTo>
                    <a:pt x="34325" y="459715"/>
                  </a:lnTo>
                  <a:lnTo>
                    <a:pt x="28431" y="456255"/>
                  </a:lnTo>
                  <a:lnTo>
                    <a:pt x="24502" y="451175"/>
                  </a:lnTo>
                  <a:lnTo>
                    <a:pt x="16642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289238" y="4912728"/>
              <a:ext cx="171895" cy="346176"/>
            </a:xfrm>
            <a:custGeom>
              <a:avLst/>
              <a:gdLst/>
              <a:ahLst/>
              <a:cxnLst/>
              <a:rect l="0" t="0" r="0" b="0"/>
              <a:pathLst>
                <a:path w="171895" h="346176">
                  <a:moveTo>
                    <a:pt x="0" y="88222"/>
                  </a:moveTo>
                  <a:lnTo>
                    <a:pt x="62503" y="47919"/>
                  </a:lnTo>
                  <a:lnTo>
                    <a:pt x="102263" y="19052"/>
                  </a:lnTo>
                  <a:lnTo>
                    <a:pt x="137344" y="4138"/>
                  </a:lnTo>
                  <a:lnTo>
                    <a:pt x="160279" y="0"/>
                  </a:lnTo>
                  <a:lnTo>
                    <a:pt x="166949" y="2596"/>
                  </a:lnTo>
                  <a:lnTo>
                    <a:pt x="170471" y="8024"/>
                  </a:lnTo>
                  <a:lnTo>
                    <a:pt x="171894" y="15341"/>
                  </a:lnTo>
                  <a:lnTo>
                    <a:pt x="155746" y="77764"/>
                  </a:lnTo>
                  <a:lnTo>
                    <a:pt x="131556" y="141221"/>
                  </a:lnTo>
                  <a:lnTo>
                    <a:pt x="114187" y="196435"/>
                  </a:lnTo>
                  <a:lnTo>
                    <a:pt x="96022" y="251875"/>
                  </a:lnTo>
                  <a:lnTo>
                    <a:pt x="86207" y="312720"/>
                  </a:lnTo>
                  <a:lnTo>
                    <a:pt x="84543" y="333463"/>
                  </a:lnTo>
                  <a:lnTo>
                    <a:pt x="86872" y="339549"/>
                  </a:lnTo>
                  <a:lnTo>
                    <a:pt x="91199" y="342682"/>
                  </a:lnTo>
                  <a:lnTo>
                    <a:pt x="108174" y="3461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497265" y="5008659"/>
              <a:ext cx="132254" cy="258565"/>
            </a:xfrm>
            <a:custGeom>
              <a:avLst/>
              <a:gdLst/>
              <a:ahLst/>
              <a:cxnLst/>
              <a:rect l="0" t="0" r="0" b="0"/>
              <a:pathLst>
                <a:path w="132254" h="258565">
                  <a:moveTo>
                    <a:pt x="0" y="92144"/>
                  </a:moveTo>
                  <a:lnTo>
                    <a:pt x="13252" y="87726"/>
                  </a:lnTo>
                  <a:lnTo>
                    <a:pt x="24689" y="78161"/>
                  </a:lnTo>
                  <a:lnTo>
                    <a:pt x="80431" y="20074"/>
                  </a:lnTo>
                  <a:lnTo>
                    <a:pt x="101494" y="3399"/>
                  </a:lnTo>
                  <a:lnTo>
                    <a:pt x="109268" y="621"/>
                  </a:lnTo>
                  <a:lnTo>
                    <a:pt x="125302" y="0"/>
                  </a:lnTo>
                  <a:lnTo>
                    <a:pt x="129762" y="2977"/>
                  </a:lnTo>
                  <a:lnTo>
                    <a:pt x="131811" y="7736"/>
                  </a:lnTo>
                  <a:lnTo>
                    <a:pt x="132253" y="13683"/>
                  </a:lnTo>
                  <a:lnTo>
                    <a:pt x="111342" y="75009"/>
                  </a:lnTo>
                  <a:lnTo>
                    <a:pt x="91554" y="133720"/>
                  </a:lnTo>
                  <a:lnTo>
                    <a:pt x="77356" y="188604"/>
                  </a:lnTo>
                  <a:lnTo>
                    <a:pt x="75376" y="235705"/>
                  </a:lnTo>
                  <a:lnTo>
                    <a:pt x="77063" y="243325"/>
                  </a:lnTo>
                  <a:lnTo>
                    <a:pt x="80037" y="248405"/>
                  </a:lnTo>
                  <a:lnTo>
                    <a:pt x="91531" y="2585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666014" y="5010242"/>
              <a:ext cx="129962" cy="282036"/>
            </a:xfrm>
            <a:custGeom>
              <a:avLst/>
              <a:gdLst/>
              <a:ahLst/>
              <a:cxnLst/>
              <a:rect l="0" t="0" r="0" b="0"/>
              <a:pathLst>
                <a:path w="129962" h="282036">
                  <a:moveTo>
                    <a:pt x="55919" y="65597"/>
                  </a:moveTo>
                  <a:lnTo>
                    <a:pt x="16798" y="109135"/>
                  </a:lnTo>
                  <a:lnTo>
                    <a:pt x="4777" y="141573"/>
                  </a:lnTo>
                  <a:lnTo>
                    <a:pt x="0" y="194874"/>
                  </a:lnTo>
                  <a:lnTo>
                    <a:pt x="5656" y="237963"/>
                  </a:lnTo>
                  <a:lnTo>
                    <a:pt x="18631" y="264085"/>
                  </a:lnTo>
                  <a:lnTo>
                    <a:pt x="28868" y="277397"/>
                  </a:lnTo>
                  <a:lnTo>
                    <a:pt x="36036" y="280762"/>
                  </a:lnTo>
                  <a:lnTo>
                    <a:pt x="53862" y="282035"/>
                  </a:lnTo>
                  <a:lnTo>
                    <a:pt x="61944" y="279232"/>
                  </a:lnTo>
                  <a:lnTo>
                    <a:pt x="75855" y="268719"/>
                  </a:lnTo>
                  <a:lnTo>
                    <a:pt x="104647" y="227009"/>
                  </a:lnTo>
                  <a:lnTo>
                    <a:pt x="124372" y="171068"/>
                  </a:lnTo>
                  <a:lnTo>
                    <a:pt x="129961" y="115533"/>
                  </a:lnTo>
                  <a:lnTo>
                    <a:pt x="126224" y="62312"/>
                  </a:lnTo>
                  <a:lnTo>
                    <a:pt x="110342" y="23532"/>
                  </a:lnTo>
                  <a:lnTo>
                    <a:pt x="95824" y="7454"/>
                  </a:lnTo>
                  <a:lnTo>
                    <a:pt x="88069" y="1872"/>
                  </a:lnTo>
                  <a:lnTo>
                    <a:pt x="79202" y="0"/>
                  </a:lnTo>
                  <a:lnTo>
                    <a:pt x="59487" y="2850"/>
                  </a:lnTo>
                  <a:lnTo>
                    <a:pt x="52751" y="8973"/>
                  </a:lnTo>
                  <a:lnTo>
                    <a:pt x="45265" y="28104"/>
                  </a:lnTo>
                  <a:lnTo>
                    <a:pt x="46869" y="49550"/>
                  </a:lnTo>
                  <a:lnTo>
                    <a:pt x="55919" y="822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793341" y="5058917"/>
              <a:ext cx="179962" cy="187451"/>
            </a:xfrm>
            <a:custGeom>
              <a:avLst/>
              <a:gdLst/>
              <a:ahLst/>
              <a:cxnLst/>
              <a:rect l="0" t="0" r="0" b="0"/>
              <a:pathLst>
                <a:path w="179962" h="187451">
                  <a:moveTo>
                    <a:pt x="53407" y="58528"/>
                  </a:moveTo>
                  <a:lnTo>
                    <a:pt x="11497" y="81691"/>
                  </a:lnTo>
                  <a:lnTo>
                    <a:pt x="6052" y="88763"/>
                  </a:lnTo>
                  <a:lnTo>
                    <a:pt x="0" y="106482"/>
                  </a:lnTo>
                  <a:lnTo>
                    <a:pt x="2242" y="126685"/>
                  </a:lnTo>
                  <a:lnTo>
                    <a:pt x="9402" y="146143"/>
                  </a:lnTo>
                  <a:lnTo>
                    <a:pt x="34407" y="179689"/>
                  </a:lnTo>
                  <a:lnTo>
                    <a:pt x="52668" y="186342"/>
                  </a:lnTo>
                  <a:lnTo>
                    <a:pt x="76193" y="187450"/>
                  </a:lnTo>
                  <a:lnTo>
                    <a:pt x="112653" y="177677"/>
                  </a:lnTo>
                  <a:lnTo>
                    <a:pt x="142945" y="157809"/>
                  </a:lnTo>
                  <a:lnTo>
                    <a:pt x="166734" y="136078"/>
                  </a:lnTo>
                  <a:lnTo>
                    <a:pt x="179236" y="106263"/>
                  </a:lnTo>
                  <a:lnTo>
                    <a:pt x="179961" y="72569"/>
                  </a:lnTo>
                  <a:lnTo>
                    <a:pt x="174065" y="55215"/>
                  </a:lnTo>
                  <a:lnTo>
                    <a:pt x="150795" y="24589"/>
                  </a:lnTo>
                  <a:lnTo>
                    <a:pt x="123149" y="4504"/>
                  </a:lnTo>
                  <a:lnTo>
                    <a:pt x="102279" y="0"/>
                  </a:lnTo>
                  <a:lnTo>
                    <a:pt x="91535" y="94"/>
                  </a:lnTo>
                  <a:lnTo>
                    <a:pt x="84374" y="3854"/>
                  </a:lnTo>
                  <a:lnTo>
                    <a:pt x="79599" y="10059"/>
                  </a:lnTo>
                  <a:lnTo>
                    <a:pt x="75218" y="24043"/>
                  </a:lnTo>
                  <a:lnTo>
                    <a:pt x="78371" y="418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056069" y="4975987"/>
              <a:ext cx="148350" cy="382769"/>
            </a:xfrm>
            <a:custGeom>
              <a:avLst/>
              <a:gdLst/>
              <a:ahLst/>
              <a:cxnLst/>
              <a:rect l="0" t="0" r="0" b="0"/>
              <a:pathLst>
                <a:path w="148350" h="382769">
                  <a:moveTo>
                    <a:pt x="40311" y="0"/>
                  </a:moveTo>
                  <a:lnTo>
                    <a:pt x="31476" y="8835"/>
                  </a:lnTo>
                  <a:lnTo>
                    <a:pt x="27138" y="25500"/>
                  </a:lnTo>
                  <a:lnTo>
                    <a:pt x="17482" y="76638"/>
                  </a:lnTo>
                  <a:lnTo>
                    <a:pt x="9366" y="130195"/>
                  </a:lnTo>
                  <a:lnTo>
                    <a:pt x="3072" y="181352"/>
                  </a:lnTo>
                  <a:lnTo>
                    <a:pt x="0" y="217792"/>
                  </a:lnTo>
                  <a:lnTo>
                    <a:pt x="1417" y="223782"/>
                  </a:lnTo>
                  <a:lnTo>
                    <a:pt x="4212" y="225926"/>
                  </a:lnTo>
                  <a:lnTo>
                    <a:pt x="7924" y="225507"/>
                  </a:lnTo>
                  <a:lnTo>
                    <a:pt x="11323" y="222454"/>
                  </a:lnTo>
                  <a:lnTo>
                    <a:pt x="23422" y="197624"/>
                  </a:lnTo>
                  <a:lnTo>
                    <a:pt x="47488" y="141336"/>
                  </a:lnTo>
                  <a:lnTo>
                    <a:pt x="79066" y="84128"/>
                  </a:lnTo>
                  <a:lnTo>
                    <a:pt x="104462" y="48768"/>
                  </a:lnTo>
                  <a:lnTo>
                    <a:pt x="110815" y="44531"/>
                  </a:lnTo>
                  <a:lnTo>
                    <a:pt x="125270" y="42289"/>
                  </a:lnTo>
                  <a:lnTo>
                    <a:pt x="130234" y="45760"/>
                  </a:lnTo>
                  <a:lnTo>
                    <a:pt x="133544" y="51771"/>
                  </a:lnTo>
                  <a:lnTo>
                    <a:pt x="143273" y="101244"/>
                  </a:lnTo>
                  <a:lnTo>
                    <a:pt x="147455" y="154334"/>
                  </a:lnTo>
                  <a:lnTo>
                    <a:pt x="148349" y="217712"/>
                  </a:lnTo>
                  <a:lnTo>
                    <a:pt x="146001" y="278530"/>
                  </a:lnTo>
                  <a:lnTo>
                    <a:pt x="140932" y="331511"/>
                  </a:lnTo>
                  <a:lnTo>
                    <a:pt x="140163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104701" y="5059197"/>
              <a:ext cx="149780" cy="91533"/>
            </a:xfrm>
            <a:custGeom>
              <a:avLst/>
              <a:gdLst/>
              <a:ahLst/>
              <a:cxnLst/>
              <a:rect l="0" t="0" r="0" b="0"/>
              <a:pathLst>
                <a:path w="149780" h="91533">
                  <a:moveTo>
                    <a:pt x="0" y="0"/>
                  </a:moveTo>
                  <a:lnTo>
                    <a:pt x="43580" y="34746"/>
                  </a:lnTo>
                  <a:lnTo>
                    <a:pt x="106878" y="64156"/>
                  </a:lnTo>
                  <a:lnTo>
                    <a:pt x="149779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301404" y="5017592"/>
              <a:ext cx="69571" cy="301972"/>
            </a:xfrm>
            <a:custGeom>
              <a:avLst/>
              <a:gdLst/>
              <a:ahLst/>
              <a:cxnLst/>
              <a:rect l="0" t="0" r="0" b="0"/>
              <a:pathLst>
                <a:path w="69571" h="301972">
                  <a:moveTo>
                    <a:pt x="69570" y="0"/>
                  </a:moveTo>
                  <a:lnTo>
                    <a:pt x="55377" y="63416"/>
                  </a:lnTo>
                  <a:lnTo>
                    <a:pt x="41791" y="121844"/>
                  </a:lnTo>
                  <a:lnTo>
                    <a:pt x="25188" y="178899"/>
                  </a:lnTo>
                  <a:lnTo>
                    <a:pt x="12967" y="237041"/>
                  </a:lnTo>
                  <a:lnTo>
                    <a:pt x="0" y="300404"/>
                  </a:lnTo>
                  <a:lnTo>
                    <a:pt x="1925" y="301971"/>
                  </a:lnTo>
                  <a:lnTo>
                    <a:pt x="5058" y="301167"/>
                  </a:lnTo>
                  <a:lnTo>
                    <a:pt x="41102" y="239043"/>
                  </a:lnTo>
                  <a:lnTo>
                    <a:pt x="6125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437543" y="5017592"/>
              <a:ext cx="30154" cy="316201"/>
            </a:xfrm>
            <a:custGeom>
              <a:avLst/>
              <a:gdLst/>
              <a:ahLst/>
              <a:cxnLst/>
              <a:rect l="0" t="0" r="0" b="0"/>
              <a:pathLst>
                <a:path w="30154" h="316201">
                  <a:moveTo>
                    <a:pt x="16642" y="0"/>
                  </a:moveTo>
                  <a:lnTo>
                    <a:pt x="29910" y="58622"/>
                  </a:lnTo>
                  <a:lnTo>
                    <a:pt x="30153" y="113281"/>
                  </a:lnTo>
                  <a:lnTo>
                    <a:pt x="24722" y="172470"/>
                  </a:lnTo>
                  <a:lnTo>
                    <a:pt x="13471" y="234551"/>
                  </a:lnTo>
                  <a:lnTo>
                    <a:pt x="4356" y="297808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362654" y="5142408"/>
              <a:ext cx="133137" cy="41606"/>
            </a:xfrm>
            <a:custGeom>
              <a:avLst/>
              <a:gdLst/>
              <a:ahLst/>
              <a:cxnLst/>
              <a:rect l="0" t="0" r="0" b="0"/>
              <a:pathLst>
                <a:path w="133137" h="41606">
                  <a:moveTo>
                    <a:pt x="0" y="0"/>
                  </a:moveTo>
                  <a:lnTo>
                    <a:pt x="57162" y="16858"/>
                  </a:lnTo>
                  <a:lnTo>
                    <a:pt x="116431" y="36070"/>
                  </a:lnTo>
                  <a:lnTo>
                    <a:pt x="133136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729424" y="5092481"/>
              <a:ext cx="149136" cy="257954"/>
            </a:xfrm>
            <a:custGeom>
              <a:avLst/>
              <a:gdLst/>
              <a:ahLst/>
              <a:cxnLst/>
              <a:rect l="0" t="0" r="0" b="0"/>
              <a:pathLst>
                <a:path w="149136" h="257954">
                  <a:moveTo>
                    <a:pt x="149135" y="0"/>
                  </a:moveTo>
                  <a:lnTo>
                    <a:pt x="107225" y="11582"/>
                  </a:lnTo>
                  <a:lnTo>
                    <a:pt x="82476" y="28395"/>
                  </a:lnTo>
                  <a:lnTo>
                    <a:pt x="37049" y="82356"/>
                  </a:lnTo>
                  <a:lnTo>
                    <a:pt x="10358" y="137876"/>
                  </a:lnTo>
                  <a:lnTo>
                    <a:pt x="4246" y="159282"/>
                  </a:lnTo>
                  <a:lnTo>
                    <a:pt x="322" y="213294"/>
                  </a:lnTo>
                  <a:lnTo>
                    <a:pt x="0" y="225407"/>
                  </a:lnTo>
                  <a:lnTo>
                    <a:pt x="2559" y="235331"/>
                  </a:lnTo>
                  <a:lnTo>
                    <a:pt x="12798" y="251289"/>
                  </a:lnTo>
                  <a:lnTo>
                    <a:pt x="19413" y="255359"/>
                  </a:lnTo>
                  <a:lnTo>
                    <a:pt x="49282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809489" y="5192016"/>
              <a:ext cx="235492" cy="150266"/>
            </a:xfrm>
            <a:custGeom>
              <a:avLst/>
              <a:gdLst/>
              <a:ahLst/>
              <a:cxnLst/>
              <a:rect l="0" t="0" r="0" b="0"/>
              <a:pathLst>
                <a:path w="235492" h="150266">
                  <a:moveTo>
                    <a:pt x="69070" y="16960"/>
                  </a:moveTo>
                  <a:lnTo>
                    <a:pt x="55817" y="12543"/>
                  </a:lnTo>
                  <a:lnTo>
                    <a:pt x="41915" y="12840"/>
                  </a:lnTo>
                  <a:lnTo>
                    <a:pt x="27415" y="16978"/>
                  </a:lnTo>
                  <a:lnTo>
                    <a:pt x="14806" y="24981"/>
                  </a:lnTo>
                  <a:lnTo>
                    <a:pt x="5505" y="37167"/>
                  </a:lnTo>
                  <a:lnTo>
                    <a:pt x="1730" y="44300"/>
                  </a:lnTo>
                  <a:lnTo>
                    <a:pt x="0" y="64553"/>
                  </a:lnTo>
                  <a:lnTo>
                    <a:pt x="3239" y="86189"/>
                  </a:lnTo>
                  <a:lnTo>
                    <a:pt x="10842" y="101970"/>
                  </a:lnTo>
                  <a:lnTo>
                    <a:pt x="18232" y="106918"/>
                  </a:lnTo>
                  <a:lnTo>
                    <a:pt x="38770" y="112415"/>
                  </a:lnTo>
                  <a:lnTo>
                    <a:pt x="48870" y="111107"/>
                  </a:lnTo>
                  <a:lnTo>
                    <a:pt x="67489" y="102258"/>
                  </a:lnTo>
                  <a:lnTo>
                    <a:pt x="89147" y="77264"/>
                  </a:lnTo>
                  <a:lnTo>
                    <a:pt x="96484" y="57014"/>
                  </a:lnTo>
                  <a:lnTo>
                    <a:pt x="98820" y="36611"/>
                  </a:lnTo>
                  <a:lnTo>
                    <a:pt x="96777" y="18297"/>
                  </a:lnTo>
                  <a:lnTo>
                    <a:pt x="93088" y="11380"/>
                  </a:lnTo>
                  <a:lnTo>
                    <a:pt x="81594" y="1228"/>
                  </a:lnTo>
                  <a:lnTo>
                    <a:pt x="79268" y="0"/>
                  </a:lnTo>
                  <a:lnTo>
                    <a:pt x="79567" y="1031"/>
                  </a:lnTo>
                  <a:lnTo>
                    <a:pt x="85754" y="7107"/>
                  </a:lnTo>
                  <a:lnTo>
                    <a:pt x="112327" y="23609"/>
                  </a:lnTo>
                  <a:lnTo>
                    <a:pt x="133662" y="35572"/>
                  </a:lnTo>
                  <a:lnTo>
                    <a:pt x="144930" y="46497"/>
                  </a:lnTo>
                  <a:lnTo>
                    <a:pt x="153020" y="60598"/>
                  </a:lnTo>
                  <a:lnTo>
                    <a:pt x="154766" y="81042"/>
                  </a:lnTo>
                  <a:lnTo>
                    <a:pt x="148354" y="122999"/>
                  </a:lnTo>
                  <a:lnTo>
                    <a:pt x="150587" y="129258"/>
                  </a:lnTo>
                  <a:lnTo>
                    <a:pt x="155775" y="133431"/>
                  </a:lnTo>
                  <a:lnTo>
                    <a:pt x="169551" y="139916"/>
                  </a:lnTo>
                  <a:lnTo>
                    <a:pt x="181837" y="148962"/>
                  </a:lnTo>
                  <a:lnTo>
                    <a:pt x="188627" y="150265"/>
                  </a:lnTo>
                  <a:lnTo>
                    <a:pt x="203568" y="146781"/>
                  </a:lnTo>
                  <a:lnTo>
                    <a:pt x="209585" y="142339"/>
                  </a:lnTo>
                  <a:lnTo>
                    <a:pt x="218738" y="130007"/>
                  </a:lnTo>
                  <a:lnTo>
                    <a:pt x="235491" y="918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983594" y="5059197"/>
              <a:ext cx="144597" cy="519475"/>
            </a:xfrm>
            <a:custGeom>
              <a:avLst/>
              <a:gdLst/>
              <a:ahLst/>
              <a:cxnLst/>
              <a:rect l="0" t="0" r="0" b="0"/>
              <a:pathLst>
                <a:path w="144597" h="519475">
                  <a:moveTo>
                    <a:pt x="144596" y="0"/>
                  </a:moveTo>
                  <a:lnTo>
                    <a:pt x="113345" y="57162"/>
                  </a:lnTo>
                  <a:lnTo>
                    <a:pt x="94848" y="110544"/>
                  </a:lnTo>
                  <a:lnTo>
                    <a:pt x="81750" y="164885"/>
                  </a:lnTo>
                  <a:lnTo>
                    <a:pt x="78518" y="226327"/>
                  </a:lnTo>
                  <a:lnTo>
                    <a:pt x="72406" y="278244"/>
                  </a:lnTo>
                  <a:lnTo>
                    <a:pt x="67775" y="330550"/>
                  </a:lnTo>
                  <a:lnTo>
                    <a:pt x="61303" y="393733"/>
                  </a:lnTo>
                  <a:lnTo>
                    <a:pt x="54332" y="451728"/>
                  </a:lnTo>
                  <a:lnTo>
                    <a:pt x="34430" y="514228"/>
                  </a:lnTo>
                  <a:lnTo>
                    <a:pt x="28623" y="518485"/>
                  </a:lnTo>
                  <a:lnTo>
                    <a:pt x="21052" y="519474"/>
                  </a:lnTo>
                  <a:lnTo>
                    <a:pt x="12307" y="518285"/>
                  </a:lnTo>
                  <a:lnTo>
                    <a:pt x="6477" y="512869"/>
                  </a:lnTo>
                  <a:lnTo>
                    <a:pt x="0" y="494524"/>
                  </a:lnTo>
                  <a:lnTo>
                    <a:pt x="770" y="458205"/>
                  </a:lnTo>
                  <a:lnTo>
                    <a:pt x="15688" y="422584"/>
                  </a:lnTo>
                  <a:lnTo>
                    <a:pt x="46504" y="379265"/>
                  </a:lnTo>
                  <a:lnTo>
                    <a:pt x="102293" y="339981"/>
                  </a:lnTo>
                  <a:lnTo>
                    <a:pt x="126276" y="327849"/>
                  </a:lnTo>
                  <a:lnTo>
                    <a:pt x="127954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186437" y="5258903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108724" y="5321054"/>
              <a:ext cx="189013" cy="353821"/>
            </a:xfrm>
            <a:custGeom>
              <a:avLst/>
              <a:gdLst/>
              <a:ahLst/>
              <a:cxnLst/>
              <a:rect l="0" t="0" r="0" b="0"/>
              <a:pathLst>
                <a:path w="189013" h="353821">
                  <a:moveTo>
                    <a:pt x="169245" y="4417"/>
                  </a:moveTo>
                  <a:lnTo>
                    <a:pt x="155993" y="0"/>
                  </a:lnTo>
                  <a:lnTo>
                    <a:pt x="130083" y="1670"/>
                  </a:lnTo>
                  <a:lnTo>
                    <a:pt x="114549" y="8127"/>
                  </a:lnTo>
                  <a:lnTo>
                    <a:pt x="107817" y="12438"/>
                  </a:lnTo>
                  <a:lnTo>
                    <a:pt x="103330" y="19010"/>
                  </a:lnTo>
                  <a:lnTo>
                    <a:pt x="98344" y="36174"/>
                  </a:lnTo>
                  <a:lnTo>
                    <a:pt x="98864" y="44079"/>
                  </a:lnTo>
                  <a:lnTo>
                    <a:pt x="104373" y="57794"/>
                  </a:lnTo>
                  <a:lnTo>
                    <a:pt x="122286" y="75912"/>
                  </a:lnTo>
                  <a:lnTo>
                    <a:pt x="176670" y="102598"/>
                  </a:lnTo>
                  <a:lnTo>
                    <a:pt x="182516" y="110552"/>
                  </a:lnTo>
                  <a:lnTo>
                    <a:pt x="189012" y="131717"/>
                  </a:lnTo>
                  <a:lnTo>
                    <a:pt x="184502" y="154067"/>
                  </a:lnTo>
                  <a:lnTo>
                    <a:pt x="154139" y="215852"/>
                  </a:lnTo>
                  <a:lnTo>
                    <a:pt x="117535" y="276679"/>
                  </a:lnTo>
                  <a:lnTo>
                    <a:pt x="73946" y="334736"/>
                  </a:lnTo>
                  <a:lnTo>
                    <a:pt x="59397" y="348773"/>
                  </a:lnTo>
                  <a:lnTo>
                    <a:pt x="50709" y="352331"/>
                  </a:lnTo>
                  <a:lnTo>
                    <a:pt x="31195" y="353820"/>
                  </a:lnTo>
                  <a:lnTo>
                    <a:pt x="23587" y="351073"/>
                  </a:lnTo>
                  <a:lnTo>
                    <a:pt x="12668" y="340625"/>
                  </a:lnTo>
                  <a:lnTo>
                    <a:pt x="1324" y="319149"/>
                  </a:lnTo>
                  <a:lnTo>
                    <a:pt x="0" y="300857"/>
                  </a:lnTo>
                  <a:lnTo>
                    <a:pt x="11145" y="2540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322572" y="5358755"/>
              <a:ext cx="105177" cy="141459"/>
            </a:xfrm>
            <a:custGeom>
              <a:avLst/>
              <a:gdLst/>
              <a:ahLst/>
              <a:cxnLst/>
              <a:rect l="0" t="0" r="0" b="0"/>
              <a:pathLst>
                <a:path w="105177" h="141459">
                  <a:moveTo>
                    <a:pt x="30287" y="0"/>
                  </a:moveTo>
                  <a:lnTo>
                    <a:pt x="3749" y="43504"/>
                  </a:lnTo>
                  <a:lnTo>
                    <a:pt x="0" y="63097"/>
                  </a:lnTo>
                  <a:lnTo>
                    <a:pt x="2308" y="99338"/>
                  </a:lnTo>
                  <a:lnTo>
                    <a:pt x="7936" y="106906"/>
                  </a:lnTo>
                  <a:lnTo>
                    <a:pt x="16310" y="111027"/>
                  </a:lnTo>
                  <a:lnTo>
                    <a:pt x="26516" y="112849"/>
                  </a:lnTo>
                  <a:lnTo>
                    <a:pt x="45253" y="109944"/>
                  </a:lnTo>
                  <a:lnTo>
                    <a:pt x="54132" y="106580"/>
                  </a:lnTo>
                  <a:lnTo>
                    <a:pt x="66464" y="95446"/>
                  </a:lnTo>
                  <a:lnTo>
                    <a:pt x="71047" y="88594"/>
                  </a:lnTo>
                  <a:lnTo>
                    <a:pt x="74102" y="87724"/>
                  </a:lnTo>
                  <a:lnTo>
                    <a:pt x="76139" y="90843"/>
                  </a:lnTo>
                  <a:lnTo>
                    <a:pt x="82450" y="128766"/>
                  </a:lnTo>
                  <a:lnTo>
                    <a:pt x="87251" y="132997"/>
                  </a:lnTo>
                  <a:lnTo>
                    <a:pt x="105176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442520" y="5408681"/>
              <a:ext cx="155970" cy="108175"/>
            </a:xfrm>
            <a:custGeom>
              <a:avLst/>
              <a:gdLst/>
              <a:ahLst/>
              <a:cxnLst/>
              <a:rect l="0" t="0" r="0" b="0"/>
              <a:pathLst>
                <a:path w="155970" h="108175">
                  <a:moveTo>
                    <a:pt x="35154" y="0"/>
                  </a:moveTo>
                  <a:lnTo>
                    <a:pt x="11991" y="27581"/>
                  </a:lnTo>
                  <a:lnTo>
                    <a:pt x="452" y="50702"/>
                  </a:lnTo>
                  <a:lnTo>
                    <a:pt x="0" y="57840"/>
                  </a:lnTo>
                  <a:lnTo>
                    <a:pt x="4429" y="70702"/>
                  </a:lnTo>
                  <a:lnTo>
                    <a:pt x="8198" y="71174"/>
                  </a:lnTo>
                  <a:lnTo>
                    <a:pt x="12561" y="67789"/>
                  </a:lnTo>
                  <a:lnTo>
                    <a:pt x="53579" y="20644"/>
                  </a:lnTo>
                  <a:lnTo>
                    <a:pt x="61305" y="17461"/>
                  </a:lnTo>
                  <a:lnTo>
                    <a:pt x="77287" y="16390"/>
                  </a:lnTo>
                  <a:lnTo>
                    <a:pt x="101879" y="25402"/>
                  </a:lnTo>
                  <a:lnTo>
                    <a:pt x="135037" y="42240"/>
                  </a:lnTo>
                  <a:lnTo>
                    <a:pt x="151663" y="42504"/>
                  </a:lnTo>
                  <a:lnTo>
                    <a:pt x="155356" y="39431"/>
                  </a:lnTo>
                  <a:lnTo>
                    <a:pt x="155969" y="34608"/>
                  </a:lnTo>
                  <a:lnTo>
                    <a:pt x="154529" y="28620"/>
                  </a:lnTo>
                  <a:lnTo>
                    <a:pt x="149870" y="24627"/>
                  </a:lnTo>
                  <a:lnTo>
                    <a:pt x="134833" y="20192"/>
                  </a:lnTo>
                  <a:lnTo>
                    <a:pt x="118287" y="23151"/>
                  </a:lnTo>
                  <a:lnTo>
                    <a:pt x="109991" y="26529"/>
                  </a:lnTo>
                  <a:lnTo>
                    <a:pt x="105386" y="31554"/>
                  </a:lnTo>
                  <a:lnTo>
                    <a:pt x="103240" y="37678"/>
                  </a:lnTo>
                  <a:lnTo>
                    <a:pt x="102734" y="44535"/>
                  </a:lnTo>
                  <a:lnTo>
                    <a:pt x="110857" y="71854"/>
                  </a:lnTo>
                  <a:lnTo>
                    <a:pt x="135006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629980" y="5315598"/>
              <a:ext cx="155574" cy="309432"/>
            </a:xfrm>
            <a:custGeom>
              <a:avLst/>
              <a:gdLst/>
              <a:ahLst/>
              <a:cxnLst/>
              <a:rect l="0" t="0" r="0" b="0"/>
              <a:pathLst>
                <a:path w="155574" h="309432">
                  <a:moveTo>
                    <a:pt x="39078" y="167973"/>
                  </a:moveTo>
                  <a:lnTo>
                    <a:pt x="21408" y="172390"/>
                  </a:lnTo>
                  <a:lnTo>
                    <a:pt x="15279" y="176465"/>
                  </a:lnTo>
                  <a:lnTo>
                    <a:pt x="6003" y="188389"/>
                  </a:lnTo>
                  <a:lnTo>
                    <a:pt x="0" y="215114"/>
                  </a:lnTo>
                  <a:lnTo>
                    <a:pt x="1931" y="220665"/>
                  </a:lnTo>
                  <a:lnTo>
                    <a:pt x="5993" y="223441"/>
                  </a:lnTo>
                  <a:lnTo>
                    <a:pt x="11474" y="224368"/>
                  </a:lnTo>
                  <a:lnTo>
                    <a:pt x="36857" y="216836"/>
                  </a:lnTo>
                  <a:lnTo>
                    <a:pt x="52268" y="205408"/>
                  </a:lnTo>
                  <a:lnTo>
                    <a:pt x="99965" y="142847"/>
                  </a:lnTo>
                  <a:lnTo>
                    <a:pt x="126728" y="93069"/>
                  </a:lnTo>
                  <a:lnTo>
                    <a:pt x="141558" y="42642"/>
                  </a:lnTo>
                  <a:lnTo>
                    <a:pt x="141148" y="7768"/>
                  </a:lnTo>
                  <a:lnTo>
                    <a:pt x="138559" y="1998"/>
                  </a:lnTo>
                  <a:lnTo>
                    <a:pt x="134984" y="0"/>
                  </a:lnTo>
                  <a:lnTo>
                    <a:pt x="130752" y="517"/>
                  </a:lnTo>
                  <a:lnTo>
                    <a:pt x="121119" y="13420"/>
                  </a:lnTo>
                  <a:lnTo>
                    <a:pt x="104286" y="50535"/>
                  </a:lnTo>
                  <a:lnTo>
                    <a:pt x="97936" y="112903"/>
                  </a:lnTo>
                  <a:lnTo>
                    <a:pt x="103993" y="174612"/>
                  </a:lnTo>
                  <a:lnTo>
                    <a:pt x="112073" y="232471"/>
                  </a:lnTo>
                  <a:lnTo>
                    <a:pt x="120699" y="268856"/>
                  </a:lnTo>
                  <a:lnTo>
                    <a:pt x="129596" y="285542"/>
                  </a:lnTo>
                  <a:lnTo>
                    <a:pt x="155573" y="3094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863915" y="5084161"/>
            <a:ext cx="1281442" cy="419605"/>
            <a:chOff x="1863915" y="5084161"/>
            <a:chExt cx="1281442" cy="419605"/>
          </a:xfrm>
        </p:grpSpPr>
        <p:sp>
          <p:nvSpPr>
            <p:cNvPr id="110" name="Freeform 109"/>
            <p:cNvSpPr/>
            <p:nvPr/>
          </p:nvSpPr>
          <p:spPr>
            <a:xfrm>
              <a:off x="1863915" y="5252351"/>
              <a:ext cx="274595" cy="23195"/>
            </a:xfrm>
            <a:custGeom>
              <a:avLst/>
              <a:gdLst/>
              <a:ahLst/>
              <a:cxnLst/>
              <a:rect l="0" t="0" r="0" b="0"/>
              <a:pathLst>
                <a:path w="274595" h="23195">
                  <a:moveTo>
                    <a:pt x="0" y="23194"/>
                  </a:moveTo>
                  <a:lnTo>
                    <a:pt x="57697" y="17475"/>
                  </a:lnTo>
                  <a:lnTo>
                    <a:pt x="113865" y="10798"/>
                  </a:lnTo>
                  <a:lnTo>
                    <a:pt x="169270" y="4645"/>
                  </a:lnTo>
                  <a:lnTo>
                    <a:pt x="228570" y="0"/>
                  </a:lnTo>
                  <a:lnTo>
                    <a:pt x="274594" y="65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473378" y="5084161"/>
              <a:ext cx="72864" cy="399441"/>
            </a:xfrm>
            <a:custGeom>
              <a:avLst/>
              <a:gdLst/>
              <a:ahLst/>
              <a:cxnLst/>
              <a:rect l="0" t="0" r="0" b="0"/>
              <a:pathLst>
                <a:path w="72864" h="399441">
                  <a:moveTo>
                    <a:pt x="72863" y="0"/>
                  </a:moveTo>
                  <a:lnTo>
                    <a:pt x="58670" y="57696"/>
                  </a:lnTo>
                  <a:lnTo>
                    <a:pt x="45370" y="104229"/>
                  </a:lnTo>
                  <a:lnTo>
                    <a:pt x="26473" y="152957"/>
                  </a:lnTo>
                  <a:lnTo>
                    <a:pt x="14766" y="209304"/>
                  </a:lnTo>
                  <a:lnTo>
                    <a:pt x="3550" y="265909"/>
                  </a:lnTo>
                  <a:lnTo>
                    <a:pt x="0" y="324277"/>
                  </a:lnTo>
                  <a:lnTo>
                    <a:pt x="9700" y="373319"/>
                  </a:lnTo>
                  <a:lnTo>
                    <a:pt x="21994" y="394658"/>
                  </a:lnTo>
                  <a:lnTo>
                    <a:pt x="27855" y="398091"/>
                  </a:lnTo>
                  <a:lnTo>
                    <a:pt x="41765" y="399440"/>
                  </a:lnTo>
                  <a:lnTo>
                    <a:pt x="72863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576313" y="5287769"/>
              <a:ext cx="99724" cy="158517"/>
            </a:xfrm>
            <a:custGeom>
              <a:avLst/>
              <a:gdLst/>
              <a:ahLst/>
              <a:cxnLst/>
              <a:rect l="0" t="0" r="0" b="0"/>
              <a:pathLst>
                <a:path w="99724" h="158517">
                  <a:moveTo>
                    <a:pt x="44817" y="21060"/>
                  </a:moveTo>
                  <a:lnTo>
                    <a:pt x="10114" y="79740"/>
                  </a:lnTo>
                  <a:lnTo>
                    <a:pt x="840" y="104399"/>
                  </a:lnTo>
                  <a:lnTo>
                    <a:pt x="0" y="120969"/>
                  </a:lnTo>
                  <a:lnTo>
                    <a:pt x="3634" y="137580"/>
                  </a:lnTo>
                  <a:lnTo>
                    <a:pt x="11412" y="154208"/>
                  </a:lnTo>
                  <a:lnTo>
                    <a:pt x="17924" y="157902"/>
                  </a:lnTo>
                  <a:lnTo>
                    <a:pt x="25964" y="158516"/>
                  </a:lnTo>
                  <a:lnTo>
                    <a:pt x="35022" y="157076"/>
                  </a:lnTo>
                  <a:lnTo>
                    <a:pt x="50018" y="148080"/>
                  </a:lnTo>
                  <a:lnTo>
                    <a:pt x="74711" y="119704"/>
                  </a:lnTo>
                  <a:lnTo>
                    <a:pt x="91787" y="91174"/>
                  </a:lnTo>
                  <a:lnTo>
                    <a:pt x="99723" y="59298"/>
                  </a:lnTo>
                  <a:lnTo>
                    <a:pt x="97657" y="30849"/>
                  </a:lnTo>
                  <a:lnTo>
                    <a:pt x="91108" y="15856"/>
                  </a:lnTo>
                  <a:lnTo>
                    <a:pt x="86772" y="9270"/>
                  </a:lnTo>
                  <a:lnTo>
                    <a:pt x="80184" y="4879"/>
                  </a:lnTo>
                  <a:lnTo>
                    <a:pt x="63001" y="0"/>
                  </a:lnTo>
                  <a:lnTo>
                    <a:pt x="55091" y="548"/>
                  </a:lnTo>
                  <a:lnTo>
                    <a:pt x="41370" y="6088"/>
                  </a:lnTo>
                  <a:lnTo>
                    <a:pt x="31574" y="17179"/>
                  </a:lnTo>
                  <a:lnTo>
                    <a:pt x="25988" y="29505"/>
                  </a:lnTo>
                  <a:lnTo>
                    <a:pt x="25792" y="34087"/>
                  </a:lnTo>
                  <a:lnTo>
                    <a:pt x="28175" y="460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728587" y="5308829"/>
              <a:ext cx="125534" cy="166422"/>
            </a:xfrm>
            <a:custGeom>
              <a:avLst/>
              <a:gdLst/>
              <a:ahLst/>
              <a:cxnLst/>
              <a:rect l="0" t="0" r="0" b="0"/>
              <a:pathLst>
                <a:path w="125534" h="166422">
                  <a:moveTo>
                    <a:pt x="125533" y="0"/>
                  </a:moveTo>
                  <a:lnTo>
                    <a:pt x="70609" y="15117"/>
                  </a:lnTo>
                  <a:lnTo>
                    <a:pt x="41061" y="36544"/>
                  </a:lnTo>
                  <a:lnTo>
                    <a:pt x="13206" y="67212"/>
                  </a:lnTo>
                  <a:lnTo>
                    <a:pt x="0" y="96140"/>
                  </a:lnTo>
                  <a:lnTo>
                    <a:pt x="706" y="114845"/>
                  </a:lnTo>
                  <a:lnTo>
                    <a:pt x="3484" y="123715"/>
                  </a:lnTo>
                  <a:lnTo>
                    <a:pt x="13966" y="138503"/>
                  </a:lnTo>
                  <a:lnTo>
                    <a:pt x="28795" y="150315"/>
                  </a:lnTo>
                  <a:lnTo>
                    <a:pt x="56086" y="161238"/>
                  </a:lnTo>
                  <a:lnTo>
                    <a:pt x="83927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853964" y="5358755"/>
              <a:ext cx="141614" cy="145011"/>
            </a:xfrm>
            <a:custGeom>
              <a:avLst/>
              <a:gdLst/>
              <a:ahLst/>
              <a:cxnLst/>
              <a:rect l="0" t="0" r="0" b="0"/>
              <a:pathLst>
                <a:path w="141614" h="145011">
                  <a:moveTo>
                    <a:pt x="66724" y="0"/>
                  </a:moveTo>
                  <a:lnTo>
                    <a:pt x="32983" y="2466"/>
                  </a:lnTo>
                  <a:lnTo>
                    <a:pt x="17519" y="7568"/>
                  </a:lnTo>
                  <a:lnTo>
                    <a:pt x="4483" y="15999"/>
                  </a:lnTo>
                  <a:lnTo>
                    <a:pt x="1191" y="23610"/>
                  </a:lnTo>
                  <a:lnTo>
                    <a:pt x="0" y="44394"/>
                  </a:lnTo>
                  <a:lnTo>
                    <a:pt x="5017" y="61644"/>
                  </a:lnTo>
                  <a:lnTo>
                    <a:pt x="8944" y="68833"/>
                  </a:lnTo>
                  <a:lnTo>
                    <a:pt x="20704" y="79286"/>
                  </a:lnTo>
                  <a:lnTo>
                    <a:pt x="27723" y="83368"/>
                  </a:lnTo>
                  <a:lnTo>
                    <a:pt x="45384" y="85438"/>
                  </a:lnTo>
                  <a:lnTo>
                    <a:pt x="82438" y="79233"/>
                  </a:lnTo>
                  <a:lnTo>
                    <a:pt x="86446" y="80559"/>
                  </a:lnTo>
                  <a:lnTo>
                    <a:pt x="87268" y="84217"/>
                  </a:lnTo>
                  <a:lnTo>
                    <a:pt x="79086" y="117723"/>
                  </a:lnTo>
                  <a:lnTo>
                    <a:pt x="80848" y="133683"/>
                  </a:lnTo>
                  <a:lnTo>
                    <a:pt x="85385" y="139048"/>
                  </a:lnTo>
                  <a:lnTo>
                    <a:pt x="100289" y="145010"/>
                  </a:lnTo>
                  <a:lnTo>
                    <a:pt x="108517" y="143826"/>
                  </a:lnTo>
                  <a:lnTo>
                    <a:pt x="141613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103895" y="5109124"/>
              <a:ext cx="41462" cy="382769"/>
            </a:xfrm>
            <a:custGeom>
              <a:avLst/>
              <a:gdLst/>
              <a:ahLst/>
              <a:cxnLst/>
              <a:rect l="0" t="0" r="0" b="0"/>
              <a:pathLst>
                <a:path w="41462" h="382769">
                  <a:moveTo>
                    <a:pt x="41461" y="0"/>
                  </a:moveTo>
                  <a:lnTo>
                    <a:pt x="37044" y="56238"/>
                  </a:lnTo>
                  <a:lnTo>
                    <a:pt x="27268" y="117707"/>
                  </a:lnTo>
                  <a:lnTo>
                    <a:pt x="19176" y="172225"/>
                  </a:lnTo>
                  <a:lnTo>
                    <a:pt x="8158" y="233416"/>
                  </a:lnTo>
                  <a:lnTo>
                    <a:pt x="949" y="289443"/>
                  </a:lnTo>
                  <a:lnTo>
                    <a:pt x="0" y="351108"/>
                  </a:lnTo>
                  <a:lnTo>
                    <a:pt x="4851" y="366540"/>
                  </a:lnTo>
                  <a:lnTo>
                    <a:pt x="16498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606912" y="483600"/>
            <a:ext cx="3278494" cy="506606"/>
            <a:chOff x="6606912" y="483600"/>
            <a:chExt cx="3278494" cy="506606"/>
          </a:xfrm>
        </p:grpSpPr>
        <p:sp>
          <p:nvSpPr>
            <p:cNvPr id="117" name="Freeform 116"/>
            <p:cNvSpPr/>
            <p:nvPr/>
          </p:nvSpPr>
          <p:spPr>
            <a:xfrm>
              <a:off x="6606912" y="483600"/>
              <a:ext cx="179464" cy="375119"/>
            </a:xfrm>
            <a:custGeom>
              <a:avLst/>
              <a:gdLst/>
              <a:ahLst/>
              <a:cxnLst/>
              <a:rect l="0" t="0" r="0" b="0"/>
              <a:pathLst>
                <a:path w="179464" h="375119">
                  <a:moveTo>
                    <a:pt x="0" y="57268"/>
                  </a:moveTo>
                  <a:lnTo>
                    <a:pt x="7568" y="38263"/>
                  </a:lnTo>
                  <a:lnTo>
                    <a:pt x="21761" y="21332"/>
                  </a:lnTo>
                  <a:lnTo>
                    <a:pt x="35560" y="10170"/>
                  </a:lnTo>
                  <a:lnTo>
                    <a:pt x="55869" y="3976"/>
                  </a:lnTo>
                  <a:lnTo>
                    <a:pt x="110992" y="0"/>
                  </a:lnTo>
                  <a:lnTo>
                    <a:pt x="150100" y="8146"/>
                  </a:lnTo>
                  <a:lnTo>
                    <a:pt x="176276" y="22270"/>
                  </a:lnTo>
                  <a:lnTo>
                    <a:pt x="179463" y="29313"/>
                  </a:lnTo>
                  <a:lnTo>
                    <a:pt x="178072" y="47001"/>
                  </a:lnTo>
                  <a:lnTo>
                    <a:pt x="166894" y="73334"/>
                  </a:lnTo>
                  <a:lnTo>
                    <a:pt x="124127" y="130950"/>
                  </a:lnTo>
                  <a:lnTo>
                    <a:pt x="94170" y="166128"/>
                  </a:lnTo>
                  <a:lnTo>
                    <a:pt x="88081" y="186395"/>
                  </a:lnTo>
                  <a:lnTo>
                    <a:pt x="89231" y="196053"/>
                  </a:lnTo>
                  <a:lnTo>
                    <a:pt x="97906" y="214180"/>
                  </a:lnTo>
                  <a:lnTo>
                    <a:pt x="121281" y="242699"/>
                  </a:lnTo>
                  <a:lnTo>
                    <a:pt x="146472" y="265996"/>
                  </a:lnTo>
                  <a:lnTo>
                    <a:pt x="156939" y="282248"/>
                  </a:lnTo>
                  <a:lnTo>
                    <a:pt x="158250" y="290465"/>
                  </a:lnTo>
                  <a:lnTo>
                    <a:pt x="154777" y="306992"/>
                  </a:lnTo>
                  <a:lnTo>
                    <a:pt x="144605" y="321117"/>
                  </a:lnTo>
                  <a:lnTo>
                    <a:pt x="120817" y="339465"/>
                  </a:lnTo>
                  <a:lnTo>
                    <a:pt x="64022" y="366901"/>
                  </a:lnTo>
                  <a:lnTo>
                    <a:pt x="44172" y="374556"/>
                  </a:lnTo>
                  <a:lnTo>
                    <a:pt x="37769" y="375118"/>
                  </a:lnTo>
                  <a:lnTo>
                    <a:pt x="33501" y="373643"/>
                  </a:lnTo>
                  <a:lnTo>
                    <a:pt x="24964" y="3651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289238" y="674005"/>
              <a:ext cx="8094" cy="198282"/>
            </a:xfrm>
            <a:custGeom>
              <a:avLst/>
              <a:gdLst/>
              <a:ahLst/>
              <a:cxnLst/>
              <a:rect l="0" t="0" r="0" b="0"/>
              <a:pathLst>
                <a:path w="8094" h="198282">
                  <a:moveTo>
                    <a:pt x="0" y="0"/>
                  </a:moveTo>
                  <a:lnTo>
                    <a:pt x="6586" y="29620"/>
                  </a:lnTo>
                  <a:lnTo>
                    <a:pt x="8093" y="82899"/>
                  </a:lnTo>
                  <a:lnTo>
                    <a:pt x="5811" y="140574"/>
                  </a:lnTo>
                  <a:lnTo>
                    <a:pt x="509" y="198281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272596" y="757215"/>
              <a:ext cx="91533" cy="1"/>
            </a:xfrm>
            <a:custGeom>
              <a:avLst/>
              <a:gdLst/>
              <a:ahLst/>
              <a:cxnLst/>
              <a:rect l="0" t="0" r="0" b="0"/>
              <a:pathLst>
                <a:path w="91533" h="1">
                  <a:moveTo>
                    <a:pt x="0" y="0"/>
                  </a:moveTo>
                  <a:lnTo>
                    <a:pt x="57909" y="0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705291" y="609172"/>
              <a:ext cx="112493" cy="339428"/>
            </a:xfrm>
            <a:custGeom>
              <a:avLst/>
              <a:gdLst/>
              <a:ahLst/>
              <a:cxnLst/>
              <a:rect l="0" t="0" r="0" b="0"/>
              <a:pathLst>
                <a:path w="112493" h="339428">
                  <a:moveTo>
                    <a:pt x="0" y="6586"/>
                  </a:moveTo>
                  <a:lnTo>
                    <a:pt x="29620" y="0"/>
                  </a:lnTo>
                  <a:lnTo>
                    <a:pt x="59627" y="1244"/>
                  </a:lnTo>
                  <a:lnTo>
                    <a:pt x="70262" y="3025"/>
                  </a:lnTo>
                  <a:lnTo>
                    <a:pt x="87009" y="12399"/>
                  </a:lnTo>
                  <a:lnTo>
                    <a:pt x="94064" y="18782"/>
                  </a:lnTo>
                  <a:lnTo>
                    <a:pt x="97842" y="27661"/>
                  </a:lnTo>
                  <a:lnTo>
                    <a:pt x="99575" y="49853"/>
                  </a:lnTo>
                  <a:lnTo>
                    <a:pt x="94798" y="70194"/>
                  </a:lnTo>
                  <a:lnTo>
                    <a:pt x="85586" y="87556"/>
                  </a:lnTo>
                  <a:lnTo>
                    <a:pt x="44453" y="133573"/>
                  </a:lnTo>
                  <a:lnTo>
                    <a:pt x="40730" y="141170"/>
                  </a:lnTo>
                  <a:lnTo>
                    <a:pt x="39058" y="157008"/>
                  </a:lnTo>
                  <a:lnTo>
                    <a:pt x="39908" y="165115"/>
                  </a:lnTo>
                  <a:lnTo>
                    <a:pt x="48247" y="179053"/>
                  </a:lnTo>
                  <a:lnTo>
                    <a:pt x="102988" y="227190"/>
                  </a:lnTo>
                  <a:lnTo>
                    <a:pt x="110492" y="243933"/>
                  </a:lnTo>
                  <a:lnTo>
                    <a:pt x="112492" y="253575"/>
                  </a:lnTo>
                  <a:lnTo>
                    <a:pt x="111053" y="262777"/>
                  </a:lnTo>
                  <a:lnTo>
                    <a:pt x="102056" y="280397"/>
                  </a:lnTo>
                  <a:lnTo>
                    <a:pt x="73681" y="307667"/>
                  </a:lnTo>
                  <a:lnTo>
                    <a:pt x="41366" y="328394"/>
                  </a:lnTo>
                  <a:lnTo>
                    <a:pt x="8321" y="3394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238994" y="832105"/>
              <a:ext cx="148624" cy="133138"/>
            </a:xfrm>
            <a:custGeom>
              <a:avLst/>
              <a:gdLst/>
              <a:ahLst/>
              <a:cxnLst/>
              <a:rect l="0" t="0" r="0" b="0"/>
              <a:pathLst>
                <a:path w="148624" h="133138">
                  <a:moveTo>
                    <a:pt x="7165" y="0"/>
                  </a:moveTo>
                  <a:lnTo>
                    <a:pt x="1446" y="56772"/>
                  </a:lnTo>
                  <a:lnTo>
                    <a:pt x="0" y="78240"/>
                  </a:lnTo>
                  <a:lnTo>
                    <a:pt x="1463" y="83595"/>
                  </a:lnTo>
                  <a:lnTo>
                    <a:pt x="4289" y="85316"/>
                  </a:lnTo>
                  <a:lnTo>
                    <a:pt x="8021" y="84614"/>
                  </a:lnTo>
                  <a:lnTo>
                    <a:pt x="17100" y="76438"/>
                  </a:lnTo>
                  <a:lnTo>
                    <a:pt x="37995" y="53006"/>
                  </a:lnTo>
                  <a:lnTo>
                    <a:pt x="58830" y="40566"/>
                  </a:lnTo>
                  <a:lnTo>
                    <a:pt x="65646" y="39988"/>
                  </a:lnTo>
                  <a:lnTo>
                    <a:pt x="78152" y="44276"/>
                  </a:lnTo>
                  <a:lnTo>
                    <a:pt x="87409" y="54812"/>
                  </a:lnTo>
                  <a:lnTo>
                    <a:pt x="132120" y="114670"/>
                  </a:lnTo>
                  <a:lnTo>
                    <a:pt x="148623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443760" y="873710"/>
              <a:ext cx="268378" cy="58248"/>
            </a:xfrm>
            <a:custGeom>
              <a:avLst/>
              <a:gdLst/>
              <a:ahLst/>
              <a:cxnLst/>
              <a:rect l="0" t="0" r="0" b="0"/>
              <a:pathLst>
                <a:path w="268378" h="58248">
                  <a:moveTo>
                    <a:pt x="18746" y="0"/>
                  </a:moveTo>
                  <a:lnTo>
                    <a:pt x="0" y="34745"/>
                  </a:lnTo>
                  <a:lnTo>
                    <a:pt x="701" y="40730"/>
                  </a:lnTo>
                  <a:lnTo>
                    <a:pt x="3943" y="45645"/>
                  </a:lnTo>
                  <a:lnTo>
                    <a:pt x="8877" y="49846"/>
                  </a:lnTo>
                  <a:lnTo>
                    <a:pt x="14941" y="50797"/>
                  </a:lnTo>
                  <a:lnTo>
                    <a:pt x="29074" y="46923"/>
                  </a:lnTo>
                  <a:lnTo>
                    <a:pt x="54105" y="29370"/>
                  </a:lnTo>
                  <a:lnTo>
                    <a:pt x="65588" y="18909"/>
                  </a:lnTo>
                  <a:lnTo>
                    <a:pt x="70314" y="18153"/>
                  </a:lnTo>
                  <a:lnTo>
                    <a:pt x="74390" y="20423"/>
                  </a:lnTo>
                  <a:lnTo>
                    <a:pt x="89474" y="34405"/>
                  </a:lnTo>
                  <a:lnTo>
                    <a:pt x="96409" y="39579"/>
                  </a:lnTo>
                  <a:lnTo>
                    <a:pt x="113976" y="45327"/>
                  </a:lnTo>
                  <a:lnTo>
                    <a:pt x="165314" y="48396"/>
                  </a:lnTo>
                  <a:lnTo>
                    <a:pt x="226584" y="37963"/>
                  </a:lnTo>
                  <a:lnTo>
                    <a:pt x="242406" y="41836"/>
                  </a:lnTo>
                  <a:lnTo>
                    <a:pt x="268377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758365" y="707289"/>
              <a:ext cx="78590" cy="198127"/>
            </a:xfrm>
            <a:custGeom>
              <a:avLst/>
              <a:gdLst/>
              <a:ahLst/>
              <a:cxnLst/>
              <a:rect l="0" t="0" r="0" b="0"/>
              <a:pathLst>
                <a:path w="78590" h="198127">
                  <a:moveTo>
                    <a:pt x="53625" y="0"/>
                  </a:moveTo>
                  <a:lnTo>
                    <a:pt x="34065" y="58680"/>
                  </a:lnTo>
                  <a:lnTo>
                    <a:pt x="17554" y="112629"/>
                  </a:lnTo>
                  <a:lnTo>
                    <a:pt x="6470" y="167096"/>
                  </a:lnTo>
                  <a:lnTo>
                    <a:pt x="0" y="197337"/>
                  </a:lnTo>
                  <a:lnTo>
                    <a:pt x="308" y="198126"/>
                  </a:lnTo>
                  <a:lnTo>
                    <a:pt x="19609" y="150917"/>
                  </a:lnTo>
                  <a:lnTo>
                    <a:pt x="32035" y="141656"/>
                  </a:lnTo>
                  <a:lnTo>
                    <a:pt x="78589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913342" y="707289"/>
              <a:ext cx="67106" cy="241311"/>
            </a:xfrm>
            <a:custGeom>
              <a:avLst/>
              <a:gdLst/>
              <a:ahLst/>
              <a:cxnLst/>
              <a:rect l="0" t="0" r="0" b="0"/>
              <a:pathLst>
                <a:path w="67106" h="241311">
                  <a:moveTo>
                    <a:pt x="15142" y="0"/>
                  </a:moveTo>
                  <a:lnTo>
                    <a:pt x="6092" y="54310"/>
                  </a:lnTo>
                  <a:lnTo>
                    <a:pt x="0" y="108526"/>
                  </a:lnTo>
                  <a:lnTo>
                    <a:pt x="4098" y="129595"/>
                  </a:lnTo>
                  <a:lnTo>
                    <a:pt x="7779" y="139097"/>
                  </a:lnTo>
                  <a:lnTo>
                    <a:pt x="19267" y="152120"/>
                  </a:lnTo>
                  <a:lnTo>
                    <a:pt x="26213" y="156887"/>
                  </a:lnTo>
                  <a:lnTo>
                    <a:pt x="41328" y="159718"/>
                  </a:lnTo>
                  <a:lnTo>
                    <a:pt x="49242" y="159179"/>
                  </a:lnTo>
                  <a:lnTo>
                    <a:pt x="55442" y="161593"/>
                  </a:lnTo>
                  <a:lnTo>
                    <a:pt x="64797" y="171672"/>
                  </a:lnTo>
                  <a:lnTo>
                    <a:pt x="67105" y="187862"/>
                  </a:lnTo>
                  <a:lnTo>
                    <a:pt x="65069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313273" y="690647"/>
              <a:ext cx="188264" cy="249632"/>
            </a:xfrm>
            <a:custGeom>
              <a:avLst/>
              <a:gdLst/>
              <a:ahLst/>
              <a:cxnLst/>
              <a:rect l="0" t="0" r="0" b="0"/>
              <a:pathLst>
                <a:path w="188264" h="249632">
                  <a:moveTo>
                    <a:pt x="56227" y="0"/>
                  </a:moveTo>
                  <a:lnTo>
                    <a:pt x="44646" y="55162"/>
                  </a:lnTo>
                  <a:lnTo>
                    <a:pt x="31201" y="113258"/>
                  </a:lnTo>
                  <a:lnTo>
                    <a:pt x="11845" y="174553"/>
                  </a:lnTo>
                  <a:lnTo>
                    <a:pt x="3527" y="204066"/>
                  </a:lnTo>
                  <a:lnTo>
                    <a:pt x="1678" y="206311"/>
                  </a:lnTo>
                  <a:lnTo>
                    <a:pt x="445" y="203184"/>
                  </a:lnTo>
                  <a:lnTo>
                    <a:pt x="0" y="188308"/>
                  </a:lnTo>
                  <a:lnTo>
                    <a:pt x="9706" y="142331"/>
                  </a:lnTo>
                  <a:lnTo>
                    <a:pt x="15043" y="136493"/>
                  </a:lnTo>
                  <a:lnTo>
                    <a:pt x="30835" y="130005"/>
                  </a:lnTo>
                  <a:lnTo>
                    <a:pt x="60518" y="126353"/>
                  </a:lnTo>
                  <a:lnTo>
                    <a:pt x="79399" y="130430"/>
                  </a:lnTo>
                  <a:lnTo>
                    <a:pt x="103158" y="143121"/>
                  </a:lnTo>
                  <a:lnTo>
                    <a:pt x="109704" y="148114"/>
                  </a:lnTo>
                  <a:lnTo>
                    <a:pt x="116977" y="165989"/>
                  </a:lnTo>
                  <a:lnTo>
                    <a:pt x="118917" y="177228"/>
                  </a:lnTo>
                  <a:lnTo>
                    <a:pt x="116141" y="197112"/>
                  </a:lnTo>
                  <a:lnTo>
                    <a:pt x="103709" y="232477"/>
                  </a:lnTo>
                  <a:lnTo>
                    <a:pt x="104523" y="237271"/>
                  </a:lnTo>
                  <a:lnTo>
                    <a:pt x="107841" y="239542"/>
                  </a:lnTo>
                  <a:lnTo>
                    <a:pt x="112826" y="240131"/>
                  </a:lnTo>
                  <a:lnTo>
                    <a:pt x="137511" y="227709"/>
                  </a:lnTo>
                  <a:lnTo>
                    <a:pt x="166623" y="196642"/>
                  </a:lnTo>
                  <a:lnTo>
                    <a:pt x="174204" y="193965"/>
                  </a:lnTo>
                  <a:lnTo>
                    <a:pt x="182031" y="193105"/>
                  </a:lnTo>
                  <a:lnTo>
                    <a:pt x="186325" y="195305"/>
                  </a:lnTo>
                  <a:lnTo>
                    <a:pt x="188263" y="199545"/>
                  </a:lnTo>
                  <a:lnTo>
                    <a:pt x="187950" y="211653"/>
                  </a:lnTo>
                  <a:lnTo>
                    <a:pt x="181043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552563" y="800791"/>
              <a:ext cx="108175" cy="133283"/>
            </a:xfrm>
            <a:custGeom>
              <a:avLst/>
              <a:gdLst/>
              <a:ahLst/>
              <a:cxnLst/>
              <a:rect l="0" t="0" r="0" b="0"/>
              <a:pathLst>
                <a:path w="108175" h="133283">
                  <a:moveTo>
                    <a:pt x="0" y="31314"/>
                  </a:moveTo>
                  <a:lnTo>
                    <a:pt x="7568" y="12309"/>
                  </a:lnTo>
                  <a:lnTo>
                    <a:pt x="15999" y="986"/>
                  </a:lnTo>
                  <a:lnTo>
                    <a:pt x="19912" y="0"/>
                  </a:lnTo>
                  <a:lnTo>
                    <a:pt x="23445" y="2117"/>
                  </a:lnTo>
                  <a:lnTo>
                    <a:pt x="40176" y="25444"/>
                  </a:lnTo>
                  <a:lnTo>
                    <a:pt x="47038" y="53100"/>
                  </a:lnTo>
                  <a:lnTo>
                    <a:pt x="43712" y="69041"/>
                  </a:lnTo>
                  <a:lnTo>
                    <a:pt x="24145" y="101070"/>
                  </a:lnTo>
                  <a:lnTo>
                    <a:pt x="23983" y="115941"/>
                  </a:lnTo>
                  <a:lnTo>
                    <a:pt x="27083" y="121941"/>
                  </a:lnTo>
                  <a:lnTo>
                    <a:pt x="37925" y="131072"/>
                  </a:lnTo>
                  <a:lnTo>
                    <a:pt x="56920" y="133282"/>
                  </a:lnTo>
                  <a:lnTo>
                    <a:pt x="68457" y="132577"/>
                  </a:lnTo>
                  <a:lnTo>
                    <a:pt x="86208" y="124397"/>
                  </a:lnTo>
                  <a:lnTo>
                    <a:pt x="108174" y="1062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746604" y="765536"/>
              <a:ext cx="138802" cy="224670"/>
            </a:xfrm>
            <a:custGeom>
              <a:avLst/>
              <a:gdLst/>
              <a:ahLst/>
              <a:cxnLst/>
              <a:rect l="0" t="0" r="0" b="0"/>
              <a:pathLst>
                <a:path w="138802" h="224670">
                  <a:moveTo>
                    <a:pt x="22307" y="0"/>
                  </a:moveTo>
                  <a:lnTo>
                    <a:pt x="6308" y="53492"/>
                  </a:lnTo>
                  <a:lnTo>
                    <a:pt x="0" y="90636"/>
                  </a:lnTo>
                  <a:lnTo>
                    <a:pt x="6965" y="126503"/>
                  </a:lnTo>
                  <a:lnTo>
                    <a:pt x="31604" y="164186"/>
                  </a:lnTo>
                  <a:lnTo>
                    <a:pt x="50435" y="183429"/>
                  </a:lnTo>
                  <a:lnTo>
                    <a:pt x="109544" y="215015"/>
                  </a:lnTo>
                  <a:lnTo>
                    <a:pt x="121484" y="220378"/>
                  </a:lnTo>
                  <a:lnTo>
                    <a:pt x="138801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8129664" y="1098378"/>
            <a:ext cx="1672532" cy="457659"/>
            <a:chOff x="8129664" y="1098378"/>
            <a:chExt cx="1672532" cy="457659"/>
          </a:xfrm>
        </p:grpSpPr>
        <p:sp>
          <p:nvSpPr>
            <p:cNvPr id="129" name="Freeform 128"/>
            <p:cNvSpPr/>
            <p:nvPr/>
          </p:nvSpPr>
          <p:spPr>
            <a:xfrm>
              <a:off x="8336028" y="1098378"/>
              <a:ext cx="109837" cy="216349"/>
            </a:xfrm>
            <a:custGeom>
              <a:avLst/>
              <a:gdLst/>
              <a:ahLst/>
              <a:cxnLst/>
              <a:rect l="0" t="0" r="0" b="0"/>
              <a:pathLst>
                <a:path w="109837" h="216349">
                  <a:moveTo>
                    <a:pt x="109836" y="0"/>
                  </a:moveTo>
                  <a:lnTo>
                    <a:pt x="55574" y="46285"/>
                  </a:lnTo>
                  <a:lnTo>
                    <a:pt x="14020" y="103525"/>
                  </a:lnTo>
                  <a:lnTo>
                    <a:pt x="907" y="136177"/>
                  </a:lnTo>
                  <a:lnTo>
                    <a:pt x="0" y="169274"/>
                  </a:lnTo>
                  <a:lnTo>
                    <a:pt x="5854" y="186489"/>
                  </a:lnTo>
                  <a:lnTo>
                    <a:pt x="26626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445505" y="1198050"/>
              <a:ext cx="142604" cy="107739"/>
            </a:xfrm>
            <a:custGeom>
              <a:avLst/>
              <a:gdLst/>
              <a:ahLst/>
              <a:cxnLst/>
              <a:rect l="0" t="0" r="0" b="0"/>
              <a:pathLst>
                <a:path w="142604" h="107739">
                  <a:moveTo>
                    <a:pt x="50285" y="33465"/>
                  </a:moveTo>
                  <a:lnTo>
                    <a:pt x="4000" y="79750"/>
                  </a:lnTo>
                  <a:lnTo>
                    <a:pt x="938" y="86511"/>
                  </a:lnTo>
                  <a:lnTo>
                    <a:pt x="0" y="101420"/>
                  </a:lnTo>
                  <a:lnTo>
                    <a:pt x="4743" y="105581"/>
                  </a:lnTo>
                  <a:lnTo>
                    <a:pt x="22340" y="107738"/>
                  </a:lnTo>
                  <a:lnTo>
                    <a:pt x="43104" y="100684"/>
                  </a:lnTo>
                  <a:lnTo>
                    <a:pt x="103695" y="68404"/>
                  </a:lnTo>
                  <a:lnTo>
                    <a:pt x="132335" y="40469"/>
                  </a:lnTo>
                  <a:lnTo>
                    <a:pt x="141609" y="24559"/>
                  </a:lnTo>
                  <a:lnTo>
                    <a:pt x="142603" y="17357"/>
                  </a:lnTo>
                  <a:lnTo>
                    <a:pt x="138776" y="4425"/>
                  </a:lnTo>
                  <a:lnTo>
                    <a:pt x="133318" y="1161"/>
                  </a:lnTo>
                  <a:lnTo>
                    <a:pt x="117391" y="0"/>
                  </a:lnTo>
                  <a:lnTo>
                    <a:pt x="87633" y="8962"/>
                  </a:lnTo>
                  <a:lnTo>
                    <a:pt x="64228" y="23329"/>
                  </a:lnTo>
                  <a:lnTo>
                    <a:pt x="41965" y="501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672295" y="1189910"/>
              <a:ext cx="139696" cy="133138"/>
            </a:xfrm>
            <a:custGeom>
              <a:avLst/>
              <a:gdLst/>
              <a:ahLst/>
              <a:cxnLst/>
              <a:rect l="0" t="0" r="0" b="0"/>
              <a:pathLst>
                <a:path w="139696" h="133138">
                  <a:moveTo>
                    <a:pt x="14879" y="0"/>
                  </a:moveTo>
                  <a:lnTo>
                    <a:pt x="9160" y="21778"/>
                  </a:lnTo>
                  <a:lnTo>
                    <a:pt x="1068" y="82881"/>
                  </a:lnTo>
                  <a:lnTo>
                    <a:pt x="0" y="107973"/>
                  </a:lnTo>
                  <a:lnTo>
                    <a:pt x="1262" y="108040"/>
                  </a:lnTo>
                  <a:lnTo>
                    <a:pt x="52752" y="45732"/>
                  </a:lnTo>
                  <a:lnTo>
                    <a:pt x="74486" y="32555"/>
                  </a:lnTo>
                  <a:lnTo>
                    <a:pt x="81430" y="31873"/>
                  </a:lnTo>
                  <a:lnTo>
                    <a:pt x="94075" y="36047"/>
                  </a:lnTo>
                  <a:lnTo>
                    <a:pt x="97263" y="40674"/>
                  </a:lnTo>
                  <a:lnTo>
                    <a:pt x="98339" y="53210"/>
                  </a:lnTo>
                  <a:lnTo>
                    <a:pt x="86529" y="100141"/>
                  </a:lnTo>
                  <a:lnTo>
                    <a:pt x="87609" y="103743"/>
                  </a:lnTo>
                  <a:lnTo>
                    <a:pt x="91103" y="104295"/>
                  </a:lnTo>
                  <a:lnTo>
                    <a:pt x="109271" y="96238"/>
                  </a:lnTo>
                  <a:lnTo>
                    <a:pt x="116639" y="91895"/>
                  </a:lnTo>
                  <a:lnTo>
                    <a:pt x="123400" y="90850"/>
                  </a:lnTo>
                  <a:lnTo>
                    <a:pt x="129756" y="92001"/>
                  </a:lnTo>
                  <a:lnTo>
                    <a:pt x="135843" y="94618"/>
                  </a:lnTo>
                  <a:lnTo>
                    <a:pt x="138976" y="99137"/>
                  </a:lnTo>
                  <a:lnTo>
                    <a:pt x="13969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885613" y="1239836"/>
              <a:ext cx="350751" cy="89642"/>
            </a:xfrm>
            <a:custGeom>
              <a:avLst/>
              <a:gdLst/>
              <a:ahLst/>
              <a:cxnLst/>
              <a:rect l="0" t="0" r="0" b="0"/>
              <a:pathLst>
                <a:path w="350751" h="89642">
                  <a:moveTo>
                    <a:pt x="9587" y="8321"/>
                  </a:moveTo>
                  <a:lnTo>
                    <a:pt x="9587" y="25991"/>
                  </a:lnTo>
                  <a:lnTo>
                    <a:pt x="0" y="53828"/>
                  </a:lnTo>
                  <a:lnTo>
                    <a:pt x="1347" y="54376"/>
                  </a:lnTo>
                  <a:lnTo>
                    <a:pt x="4094" y="52893"/>
                  </a:lnTo>
                  <a:lnTo>
                    <a:pt x="32269" y="19859"/>
                  </a:lnTo>
                  <a:lnTo>
                    <a:pt x="39501" y="16938"/>
                  </a:lnTo>
                  <a:lnTo>
                    <a:pt x="57400" y="16157"/>
                  </a:lnTo>
                  <a:lnTo>
                    <a:pt x="64576" y="19093"/>
                  </a:lnTo>
                  <a:lnTo>
                    <a:pt x="75016" y="29751"/>
                  </a:lnTo>
                  <a:lnTo>
                    <a:pt x="77245" y="36476"/>
                  </a:lnTo>
                  <a:lnTo>
                    <a:pt x="77257" y="51345"/>
                  </a:lnTo>
                  <a:lnTo>
                    <a:pt x="80589" y="55495"/>
                  </a:lnTo>
                  <a:lnTo>
                    <a:pt x="86508" y="57337"/>
                  </a:lnTo>
                  <a:lnTo>
                    <a:pt x="147261" y="60941"/>
                  </a:lnTo>
                  <a:lnTo>
                    <a:pt x="163540" y="52048"/>
                  </a:lnTo>
                  <a:lnTo>
                    <a:pt x="170470" y="45794"/>
                  </a:lnTo>
                  <a:lnTo>
                    <a:pt x="178170" y="28982"/>
                  </a:lnTo>
                  <a:lnTo>
                    <a:pt x="180668" y="15655"/>
                  </a:lnTo>
                  <a:lnTo>
                    <a:pt x="180039" y="15984"/>
                  </a:lnTo>
                  <a:lnTo>
                    <a:pt x="178696" y="18977"/>
                  </a:lnTo>
                  <a:lnTo>
                    <a:pt x="181223" y="36442"/>
                  </a:lnTo>
                  <a:lnTo>
                    <a:pt x="190345" y="48864"/>
                  </a:lnTo>
                  <a:lnTo>
                    <a:pt x="231347" y="88696"/>
                  </a:lnTo>
                  <a:lnTo>
                    <a:pt x="236015" y="89641"/>
                  </a:lnTo>
                  <a:lnTo>
                    <a:pt x="240052" y="87498"/>
                  </a:lnTo>
                  <a:lnTo>
                    <a:pt x="285505" y="39446"/>
                  </a:lnTo>
                  <a:lnTo>
                    <a:pt x="337576" y="9088"/>
                  </a:lnTo>
                  <a:lnTo>
                    <a:pt x="35075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273012" y="1223194"/>
              <a:ext cx="71526" cy="91693"/>
            </a:xfrm>
            <a:custGeom>
              <a:avLst/>
              <a:gdLst/>
              <a:ahLst/>
              <a:cxnLst/>
              <a:rect l="0" t="0" r="0" b="0"/>
              <a:pathLst>
                <a:path w="71526" h="91693">
                  <a:moveTo>
                    <a:pt x="71525" y="0"/>
                  </a:moveTo>
                  <a:lnTo>
                    <a:pt x="57315" y="12362"/>
                  </a:lnTo>
                  <a:lnTo>
                    <a:pt x="25241" y="31956"/>
                  </a:lnTo>
                  <a:lnTo>
                    <a:pt x="7988" y="47581"/>
                  </a:lnTo>
                  <a:lnTo>
                    <a:pt x="1681" y="63369"/>
                  </a:lnTo>
                  <a:lnTo>
                    <a:pt x="0" y="72756"/>
                  </a:lnTo>
                  <a:lnTo>
                    <a:pt x="2577" y="79939"/>
                  </a:lnTo>
                  <a:lnTo>
                    <a:pt x="7993" y="85653"/>
                  </a:lnTo>
                  <a:lnTo>
                    <a:pt x="15302" y="90386"/>
                  </a:lnTo>
                  <a:lnTo>
                    <a:pt x="22948" y="91692"/>
                  </a:lnTo>
                  <a:lnTo>
                    <a:pt x="46037" y="85621"/>
                  </a:lnTo>
                  <a:lnTo>
                    <a:pt x="71525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375494" y="1281441"/>
              <a:ext cx="18971" cy="49928"/>
            </a:xfrm>
            <a:custGeom>
              <a:avLst/>
              <a:gdLst/>
              <a:ahLst/>
              <a:cxnLst/>
              <a:rect l="0" t="0" r="0" b="0"/>
              <a:pathLst>
                <a:path w="18971" h="49928">
                  <a:moveTo>
                    <a:pt x="18970" y="0"/>
                  </a:moveTo>
                  <a:lnTo>
                    <a:pt x="224" y="34746"/>
                  </a:lnTo>
                  <a:lnTo>
                    <a:pt x="0" y="39806"/>
                  </a:lnTo>
                  <a:lnTo>
                    <a:pt x="1700" y="43180"/>
                  </a:lnTo>
                  <a:lnTo>
                    <a:pt x="10649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452711" y="1189910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472323" y="1248157"/>
              <a:ext cx="84969" cy="78522"/>
            </a:xfrm>
            <a:custGeom>
              <a:avLst/>
              <a:gdLst/>
              <a:ahLst/>
              <a:cxnLst/>
              <a:rect l="0" t="0" r="0" b="0"/>
              <a:pathLst>
                <a:path w="84969" h="78522">
                  <a:moveTo>
                    <a:pt x="46956" y="0"/>
                  </a:moveTo>
                  <a:lnTo>
                    <a:pt x="51374" y="13252"/>
                  </a:lnTo>
                  <a:lnTo>
                    <a:pt x="48976" y="18081"/>
                  </a:lnTo>
                  <a:lnTo>
                    <a:pt x="17443" y="44352"/>
                  </a:lnTo>
                  <a:lnTo>
                    <a:pt x="99" y="67382"/>
                  </a:lnTo>
                  <a:lnTo>
                    <a:pt x="0" y="72659"/>
                  </a:lnTo>
                  <a:lnTo>
                    <a:pt x="3633" y="76176"/>
                  </a:lnTo>
                  <a:lnTo>
                    <a:pt x="9752" y="78521"/>
                  </a:lnTo>
                  <a:lnTo>
                    <a:pt x="26415" y="76195"/>
                  </a:lnTo>
                  <a:lnTo>
                    <a:pt x="44298" y="68998"/>
                  </a:lnTo>
                  <a:lnTo>
                    <a:pt x="81169" y="48386"/>
                  </a:lnTo>
                  <a:lnTo>
                    <a:pt x="84558" y="47975"/>
                  </a:lnTo>
                  <a:lnTo>
                    <a:pt x="84968" y="49550"/>
                  </a:lnTo>
                  <a:lnTo>
                    <a:pt x="76710" y="60601"/>
                  </a:lnTo>
                  <a:lnTo>
                    <a:pt x="63598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680906" y="1164947"/>
              <a:ext cx="121290" cy="208027"/>
            </a:xfrm>
            <a:custGeom>
              <a:avLst/>
              <a:gdLst/>
              <a:ahLst/>
              <a:cxnLst/>
              <a:rect l="0" t="0" r="0" b="0"/>
              <a:pathLst>
                <a:path w="121290" h="208027">
                  <a:moveTo>
                    <a:pt x="4794" y="0"/>
                  </a:moveTo>
                  <a:lnTo>
                    <a:pt x="3870" y="63397"/>
                  </a:lnTo>
                  <a:lnTo>
                    <a:pt x="0" y="91516"/>
                  </a:lnTo>
                  <a:lnTo>
                    <a:pt x="8398" y="144595"/>
                  </a:lnTo>
                  <a:lnTo>
                    <a:pt x="20551" y="168788"/>
                  </a:lnTo>
                  <a:lnTo>
                    <a:pt x="44700" y="187668"/>
                  </a:lnTo>
                  <a:lnTo>
                    <a:pt x="98488" y="200585"/>
                  </a:lnTo>
                  <a:lnTo>
                    <a:pt x="121289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129664" y="1248157"/>
              <a:ext cx="58249" cy="24964"/>
            </a:xfrm>
            <a:custGeom>
              <a:avLst/>
              <a:gdLst/>
              <a:ahLst/>
              <a:cxnLst/>
              <a:rect l="0" t="0" r="0" b="0"/>
              <a:pathLst>
                <a:path w="58249" h="24964">
                  <a:moveTo>
                    <a:pt x="0" y="0"/>
                  </a:moveTo>
                  <a:lnTo>
                    <a:pt x="34745" y="18746"/>
                  </a:lnTo>
                  <a:lnTo>
                    <a:pt x="58248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129664" y="1522752"/>
              <a:ext cx="74890" cy="33285"/>
            </a:xfrm>
            <a:custGeom>
              <a:avLst/>
              <a:gdLst/>
              <a:ahLst/>
              <a:cxnLst/>
              <a:rect l="0" t="0" r="0" b="0"/>
              <a:pathLst>
                <a:path w="74890" h="33285">
                  <a:moveTo>
                    <a:pt x="0" y="0"/>
                  </a:moveTo>
                  <a:lnTo>
                    <a:pt x="8835" y="13252"/>
                  </a:lnTo>
                  <a:lnTo>
                    <a:pt x="20570" y="22223"/>
                  </a:lnTo>
                  <a:lnTo>
                    <a:pt x="35955" y="28368"/>
                  </a:lnTo>
                  <a:lnTo>
                    <a:pt x="74889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8338948" y="1522752"/>
            <a:ext cx="1542432" cy="297144"/>
            <a:chOff x="8338948" y="1522752"/>
            <a:chExt cx="1542432" cy="297144"/>
          </a:xfrm>
        </p:grpSpPr>
        <p:sp>
          <p:nvSpPr>
            <p:cNvPr id="141" name="Freeform 140"/>
            <p:cNvSpPr/>
            <p:nvPr/>
          </p:nvSpPr>
          <p:spPr>
            <a:xfrm>
              <a:off x="8338948" y="1547715"/>
              <a:ext cx="256696" cy="113835"/>
            </a:xfrm>
            <a:custGeom>
              <a:avLst/>
              <a:gdLst/>
              <a:ahLst/>
              <a:cxnLst/>
              <a:rect l="0" t="0" r="0" b="0"/>
              <a:pathLst>
                <a:path w="256696" h="113835">
                  <a:moveTo>
                    <a:pt x="15385" y="0"/>
                  </a:moveTo>
                  <a:lnTo>
                    <a:pt x="9666" y="21779"/>
                  </a:lnTo>
                  <a:lnTo>
                    <a:pt x="1573" y="82881"/>
                  </a:lnTo>
                  <a:lnTo>
                    <a:pt x="0" y="103713"/>
                  </a:lnTo>
                  <a:lnTo>
                    <a:pt x="506" y="107049"/>
                  </a:lnTo>
                  <a:lnTo>
                    <a:pt x="1768" y="105575"/>
                  </a:lnTo>
                  <a:lnTo>
                    <a:pt x="29917" y="57608"/>
                  </a:lnTo>
                  <a:lnTo>
                    <a:pt x="46091" y="37512"/>
                  </a:lnTo>
                  <a:lnTo>
                    <a:pt x="62008" y="28075"/>
                  </a:lnTo>
                  <a:lnTo>
                    <a:pt x="80485" y="22648"/>
                  </a:lnTo>
                  <a:lnTo>
                    <a:pt x="106481" y="24791"/>
                  </a:lnTo>
                  <a:lnTo>
                    <a:pt x="123365" y="28893"/>
                  </a:lnTo>
                  <a:lnTo>
                    <a:pt x="127127" y="32206"/>
                  </a:lnTo>
                  <a:lnTo>
                    <a:pt x="127787" y="36264"/>
                  </a:lnTo>
                  <a:lnTo>
                    <a:pt x="119881" y="53275"/>
                  </a:lnTo>
                  <a:lnTo>
                    <a:pt x="112678" y="68981"/>
                  </a:lnTo>
                  <a:lnTo>
                    <a:pt x="109477" y="88289"/>
                  </a:lnTo>
                  <a:lnTo>
                    <a:pt x="112986" y="104267"/>
                  </a:lnTo>
                  <a:lnTo>
                    <a:pt x="116510" y="111116"/>
                  </a:lnTo>
                  <a:lnTo>
                    <a:pt x="122557" y="113834"/>
                  </a:lnTo>
                  <a:lnTo>
                    <a:pt x="139139" y="111922"/>
                  </a:lnTo>
                  <a:lnTo>
                    <a:pt x="164849" y="100450"/>
                  </a:lnTo>
                  <a:lnTo>
                    <a:pt x="185616" y="85339"/>
                  </a:lnTo>
                  <a:lnTo>
                    <a:pt x="190817" y="84630"/>
                  </a:lnTo>
                  <a:lnTo>
                    <a:pt x="195210" y="86930"/>
                  </a:lnTo>
                  <a:lnTo>
                    <a:pt x="199063" y="91238"/>
                  </a:lnTo>
                  <a:lnTo>
                    <a:pt x="204405" y="93185"/>
                  </a:lnTo>
                  <a:lnTo>
                    <a:pt x="217737" y="92883"/>
                  </a:lnTo>
                  <a:lnTo>
                    <a:pt x="240838" y="87514"/>
                  </a:lnTo>
                  <a:lnTo>
                    <a:pt x="249647" y="82658"/>
                  </a:lnTo>
                  <a:lnTo>
                    <a:pt x="256695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604153" y="1580999"/>
              <a:ext cx="99665" cy="171418"/>
            </a:xfrm>
            <a:custGeom>
              <a:avLst/>
              <a:gdLst/>
              <a:ahLst/>
              <a:cxnLst/>
              <a:rect l="0" t="0" r="0" b="0"/>
              <a:pathLst>
                <a:path w="99665" h="171418">
                  <a:moveTo>
                    <a:pt x="16453" y="0"/>
                  </a:moveTo>
                  <a:lnTo>
                    <a:pt x="9289" y="50744"/>
                  </a:lnTo>
                  <a:lnTo>
                    <a:pt x="17336" y="98865"/>
                  </a:lnTo>
                  <a:lnTo>
                    <a:pt x="23305" y="141776"/>
                  </a:lnTo>
                  <a:lnTo>
                    <a:pt x="19190" y="160399"/>
                  </a:lnTo>
                  <a:lnTo>
                    <a:pt x="15504" y="167954"/>
                  </a:lnTo>
                  <a:lnTo>
                    <a:pt x="11198" y="171141"/>
                  </a:lnTo>
                  <a:lnTo>
                    <a:pt x="6477" y="171417"/>
                  </a:lnTo>
                  <a:lnTo>
                    <a:pt x="1481" y="169752"/>
                  </a:lnTo>
                  <a:lnTo>
                    <a:pt x="0" y="165868"/>
                  </a:lnTo>
                  <a:lnTo>
                    <a:pt x="3285" y="154156"/>
                  </a:lnTo>
                  <a:lnTo>
                    <a:pt x="54398" y="99185"/>
                  </a:lnTo>
                  <a:lnTo>
                    <a:pt x="86202" y="70854"/>
                  </a:lnTo>
                  <a:lnTo>
                    <a:pt x="86991" y="67576"/>
                  </a:lnTo>
                  <a:lnTo>
                    <a:pt x="83819" y="66316"/>
                  </a:lnTo>
                  <a:lnTo>
                    <a:pt x="78005" y="66400"/>
                  </a:lnTo>
                  <a:lnTo>
                    <a:pt x="74130" y="70154"/>
                  </a:lnTo>
                  <a:lnTo>
                    <a:pt x="69825" y="84188"/>
                  </a:lnTo>
                  <a:lnTo>
                    <a:pt x="72374" y="90334"/>
                  </a:lnTo>
                  <a:lnTo>
                    <a:pt x="99664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862192" y="1564357"/>
              <a:ext cx="99578" cy="82414"/>
            </a:xfrm>
            <a:custGeom>
              <a:avLst/>
              <a:gdLst/>
              <a:ahLst/>
              <a:cxnLst/>
              <a:rect l="0" t="0" r="0" b="0"/>
              <a:pathLst>
                <a:path w="99578" h="82414">
                  <a:moveTo>
                    <a:pt x="24687" y="24963"/>
                  </a:moveTo>
                  <a:lnTo>
                    <a:pt x="1524" y="52544"/>
                  </a:lnTo>
                  <a:lnTo>
                    <a:pt x="0" y="59992"/>
                  </a:lnTo>
                  <a:lnTo>
                    <a:pt x="3237" y="75665"/>
                  </a:lnTo>
                  <a:lnTo>
                    <a:pt x="7613" y="80029"/>
                  </a:lnTo>
                  <a:lnTo>
                    <a:pt x="13305" y="82014"/>
                  </a:lnTo>
                  <a:lnTo>
                    <a:pt x="19873" y="82413"/>
                  </a:lnTo>
                  <a:lnTo>
                    <a:pt x="34567" y="77925"/>
                  </a:lnTo>
                  <a:lnTo>
                    <a:pt x="55968" y="65002"/>
                  </a:lnTo>
                  <a:lnTo>
                    <a:pt x="62183" y="59977"/>
                  </a:lnTo>
                  <a:lnTo>
                    <a:pt x="64478" y="54778"/>
                  </a:lnTo>
                  <a:lnTo>
                    <a:pt x="64158" y="49462"/>
                  </a:lnTo>
                  <a:lnTo>
                    <a:pt x="62096" y="44070"/>
                  </a:lnTo>
                  <a:lnTo>
                    <a:pt x="62570" y="38625"/>
                  </a:lnTo>
                  <a:lnTo>
                    <a:pt x="68029" y="27645"/>
                  </a:lnTo>
                  <a:lnTo>
                    <a:pt x="9957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878559" y="1522752"/>
              <a:ext cx="116495" cy="297144"/>
            </a:xfrm>
            <a:custGeom>
              <a:avLst/>
              <a:gdLst/>
              <a:ahLst/>
              <a:cxnLst/>
              <a:rect l="0" t="0" r="0" b="0"/>
              <a:pathLst>
                <a:path w="116495" h="297144">
                  <a:moveTo>
                    <a:pt x="116494" y="0"/>
                  </a:moveTo>
                  <a:lnTo>
                    <a:pt x="89033" y="45353"/>
                  </a:lnTo>
                  <a:lnTo>
                    <a:pt x="77957" y="99771"/>
                  </a:lnTo>
                  <a:lnTo>
                    <a:pt x="75495" y="155310"/>
                  </a:lnTo>
                  <a:lnTo>
                    <a:pt x="81555" y="209028"/>
                  </a:lnTo>
                  <a:lnTo>
                    <a:pt x="82884" y="252603"/>
                  </a:lnTo>
                  <a:lnTo>
                    <a:pt x="78134" y="269752"/>
                  </a:lnTo>
                  <a:lnTo>
                    <a:pt x="74278" y="276913"/>
                  </a:lnTo>
                  <a:lnTo>
                    <a:pt x="62598" y="287336"/>
                  </a:lnTo>
                  <a:lnTo>
                    <a:pt x="47237" y="294126"/>
                  </a:lnTo>
                  <a:lnTo>
                    <a:pt x="28083" y="297143"/>
                  </a:lnTo>
                  <a:lnTo>
                    <a:pt x="20571" y="296099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194758" y="1539394"/>
              <a:ext cx="58249" cy="208027"/>
            </a:xfrm>
            <a:custGeom>
              <a:avLst/>
              <a:gdLst/>
              <a:ahLst/>
              <a:cxnLst/>
              <a:rect l="0" t="0" r="0" b="0"/>
              <a:pathLst>
                <a:path w="58249" h="208027">
                  <a:moveTo>
                    <a:pt x="58248" y="0"/>
                  </a:moveTo>
                  <a:lnTo>
                    <a:pt x="49413" y="8835"/>
                  </a:lnTo>
                  <a:lnTo>
                    <a:pt x="39502" y="31998"/>
                  </a:lnTo>
                  <a:lnTo>
                    <a:pt x="33831" y="94679"/>
                  </a:lnTo>
                  <a:lnTo>
                    <a:pt x="30891" y="156414"/>
                  </a:lnTo>
                  <a:lnTo>
                    <a:pt x="25749" y="177691"/>
                  </a:lnTo>
                  <a:lnTo>
                    <a:pt x="17300" y="193311"/>
                  </a:lnTo>
                  <a:lnTo>
                    <a:pt x="9846" y="201486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203079" y="1630925"/>
              <a:ext cx="24965" cy="24965"/>
            </a:xfrm>
            <a:custGeom>
              <a:avLst/>
              <a:gdLst/>
              <a:ahLst/>
              <a:cxnLst/>
              <a:rect l="0" t="0" r="0" b="0"/>
              <a:pathLst>
                <a:path w="24965" h="24965">
                  <a:moveTo>
                    <a:pt x="0" y="24964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302932" y="1666236"/>
              <a:ext cx="133138" cy="81185"/>
            </a:xfrm>
            <a:custGeom>
              <a:avLst/>
              <a:gdLst/>
              <a:ahLst/>
              <a:cxnLst/>
              <a:rect l="0" t="0" r="0" b="0"/>
              <a:pathLst>
                <a:path w="133138" h="81185">
                  <a:moveTo>
                    <a:pt x="0" y="14616"/>
                  </a:moveTo>
                  <a:lnTo>
                    <a:pt x="0" y="32285"/>
                  </a:lnTo>
                  <a:lnTo>
                    <a:pt x="924" y="34716"/>
                  </a:lnTo>
                  <a:lnTo>
                    <a:pt x="2465" y="33563"/>
                  </a:lnTo>
                  <a:lnTo>
                    <a:pt x="11517" y="21154"/>
                  </a:lnTo>
                  <a:lnTo>
                    <a:pt x="21761" y="11974"/>
                  </a:lnTo>
                  <a:lnTo>
                    <a:pt x="35559" y="4813"/>
                  </a:lnTo>
                  <a:lnTo>
                    <a:pt x="63339" y="0"/>
                  </a:lnTo>
                  <a:lnTo>
                    <a:pt x="67189" y="249"/>
                  </a:lnTo>
                  <a:lnTo>
                    <a:pt x="66982" y="1340"/>
                  </a:lnTo>
                  <a:lnTo>
                    <a:pt x="64071" y="2991"/>
                  </a:lnTo>
                  <a:lnTo>
                    <a:pt x="55555" y="18568"/>
                  </a:lnTo>
                  <a:lnTo>
                    <a:pt x="55528" y="24647"/>
                  </a:lnTo>
                  <a:lnTo>
                    <a:pt x="60428" y="36333"/>
                  </a:lnTo>
                  <a:lnTo>
                    <a:pt x="66174" y="40188"/>
                  </a:lnTo>
                  <a:lnTo>
                    <a:pt x="82418" y="44472"/>
                  </a:lnTo>
                  <a:lnTo>
                    <a:pt x="111715" y="43353"/>
                  </a:lnTo>
                  <a:lnTo>
                    <a:pt x="112384" y="45794"/>
                  </a:lnTo>
                  <a:lnTo>
                    <a:pt x="110980" y="49269"/>
                  </a:lnTo>
                  <a:lnTo>
                    <a:pt x="111893" y="53436"/>
                  </a:lnTo>
                  <a:lnTo>
                    <a:pt x="124181" y="70943"/>
                  </a:lnTo>
                  <a:lnTo>
                    <a:pt x="133137" y="811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680906" y="1589320"/>
              <a:ext cx="4795" cy="141459"/>
            </a:xfrm>
            <a:custGeom>
              <a:avLst/>
              <a:gdLst/>
              <a:ahLst/>
              <a:cxnLst/>
              <a:rect l="0" t="0" r="0" b="0"/>
              <a:pathLst>
                <a:path w="4795" h="141459">
                  <a:moveTo>
                    <a:pt x="4794" y="0"/>
                  </a:moveTo>
                  <a:lnTo>
                    <a:pt x="2329" y="33741"/>
                  </a:lnTo>
                  <a:lnTo>
                    <a:pt x="0" y="51054"/>
                  </a:lnTo>
                  <a:lnTo>
                    <a:pt x="4252" y="112215"/>
                  </a:lnTo>
                  <a:lnTo>
                    <a:pt x="4794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635774" y="1556036"/>
              <a:ext cx="83211" cy="8322"/>
            </a:xfrm>
            <a:custGeom>
              <a:avLst/>
              <a:gdLst/>
              <a:ahLst/>
              <a:cxnLst/>
              <a:rect l="0" t="0" r="0" b="0"/>
              <a:pathLst>
                <a:path w="83211" h="8322">
                  <a:moveTo>
                    <a:pt x="0" y="0"/>
                  </a:moveTo>
                  <a:lnTo>
                    <a:pt x="62503" y="2465"/>
                  </a:lnTo>
                  <a:lnTo>
                    <a:pt x="8321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644095" y="1722457"/>
              <a:ext cx="74890" cy="14176"/>
            </a:xfrm>
            <a:custGeom>
              <a:avLst/>
              <a:gdLst/>
              <a:ahLst/>
              <a:cxnLst/>
              <a:rect l="0" t="0" r="0" b="0"/>
              <a:pathLst>
                <a:path w="74890" h="14176">
                  <a:moveTo>
                    <a:pt x="0" y="0"/>
                  </a:moveTo>
                  <a:lnTo>
                    <a:pt x="8835" y="8835"/>
                  </a:lnTo>
                  <a:lnTo>
                    <a:pt x="23034" y="13172"/>
                  </a:lnTo>
                  <a:lnTo>
                    <a:pt x="40748" y="14175"/>
                  </a:lnTo>
                  <a:lnTo>
                    <a:pt x="7488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9793874" y="1544772"/>
              <a:ext cx="87506" cy="126274"/>
            </a:xfrm>
            <a:custGeom>
              <a:avLst/>
              <a:gdLst/>
              <a:ahLst/>
              <a:cxnLst/>
              <a:rect l="0" t="0" r="0" b="0"/>
              <a:pathLst>
                <a:path w="87506" h="126274">
                  <a:moveTo>
                    <a:pt x="16642" y="69511"/>
                  </a:moveTo>
                  <a:lnTo>
                    <a:pt x="16642" y="120256"/>
                  </a:lnTo>
                  <a:lnTo>
                    <a:pt x="14792" y="125530"/>
                  </a:lnTo>
                  <a:lnTo>
                    <a:pt x="11710" y="126273"/>
                  </a:lnTo>
                  <a:lnTo>
                    <a:pt x="7807" y="123995"/>
                  </a:lnTo>
                  <a:lnTo>
                    <a:pt x="5204" y="118777"/>
                  </a:lnTo>
                  <a:lnTo>
                    <a:pt x="2313" y="103118"/>
                  </a:lnTo>
                  <a:lnTo>
                    <a:pt x="11785" y="41316"/>
                  </a:lnTo>
                  <a:lnTo>
                    <a:pt x="28454" y="12772"/>
                  </a:lnTo>
                  <a:lnTo>
                    <a:pt x="36536" y="6722"/>
                  </a:lnTo>
                  <a:lnTo>
                    <a:pt x="55378" y="0"/>
                  </a:lnTo>
                  <a:lnTo>
                    <a:pt x="63731" y="56"/>
                  </a:lnTo>
                  <a:lnTo>
                    <a:pt x="77943" y="5050"/>
                  </a:lnTo>
                  <a:lnTo>
                    <a:pt x="82472" y="10820"/>
                  </a:lnTo>
                  <a:lnTo>
                    <a:pt x="87505" y="27092"/>
                  </a:lnTo>
                  <a:lnTo>
                    <a:pt x="86073" y="34760"/>
                  </a:lnTo>
                  <a:lnTo>
                    <a:pt x="77086" y="48211"/>
                  </a:lnTo>
                  <a:lnTo>
                    <a:pt x="48717" y="70988"/>
                  </a:lnTo>
                  <a:lnTo>
                    <a:pt x="0" y="944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3" name="Freeform 152"/>
          <p:cNvSpPr/>
          <p:nvPr/>
        </p:nvSpPr>
        <p:spPr>
          <a:xfrm>
            <a:off x="6324003" y="210145"/>
            <a:ext cx="732029" cy="1070696"/>
          </a:xfrm>
          <a:custGeom>
            <a:avLst/>
            <a:gdLst/>
            <a:ahLst/>
            <a:cxnLst/>
            <a:rect l="0" t="0" r="0" b="0"/>
            <a:pathLst>
              <a:path w="732029" h="1070696">
                <a:moveTo>
                  <a:pt x="216341" y="39486"/>
                </a:moveTo>
                <a:lnTo>
                  <a:pt x="207506" y="48321"/>
                </a:lnTo>
                <a:lnTo>
                  <a:pt x="150672" y="81734"/>
                </a:lnTo>
                <a:lnTo>
                  <a:pt x="139078" y="94321"/>
                </a:lnTo>
                <a:lnTo>
                  <a:pt x="98732" y="156951"/>
                </a:lnTo>
                <a:lnTo>
                  <a:pt x="76829" y="220004"/>
                </a:lnTo>
                <a:lnTo>
                  <a:pt x="47754" y="278895"/>
                </a:lnTo>
                <a:lnTo>
                  <a:pt x="28027" y="338950"/>
                </a:lnTo>
                <a:lnTo>
                  <a:pt x="13901" y="392097"/>
                </a:lnTo>
                <a:lnTo>
                  <a:pt x="4387" y="453926"/>
                </a:lnTo>
                <a:lnTo>
                  <a:pt x="379" y="516905"/>
                </a:lnTo>
                <a:lnTo>
                  <a:pt x="44" y="572079"/>
                </a:lnTo>
                <a:lnTo>
                  <a:pt x="0" y="627513"/>
                </a:lnTo>
                <a:lnTo>
                  <a:pt x="4411" y="682982"/>
                </a:lnTo>
                <a:lnTo>
                  <a:pt x="10266" y="738455"/>
                </a:lnTo>
                <a:lnTo>
                  <a:pt x="22440" y="793928"/>
                </a:lnTo>
                <a:lnTo>
                  <a:pt x="38847" y="854778"/>
                </a:lnTo>
                <a:lnTo>
                  <a:pt x="57114" y="903575"/>
                </a:lnTo>
                <a:lnTo>
                  <a:pt x="92473" y="959482"/>
                </a:lnTo>
                <a:lnTo>
                  <a:pt x="149581" y="1021059"/>
                </a:lnTo>
                <a:lnTo>
                  <a:pt x="161707" y="1031402"/>
                </a:lnTo>
                <a:lnTo>
                  <a:pt x="221623" y="1057262"/>
                </a:lnTo>
                <a:lnTo>
                  <a:pt x="275083" y="1068250"/>
                </a:lnTo>
                <a:lnTo>
                  <a:pt x="334577" y="1070695"/>
                </a:lnTo>
                <a:lnTo>
                  <a:pt x="391255" y="1058816"/>
                </a:lnTo>
                <a:lnTo>
                  <a:pt x="447690" y="1039983"/>
                </a:lnTo>
                <a:lnTo>
                  <a:pt x="507634" y="993540"/>
                </a:lnTo>
                <a:lnTo>
                  <a:pt x="561788" y="937669"/>
                </a:lnTo>
                <a:lnTo>
                  <a:pt x="600642" y="876609"/>
                </a:lnTo>
                <a:lnTo>
                  <a:pt x="631865" y="819130"/>
                </a:lnTo>
                <a:lnTo>
                  <a:pt x="660061" y="757708"/>
                </a:lnTo>
                <a:lnTo>
                  <a:pt x="687857" y="695333"/>
                </a:lnTo>
                <a:lnTo>
                  <a:pt x="706551" y="632181"/>
                </a:lnTo>
                <a:lnTo>
                  <a:pt x="721055" y="569339"/>
                </a:lnTo>
                <a:lnTo>
                  <a:pt x="730590" y="506971"/>
                </a:lnTo>
                <a:lnTo>
                  <a:pt x="732028" y="447781"/>
                </a:lnTo>
                <a:lnTo>
                  <a:pt x="731293" y="386100"/>
                </a:lnTo>
                <a:lnTo>
                  <a:pt x="720661" y="323885"/>
                </a:lnTo>
                <a:lnTo>
                  <a:pt x="707218" y="264715"/>
                </a:lnTo>
                <a:lnTo>
                  <a:pt x="687688" y="209679"/>
                </a:lnTo>
                <a:lnTo>
                  <a:pt x="662036" y="150594"/>
                </a:lnTo>
                <a:lnTo>
                  <a:pt x="624022" y="89584"/>
                </a:lnTo>
                <a:lnTo>
                  <a:pt x="604949" y="66966"/>
                </a:lnTo>
                <a:lnTo>
                  <a:pt x="549038" y="25765"/>
                </a:lnTo>
                <a:lnTo>
                  <a:pt x="499244" y="3929"/>
                </a:lnTo>
                <a:lnTo>
                  <a:pt x="439397" y="0"/>
                </a:lnTo>
                <a:lnTo>
                  <a:pt x="387010" y="4878"/>
                </a:lnTo>
                <a:lnTo>
                  <a:pt x="337236" y="17275"/>
                </a:lnTo>
                <a:lnTo>
                  <a:pt x="276710" y="48049"/>
                </a:lnTo>
                <a:lnTo>
                  <a:pt x="216465" y="98235"/>
                </a:lnTo>
                <a:lnTo>
                  <a:pt x="183056" y="13933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8" name="Group 157"/>
          <p:cNvGrpSpPr/>
          <p:nvPr/>
        </p:nvGrpSpPr>
        <p:grpSpPr>
          <a:xfrm>
            <a:off x="6213247" y="1339628"/>
            <a:ext cx="562861" cy="278915"/>
            <a:chOff x="6213247" y="1339628"/>
            <a:chExt cx="562861" cy="278915"/>
          </a:xfrm>
        </p:grpSpPr>
        <p:sp>
          <p:nvSpPr>
            <p:cNvPr id="154" name="Freeform 153"/>
            <p:cNvSpPr/>
            <p:nvPr/>
          </p:nvSpPr>
          <p:spPr>
            <a:xfrm>
              <a:off x="6213247" y="1341744"/>
              <a:ext cx="70808" cy="276799"/>
            </a:xfrm>
            <a:custGeom>
              <a:avLst/>
              <a:gdLst/>
              <a:ahLst/>
              <a:cxnLst/>
              <a:rect l="0" t="0" r="0" b="0"/>
              <a:pathLst>
                <a:path w="70808" h="276799">
                  <a:moveTo>
                    <a:pt x="69144" y="72834"/>
                  </a:moveTo>
                  <a:lnTo>
                    <a:pt x="64727" y="59582"/>
                  </a:lnTo>
                  <a:lnTo>
                    <a:pt x="65024" y="45679"/>
                  </a:lnTo>
                  <a:lnTo>
                    <a:pt x="66389" y="29330"/>
                  </a:lnTo>
                  <a:lnTo>
                    <a:pt x="63913" y="9737"/>
                  </a:lnTo>
                  <a:lnTo>
                    <a:pt x="60110" y="3957"/>
                  </a:lnTo>
                  <a:lnTo>
                    <a:pt x="54800" y="1028"/>
                  </a:lnTo>
                  <a:lnTo>
                    <a:pt x="48487" y="0"/>
                  </a:lnTo>
                  <a:lnTo>
                    <a:pt x="42429" y="2089"/>
                  </a:lnTo>
                  <a:lnTo>
                    <a:pt x="30767" y="11806"/>
                  </a:lnTo>
                  <a:lnTo>
                    <a:pt x="9138" y="47287"/>
                  </a:lnTo>
                  <a:lnTo>
                    <a:pt x="0" y="78106"/>
                  </a:lnTo>
                  <a:lnTo>
                    <a:pt x="815" y="96442"/>
                  </a:lnTo>
                  <a:lnTo>
                    <a:pt x="4176" y="101517"/>
                  </a:lnTo>
                  <a:lnTo>
                    <a:pt x="9190" y="103975"/>
                  </a:lnTo>
                  <a:lnTo>
                    <a:pt x="15307" y="104690"/>
                  </a:lnTo>
                  <a:lnTo>
                    <a:pt x="29499" y="100552"/>
                  </a:lnTo>
                  <a:lnTo>
                    <a:pt x="50617" y="87827"/>
                  </a:lnTo>
                  <a:lnTo>
                    <a:pt x="56793" y="82830"/>
                  </a:lnTo>
                  <a:lnTo>
                    <a:pt x="61835" y="83196"/>
                  </a:lnTo>
                  <a:lnTo>
                    <a:pt x="66120" y="87139"/>
                  </a:lnTo>
                  <a:lnTo>
                    <a:pt x="69902" y="93465"/>
                  </a:lnTo>
                  <a:lnTo>
                    <a:pt x="70807" y="128873"/>
                  </a:lnTo>
                  <a:lnTo>
                    <a:pt x="62778" y="182087"/>
                  </a:lnTo>
                  <a:lnTo>
                    <a:pt x="51944" y="238619"/>
                  </a:lnTo>
                  <a:lnTo>
                    <a:pt x="41298" y="272414"/>
                  </a:lnTo>
                  <a:lnTo>
                    <a:pt x="37636" y="276154"/>
                  </a:lnTo>
                  <a:lnTo>
                    <a:pt x="33346" y="276798"/>
                  </a:lnTo>
                  <a:lnTo>
                    <a:pt x="28636" y="275379"/>
                  </a:lnTo>
                  <a:lnTo>
                    <a:pt x="25497" y="268885"/>
                  </a:lnTo>
                  <a:lnTo>
                    <a:pt x="20458" y="216138"/>
                  </a:lnTo>
                  <a:lnTo>
                    <a:pt x="25100" y="154028"/>
                  </a:lnTo>
                  <a:lnTo>
                    <a:pt x="27539" y="1394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357281" y="1364652"/>
              <a:ext cx="122797" cy="113940"/>
            </a:xfrm>
            <a:custGeom>
              <a:avLst/>
              <a:gdLst/>
              <a:ahLst/>
              <a:cxnLst/>
              <a:rect l="0" t="0" r="0" b="0"/>
              <a:pathLst>
                <a:path w="122797" h="113940">
                  <a:moveTo>
                    <a:pt x="0" y="0"/>
                  </a:moveTo>
                  <a:lnTo>
                    <a:pt x="8834" y="8835"/>
                  </a:lnTo>
                  <a:lnTo>
                    <a:pt x="13172" y="23034"/>
                  </a:lnTo>
                  <a:lnTo>
                    <a:pt x="14175" y="40748"/>
                  </a:lnTo>
                  <a:lnTo>
                    <a:pt x="9274" y="87515"/>
                  </a:lnTo>
                  <a:lnTo>
                    <a:pt x="10805" y="92552"/>
                  </a:lnTo>
                  <a:lnTo>
                    <a:pt x="13675" y="94061"/>
                  </a:lnTo>
                  <a:lnTo>
                    <a:pt x="17438" y="93218"/>
                  </a:lnTo>
                  <a:lnTo>
                    <a:pt x="79887" y="64037"/>
                  </a:lnTo>
                  <a:lnTo>
                    <a:pt x="85617" y="64881"/>
                  </a:lnTo>
                  <a:lnTo>
                    <a:pt x="88513" y="68217"/>
                  </a:lnTo>
                  <a:lnTo>
                    <a:pt x="89519" y="73215"/>
                  </a:lnTo>
                  <a:lnTo>
                    <a:pt x="87265" y="100241"/>
                  </a:lnTo>
                  <a:lnTo>
                    <a:pt x="93025" y="112661"/>
                  </a:lnTo>
                  <a:lnTo>
                    <a:pt x="97150" y="113939"/>
                  </a:lnTo>
                  <a:lnTo>
                    <a:pt x="101750" y="112017"/>
                  </a:lnTo>
                  <a:lnTo>
                    <a:pt x="106664" y="107962"/>
                  </a:lnTo>
                  <a:lnTo>
                    <a:pt x="117999" y="89003"/>
                  </a:lnTo>
                  <a:lnTo>
                    <a:pt x="122796" y="56985"/>
                  </a:lnTo>
                  <a:lnTo>
                    <a:pt x="118987" y="38887"/>
                  </a:lnTo>
                  <a:lnTo>
                    <a:pt x="115383" y="31472"/>
                  </a:lnTo>
                  <a:lnTo>
                    <a:pt x="112980" y="30227"/>
                  </a:lnTo>
                  <a:lnTo>
                    <a:pt x="111378" y="33095"/>
                  </a:lnTo>
                  <a:lnTo>
                    <a:pt x="110310" y="38705"/>
                  </a:lnTo>
                  <a:lnTo>
                    <a:pt x="111588" y="47405"/>
                  </a:lnTo>
                  <a:lnTo>
                    <a:pt x="116494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6556986" y="1339628"/>
              <a:ext cx="141459" cy="145234"/>
            </a:xfrm>
            <a:custGeom>
              <a:avLst/>
              <a:gdLst/>
              <a:ahLst/>
              <a:cxnLst/>
              <a:rect l="0" t="0" r="0" b="0"/>
              <a:pathLst>
                <a:path w="141459" h="145234">
                  <a:moveTo>
                    <a:pt x="0" y="83271"/>
                  </a:moveTo>
                  <a:lnTo>
                    <a:pt x="0" y="100941"/>
                  </a:lnTo>
                  <a:lnTo>
                    <a:pt x="3698" y="105221"/>
                  </a:lnTo>
                  <a:lnTo>
                    <a:pt x="9861" y="107150"/>
                  </a:lnTo>
                  <a:lnTo>
                    <a:pt x="17669" y="107511"/>
                  </a:lnTo>
                  <a:lnTo>
                    <a:pt x="31275" y="112844"/>
                  </a:lnTo>
                  <a:lnTo>
                    <a:pt x="37492" y="116855"/>
                  </a:lnTo>
                  <a:lnTo>
                    <a:pt x="41637" y="123227"/>
                  </a:lnTo>
                  <a:lnTo>
                    <a:pt x="46243" y="140169"/>
                  </a:lnTo>
                  <a:lnTo>
                    <a:pt x="49319" y="144317"/>
                  </a:lnTo>
                  <a:lnTo>
                    <a:pt x="53220" y="145233"/>
                  </a:lnTo>
                  <a:lnTo>
                    <a:pt x="57669" y="143995"/>
                  </a:lnTo>
                  <a:lnTo>
                    <a:pt x="65079" y="130292"/>
                  </a:lnTo>
                  <a:lnTo>
                    <a:pt x="71983" y="96587"/>
                  </a:lnTo>
                  <a:lnTo>
                    <a:pt x="71563" y="62253"/>
                  </a:lnTo>
                  <a:lnTo>
                    <a:pt x="69898" y="52617"/>
                  </a:lnTo>
                  <a:lnTo>
                    <a:pt x="72979" y="34514"/>
                  </a:lnTo>
                  <a:lnTo>
                    <a:pt x="85110" y="11194"/>
                  </a:lnTo>
                  <a:lnTo>
                    <a:pt x="90025" y="4709"/>
                  </a:lnTo>
                  <a:lnTo>
                    <a:pt x="96999" y="1310"/>
                  </a:lnTo>
                  <a:lnTo>
                    <a:pt x="114610" y="0"/>
                  </a:lnTo>
                  <a:lnTo>
                    <a:pt x="120785" y="3718"/>
                  </a:lnTo>
                  <a:lnTo>
                    <a:pt x="124902" y="9896"/>
                  </a:lnTo>
                  <a:lnTo>
                    <a:pt x="127647" y="17712"/>
                  </a:lnTo>
                  <a:lnTo>
                    <a:pt x="125409" y="63473"/>
                  </a:lnTo>
                  <a:lnTo>
                    <a:pt x="117851" y="126321"/>
                  </a:lnTo>
                  <a:lnTo>
                    <a:pt x="117399" y="130462"/>
                  </a:lnTo>
                  <a:lnTo>
                    <a:pt x="117097" y="129525"/>
                  </a:lnTo>
                  <a:lnTo>
                    <a:pt x="112113" y="75405"/>
                  </a:lnTo>
                  <a:lnTo>
                    <a:pt x="113574" y="67857"/>
                  </a:lnTo>
                  <a:lnTo>
                    <a:pt x="127032" y="49323"/>
                  </a:lnTo>
                  <a:lnTo>
                    <a:pt x="141458" y="333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748370" y="1339689"/>
              <a:ext cx="27738" cy="199706"/>
            </a:xfrm>
            <a:custGeom>
              <a:avLst/>
              <a:gdLst/>
              <a:ahLst/>
              <a:cxnLst/>
              <a:rect l="0" t="0" r="0" b="0"/>
              <a:pathLst>
                <a:path w="27738" h="199706">
                  <a:moveTo>
                    <a:pt x="0" y="0"/>
                  </a:moveTo>
                  <a:lnTo>
                    <a:pt x="8835" y="8835"/>
                  </a:lnTo>
                  <a:lnTo>
                    <a:pt x="13172" y="23034"/>
                  </a:lnTo>
                  <a:lnTo>
                    <a:pt x="15261" y="72957"/>
                  </a:lnTo>
                  <a:lnTo>
                    <a:pt x="5001" y="123283"/>
                  </a:lnTo>
                  <a:lnTo>
                    <a:pt x="6108" y="128416"/>
                  </a:lnTo>
                  <a:lnTo>
                    <a:pt x="9619" y="130914"/>
                  </a:lnTo>
                  <a:lnTo>
                    <a:pt x="14733" y="131655"/>
                  </a:lnTo>
                  <a:lnTo>
                    <a:pt x="19068" y="135847"/>
                  </a:lnTo>
                  <a:lnTo>
                    <a:pt x="26350" y="150367"/>
                  </a:lnTo>
                  <a:lnTo>
                    <a:pt x="27737" y="169148"/>
                  </a:lnTo>
                  <a:lnTo>
                    <a:pt x="24963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469526" y="1108804"/>
            <a:ext cx="2557338" cy="1609478"/>
            <a:chOff x="7469526" y="1108804"/>
            <a:chExt cx="2557338" cy="1609478"/>
          </a:xfrm>
        </p:grpSpPr>
        <p:sp>
          <p:nvSpPr>
            <p:cNvPr id="159" name="Freeform 158"/>
            <p:cNvSpPr/>
            <p:nvPr/>
          </p:nvSpPr>
          <p:spPr>
            <a:xfrm>
              <a:off x="7630786" y="1156626"/>
              <a:ext cx="82827" cy="583280"/>
            </a:xfrm>
            <a:custGeom>
              <a:avLst/>
              <a:gdLst/>
              <a:ahLst/>
              <a:cxnLst/>
              <a:rect l="0" t="0" r="0" b="0"/>
              <a:pathLst>
                <a:path w="82827" h="583280">
                  <a:moveTo>
                    <a:pt x="82826" y="0"/>
                  </a:moveTo>
                  <a:lnTo>
                    <a:pt x="77108" y="21778"/>
                  </a:lnTo>
                  <a:lnTo>
                    <a:pt x="70430" y="73009"/>
                  </a:lnTo>
                  <a:lnTo>
                    <a:pt x="61303" y="131601"/>
                  </a:lnTo>
                  <a:lnTo>
                    <a:pt x="56077" y="184129"/>
                  </a:lnTo>
                  <a:lnTo>
                    <a:pt x="49477" y="246827"/>
                  </a:lnTo>
                  <a:lnTo>
                    <a:pt x="38074" y="309370"/>
                  </a:lnTo>
                  <a:lnTo>
                    <a:pt x="24530" y="372543"/>
                  </a:lnTo>
                  <a:lnTo>
                    <a:pt x="11628" y="435388"/>
                  </a:lnTo>
                  <a:lnTo>
                    <a:pt x="4005" y="493339"/>
                  </a:lnTo>
                  <a:lnTo>
                    <a:pt x="482" y="549457"/>
                  </a:lnTo>
                  <a:lnTo>
                    <a:pt x="0" y="574580"/>
                  </a:lnTo>
                  <a:lnTo>
                    <a:pt x="1721" y="580909"/>
                  </a:lnTo>
                  <a:lnTo>
                    <a:pt x="4717" y="583279"/>
                  </a:lnTo>
                  <a:lnTo>
                    <a:pt x="8564" y="583011"/>
                  </a:lnTo>
                  <a:lnTo>
                    <a:pt x="12053" y="580982"/>
                  </a:lnTo>
                  <a:lnTo>
                    <a:pt x="24579" y="565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7631602" y="1108804"/>
              <a:ext cx="132809" cy="164317"/>
            </a:xfrm>
            <a:custGeom>
              <a:avLst/>
              <a:gdLst/>
              <a:ahLst/>
              <a:cxnLst/>
              <a:rect l="0" t="0" r="0" b="0"/>
              <a:pathLst>
                <a:path w="132809" h="164317">
                  <a:moveTo>
                    <a:pt x="23763" y="89427"/>
                  </a:moveTo>
                  <a:lnTo>
                    <a:pt x="599" y="117008"/>
                  </a:lnTo>
                  <a:lnTo>
                    <a:pt x="0" y="120758"/>
                  </a:lnTo>
                  <a:lnTo>
                    <a:pt x="2373" y="122334"/>
                  </a:lnTo>
                  <a:lnTo>
                    <a:pt x="6729" y="122460"/>
                  </a:lnTo>
                  <a:lnTo>
                    <a:pt x="30529" y="104967"/>
                  </a:lnTo>
                  <a:lnTo>
                    <a:pt x="88319" y="46044"/>
                  </a:lnTo>
                  <a:lnTo>
                    <a:pt x="129044" y="1052"/>
                  </a:lnTo>
                  <a:lnTo>
                    <a:pt x="131857" y="0"/>
                  </a:lnTo>
                  <a:lnTo>
                    <a:pt x="132808" y="2072"/>
                  </a:lnTo>
                  <a:lnTo>
                    <a:pt x="122961" y="60356"/>
                  </a:lnTo>
                  <a:lnTo>
                    <a:pt x="109381" y="118960"/>
                  </a:lnTo>
                  <a:lnTo>
                    <a:pt x="106973" y="1643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469526" y="1855594"/>
              <a:ext cx="192300" cy="265129"/>
            </a:xfrm>
            <a:custGeom>
              <a:avLst/>
              <a:gdLst/>
              <a:ahLst/>
              <a:cxnLst/>
              <a:rect l="0" t="0" r="0" b="0"/>
              <a:pathLst>
                <a:path w="192300" h="265129">
                  <a:moveTo>
                    <a:pt x="52702" y="0"/>
                  </a:moveTo>
                  <a:lnTo>
                    <a:pt x="48284" y="60656"/>
                  </a:lnTo>
                  <a:lnTo>
                    <a:pt x="35843" y="116446"/>
                  </a:lnTo>
                  <a:lnTo>
                    <a:pt x="22163" y="177680"/>
                  </a:lnTo>
                  <a:lnTo>
                    <a:pt x="5546" y="240910"/>
                  </a:lnTo>
                  <a:lnTo>
                    <a:pt x="0" y="261781"/>
                  </a:lnTo>
                  <a:lnTo>
                    <a:pt x="1" y="265128"/>
                  </a:lnTo>
                  <a:lnTo>
                    <a:pt x="1851" y="263660"/>
                  </a:lnTo>
                  <a:lnTo>
                    <a:pt x="30647" y="200956"/>
                  </a:lnTo>
                  <a:lnTo>
                    <a:pt x="51224" y="146805"/>
                  </a:lnTo>
                  <a:lnTo>
                    <a:pt x="77836" y="103022"/>
                  </a:lnTo>
                  <a:lnTo>
                    <a:pt x="91892" y="81684"/>
                  </a:lnTo>
                  <a:lnTo>
                    <a:pt x="95470" y="73872"/>
                  </a:lnTo>
                  <a:lnTo>
                    <a:pt x="99705" y="70513"/>
                  </a:lnTo>
                  <a:lnTo>
                    <a:pt x="104378" y="70122"/>
                  </a:lnTo>
                  <a:lnTo>
                    <a:pt x="109342" y="71711"/>
                  </a:lnTo>
                  <a:lnTo>
                    <a:pt x="117323" y="80873"/>
                  </a:lnTo>
                  <a:lnTo>
                    <a:pt x="120746" y="87200"/>
                  </a:lnTo>
                  <a:lnTo>
                    <a:pt x="126689" y="140978"/>
                  </a:lnTo>
                  <a:lnTo>
                    <a:pt x="127413" y="185742"/>
                  </a:lnTo>
                  <a:lnTo>
                    <a:pt x="130246" y="191321"/>
                  </a:lnTo>
                  <a:lnTo>
                    <a:pt x="134908" y="193191"/>
                  </a:lnTo>
                  <a:lnTo>
                    <a:pt x="140791" y="192589"/>
                  </a:lnTo>
                  <a:lnTo>
                    <a:pt x="152257" y="186988"/>
                  </a:lnTo>
                  <a:lnTo>
                    <a:pt x="157904" y="182906"/>
                  </a:lnTo>
                  <a:lnTo>
                    <a:pt x="191368" y="121967"/>
                  </a:lnTo>
                  <a:lnTo>
                    <a:pt x="192299" y="117369"/>
                  </a:lnTo>
                  <a:lnTo>
                    <a:pt x="190146" y="117078"/>
                  </a:lnTo>
                  <a:lnTo>
                    <a:pt x="185936" y="119657"/>
                  </a:lnTo>
                  <a:lnTo>
                    <a:pt x="178793" y="134850"/>
                  </a:lnTo>
                  <a:lnTo>
                    <a:pt x="166675" y="173437"/>
                  </a:lnTo>
                  <a:lnTo>
                    <a:pt x="168384" y="193269"/>
                  </a:lnTo>
                  <a:lnTo>
                    <a:pt x="177517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7663686" y="1972089"/>
              <a:ext cx="91532" cy="314712"/>
            </a:xfrm>
            <a:custGeom>
              <a:avLst/>
              <a:gdLst/>
              <a:ahLst/>
              <a:cxnLst/>
              <a:rect l="0" t="0" r="0" b="0"/>
              <a:pathLst>
                <a:path w="91532" h="314712">
                  <a:moveTo>
                    <a:pt x="91531" y="0"/>
                  </a:moveTo>
                  <a:lnTo>
                    <a:pt x="68368" y="27580"/>
                  </a:lnTo>
                  <a:lnTo>
                    <a:pt x="56828" y="63953"/>
                  </a:lnTo>
                  <a:lnTo>
                    <a:pt x="51971" y="105447"/>
                  </a:lnTo>
                  <a:lnTo>
                    <a:pt x="62692" y="159958"/>
                  </a:lnTo>
                  <a:lnTo>
                    <a:pt x="80340" y="223248"/>
                  </a:lnTo>
                  <a:lnTo>
                    <a:pt x="89047" y="260137"/>
                  </a:lnTo>
                  <a:lnTo>
                    <a:pt x="89875" y="270503"/>
                  </a:lnTo>
                  <a:lnTo>
                    <a:pt x="85864" y="286953"/>
                  </a:lnTo>
                  <a:lnTo>
                    <a:pt x="82206" y="293928"/>
                  </a:lnTo>
                  <a:lnTo>
                    <a:pt x="59388" y="312579"/>
                  </a:lnTo>
                  <a:lnTo>
                    <a:pt x="51611" y="314711"/>
                  </a:lnTo>
                  <a:lnTo>
                    <a:pt x="44578" y="314282"/>
                  </a:lnTo>
                  <a:lnTo>
                    <a:pt x="30906" y="307951"/>
                  </a:lnTo>
                  <a:lnTo>
                    <a:pt x="15585" y="295891"/>
                  </a:lnTo>
                  <a:lnTo>
                    <a:pt x="6926" y="276355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787456" y="2043913"/>
              <a:ext cx="97601" cy="115052"/>
            </a:xfrm>
            <a:custGeom>
              <a:avLst/>
              <a:gdLst/>
              <a:ahLst/>
              <a:cxnLst/>
              <a:rect l="0" t="0" r="0" b="0"/>
              <a:pathLst>
                <a:path w="97601" h="115052">
                  <a:moveTo>
                    <a:pt x="34329" y="11386"/>
                  </a:moveTo>
                  <a:lnTo>
                    <a:pt x="7198" y="72234"/>
                  </a:lnTo>
                  <a:lnTo>
                    <a:pt x="82" y="92054"/>
                  </a:lnTo>
                  <a:lnTo>
                    <a:pt x="0" y="110109"/>
                  </a:lnTo>
                  <a:lnTo>
                    <a:pt x="4047" y="114183"/>
                  </a:lnTo>
                  <a:lnTo>
                    <a:pt x="10442" y="115051"/>
                  </a:lnTo>
                  <a:lnTo>
                    <a:pt x="25562" y="111084"/>
                  </a:lnTo>
                  <a:lnTo>
                    <a:pt x="50335" y="93470"/>
                  </a:lnTo>
                  <a:lnTo>
                    <a:pt x="78624" y="64862"/>
                  </a:lnTo>
                  <a:lnTo>
                    <a:pt x="93477" y="36887"/>
                  </a:lnTo>
                  <a:lnTo>
                    <a:pt x="97600" y="15940"/>
                  </a:lnTo>
                  <a:lnTo>
                    <a:pt x="95001" y="8874"/>
                  </a:lnTo>
                  <a:lnTo>
                    <a:pt x="89570" y="4164"/>
                  </a:lnTo>
                  <a:lnTo>
                    <a:pt x="82251" y="1024"/>
                  </a:lnTo>
                  <a:lnTo>
                    <a:pt x="66723" y="0"/>
                  </a:lnTo>
                  <a:lnTo>
                    <a:pt x="52425" y="262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927411" y="1897199"/>
              <a:ext cx="61265" cy="282917"/>
            </a:xfrm>
            <a:custGeom>
              <a:avLst/>
              <a:gdLst/>
              <a:ahLst/>
              <a:cxnLst/>
              <a:rect l="0" t="0" r="0" b="0"/>
              <a:pathLst>
                <a:path w="61265" h="282917">
                  <a:moveTo>
                    <a:pt x="52474" y="0"/>
                  </a:moveTo>
                  <a:lnTo>
                    <a:pt x="50009" y="50189"/>
                  </a:lnTo>
                  <a:lnTo>
                    <a:pt x="40893" y="107712"/>
                  </a:lnTo>
                  <a:lnTo>
                    <a:pt x="24981" y="168460"/>
                  </a:lnTo>
                  <a:lnTo>
                    <a:pt x="9239" y="226715"/>
                  </a:lnTo>
                  <a:lnTo>
                    <a:pt x="0" y="267089"/>
                  </a:lnTo>
                  <a:lnTo>
                    <a:pt x="1774" y="268666"/>
                  </a:lnTo>
                  <a:lnTo>
                    <a:pt x="4806" y="267869"/>
                  </a:lnTo>
                  <a:lnTo>
                    <a:pt x="37918" y="224504"/>
                  </a:lnTo>
                  <a:lnTo>
                    <a:pt x="44619" y="220860"/>
                  </a:lnTo>
                  <a:lnTo>
                    <a:pt x="50935" y="220281"/>
                  </a:lnTo>
                  <a:lnTo>
                    <a:pt x="56995" y="221743"/>
                  </a:lnTo>
                  <a:lnTo>
                    <a:pt x="60112" y="225492"/>
                  </a:lnTo>
                  <a:lnTo>
                    <a:pt x="61264" y="230765"/>
                  </a:lnTo>
                  <a:lnTo>
                    <a:pt x="58468" y="251438"/>
                  </a:lnTo>
                  <a:lnTo>
                    <a:pt x="51785" y="270199"/>
                  </a:lnTo>
                  <a:lnTo>
                    <a:pt x="44154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063095" y="2005373"/>
              <a:ext cx="8323" cy="74890"/>
            </a:xfrm>
            <a:custGeom>
              <a:avLst/>
              <a:gdLst/>
              <a:ahLst/>
              <a:cxnLst/>
              <a:rect l="0" t="0" r="0" b="0"/>
              <a:pathLst>
                <a:path w="8323" h="74890">
                  <a:moveTo>
                    <a:pt x="0" y="0"/>
                  </a:moveTo>
                  <a:lnTo>
                    <a:pt x="6586" y="60037"/>
                  </a:lnTo>
                  <a:lnTo>
                    <a:pt x="8322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069860" y="2096904"/>
              <a:ext cx="51484" cy="83212"/>
            </a:xfrm>
            <a:custGeom>
              <a:avLst/>
              <a:gdLst/>
              <a:ahLst/>
              <a:cxnLst/>
              <a:rect l="0" t="0" r="0" b="0"/>
              <a:pathLst>
                <a:path w="51484" h="83212">
                  <a:moveTo>
                    <a:pt x="26520" y="0"/>
                  </a:moveTo>
                  <a:lnTo>
                    <a:pt x="13268" y="4418"/>
                  </a:lnTo>
                  <a:lnTo>
                    <a:pt x="4296" y="13983"/>
                  </a:lnTo>
                  <a:lnTo>
                    <a:pt x="609" y="20417"/>
                  </a:lnTo>
                  <a:lnTo>
                    <a:pt x="0" y="26555"/>
                  </a:lnTo>
                  <a:lnTo>
                    <a:pt x="4255" y="38306"/>
                  </a:lnTo>
                  <a:lnTo>
                    <a:pt x="9827" y="42180"/>
                  </a:lnTo>
                  <a:lnTo>
                    <a:pt x="32566" y="50405"/>
                  </a:lnTo>
                  <a:lnTo>
                    <a:pt x="42459" y="62158"/>
                  </a:lnTo>
                  <a:lnTo>
                    <a:pt x="51483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202549" y="1997052"/>
              <a:ext cx="66237" cy="249632"/>
            </a:xfrm>
            <a:custGeom>
              <a:avLst/>
              <a:gdLst/>
              <a:ahLst/>
              <a:cxnLst/>
              <a:rect l="0" t="0" r="0" b="0"/>
              <a:pathLst>
                <a:path w="66237" h="249632">
                  <a:moveTo>
                    <a:pt x="43610" y="0"/>
                  </a:moveTo>
                  <a:lnTo>
                    <a:pt x="52445" y="13252"/>
                  </a:lnTo>
                  <a:lnTo>
                    <a:pt x="54316" y="27154"/>
                  </a:lnTo>
                  <a:lnTo>
                    <a:pt x="40488" y="87756"/>
                  </a:lnTo>
                  <a:lnTo>
                    <a:pt x="20475" y="149557"/>
                  </a:lnTo>
                  <a:lnTo>
                    <a:pt x="384" y="191355"/>
                  </a:lnTo>
                  <a:lnTo>
                    <a:pt x="0" y="194138"/>
                  </a:lnTo>
                  <a:lnTo>
                    <a:pt x="1592" y="193220"/>
                  </a:lnTo>
                  <a:lnTo>
                    <a:pt x="32978" y="153329"/>
                  </a:lnTo>
                  <a:lnTo>
                    <a:pt x="38371" y="151221"/>
                  </a:lnTo>
                  <a:lnTo>
                    <a:pt x="43816" y="151665"/>
                  </a:lnTo>
                  <a:lnTo>
                    <a:pt x="49295" y="153810"/>
                  </a:lnTo>
                  <a:lnTo>
                    <a:pt x="57848" y="163590"/>
                  </a:lnTo>
                  <a:lnTo>
                    <a:pt x="63806" y="178106"/>
                  </a:lnTo>
                  <a:lnTo>
                    <a:pt x="66236" y="206146"/>
                  </a:lnTo>
                  <a:lnTo>
                    <a:pt x="63528" y="223833"/>
                  </a:lnTo>
                  <a:lnTo>
                    <a:pt x="56776" y="236008"/>
                  </a:lnTo>
                  <a:lnTo>
                    <a:pt x="43610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337690" y="2088583"/>
              <a:ext cx="16644" cy="16643"/>
            </a:xfrm>
            <a:custGeom>
              <a:avLst/>
              <a:gdLst/>
              <a:ahLst/>
              <a:cxnLst/>
              <a:rect l="0" t="0" r="0" b="0"/>
              <a:pathLst>
                <a:path w="16644" h="16643">
                  <a:moveTo>
                    <a:pt x="0" y="0"/>
                  </a:moveTo>
                  <a:lnTo>
                    <a:pt x="16643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361233" y="2188436"/>
              <a:ext cx="209448" cy="133137"/>
            </a:xfrm>
            <a:custGeom>
              <a:avLst/>
              <a:gdLst/>
              <a:ahLst/>
              <a:cxnLst/>
              <a:rect l="0" t="0" r="0" b="0"/>
              <a:pathLst>
                <a:path w="209448" h="133137">
                  <a:moveTo>
                    <a:pt x="18063" y="0"/>
                  </a:moveTo>
                  <a:lnTo>
                    <a:pt x="10495" y="19004"/>
                  </a:lnTo>
                  <a:lnTo>
                    <a:pt x="2063" y="30328"/>
                  </a:lnTo>
                  <a:lnTo>
                    <a:pt x="0" y="36860"/>
                  </a:lnTo>
                  <a:lnTo>
                    <a:pt x="173" y="51515"/>
                  </a:lnTo>
                  <a:lnTo>
                    <a:pt x="4287" y="57458"/>
                  </a:lnTo>
                  <a:lnTo>
                    <a:pt x="18721" y="66525"/>
                  </a:lnTo>
                  <a:lnTo>
                    <a:pt x="37463" y="68706"/>
                  </a:lnTo>
                  <a:lnTo>
                    <a:pt x="57195" y="65669"/>
                  </a:lnTo>
                  <a:lnTo>
                    <a:pt x="75210" y="58156"/>
                  </a:lnTo>
                  <a:lnTo>
                    <a:pt x="83898" y="57262"/>
                  </a:lnTo>
                  <a:lnTo>
                    <a:pt x="100947" y="61199"/>
                  </a:lnTo>
                  <a:lnTo>
                    <a:pt x="121723" y="73812"/>
                  </a:lnTo>
                  <a:lnTo>
                    <a:pt x="160022" y="104196"/>
                  </a:lnTo>
                  <a:lnTo>
                    <a:pt x="209447" y="1331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842182" y="2255004"/>
              <a:ext cx="211120" cy="98042"/>
            </a:xfrm>
            <a:custGeom>
              <a:avLst/>
              <a:gdLst/>
              <a:ahLst/>
              <a:cxnLst/>
              <a:rect l="0" t="0" r="0" b="0"/>
              <a:pathLst>
                <a:path w="211120" h="98042">
                  <a:moveTo>
                    <a:pt x="19734" y="0"/>
                  </a:moveTo>
                  <a:lnTo>
                    <a:pt x="988" y="41910"/>
                  </a:lnTo>
                  <a:lnTo>
                    <a:pt x="0" y="60848"/>
                  </a:lnTo>
                  <a:lnTo>
                    <a:pt x="1031" y="71076"/>
                  </a:lnTo>
                  <a:lnTo>
                    <a:pt x="5416" y="77894"/>
                  </a:lnTo>
                  <a:lnTo>
                    <a:pt x="12038" y="82440"/>
                  </a:lnTo>
                  <a:lnTo>
                    <a:pt x="44821" y="94153"/>
                  </a:lnTo>
                  <a:lnTo>
                    <a:pt x="61395" y="94854"/>
                  </a:lnTo>
                  <a:lnTo>
                    <a:pt x="77081" y="91159"/>
                  </a:lnTo>
                  <a:lnTo>
                    <a:pt x="102219" y="73720"/>
                  </a:lnTo>
                  <a:lnTo>
                    <a:pt x="124991" y="52469"/>
                  </a:lnTo>
                  <a:lnTo>
                    <a:pt x="128737" y="52546"/>
                  </a:lnTo>
                  <a:lnTo>
                    <a:pt x="131234" y="56296"/>
                  </a:lnTo>
                  <a:lnTo>
                    <a:pt x="135242" y="88886"/>
                  </a:lnTo>
                  <a:lnTo>
                    <a:pt x="138345" y="94391"/>
                  </a:lnTo>
                  <a:lnTo>
                    <a:pt x="143187" y="97136"/>
                  </a:lnTo>
                  <a:lnTo>
                    <a:pt x="149189" y="98041"/>
                  </a:lnTo>
                  <a:lnTo>
                    <a:pt x="155039" y="96796"/>
                  </a:lnTo>
                  <a:lnTo>
                    <a:pt x="166470" y="90481"/>
                  </a:lnTo>
                  <a:lnTo>
                    <a:pt x="175249" y="79045"/>
                  </a:lnTo>
                  <a:lnTo>
                    <a:pt x="206549" y="18329"/>
                  </a:lnTo>
                  <a:lnTo>
                    <a:pt x="21111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9013716" y="2154638"/>
              <a:ext cx="100219" cy="193745"/>
            </a:xfrm>
            <a:custGeom>
              <a:avLst/>
              <a:gdLst/>
              <a:ahLst/>
              <a:cxnLst/>
              <a:rect l="0" t="0" r="0" b="0"/>
              <a:pathLst>
                <a:path w="100219" h="193745">
                  <a:moveTo>
                    <a:pt x="89511" y="8835"/>
                  </a:moveTo>
                  <a:lnTo>
                    <a:pt x="98346" y="0"/>
                  </a:lnTo>
                  <a:lnTo>
                    <a:pt x="100024" y="171"/>
                  </a:lnTo>
                  <a:lnTo>
                    <a:pt x="100218" y="3059"/>
                  </a:lnTo>
                  <a:lnTo>
                    <a:pt x="90578" y="46666"/>
                  </a:lnTo>
                  <a:lnTo>
                    <a:pt x="58430" y="108466"/>
                  </a:lnTo>
                  <a:lnTo>
                    <a:pt x="29775" y="166921"/>
                  </a:lnTo>
                  <a:lnTo>
                    <a:pt x="16132" y="191894"/>
                  </a:lnTo>
                  <a:lnTo>
                    <a:pt x="11930" y="193744"/>
                  </a:lnTo>
                  <a:lnTo>
                    <a:pt x="8205" y="191280"/>
                  </a:lnTo>
                  <a:lnTo>
                    <a:pt x="4796" y="185938"/>
                  </a:lnTo>
                  <a:lnTo>
                    <a:pt x="0" y="160751"/>
                  </a:lnTo>
                  <a:lnTo>
                    <a:pt x="2996" y="134284"/>
                  </a:lnTo>
                  <a:lnTo>
                    <a:pt x="6871" y="127601"/>
                  </a:lnTo>
                  <a:lnTo>
                    <a:pt x="31264" y="1086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9151376" y="2171794"/>
              <a:ext cx="60026" cy="282916"/>
            </a:xfrm>
            <a:custGeom>
              <a:avLst/>
              <a:gdLst/>
              <a:ahLst/>
              <a:cxnLst/>
              <a:rect l="0" t="0" r="0" b="0"/>
              <a:pathLst>
                <a:path w="60026" h="282916">
                  <a:moveTo>
                    <a:pt x="60025" y="0"/>
                  </a:moveTo>
                  <a:lnTo>
                    <a:pt x="40464" y="58680"/>
                  </a:lnTo>
                  <a:lnTo>
                    <a:pt x="12372" y="117046"/>
                  </a:lnTo>
                  <a:lnTo>
                    <a:pt x="499" y="151894"/>
                  </a:lnTo>
                  <a:lnTo>
                    <a:pt x="0" y="161359"/>
                  </a:lnTo>
                  <a:lnTo>
                    <a:pt x="4378" y="176807"/>
                  </a:lnTo>
                  <a:lnTo>
                    <a:pt x="14951" y="187371"/>
                  </a:lnTo>
                  <a:lnTo>
                    <a:pt x="21655" y="191482"/>
                  </a:lnTo>
                  <a:lnTo>
                    <a:pt x="25199" y="197921"/>
                  </a:lnTo>
                  <a:lnTo>
                    <a:pt x="26672" y="214938"/>
                  </a:lnTo>
                  <a:lnTo>
                    <a:pt x="22611" y="257767"/>
                  </a:lnTo>
                  <a:lnTo>
                    <a:pt x="26741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386143" y="2279967"/>
              <a:ext cx="58248" cy="191385"/>
            </a:xfrm>
            <a:custGeom>
              <a:avLst/>
              <a:gdLst/>
              <a:ahLst/>
              <a:cxnLst/>
              <a:rect l="0" t="0" r="0" b="0"/>
              <a:pathLst>
                <a:path w="58248" h="191385">
                  <a:moveTo>
                    <a:pt x="58247" y="0"/>
                  </a:moveTo>
                  <a:lnTo>
                    <a:pt x="52529" y="21779"/>
                  </a:lnTo>
                  <a:lnTo>
                    <a:pt x="43511" y="81957"/>
                  </a:lnTo>
                  <a:lnTo>
                    <a:pt x="24912" y="141385"/>
                  </a:lnTo>
                  <a:lnTo>
                    <a:pt x="11088" y="180280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9401999" y="2238362"/>
              <a:ext cx="150099" cy="288963"/>
            </a:xfrm>
            <a:custGeom>
              <a:avLst/>
              <a:gdLst/>
              <a:ahLst/>
              <a:cxnLst/>
              <a:rect l="0" t="0" r="0" b="0"/>
              <a:pathLst>
                <a:path w="150099" h="288963">
                  <a:moveTo>
                    <a:pt x="42391" y="0"/>
                  </a:moveTo>
                  <a:lnTo>
                    <a:pt x="64477" y="0"/>
                  </a:lnTo>
                  <a:lnTo>
                    <a:pt x="85183" y="7396"/>
                  </a:lnTo>
                  <a:lnTo>
                    <a:pt x="128610" y="34745"/>
                  </a:lnTo>
                  <a:lnTo>
                    <a:pt x="143273" y="53041"/>
                  </a:lnTo>
                  <a:lnTo>
                    <a:pt x="148477" y="63098"/>
                  </a:lnTo>
                  <a:lnTo>
                    <a:pt x="150098" y="72576"/>
                  </a:lnTo>
                  <a:lnTo>
                    <a:pt x="146967" y="90503"/>
                  </a:lnTo>
                  <a:lnTo>
                    <a:pt x="141694" y="97318"/>
                  </a:lnTo>
                  <a:lnTo>
                    <a:pt x="82872" y="134439"/>
                  </a:lnTo>
                  <a:lnTo>
                    <a:pt x="78624" y="139552"/>
                  </a:lnTo>
                  <a:lnTo>
                    <a:pt x="76716" y="145735"/>
                  </a:lnTo>
                  <a:lnTo>
                    <a:pt x="76369" y="152630"/>
                  </a:lnTo>
                  <a:lnTo>
                    <a:pt x="80914" y="167688"/>
                  </a:lnTo>
                  <a:lnTo>
                    <a:pt x="110396" y="224742"/>
                  </a:lnTo>
                  <a:lnTo>
                    <a:pt x="110842" y="233039"/>
                  </a:lnTo>
                  <a:lnTo>
                    <a:pt x="106406" y="249653"/>
                  </a:lnTo>
                  <a:lnTo>
                    <a:pt x="95805" y="263818"/>
                  </a:lnTo>
                  <a:lnTo>
                    <a:pt x="80924" y="275352"/>
                  </a:lnTo>
                  <a:lnTo>
                    <a:pt x="50829" y="286119"/>
                  </a:lnTo>
                  <a:lnTo>
                    <a:pt x="26108" y="288962"/>
                  </a:lnTo>
                  <a:lnTo>
                    <a:pt x="16743" y="286947"/>
                  </a:lnTo>
                  <a:lnTo>
                    <a:pt x="9575" y="282829"/>
                  </a:lnTo>
                  <a:lnTo>
                    <a:pt x="3871" y="277311"/>
                  </a:lnTo>
                  <a:lnTo>
                    <a:pt x="994" y="272707"/>
                  </a:lnTo>
                  <a:lnTo>
                    <a:pt x="0" y="268713"/>
                  </a:lnTo>
                  <a:lnTo>
                    <a:pt x="785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560885" y="2346536"/>
              <a:ext cx="66569" cy="191385"/>
            </a:xfrm>
            <a:custGeom>
              <a:avLst/>
              <a:gdLst/>
              <a:ahLst/>
              <a:cxnLst/>
              <a:rect l="0" t="0" r="0" b="0"/>
              <a:pathLst>
                <a:path w="66569" h="191385">
                  <a:moveTo>
                    <a:pt x="66568" y="0"/>
                  </a:moveTo>
                  <a:lnTo>
                    <a:pt x="49710" y="63313"/>
                  </a:lnTo>
                  <a:lnTo>
                    <a:pt x="30799" y="126264"/>
                  </a:lnTo>
                  <a:lnTo>
                    <a:pt x="8833" y="181649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577526" y="2308834"/>
              <a:ext cx="99854" cy="29382"/>
            </a:xfrm>
            <a:custGeom>
              <a:avLst/>
              <a:gdLst/>
              <a:ahLst/>
              <a:cxnLst/>
              <a:rect l="0" t="0" r="0" b="0"/>
              <a:pathLst>
                <a:path w="99854" h="29382">
                  <a:moveTo>
                    <a:pt x="0" y="4417"/>
                  </a:moveTo>
                  <a:lnTo>
                    <a:pt x="13252" y="0"/>
                  </a:lnTo>
                  <a:lnTo>
                    <a:pt x="39163" y="1670"/>
                  </a:lnTo>
                  <a:lnTo>
                    <a:pt x="54697" y="8127"/>
                  </a:lnTo>
                  <a:lnTo>
                    <a:pt x="99853" y="2938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9510958" y="2546241"/>
              <a:ext cx="116496" cy="49927"/>
            </a:xfrm>
            <a:custGeom>
              <a:avLst/>
              <a:gdLst/>
              <a:ahLst/>
              <a:cxnLst/>
              <a:rect l="0" t="0" r="0" b="0"/>
              <a:pathLst>
                <a:path w="116496" h="49927">
                  <a:moveTo>
                    <a:pt x="0" y="0"/>
                  </a:moveTo>
                  <a:lnTo>
                    <a:pt x="27581" y="23163"/>
                  </a:lnTo>
                  <a:lnTo>
                    <a:pt x="82551" y="41003"/>
                  </a:lnTo>
                  <a:lnTo>
                    <a:pt x="116495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774416" y="2446388"/>
              <a:ext cx="146782" cy="208027"/>
            </a:xfrm>
            <a:custGeom>
              <a:avLst/>
              <a:gdLst/>
              <a:ahLst/>
              <a:cxnLst/>
              <a:rect l="0" t="0" r="0" b="0"/>
              <a:pathLst>
                <a:path w="146782" h="208027">
                  <a:moveTo>
                    <a:pt x="27779" y="0"/>
                  </a:moveTo>
                  <a:lnTo>
                    <a:pt x="25313" y="33741"/>
                  </a:lnTo>
                  <a:lnTo>
                    <a:pt x="13586" y="93955"/>
                  </a:lnTo>
                  <a:lnTo>
                    <a:pt x="2752" y="147244"/>
                  </a:lnTo>
                  <a:lnTo>
                    <a:pt x="0" y="159184"/>
                  </a:lnTo>
                  <a:lnTo>
                    <a:pt x="14" y="164370"/>
                  </a:lnTo>
                  <a:lnTo>
                    <a:pt x="1873" y="165054"/>
                  </a:lnTo>
                  <a:lnTo>
                    <a:pt x="18141" y="150639"/>
                  </a:lnTo>
                  <a:lnTo>
                    <a:pt x="58670" y="90181"/>
                  </a:lnTo>
                  <a:lnTo>
                    <a:pt x="91607" y="45904"/>
                  </a:lnTo>
                  <a:lnTo>
                    <a:pt x="112643" y="32606"/>
                  </a:lnTo>
                  <a:lnTo>
                    <a:pt x="119489" y="31908"/>
                  </a:lnTo>
                  <a:lnTo>
                    <a:pt x="132025" y="36063"/>
                  </a:lnTo>
                  <a:lnTo>
                    <a:pt x="141295" y="49004"/>
                  </a:lnTo>
                  <a:lnTo>
                    <a:pt x="145061" y="57633"/>
                  </a:lnTo>
                  <a:lnTo>
                    <a:pt x="146781" y="74616"/>
                  </a:lnTo>
                  <a:lnTo>
                    <a:pt x="140352" y="108120"/>
                  </a:lnTo>
                  <a:lnTo>
                    <a:pt x="113542" y="165493"/>
                  </a:lnTo>
                  <a:lnTo>
                    <a:pt x="77705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835479" y="2529599"/>
              <a:ext cx="83212" cy="41606"/>
            </a:xfrm>
            <a:custGeom>
              <a:avLst/>
              <a:gdLst/>
              <a:ahLst/>
              <a:cxnLst/>
              <a:rect l="0" t="0" r="0" b="0"/>
              <a:pathLst>
                <a:path w="83212" h="41606">
                  <a:moveTo>
                    <a:pt x="0" y="0"/>
                  </a:moveTo>
                  <a:lnTo>
                    <a:pt x="57161" y="31251"/>
                  </a:lnTo>
                  <a:lnTo>
                    <a:pt x="83211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893726" y="2537920"/>
              <a:ext cx="133138" cy="180362"/>
            </a:xfrm>
            <a:custGeom>
              <a:avLst/>
              <a:gdLst/>
              <a:ahLst/>
              <a:cxnLst/>
              <a:rect l="0" t="0" r="0" b="0"/>
              <a:pathLst>
                <a:path w="133138" h="180362">
                  <a:moveTo>
                    <a:pt x="133137" y="0"/>
                  </a:moveTo>
                  <a:lnTo>
                    <a:pt x="98392" y="15999"/>
                  </a:lnTo>
                  <a:lnTo>
                    <a:pt x="93332" y="23610"/>
                  </a:lnTo>
                  <a:lnTo>
                    <a:pt x="87709" y="44394"/>
                  </a:lnTo>
                  <a:lnTo>
                    <a:pt x="90141" y="66575"/>
                  </a:lnTo>
                  <a:lnTo>
                    <a:pt x="97386" y="86911"/>
                  </a:lnTo>
                  <a:lnTo>
                    <a:pt x="124266" y="148341"/>
                  </a:lnTo>
                  <a:lnTo>
                    <a:pt x="127223" y="157141"/>
                  </a:lnTo>
                  <a:lnTo>
                    <a:pt x="125496" y="163933"/>
                  </a:lnTo>
                  <a:lnTo>
                    <a:pt x="120646" y="169385"/>
                  </a:lnTo>
                  <a:lnTo>
                    <a:pt x="113715" y="173944"/>
                  </a:lnTo>
                  <a:lnTo>
                    <a:pt x="81874" y="180361"/>
                  </a:lnTo>
                  <a:lnTo>
                    <a:pt x="23497" y="176121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2" name="Freeform 181"/>
          <p:cNvSpPr/>
          <p:nvPr/>
        </p:nvSpPr>
        <p:spPr>
          <a:xfrm>
            <a:off x="4373265" y="1630925"/>
            <a:ext cx="403018" cy="331944"/>
          </a:xfrm>
          <a:custGeom>
            <a:avLst/>
            <a:gdLst/>
            <a:ahLst/>
            <a:cxnLst/>
            <a:rect l="0" t="0" r="0" b="0"/>
            <a:pathLst>
              <a:path w="403018" h="331944">
                <a:moveTo>
                  <a:pt x="11927" y="266274"/>
                </a:moveTo>
                <a:lnTo>
                  <a:pt x="346" y="301019"/>
                </a:lnTo>
                <a:lnTo>
                  <a:pt x="0" y="316850"/>
                </a:lnTo>
                <a:lnTo>
                  <a:pt x="1202" y="324954"/>
                </a:lnTo>
                <a:lnTo>
                  <a:pt x="4777" y="329433"/>
                </a:lnTo>
                <a:lnTo>
                  <a:pt x="9934" y="331494"/>
                </a:lnTo>
                <a:lnTo>
                  <a:pt x="16146" y="331943"/>
                </a:lnTo>
                <a:lnTo>
                  <a:pt x="27979" y="327512"/>
                </a:lnTo>
                <a:lnTo>
                  <a:pt x="74531" y="293699"/>
                </a:lnTo>
                <a:lnTo>
                  <a:pt x="129106" y="232761"/>
                </a:lnTo>
                <a:lnTo>
                  <a:pt x="184995" y="183044"/>
                </a:lnTo>
                <a:lnTo>
                  <a:pt x="247966" y="124084"/>
                </a:lnTo>
                <a:lnTo>
                  <a:pt x="309866" y="69246"/>
                </a:lnTo>
                <a:lnTo>
                  <a:pt x="366125" y="27410"/>
                </a:lnTo>
                <a:lnTo>
                  <a:pt x="403017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88" name="Group 187"/>
          <p:cNvGrpSpPr/>
          <p:nvPr/>
        </p:nvGrpSpPr>
        <p:grpSpPr>
          <a:xfrm>
            <a:off x="6228420" y="2429746"/>
            <a:ext cx="794546" cy="357403"/>
            <a:chOff x="6228420" y="2429746"/>
            <a:chExt cx="794546" cy="357403"/>
          </a:xfrm>
        </p:grpSpPr>
        <p:sp>
          <p:nvSpPr>
            <p:cNvPr id="183" name="Freeform 182"/>
            <p:cNvSpPr/>
            <p:nvPr/>
          </p:nvSpPr>
          <p:spPr>
            <a:xfrm>
              <a:off x="6228420" y="2429746"/>
              <a:ext cx="112817" cy="357403"/>
            </a:xfrm>
            <a:custGeom>
              <a:avLst/>
              <a:gdLst/>
              <a:ahLst/>
              <a:cxnLst/>
              <a:rect l="0" t="0" r="0" b="0"/>
              <a:pathLst>
                <a:path w="112817" h="357403">
                  <a:moveTo>
                    <a:pt x="20687" y="0"/>
                  </a:moveTo>
                  <a:lnTo>
                    <a:pt x="20688" y="58621"/>
                  </a:lnTo>
                  <a:lnTo>
                    <a:pt x="18222" y="113281"/>
                  </a:lnTo>
                  <a:lnTo>
                    <a:pt x="13523" y="169074"/>
                  </a:lnTo>
                  <a:lnTo>
                    <a:pt x="5932" y="225292"/>
                  </a:lnTo>
                  <a:lnTo>
                    <a:pt x="0" y="264753"/>
                  </a:lnTo>
                  <a:lnTo>
                    <a:pt x="424" y="267109"/>
                  </a:lnTo>
                  <a:lnTo>
                    <a:pt x="38660" y="228755"/>
                  </a:lnTo>
                  <a:lnTo>
                    <a:pt x="46538" y="224619"/>
                  </a:lnTo>
                  <a:lnTo>
                    <a:pt x="62687" y="222489"/>
                  </a:lnTo>
                  <a:lnTo>
                    <a:pt x="70877" y="223216"/>
                  </a:lnTo>
                  <a:lnTo>
                    <a:pt x="87372" y="231419"/>
                  </a:lnTo>
                  <a:lnTo>
                    <a:pt x="102101" y="244311"/>
                  </a:lnTo>
                  <a:lnTo>
                    <a:pt x="111728" y="259286"/>
                  </a:lnTo>
                  <a:lnTo>
                    <a:pt x="112816" y="268087"/>
                  </a:lnTo>
                  <a:lnTo>
                    <a:pt x="109094" y="287728"/>
                  </a:lnTo>
                  <a:lnTo>
                    <a:pt x="81191" y="340855"/>
                  </a:lnTo>
                  <a:lnTo>
                    <a:pt x="67919" y="352737"/>
                  </a:lnTo>
                  <a:lnTo>
                    <a:pt x="60496" y="357200"/>
                  </a:lnTo>
                  <a:lnTo>
                    <a:pt x="54623" y="357402"/>
                  </a:lnTo>
                  <a:lnTo>
                    <a:pt x="49783" y="354763"/>
                  </a:lnTo>
                  <a:lnTo>
                    <a:pt x="45632" y="350230"/>
                  </a:lnTo>
                  <a:lnTo>
                    <a:pt x="43789" y="344434"/>
                  </a:lnTo>
                  <a:lnTo>
                    <a:pt x="45651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408364" y="2637772"/>
              <a:ext cx="98696" cy="144228"/>
            </a:xfrm>
            <a:custGeom>
              <a:avLst/>
              <a:gdLst/>
              <a:ahLst/>
              <a:cxnLst/>
              <a:rect l="0" t="0" r="0" b="0"/>
              <a:pathLst>
                <a:path w="98696" h="144228">
                  <a:moveTo>
                    <a:pt x="7164" y="0"/>
                  </a:moveTo>
                  <a:lnTo>
                    <a:pt x="0" y="46327"/>
                  </a:lnTo>
                  <a:lnTo>
                    <a:pt x="3603" y="73823"/>
                  </a:lnTo>
                  <a:lnTo>
                    <a:pt x="7564" y="80651"/>
                  </a:lnTo>
                  <a:lnTo>
                    <a:pt x="19361" y="90702"/>
                  </a:lnTo>
                  <a:lnTo>
                    <a:pt x="26391" y="92828"/>
                  </a:lnTo>
                  <a:lnTo>
                    <a:pt x="65752" y="96302"/>
                  </a:lnTo>
                  <a:lnTo>
                    <a:pt x="71186" y="101184"/>
                  </a:lnTo>
                  <a:lnTo>
                    <a:pt x="85040" y="141451"/>
                  </a:lnTo>
                  <a:lnTo>
                    <a:pt x="87743" y="144227"/>
                  </a:lnTo>
                  <a:lnTo>
                    <a:pt x="90469" y="143304"/>
                  </a:lnTo>
                  <a:lnTo>
                    <a:pt x="98695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582509" y="2496314"/>
              <a:ext cx="74331" cy="222845"/>
            </a:xfrm>
            <a:custGeom>
              <a:avLst/>
              <a:gdLst/>
              <a:ahLst/>
              <a:cxnLst/>
              <a:rect l="0" t="0" r="0" b="0"/>
              <a:pathLst>
                <a:path w="74331" h="222845">
                  <a:moveTo>
                    <a:pt x="16082" y="0"/>
                  </a:moveTo>
                  <a:lnTo>
                    <a:pt x="11665" y="56239"/>
                  </a:lnTo>
                  <a:lnTo>
                    <a:pt x="3687" y="115162"/>
                  </a:lnTo>
                  <a:lnTo>
                    <a:pt x="0" y="169442"/>
                  </a:lnTo>
                  <a:lnTo>
                    <a:pt x="3968" y="213657"/>
                  </a:lnTo>
                  <a:lnTo>
                    <a:pt x="8007" y="219177"/>
                  </a:lnTo>
                  <a:lnTo>
                    <a:pt x="13472" y="221932"/>
                  </a:lnTo>
                  <a:lnTo>
                    <a:pt x="19890" y="222844"/>
                  </a:lnTo>
                  <a:lnTo>
                    <a:pt x="34417" y="216461"/>
                  </a:lnTo>
                  <a:lnTo>
                    <a:pt x="55724" y="197274"/>
                  </a:lnTo>
                  <a:lnTo>
                    <a:pt x="74330" y="1747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6698888" y="2512956"/>
              <a:ext cx="199262" cy="268620"/>
            </a:xfrm>
            <a:custGeom>
              <a:avLst/>
              <a:gdLst/>
              <a:ahLst/>
              <a:cxnLst/>
              <a:rect l="0" t="0" r="0" b="0"/>
              <a:pathLst>
                <a:path w="199262" h="268620">
                  <a:moveTo>
                    <a:pt x="16198" y="0"/>
                  </a:moveTo>
                  <a:lnTo>
                    <a:pt x="1805" y="63314"/>
                  </a:lnTo>
                  <a:lnTo>
                    <a:pt x="0" y="119140"/>
                  </a:lnTo>
                  <a:lnTo>
                    <a:pt x="6287" y="176018"/>
                  </a:lnTo>
                  <a:lnTo>
                    <a:pt x="19128" y="230784"/>
                  </a:lnTo>
                  <a:lnTo>
                    <a:pt x="29519" y="246186"/>
                  </a:lnTo>
                  <a:lnTo>
                    <a:pt x="36174" y="252882"/>
                  </a:lnTo>
                  <a:lnTo>
                    <a:pt x="43383" y="255497"/>
                  </a:lnTo>
                  <a:lnTo>
                    <a:pt x="50964" y="255391"/>
                  </a:lnTo>
                  <a:lnTo>
                    <a:pt x="58791" y="253471"/>
                  </a:lnTo>
                  <a:lnTo>
                    <a:pt x="64933" y="249418"/>
                  </a:lnTo>
                  <a:lnTo>
                    <a:pt x="74224" y="237518"/>
                  </a:lnTo>
                  <a:lnTo>
                    <a:pt x="84652" y="215224"/>
                  </a:lnTo>
                  <a:lnTo>
                    <a:pt x="84948" y="208202"/>
                  </a:lnTo>
                  <a:lnTo>
                    <a:pt x="80346" y="195469"/>
                  </a:lnTo>
                  <a:lnTo>
                    <a:pt x="76530" y="195032"/>
                  </a:lnTo>
                  <a:lnTo>
                    <a:pt x="72137" y="198439"/>
                  </a:lnTo>
                  <a:lnTo>
                    <a:pt x="67359" y="204409"/>
                  </a:lnTo>
                  <a:lnTo>
                    <a:pt x="62050" y="220903"/>
                  </a:lnTo>
                  <a:lnTo>
                    <a:pt x="60635" y="230480"/>
                  </a:lnTo>
                  <a:lnTo>
                    <a:pt x="63389" y="238713"/>
                  </a:lnTo>
                  <a:lnTo>
                    <a:pt x="76312" y="252792"/>
                  </a:lnTo>
                  <a:lnTo>
                    <a:pt x="104379" y="266697"/>
                  </a:lnTo>
                  <a:lnTo>
                    <a:pt x="125348" y="268619"/>
                  </a:lnTo>
                  <a:lnTo>
                    <a:pt x="136117" y="267838"/>
                  </a:lnTo>
                  <a:lnTo>
                    <a:pt x="155480" y="259573"/>
                  </a:lnTo>
                  <a:lnTo>
                    <a:pt x="199261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6911238" y="2487993"/>
              <a:ext cx="111728" cy="228778"/>
            </a:xfrm>
            <a:custGeom>
              <a:avLst/>
              <a:gdLst/>
              <a:ahLst/>
              <a:cxnLst/>
              <a:rect l="0" t="0" r="0" b="0"/>
              <a:pathLst>
                <a:path w="111728" h="228778">
                  <a:moveTo>
                    <a:pt x="28516" y="0"/>
                  </a:moveTo>
                  <a:lnTo>
                    <a:pt x="28516" y="59579"/>
                  </a:lnTo>
                  <a:lnTo>
                    <a:pt x="28516" y="111793"/>
                  </a:lnTo>
                  <a:lnTo>
                    <a:pt x="26051" y="165116"/>
                  </a:lnTo>
                  <a:lnTo>
                    <a:pt x="16935" y="223897"/>
                  </a:lnTo>
                  <a:lnTo>
                    <a:pt x="14324" y="228777"/>
                  </a:lnTo>
                  <a:lnTo>
                    <a:pt x="11658" y="228332"/>
                  </a:lnTo>
                  <a:lnTo>
                    <a:pt x="8957" y="224337"/>
                  </a:lnTo>
                  <a:lnTo>
                    <a:pt x="1799" y="172142"/>
                  </a:lnTo>
                  <a:lnTo>
                    <a:pt x="0" y="148623"/>
                  </a:lnTo>
                  <a:lnTo>
                    <a:pt x="5364" y="132007"/>
                  </a:lnTo>
                  <a:lnTo>
                    <a:pt x="11232" y="127761"/>
                  </a:lnTo>
                  <a:lnTo>
                    <a:pt x="27614" y="125509"/>
                  </a:lnTo>
                  <a:lnTo>
                    <a:pt x="78363" y="136459"/>
                  </a:lnTo>
                  <a:lnTo>
                    <a:pt x="111727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4071542" y="5425323"/>
            <a:ext cx="1943078" cy="532548"/>
            <a:chOff x="4071542" y="5425323"/>
            <a:chExt cx="1943078" cy="532548"/>
          </a:xfrm>
        </p:grpSpPr>
        <p:sp>
          <p:nvSpPr>
            <p:cNvPr id="189" name="Freeform 188"/>
            <p:cNvSpPr/>
            <p:nvPr/>
          </p:nvSpPr>
          <p:spPr>
            <a:xfrm>
              <a:off x="4071542" y="5425323"/>
              <a:ext cx="116682" cy="176468"/>
            </a:xfrm>
            <a:custGeom>
              <a:avLst/>
              <a:gdLst/>
              <a:ahLst/>
              <a:cxnLst/>
              <a:rect l="0" t="0" r="0" b="0"/>
              <a:pathLst>
                <a:path w="116682" h="176468">
                  <a:moveTo>
                    <a:pt x="72340" y="0"/>
                  </a:moveTo>
                  <a:lnTo>
                    <a:pt x="15425" y="46421"/>
                  </a:lnTo>
                  <a:lnTo>
                    <a:pt x="6056" y="64394"/>
                  </a:lnTo>
                  <a:lnTo>
                    <a:pt x="0" y="95305"/>
                  </a:lnTo>
                  <a:lnTo>
                    <a:pt x="2623" y="127886"/>
                  </a:lnTo>
                  <a:lnTo>
                    <a:pt x="11769" y="147445"/>
                  </a:lnTo>
                  <a:lnTo>
                    <a:pt x="25079" y="163535"/>
                  </a:lnTo>
                  <a:lnTo>
                    <a:pt x="40240" y="173768"/>
                  </a:lnTo>
                  <a:lnTo>
                    <a:pt x="61155" y="176467"/>
                  </a:lnTo>
                  <a:lnTo>
                    <a:pt x="84011" y="173660"/>
                  </a:lnTo>
                  <a:lnTo>
                    <a:pt x="103415" y="166248"/>
                  </a:lnTo>
                  <a:lnTo>
                    <a:pt x="109699" y="158910"/>
                  </a:lnTo>
                  <a:lnTo>
                    <a:pt x="116681" y="138428"/>
                  </a:lnTo>
                  <a:lnTo>
                    <a:pt x="116194" y="100907"/>
                  </a:lnTo>
                  <a:lnTo>
                    <a:pt x="105777" y="64929"/>
                  </a:lnTo>
                  <a:lnTo>
                    <a:pt x="93673" y="47041"/>
                  </a:lnTo>
                  <a:lnTo>
                    <a:pt x="80661" y="33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253898" y="5472830"/>
              <a:ext cx="147937" cy="94955"/>
            </a:xfrm>
            <a:custGeom>
              <a:avLst/>
              <a:gdLst/>
              <a:ahLst/>
              <a:cxnLst/>
              <a:rect l="0" t="0" r="0" b="0"/>
              <a:pathLst>
                <a:path w="147937" h="94955">
                  <a:moveTo>
                    <a:pt x="23121" y="2420"/>
                  </a:moveTo>
                  <a:lnTo>
                    <a:pt x="14286" y="11255"/>
                  </a:lnTo>
                  <a:lnTo>
                    <a:pt x="4375" y="34418"/>
                  </a:lnTo>
                  <a:lnTo>
                    <a:pt x="0" y="64703"/>
                  </a:lnTo>
                  <a:lnTo>
                    <a:pt x="3121" y="92682"/>
                  </a:lnTo>
                  <a:lnTo>
                    <a:pt x="6089" y="94954"/>
                  </a:lnTo>
                  <a:lnTo>
                    <a:pt x="9917" y="92771"/>
                  </a:lnTo>
                  <a:lnTo>
                    <a:pt x="18177" y="80483"/>
                  </a:lnTo>
                  <a:lnTo>
                    <a:pt x="38648" y="28708"/>
                  </a:lnTo>
                  <a:lnTo>
                    <a:pt x="51287" y="15336"/>
                  </a:lnTo>
                  <a:lnTo>
                    <a:pt x="73996" y="1830"/>
                  </a:lnTo>
                  <a:lnTo>
                    <a:pt x="90111" y="0"/>
                  </a:lnTo>
                  <a:lnTo>
                    <a:pt x="106519" y="3194"/>
                  </a:lnTo>
                  <a:lnTo>
                    <a:pt x="134722" y="17845"/>
                  </a:lnTo>
                  <a:lnTo>
                    <a:pt x="147936" y="273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902736" y="5450287"/>
              <a:ext cx="223031" cy="248441"/>
            </a:xfrm>
            <a:custGeom>
              <a:avLst/>
              <a:gdLst/>
              <a:ahLst/>
              <a:cxnLst/>
              <a:rect l="0" t="0" r="0" b="0"/>
              <a:pathLst>
                <a:path w="223031" h="248441">
                  <a:moveTo>
                    <a:pt x="31646" y="0"/>
                  </a:moveTo>
                  <a:lnTo>
                    <a:pt x="37364" y="21778"/>
                  </a:lnTo>
                  <a:lnTo>
                    <a:pt x="36987" y="66213"/>
                  </a:lnTo>
                  <a:lnTo>
                    <a:pt x="25706" y="126789"/>
                  </a:lnTo>
                  <a:lnTo>
                    <a:pt x="9422" y="188224"/>
                  </a:lnTo>
                  <a:lnTo>
                    <a:pt x="3893" y="206622"/>
                  </a:lnTo>
                  <a:lnTo>
                    <a:pt x="2050" y="208939"/>
                  </a:lnTo>
                  <a:lnTo>
                    <a:pt x="820" y="206786"/>
                  </a:lnTo>
                  <a:lnTo>
                    <a:pt x="0" y="201652"/>
                  </a:lnTo>
                  <a:lnTo>
                    <a:pt x="7682" y="176757"/>
                  </a:lnTo>
                  <a:lnTo>
                    <a:pt x="44689" y="113411"/>
                  </a:lnTo>
                  <a:lnTo>
                    <a:pt x="66329" y="89179"/>
                  </a:lnTo>
                  <a:lnTo>
                    <a:pt x="74183" y="86265"/>
                  </a:lnTo>
                  <a:lnTo>
                    <a:pt x="82193" y="86171"/>
                  </a:lnTo>
                  <a:lnTo>
                    <a:pt x="106719" y="94874"/>
                  </a:lnTo>
                  <a:lnTo>
                    <a:pt x="139856" y="109964"/>
                  </a:lnTo>
                  <a:lnTo>
                    <a:pt x="169211" y="114559"/>
                  </a:lnTo>
                  <a:lnTo>
                    <a:pt x="176056" y="111506"/>
                  </a:lnTo>
                  <a:lnTo>
                    <a:pt x="180619" y="105772"/>
                  </a:lnTo>
                  <a:lnTo>
                    <a:pt x="183661" y="98251"/>
                  </a:lnTo>
                  <a:lnTo>
                    <a:pt x="181066" y="93238"/>
                  </a:lnTo>
                  <a:lnTo>
                    <a:pt x="174714" y="89895"/>
                  </a:lnTo>
                  <a:lnTo>
                    <a:pt x="165856" y="87667"/>
                  </a:lnTo>
                  <a:lnTo>
                    <a:pt x="158102" y="88030"/>
                  </a:lnTo>
                  <a:lnTo>
                    <a:pt x="144555" y="93365"/>
                  </a:lnTo>
                  <a:lnTo>
                    <a:pt x="134836" y="106831"/>
                  </a:lnTo>
                  <a:lnTo>
                    <a:pt x="114200" y="161963"/>
                  </a:lnTo>
                  <a:lnTo>
                    <a:pt x="115175" y="195508"/>
                  </a:lnTo>
                  <a:lnTo>
                    <a:pt x="119004" y="214482"/>
                  </a:lnTo>
                  <a:lnTo>
                    <a:pt x="135193" y="240757"/>
                  </a:lnTo>
                  <a:lnTo>
                    <a:pt x="144132" y="245565"/>
                  </a:lnTo>
                  <a:lnTo>
                    <a:pt x="166391" y="248440"/>
                  </a:lnTo>
                  <a:lnTo>
                    <a:pt x="189228" y="241705"/>
                  </a:lnTo>
                  <a:lnTo>
                    <a:pt x="223030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5160752" y="5566781"/>
              <a:ext cx="148078" cy="191386"/>
            </a:xfrm>
            <a:custGeom>
              <a:avLst/>
              <a:gdLst/>
              <a:ahLst/>
              <a:cxnLst/>
              <a:rect l="0" t="0" r="0" b="0"/>
              <a:pathLst>
                <a:path w="148078" h="191386">
                  <a:moveTo>
                    <a:pt x="31582" y="0"/>
                  </a:moveTo>
                  <a:lnTo>
                    <a:pt x="9839" y="42580"/>
                  </a:lnTo>
                  <a:lnTo>
                    <a:pt x="852" y="77548"/>
                  </a:lnTo>
                  <a:lnTo>
                    <a:pt x="0" y="87756"/>
                  </a:lnTo>
                  <a:lnTo>
                    <a:pt x="2207" y="91789"/>
                  </a:lnTo>
                  <a:lnTo>
                    <a:pt x="6451" y="91703"/>
                  </a:lnTo>
                  <a:lnTo>
                    <a:pt x="12054" y="88873"/>
                  </a:lnTo>
                  <a:lnTo>
                    <a:pt x="34334" y="64400"/>
                  </a:lnTo>
                  <a:lnTo>
                    <a:pt x="51916" y="42812"/>
                  </a:lnTo>
                  <a:lnTo>
                    <a:pt x="66507" y="33512"/>
                  </a:lnTo>
                  <a:lnTo>
                    <a:pt x="71507" y="35286"/>
                  </a:lnTo>
                  <a:lnTo>
                    <a:pt x="74841" y="41091"/>
                  </a:lnTo>
                  <a:lnTo>
                    <a:pt x="80191" y="83623"/>
                  </a:lnTo>
                  <a:lnTo>
                    <a:pt x="74228" y="145181"/>
                  </a:lnTo>
                  <a:lnTo>
                    <a:pt x="76655" y="151337"/>
                  </a:lnTo>
                  <a:lnTo>
                    <a:pt x="81047" y="154516"/>
                  </a:lnTo>
                  <a:lnTo>
                    <a:pt x="86748" y="155711"/>
                  </a:lnTo>
                  <a:lnTo>
                    <a:pt x="92398" y="154658"/>
                  </a:lnTo>
                  <a:lnTo>
                    <a:pt x="124730" y="134727"/>
                  </a:lnTo>
                  <a:lnTo>
                    <a:pt x="130663" y="134197"/>
                  </a:lnTo>
                  <a:lnTo>
                    <a:pt x="135543" y="136617"/>
                  </a:lnTo>
                  <a:lnTo>
                    <a:pt x="139721" y="141005"/>
                  </a:lnTo>
                  <a:lnTo>
                    <a:pt x="141582" y="147628"/>
                  </a:lnTo>
                  <a:lnTo>
                    <a:pt x="142856" y="177433"/>
                  </a:lnTo>
                  <a:lnTo>
                    <a:pt x="148077" y="1913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5349529" y="5633350"/>
              <a:ext cx="67624" cy="124362"/>
            </a:xfrm>
            <a:custGeom>
              <a:avLst/>
              <a:gdLst/>
              <a:ahLst/>
              <a:cxnLst/>
              <a:rect l="0" t="0" r="0" b="0"/>
              <a:pathLst>
                <a:path w="67624" h="124362">
                  <a:moveTo>
                    <a:pt x="25868" y="74889"/>
                  </a:moveTo>
                  <a:lnTo>
                    <a:pt x="2705" y="98052"/>
                  </a:lnTo>
                  <a:lnTo>
                    <a:pt x="256" y="104200"/>
                  </a:lnTo>
                  <a:lnTo>
                    <a:pt x="0" y="118426"/>
                  </a:lnTo>
                  <a:lnTo>
                    <a:pt x="4000" y="122405"/>
                  </a:lnTo>
                  <a:lnTo>
                    <a:pt x="10365" y="124133"/>
                  </a:lnTo>
                  <a:lnTo>
                    <a:pt x="18306" y="124361"/>
                  </a:lnTo>
                  <a:lnTo>
                    <a:pt x="34526" y="117217"/>
                  </a:lnTo>
                  <a:lnTo>
                    <a:pt x="63123" y="94448"/>
                  </a:lnTo>
                  <a:lnTo>
                    <a:pt x="66422" y="87928"/>
                  </a:lnTo>
                  <a:lnTo>
                    <a:pt x="67623" y="73288"/>
                  </a:lnTo>
                  <a:lnTo>
                    <a:pt x="62608" y="60001"/>
                  </a:lnTo>
                  <a:lnTo>
                    <a:pt x="58683" y="53869"/>
                  </a:lnTo>
                  <a:lnTo>
                    <a:pt x="53158" y="27570"/>
                  </a:lnTo>
                  <a:lnTo>
                    <a:pt x="54231" y="20229"/>
                  </a:lnTo>
                  <a:lnTo>
                    <a:pt x="6747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5542654" y="5491892"/>
              <a:ext cx="74055" cy="342967"/>
            </a:xfrm>
            <a:custGeom>
              <a:avLst/>
              <a:gdLst/>
              <a:ahLst/>
              <a:cxnLst/>
              <a:rect l="0" t="0" r="0" b="0"/>
              <a:pathLst>
                <a:path w="74055" h="342967">
                  <a:moveTo>
                    <a:pt x="49090" y="0"/>
                  </a:moveTo>
                  <a:lnTo>
                    <a:pt x="30344" y="34745"/>
                  </a:lnTo>
                  <a:lnTo>
                    <a:pt x="13429" y="86599"/>
                  </a:lnTo>
                  <a:lnTo>
                    <a:pt x="3391" y="125819"/>
                  </a:lnTo>
                  <a:lnTo>
                    <a:pt x="0" y="180488"/>
                  </a:lnTo>
                  <a:lnTo>
                    <a:pt x="3829" y="217536"/>
                  </a:lnTo>
                  <a:lnTo>
                    <a:pt x="10791" y="235675"/>
                  </a:lnTo>
                  <a:lnTo>
                    <a:pt x="15236" y="243101"/>
                  </a:lnTo>
                  <a:lnTo>
                    <a:pt x="27572" y="253817"/>
                  </a:lnTo>
                  <a:lnTo>
                    <a:pt x="34745" y="257969"/>
                  </a:lnTo>
                  <a:lnTo>
                    <a:pt x="41376" y="258888"/>
                  </a:lnTo>
                  <a:lnTo>
                    <a:pt x="53675" y="254978"/>
                  </a:lnTo>
                  <a:lnTo>
                    <a:pt x="55845" y="251347"/>
                  </a:lnTo>
                  <a:lnTo>
                    <a:pt x="55443" y="247077"/>
                  </a:lnTo>
                  <a:lnTo>
                    <a:pt x="53325" y="242381"/>
                  </a:lnTo>
                  <a:lnTo>
                    <a:pt x="49140" y="242024"/>
                  </a:lnTo>
                  <a:lnTo>
                    <a:pt x="37093" y="249024"/>
                  </a:lnTo>
                  <a:lnTo>
                    <a:pt x="27424" y="261380"/>
                  </a:lnTo>
                  <a:lnTo>
                    <a:pt x="23552" y="268559"/>
                  </a:lnTo>
                  <a:lnTo>
                    <a:pt x="21714" y="286397"/>
                  </a:lnTo>
                  <a:lnTo>
                    <a:pt x="24904" y="305727"/>
                  </a:lnTo>
                  <a:lnTo>
                    <a:pt x="32485" y="323565"/>
                  </a:lnTo>
                  <a:lnTo>
                    <a:pt x="44484" y="335807"/>
                  </a:lnTo>
                  <a:lnTo>
                    <a:pt x="57213" y="342481"/>
                  </a:lnTo>
                  <a:lnTo>
                    <a:pt x="61902" y="342966"/>
                  </a:lnTo>
                  <a:lnTo>
                    <a:pt x="74054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518190" y="5532230"/>
              <a:ext cx="131803" cy="117763"/>
            </a:xfrm>
            <a:custGeom>
              <a:avLst/>
              <a:gdLst/>
              <a:ahLst/>
              <a:cxnLst/>
              <a:rect l="0" t="0" r="0" b="0"/>
              <a:pathLst>
                <a:path w="131803" h="117763">
                  <a:moveTo>
                    <a:pt x="15307" y="9588"/>
                  </a:moveTo>
                  <a:lnTo>
                    <a:pt x="2055" y="754"/>
                  </a:lnTo>
                  <a:lnTo>
                    <a:pt x="0" y="0"/>
                  </a:lnTo>
                  <a:lnTo>
                    <a:pt x="480" y="1347"/>
                  </a:lnTo>
                  <a:lnTo>
                    <a:pt x="2649" y="4094"/>
                  </a:lnTo>
                  <a:lnTo>
                    <a:pt x="58693" y="50921"/>
                  </a:lnTo>
                  <a:lnTo>
                    <a:pt x="121525" y="109515"/>
                  </a:lnTo>
                  <a:lnTo>
                    <a:pt x="131802" y="1177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891302" y="5566781"/>
              <a:ext cx="46929" cy="199706"/>
            </a:xfrm>
            <a:custGeom>
              <a:avLst/>
              <a:gdLst/>
              <a:ahLst/>
              <a:cxnLst/>
              <a:rect l="0" t="0" r="0" b="0"/>
              <a:pathLst>
                <a:path w="46929" h="199706">
                  <a:moveTo>
                    <a:pt x="16642" y="0"/>
                  </a:moveTo>
                  <a:lnTo>
                    <a:pt x="39806" y="27581"/>
                  </a:lnTo>
                  <a:lnTo>
                    <a:pt x="45429" y="45235"/>
                  </a:lnTo>
                  <a:lnTo>
                    <a:pt x="46928" y="55120"/>
                  </a:lnTo>
                  <a:lnTo>
                    <a:pt x="43662" y="73500"/>
                  </a:lnTo>
                  <a:lnTo>
                    <a:pt x="15146" y="133056"/>
                  </a:lnTo>
                  <a:lnTo>
                    <a:pt x="5926" y="158076"/>
                  </a:lnTo>
                  <a:lnTo>
                    <a:pt x="5099" y="174731"/>
                  </a:lnTo>
                  <a:lnTo>
                    <a:pt x="5965" y="188606"/>
                  </a:lnTo>
                  <a:lnTo>
                    <a:pt x="4901" y="192305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840862" y="5766486"/>
              <a:ext cx="25478" cy="25616"/>
            </a:xfrm>
            <a:custGeom>
              <a:avLst/>
              <a:gdLst/>
              <a:ahLst/>
              <a:cxnLst/>
              <a:rect l="0" t="0" r="0" b="0"/>
              <a:pathLst>
                <a:path w="25478" h="25616">
                  <a:moveTo>
                    <a:pt x="8835" y="8322"/>
                  </a:moveTo>
                  <a:lnTo>
                    <a:pt x="0" y="21573"/>
                  </a:lnTo>
                  <a:lnTo>
                    <a:pt x="172" y="24553"/>
                  </a:lnTo>
                  <a:lnTo>
                    <a:pt x="3060" y="25615"/>
                  </a:lnTo>
                  <a:lnTo>
                    <a:pt x="7759" y="25398"/>
                  </a:lnTo>
                  <a:lnTo>
                    <a:pt x="11816" y="22479"/>
                  </a:lnTo>
                  <a:lnTo>
                    <a:pt x="2547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5759346" y="5441966"/>
              <a:ext cx="40426" cy="266274"/>
            </a:xfrm>
            <a:custGeom>
              <a:avLst/>
              <a:gdLst/>
              <a:ahLst/>
              <a:cxnLst/>
              <a:rect l="0" t="0" r="0" b="0"/>
              <a:pathLst>
                <a:path w="40426" h="266274">
                  <a:moveTo>
                    <a:pt x="23782" y="0"/>
                  </a:moveTo>
                  <a:lnTo>
                    <a:pt x="4796" y="51071"/>
                  </a:lnTo>
                  <a:lnTo>
                    <a:pt x="0" y="110043"/>
                  </a:lnTo>
                  <a:lnTo>
                    <a:pt x="3470" y="161859"/>
                  </a:lnTo>
                  <a:lnTo>
                    <a:pt x="18174" y="214822"/>
                  </a:lnTo>
                  <a:lnTo>
                    <a:pt x="40425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5891302" y="5575102"/>
              <a:ext cx="123318" cy="382769"/>
            </a:xfrm>
            <a:custGeom>
              <a:avLst/>
              <a:gdLst/>
              <a:ahLst/>
              <a:cxnLst/>
              <a:rect l="0" t="0" r="0" b="0"/>
              <a:pathLst>
                <a:path w="123318" h="382769">
                  <a:moveTo>
                    <a:pt x="108174" y="0"/>
                  </a:moveTo>
                  <a:lnTo>
                    <a:pt x="119755" y="59579"/>
                  </a:lnTo>
                  <a:lnTo>
                    <a:pt x="123317" y="112986"/>
                  </a:lnTo>
                  <a:lnTo>
                    <a:pt x="118801" y="169084"/>
                  </a:lnTo>
                  <a:lnTo>
                    <a:pt x="115329" y="203474"/>
                  </a:lnTo>
                  <a:lnTo>
                    <a:pt x="93887" y="264196"/>
                  </a:lnTo>
                  <a:lnTo>
                    <a:pt x="78567" y="296066"/>
                  </a:lnTo>
                  <a:lnTo>
                    <a:pt x="24692" y="357601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6440491" y="5674955"/>
            <a:ext cx="807143" cy="432695"/>
            <a:chOff x="6440491" y="5674955"/>
            <a:chExt cx="807143" cy="432695"/>
          </a:xfrm>
        </p:grpSpPr>
        <p:sp>
          <p:nvSpPr>
            <p:cNvPr id="201" name="Freeform 200"/>
            <p:cNvSpPr/>
            <p:nvPr/>
          </p:nvSpPr>
          <p:spPr>
            <a:xfrm>
              <a:off x="6440491" y="5674955"/>
              <a:ext cx="158101" cy="321917"/>
            </a:xfrm>
            <a:custGeom>
              <a:avLst/>
              <a:gdLst/>
              <a:ahLst/>
              <a:cxnLst/>
              <a:rect l="0" t="0" r="0" b="0"/>
              <a:pathLst>
                <a:path w="158101" h="321917">
                  <a:moveTo>
                    <a:pt x="0" y="0"/>
                  </a:moveTo>
                  <a:lnTo>
                    <a:pt x="6586" y="29620"/>
                  </a:lnTo>
                  <a:lnTo>
                    <a:pt x="8093" y="87693"/>
                  </a:lnTo>
                  <a:lnTo>
                    <a:pt x="8277" y="144260"/>
                  </a:lnTo>
                  <a:lnTo>
                    <a:pt x="8308" y="192214"/>
                  </a:lnTo>
                  <a:lnTo>
                    <a:pt x="8318" y="253699"/>
                  </a:lnTo>
                  <a:lnTo>
                    <a:pt x="12738" y="287511"/>
                  </a:lnTo>
                  <a:lnTo>
                    <a:pt x="16813" y="292451"/>
                  </a:lnTo>
                  <a:lnTo>
                    <a:pt x="22304" y="293895"/>
                  </a:lnTo>
                  <a:lnTo>
                    <a:pt x="28737" y="293009"/>
                  </a:lnTo>
                  <a:lnTo>
                    <a:pt x="34876" y="288720"/>
                  </a:lnTo>
                  <a:lnTo>
                    <a:pt x="46627" y="274092"/>
                  </a:lnTo>
                  <a:lnTo>
                    <a:pt x="51426" y="272410"/>
                  </a:lnTo>
                  <a:lnTo>
                    <a:pt x="55549" y="274987"/>
                  </a:lnTo>
                  <a:lnTo>
                    <a:pt x="81923" y="320614"/>
                  </a:lnTo>
                  <a:lnTo>
                    <a:pt x="86975" y="321916"/>
                  </a:lnTo>
                  <a:lnTo>
                    <a:pt x="92192" y="320010"/>
                  </a:lnTo>
                  <a:lnTo>
                    <a:pt x="102920" y="309572"/>
                  </a:lnTo>
                  <a:lnTo>
                    <a:pt x="118431" y="282904"/>
                  </a:lnTo>
                  <a:lnTo>
                    <a:pt x="137443" y="224595"/>
                  </a:lnTo>
                  <a:lnTo>
                    <a:pt x="146825" y="166342"/>
                  </a:lnTo>
                  <a:lnTo>
                    <a:pt x="155238" y="107170"/>
                  </a:lnTo>
                  <a:lnTo>
                    <a:pt x="157252" y="77571"/>
                  </a:lnTo>
                  <a:lnTo>
                    <a:pt x="157535" y="76677"/>
                  </a:lnTo>
                  <a:lnTo>
                    <a:pt x="158100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6650441" y="5899623"/>
              <a:ext cx="14720" cy="83432"/>
            </a:xfrm>
            <a:custGeom>
              <a:avLst/>
              <a:gdLst/>
              <a:ahLst/>
              <a:cxnLst/>
              <a:rect l="0" t="0" r="0" b="0"/>
              <a:pathLst>
                <a:path w="14720" h="83432">
                  <a:moveTo>
                    <a:pt x="14719" y="41605"/>
                  </a:moveTo>
                  <a:lnTo>
                    <a:pt x="3137" y="80768"/>
                  </a:lnTo>
                  <a:lnTo>
                    <a:pt x="1451" y="83431"/>
                  </a:lnTo>
                  <a:lnTo>
                    <a:pt x="325" y="81508"/>
                  </a:lnTo>
                  <a:lnTo>
                    <a:pt x="0" y="68586"/>
                  </a:lnTo>
                  <a:lnTo>
                    <a:pt x="4860" y="27554"/>
                  </a:lnTo>
                  <a:lnTo>
                    <a:pt x="639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6665160" y="5783128"/>
              <a:ext cx="16642" cy="91533"/>
            </a:xfrm>
            <a:custGeom>
              <a:avLst/>
              <a:gdLst/>
              <a:ahLst/>
              <a:cxnLst/>
              <a:rect l="0" t="0" r="0" b="0"/>
              <a:pathLst>
                <a:path w="16642" h="91533">
                  <a:moveTo>
                    <a:pt x="0" y="0"/>
                  </a:moveTo>
                  <a:lnTo>
                    <a:pt x="0" y="17669"/>
                  </a:lnTo>
                  <a:lnTo>
                    <a:pt x="15099" y="77895"/>
                  </a:lnTo>
                  <a:lnTo>
                    <a:pt x="16641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6690123" y="5929924"/>
              <a:ext cx="124816" cy="101994"/>
            </a:xfrm>
            <a:custGeom>
              <a:avLst/>
              <a:gdLst/>
              <a:ahLst/>
              <a:cxnLst/>
              <a:rect l="0" t="0" r="0" b="0"/>
              <a:pathLst>
                <a:path w="124816" h="101994">
                  <a:moveTo>
                    <a:pt x="0" y="11304"/>
                  </a:moveTo>
                  <a:lnTo>
                    <a:pt x="0" y="62049"/>
                  </a:lnTo>
                  <a:lnTo>
                    <a:pt x="1848" y="67324"/>
                  </a:lnTo>
                  <a:lnTo>
                    <a:pt x="4931" y="68066"/>
                  </a:lnTo>
                  <a:lnTo>
                    <a:pt x="8835" y="65788"/>
                  </a:lnTo>
                  <a:lnTo>
                    <a:pt x="15637" y="55860"/>
                  </a:lnTo>
                  <a:lnTo>
                    <a:pt x="47580" y="2669"/>
                  </a:lnTo>
                  <a:lnTo>
                    <a:pt x="52986" y="0"/>
                  </a:lnTo>
                  <a:lnTo>
                    <a:pt x="58437" y="995"/>
                  </a:lnTo>
                  <a:lnTo>
                    <a:pt x="63921" y="4431"/>
                  </a:lnTo>
                  <a:lnTo>
                    <a:pt x="67577" y="10420"/>
                  </a:lnTo>
                  <a:lnTo>
                    <a:pt x="72722" y="36520"/>
                  </a:lnTo>
                  <a:lnTo>
                    <a:pt x="73926" y="57028"/>
                  </a:lnTo>
                  <a:lnTo>
                    <a:pt x="76097" y="61203"/>
                  </a:lnTo>
                  <a:lnTo>
                    <a:pt x="79392" y="61212"/>
                  </a:lnTo>
                  <a:lnTo>
                    <a:pt x="97968" y="45715"/>
                  </a:lnTo>
                  <a:lnTo>
                    <a:pt x="103219" y="44415"/>
                  </a:lnTo>
                  <a:lnTo>
                    <a:pt x="108569" y="45397"/>
                  </a:lnTo>
                  <a:lnTo>
                    <a:pt x="113984" y="47901"/>
                  </a:lnTo>
                  <a:lnTo>
                    <a:pt x="117595" y="53269"/>
                  </a:lnTo>
                  <a:lnTo>
                    <a:pt x="122676" y="78493"/>
                  </a:lnTo>
                  <a:lnTo>
                    <a:pt x="124181" y="101993"/>
                  </a:lnTo>
                  <a:lnTo>
                    <a:pt x="124815" y="861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6923112" y="5766486"/>
              <a:ext cx="68280" cy="260401"/>
            </a:xfrm>
            <a:custGeom>
              <a:avLst/>
              <a:gdLst/>
              <a:ahLst/>
              <a:cxnLst/>
              <a:rect l="0" t="0" r="0" b="0"/>
              <a:pathLst>
                <a:path w="68280" h="260401">
                  <a:moveTo>
                    <a:pt x="0" y="0"/>
                  </a:moveTo>
                  <a:lnTo>
                    <a:pt x="7165" y="50745"/>
                  </a:lnTo>
                  <a:lnTo>
                    <a:pt x="5473" y="107515"/>
                  </a:lnTo>
                  <a:lnTo>
                    <a:pt x="15327" y="140403"/>
                  </a:lnTo>
                  <a:lnTo>
                    <a:pt x="55639" y="200043"/>
                  </a:lnTo>
                  <a:lnTo>
                    <a:pt x="67747" y="224768"/>
                  </a:lnTo>
                  <a:lnTo>
                    <a:pt x="68279" y="232132"/>
                  </a:lnTo>
                  <a:lnTo>
                    <a:pt x="63938" y="245244"/>
                  </a:lnTo>
                  <a:lnTo>
                    <a:pt x="53380" y="254770"/>
                  </a:lnTo>
                  <a:lnTo>
                    <a:pt x="46681" y="258604"/>
                  </a:lnTo>
                  <a:lnTo>
                    <a:pt x="31842" y="260400"/>
                  </a:lnTo>
                  <a:lnTo>
                    <a:pt x="24002" y="259584"/>
                  </a:lnTo>
                  <a:lnTo>
                    <a:pt x="18775" y="256267"/>
                  </a:lnTo>
                  <a:lnTo>
                    <a:pt x="15290" y="251282"/>
                  </a:lnTo>
                  <a:lnTo>
                    <a:pt x="8322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6956396" y="5982834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0" y="0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029012" y="5924586"/>
              <a:ext cx="53588" cy="128377"/>
            </a:xfrm>
            <a:custGeom>
              <a:avLst/>
              <a:gdLst/>
              <a:ahLst/>
              <a:cxnLst/>
              <a:rect l="0" t="0" r="0" b="0"/>
              <a:pathLst>
                <a:path w="53588" h="128377">
                  <a:moveTo>
                    <a:pt x="43879" y="49927"/>
                  </a:moveTo>
                  <a:lnTo>
                    <a:pt x="6041" y="86109"/>
                  </a:lnTo>
                  <a:lnTo>
                    <a:pt x="2012" y="93464"/>
                  </a:lnTo>
                  <a:lnTo>
                    <a:pt x="0" y="109033"/>
                  </a:lnTo>
                  <a:lnTo>
                    <a:pt x="757" y="117068"/>
                  </a:lnTo>
                  <a:lnTo>
                    <a:pt x="4961" y="122424"/>
                  </a:lnTo>
                  <a:lnTo>
                    <a:pt x="19494" y="128376"/>
                  </a:lnTo>
                  <a:lnTo>
                    <a:pt x="26698" y="127190"/>
                  </a:lnTo>
                  <a:lnTo>
                    <a:pt x="39633" y="118474"/>
                  </a:lnTo>
                  <a:lnTo>
                    <a:pt x="49080" y="102890"/>
                  </a:lnTo>
                  <a:lnTo>
                    <a:pt x="52894" y="93556"/>
                  </a:lnTo>
                  <a:lnTo>
                    <a:pt x="53587" y="84560"/>
                  </a:lnTo>
                  <a:lnTo>
                    <a:pt x="40489" y="25043"/>
                  </a:lnTo>
                  <a:lnTo>
                    <a:pt x="43297" y="11130"/>
                  </a:lnTo>
                  <a:lnTo>
                    <a:pt x="45340" y="7421"/>
                  </a:lnTo>
                  <a:lnTo>
                    <a:pt x="522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7156101" y="5907944"/>
              <a:ext cx="41606" cy="199706"/>
            </a:xfrm>
            <a:custGeom>
              <a:avLst/>
              <a:gdLst/>
              <a:ahLst/>
              <a:cxnLst/>
              <a:rect l="0" t="0" r="0" b="0"/>
              <a:pathLst>
                <a:path w="41606" h="199706">
                  <a:moveTo>
                    <a:pt x="0" y="0"/>
                  </a:moveTo>
                  <a:lnTo>
                    <a:pt x="6643" y="56773"/>
                  </a:lnTo>
                  <a:lnTo>
                    <a:pt x="22286" y="116438"/>
                  </a:lnTo>
                  <a:lnTo>
                    <a:pt x="37916" y="177755"/>
                  </a:lnTo>
                  <a:lnTo>
                    <a:pt x="41605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138946" y="6016118"/>
              <a:ext cx="108688" cy="24964"/>
            </a:xfrm>
            <a:custGeom>
              <a:avLst/>
              <a:gdLst/>
              <a:ahLst/>
              <a:cxnLst/>
              <a:rect l="0" t="0" r="0" b="0"/>
              <a:pathLst>
                <a:path w="108688" h="24964">
                  <a:moveTo>
                    <a:pt x="8835" y="24963"/>
                  </a:moveTo>
                  <a:lnTo>
                    <a:pt x="0" y="16129"/>
                  </a:lnTo>
                  <a:lnTo>
                    <a:pt x="2020" y="12602"/>
                  </a:lnTo>
                  <a:lnTo>
                    <a:pt x="16592" y="6217"/>
                  </a:lnTo>
                  <a:lnTo>
                    <a:pt x="70204" y="819"/>
                  </a:lnTo>
                  <a:lnTo>
                    <a:pt x="10868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1905520" y="6000819"/>
            <a:ext cx="677861" cy="431352"/>
            <a:chOff x="1905520" y="6000819"/>
            <a:chExt cx="677861" cy="431352"/>
          </a:xfrm>
        </p:grpSpPr>
        <p:sp>
          <p:nvSpPr>
            <p:cNvPr id="211" name="Freeform 210"/>
            <p:cNvSpPr/>
            <p:nvPr/>
          </p:nvSpPr>
          <p:spPr>
            <a:xfrm>
              <a:off x="1905520" y="6000819"/>
              <a:ext cx="166422" cy="223326"/>
            </a:xfrm>
            <a:custGeom>
              <a:avLst/>
              <a:gdLst/>
              <a:ahLst/>
              <a:cxnLst/>
              <a:rect l="0" t="0" r="0" b="0"/>
              <a:pathLst>
                <a:path w="166422" h="223326">
                  <a:moveTo>
                    <a:pt x="0" y="198362"/>
                  </a:moveTo>
                  <a:lnTo>
                    <a:pt x="34703" y="139682"/>
                  </a:lnTo>
                  <a:lnTo>
                    <a:pt x="52213" y="80349"/>
                  </a:lnTo>
                  <a:lnTo>
                    <a:pt x="71321" y="24687"/>
                  </a:lnTo>
                  <a:lnTo>
                    <a:pt x="77310" y="3446"/>
                  </a:lnTo>
                  <a:lnTo>
                    <a:pt x="79277" y="0"/>
                  </a:lnTo>
                  <a:lnTo>
                    <a:pt x="80588" y="1401"/>
                  </a:lnTo>
                  <a:lnTo>
                    <a:pt x="82980" y="61802"/>
                  </a:lnTo>
                  <a:lnTo>
                    <a:pt x="83165" y="115605"/>
                  </a:lnTo>
                  <a:lnTo>
                    <a:pt x="87615" y="150522"/>
                  </a:lnTo>
                  <a:lnTo>
                    <a:pt x="94722" y="168162"/>
                  </a:lnTo>
                  <a:lnTo>
                    <a:pt x="99206" y="175455"/>
                  </a:lnTo>
                  <a:lnTo>
                    <a:pt x="103120" y="177543"/>
                  </a:lnTo>
                  <a:lnTo>
                    <a:pt x="106653" y="176162"/>
                  </a:lnTo>
                  <a:lnTo>
                    <a:pt x="118510" y="158500"/>
                  </a:lnTo>
                  <a:lnTo>
                    <a:pt x="137854" y="113532"/>
                  </a:lnTo>
                  <a:lnTo>
                    <a:pt x="152443" y="59248"/>
                  </a:lnTo>
                  <a:lnTo>
                    <a:pt x="161777" y="24836"/>
                  </a:lnTo>
                  <a:lnTo>
                    <a:pt x="158545" y="77355"/>
                  </a:lnTo>
                  <a:lnTo>
                    <a:pt x="158188" y="131998"/>
                  </a:lnTo>
                  <a:lnTo>
                    <a:pt x="158117" y="187308"/>
                  </a:lnTo>
                  <a:lnTo>
                    <a:pt x="166421" y="2233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069674" y="6156925"/>
              <a:ext cx="106538" cy="216999"/>
            </a:xfrm>
            <a:custGeom>
              <a:avLst/>
              <a:gdLst/>
              <a:ahLst/>
              <a:cxnLst/>
              <a:rect l="0" t="0" r="0" b="0"/>
              <a:pathLst>
                <a:path w="106538" h="216999">
                  <a:moveTo>
                    <a:pt x="102120" y="17293"/>
                  </a:moveTo>
                  <a:lnTo>
                    <a:pt x="106537" y="4040"/>
                  </a:lnTo>
                  <a:lnTo>
                    <a:pt x="105065" y="1061"/>
                  </a:lnTo>
                  <a:lnTo>
                    <a:pt x="101309" y="0"/>
                  </a:lnTo>
                  <a:lnTo>
                    <a:pt x="70935" y="4939"/>
                  </a:lnTo>
                  <a:lnTo>
                    <a:pt x="40077" y="16611"/>
                  </a:lnTo>
                  <a:lnTo>
                    <a:pt x="16347" y="36199"/>
                  </a:lnTo>
                  <a:lnTo>
                    <a:pt x="2021" y="63986"/>
                  </a:lnTo>
                  <a:lnTo>
                    <a:pt x="0" y="82425"/>
                  </a:lnTo>
                  <a:lnTo>
                    <a:pt x="3109" y="99865"/>
                  </a:lnTo>
                  <a:lnTo>
                    <a:pt x="10654" y="116862"/>
                  </a:lnTo>
                  <a:lnTo>
                    <a:pt x="22636" y="128730"/>
                  </a:lnTo>
                  <a:lnTo>
                    <a:pt x="38132" y="136163"/>
                  </a:lnTo>
                  <a:lnTo>
                    <a:pt x="57347" y="139466"/>
                  </a:lnTo>
                  <a:lnTo>
                    <a:pt x="73283" y="136004"/>
                  </a:lnTo>
                  <a:lnTo>
                    <a:pt x="80122" y="132491"/>
                  </a:lnTo>
                  <a:lnTo>
                    <a:pt x="90185" y="121192"/>
                  </a:lnTo>
                  <a:lnTo>
                    <a:pt x="94163" y="114296"/>
                  </a:lnTo>
                  <a:lnTo>
                    <a:pt x="94966" y="111547"/>
                  </a:lnTo>
                  <a:lnTo>
                    <a:pt x="93652" y="111564"/>
                  </a:lnTo>
                  <a:lnTo>
                    <a:pt x="90928" y="113424"/>
                  </a:lnTo>
                  <a:lnTo>
                    <a:pt x="82675" y="133713"/>
                  </a:lnTo>
                  <a:lnTo>
                    <a:pt x="78792" y="163146"/>
                  </a:lnTo>
                  <a:lnTo>
                    <a:pt x="82058" y="190871"/>
                  </a:lnTo>
                  <a:lnTo>
                    <a:pt x="93799" y="2169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222877" y="6057124"/>
              <a:ext cx="360504" cy="375047"/>
            </a:xfrm>
            <a:custGeom>
              <a:avLst/>
              <a:gdLst/>
              <a:ahLst/>
              <a:cxnLst/>
              <a:rect l="0" t="0" r="0" b="0"/>
              <a:pathLst>
                <a:path w="360504" h="375047">
                  <a:moveTo>
                    <a:pt x="7164" y="200304"/>
                  </a:moveTo>
                  <a:lnTo>
                    <a:pt x="0" y="246631"/>
                  </a:lnTo>
                  <a:lnTo>
                    <a:pt x="1463" y="250605"/>
                  </a:lnTo>
                  <a:lnTo>
                    <a:pt x="4288" y="250480"/>
                  </a:lnTo>
                  <a:lnTo>
                    <a:pt x="12358" y="242945"/>
                  </a:lnTo>
                  <a:lnTo>
                    <a:pt x="57962" y="194022"/>
                  </a:lnTo>
                  <a:lnTo>
                    <a:pt x="65993" y="187795"/>
                  </a:lnTo>
                  <a:lnTo>
                    <a:pt x="84777" y="180876"/>
                  </a:lnTo>
                  <a:lnTo>
                    <a:pt x="104529" y="178726"/>
                  </a:lnTo>
                  <a:lnTo>
                    <a:pt x="122553" y="180852"/>
                  </a:lnTo>
                  <a:lnTo>
                    <a:pt x="148294" y="191664"/>
                  </a:lnTo>
                  <a:lnTo>
                    <a:pt x="151177" y="195469"/>
                  </a:lnTo>
                  <a:lnTo>
                    <a:pt x="150325" y="198930"/>
                  </a:lnTo>
                  <a:lnTo>
                    <a:pt x="116492" y="230808"/>
                  </a:lnTo>
                  <a:lnTo>
                    <a:pt x="110560" y="240056"/>
                  </a:lnTo>
                  <a:lnTo>
                    <a:pt x="106434" y="257728"/>
                  </a:lnTo>
                  <a:lnTo>
                    <a:pt x="108607" y="274827"/>
                  </a:lnTo>
                  <a:lnTo>
                    <a:pt x="120226" y="299124"/>
                  </a:lnTo>
                  <a:lnTo>
                    <a:pt x="130146" y="312333"/>
                  </a:lnTo>
                  <a:lnTo>
                    <a:pt x="145649" y="321902"/>
                  </a:lnTo>
                  <a:lnTo>
                    <a:pt x="154961" y="325749"/>
                  </a:lnTo>
                  <a:lnTo>
                    <a:pt x="175170" y="325091"/>
                  </a:lnTo>
                  <a:lnTo>
                    <a:pt x="194630" y="318635"/>
                  </a:lnTo>
                  <a:lnTo>
                    <a:pt x="228177" y="294121"/>
                  </a:lnTo>
                  <a:lnTo>
                    <a:pt x="245440" y="273405"/>
                  </a:lnTo>
                  <a:lnTo>
                    <a:pt x="271797" y="217946"/>
                  </a:lnTo>
                  <a:lnTo>
                    <a:pt x="292466" y="159943"/>
                  </a:lnTo>
                  <a:lnTo>
                    <a:pt x="302297" y="101718"/>
                  </a:lnTo>
                  <a:lnTo>
                    <a:pt x="299205" y="55056"/>
                  </a:lnTo>
                  <a:lnTo>
                    <a:pt x="287225" y="11733"/>
                  </a:lnTo>
                  <a:lnTo>
                    <a:pt x="281414" y="0"/>
                  </a:lnTo>
                  <a:lnTo>
                    <a:pt x="301215" y="55515"/>
                  </a:lnTo>
                  <a:lnTo>
                    <a:pt x="321634" y="109064"/>
                  </a:lnTo>
                  <a:lnTo>
                    <a:pt x="342723" y="170003"/>
                  </a:lnTo>
                  <a:lnTo>
                    <a:pt x="353623" y="218906"/>
                  </a:lnTo>
                  <a:lnTo>
                    <a:pt x="360503" y="282226"/>
                  </a:lnTo>
                  <a:lnTo>
                    <a:pt x="352992" y="325379"/>
                  </a:lnTo>
                  <a:lnTo>
                    <a:pt x="343004" y="344034"/>
                  </a:lnTo>
                  <a:lnTo>
                    <a:pt x="324252" y="362467"/>
                  </a:lnTo>
                  <a:lnTo>
                    <a:pt x="306722" y="3750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2988896" y="6165897"/>
            <a:ext cx="3433103" cy="748895"/>
            <a:chOff x="2988896" y="6165897"/>
            <a:chExt cx="3433103" cy="748895"/>
          </a:xfrm>
        </p:grpSpPr>
        <p:sp>
          <p:nvSpPr>
            <p:cNvPr id="215" name="Freeform 214"/>
            <p:cNvSpPr/>
            <p:nvPr/>
          </p:nvSpPr>
          <p:spPr>
            <a:xfrm>
              <a:off x="2988896" y="6165897"/>
              <a:ext cx="209811" cy="249632"/>
            </a:xfrm>
            <a:custGeom>
              <a:avLst/>
              <a:gdLst/>
              <a:ahLst/>
              <a:cxnLst/>
              <a:rect l="0" t="0" r="0" b="0"/>
              <a:pathLst>
                <a:path w="209811" h="249632">
                  <a:moveTo>
                    <a:pt x="39966" y="0"/>
                  </a:moveTo>
                  <a:lnTo>
                    <a:pt x="25773" y="56772"/>
                  </a:lnTo>
                  <a:lnTo>
                    <a:pt x="12186" y="115536"/>
                  </a:lnTo>
                  <a:lnTo>
                    <a:pt x="820" y="174251"/>
                  </a:lnTo>
                  <a:lnTo>
                    <a:pt x="0" y="185509"/>
                  </a:lnTo>
                  <a:lnTo>
                    <a:pt x="1303" y="189316"/>
                  </a:lnTo>
                  <a:lnTo>
                    <a:pt x="4020" y="188157"/>
                  </a:lnTo>
                  <a:lnTo>
                    <a:pt x="51435" y="126967"/>
                  </a:lnTo>
                  <a:lnTo>
                    <a:pt x="85889" y="87911"/>
                  </a:lnTo>
                  <a:lnTo>
                    <a:pt x="92771" y="84495"/>
                  </a:lnTo>
                  <a:lnTo>
                    <a:pt x="107813" y="83165"/>
                  </a:lnTo>
                  <a:lnTo>
                    <a:pt x="121279" y="88121"/>
                  </a:lnTo>
                  <a:lnTo>
                    <a:pt x="173478" y="117912"/>
                  </a:lnTo>
                  <a:lnTo>
                    <a:pt x="189912" y="119282"/>
                  </a:lnTo>
                  <a:lnTo>
                    <a:pt x="198177" y="118353"/>
                  </a:lnTo>
                  <a:lnTo>
                    <a:pt x="203687" y="114035"/>
                  </a:lnTo>
                  <a:lnTo>
                    <a:pt x="209810" y="99376"/>
                  </a:lnTo>
                  <a:lnTo>
                    <a:pt x="207744" y="92138"/>
                  </a:lnTo>
                  <a:lnTo>
                    <a:pt x="195587" y="79166"/>
                  </a:lnTo>
                  <a:lnTo>
                    <a:pt x="187168" y="75891"/>
                  </a:lnTo>
                  <a:lnTo>
                    <a:pt x="167951" y="74718"/>
                  </a:lnTo>
                  <a:lnTo>
                    <a:pt x="140757" y="83673"/>
                  </a:lnTo>
                  <a:lnTo>
                    <a:pt x="128524" y="97901"/>
                  </a:lnTo>
                  <a:lnTo>
                    <a:pt x="113138" y="137168"/>
                  </a:lnTo>
                  <a:lnTo>
                    <a:pt x="112908" y="169567"/>
                  </a:lnTo>
                  <a:lnTo>
                    <a:pt x="127757" y="212723"/>
                  </a:lnTo>
                  <a:lnTo>
                    <a:pt x="137848" y="231378"/>
                  </a:lnTo>
                  <a:lnTo>
                    <a:pt x="144052" y="237463"/>
                  </a:lnTo>
                  <a:lnTo>
                    <a:pt x="173102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3232471" y="6315676"/>
              <a:ext cx="120913" cy="124816"/>
            </a:xfrm>
            <a:custGeom>
              <a:avLst/>
              <a:gdLst/>
              <a:ahLst/>
              <a:cxnLst/>
              <a:rect l="0" t="0" r="0" b="0"/>
              <a:pathLst>
                <a:path w="120913" h="124816">
                  <a:moveTo>
                    <a:pt x="4417" y="0"/>
                  </a:moveTo>
                  <a:lnTo>
                    <a:pt x="4417" y="57908"/>
                  </a:lnTo>
                  <a:lnTo>
                    <a:pt x="0" y="88965"/>
                  </a:lnTo>
                  <a:lnTo>
                    <a:pt x="1472" y="92594"/>
                  </a:lnTo>
                  <a:lnTo>
                    <a:pt x="5227" y="92239"/>
                  </a:lnTo>
                  <a:lnTo>
                    <a:pt x="10504" y="89230"/>
                  </a:lnTo>
                  <a:lnTo>
                    <a:pt x="43296" y="46246"/>
                  </a:lnTo>
                  <a:lnTo>
                    <a:pt x="48827" y="43774"/>
                  </a:lnTo>
                  <a:lnTo>
                    <a:pt x="54364" y="43976"/>
                  </a:lnTo>
                  <a:lnTo>
                    <a:pt x="59904" y="45959"/>
                  </a:lnTo>
                  <a:lnTo>
                    <a:pt x="63598" y="50980"/>
                  </a:lnTo>
                  <a:lnTo>
                    <a:pt x="68796" y="75715"/>
                  </a:lnTo>
                  <a:lnTo>
                    <a:pt x="70012" y="95905"/>
                  </a:lnTo>
                  <a:lnTo>
                    <a:pt x="73110" y="103693"/>
                  </a:lnTo>
                  <a:lnTo>
                    <a:pt x="83949" y="114811"/>
                  </a:lnTo>
                  <a:lnTo>
                    <a:pt x="98012" y="120370"/>
                  </a:lnTo>
                  <a:lnTo>
                    <a:pt x="120912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3382501" y="6307355"/>
              <a:ext cx="120661" cy="136355"/>
            </a:xfrm>
            <a:custGeom>
              <a:avLst/>
              <a:gdLst/>
              <a:ahLst/>
              <a:cxnLst/>
              <a:rect l="0" t="0" r="0" b="0"/>
              <a:pathLst>
                <a:path w="120661" h="136355">
                  <a:moveTo>
                    <a:pt x="37450" y="49926"/>
                  </a:moveTo>
                  <a:lnTo>
                    <a:pt x="5195" y="80161"/>
                  </a:lnTo>
                  <a:lnTo>
                    <a:pt x="0" y="97881"/>
                  </a:lnTo>
                  <a:lnTo>
                    <a:pt x="2623" y="115618"/>
                  </a:lnTo>
                  <a:lnTo>
                    <a:pt x="5911" y="124231"/>
                  </a:lnTo>
                  <a:lnTo>
                    <a:pt x="11801" y="129973"/>
                  </a:lnTo>
                  <a:lnTo>
                    <a:pt x="28207" y="136354"/>
                  </a:lnTo>
                  <a:lnTo>
                    <a:pt x="35911" y="136206"/>
                  </a:lnTo>
                  <a:lnTo>
                    <a:pt x="49402" y="131110"/>
                  </a:lnTo>
                  <a:lnTo>
                    <a:pt x="67393" y="113429"/>
                  </a:lnTo>
                  <a:lnTo>
                    <a:pt x="80017" y="90623"/>
                  </a:lnTo>
                  <a:lnTo>
                    <a:pt x="85195" y="61881"/>
                  </a:lnTo>
                  <a:lnTo>
                    <a:pt x="81476" y="45686"/>
                  </a:lnTo>
                  <a:lnTo>
                    <a:pt x="77895" y="38778"/>
                  </a:lnTo>
                  <a:lnTo>
                    <a:pt x="78282" y="33248"/>
                  </a:lnTo>
                  <a:lnTo>
                    <a:pt x="81313" y="28637"/>
                  </a:lnTo>
                  <a:lnTo>
                    <a:pt x="12066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3556062" y="6165897"/>
              <a:ext cx="96879" cy="416053"/>
            </a:xfrm>
            <a:custGeom>
              <a:avLst/>
              <a:gdLst/>
              <a:ahLst/>
              <a:cxnLst/>
              <a:rect l="0" t="0" r="0" b="0"/>
              <a:pathLst>
                <a:path w="96879" h="416053">
                  <a:moveTo>
                    <a:pt x="46952" y="0"/>
                  </a:moveTo>
                  <a:lnTo>
                    <a:pt x="32759" y="61566"/>
                  </a:lnTo>
                  <a:lnTo>
                    <a:pt x="10694" y="124548"/>
                  </a:lnTo>
                  <a:lnTo>
                    <a:pt x="0" y="182188"/>
                  </a:lnTo>
                  <a:lnTo>
                    <a:pt x="2031" y="238364"/>
                  </a:lnTo>
                  <a:lnTo>
                    <a:pt x="8804" y="258800"/>
                  </a:lnTo>
                  <a:lnTo>
                    <a:pt x="13199" y="266839"/>
                  </a:lnTo>
                  <a:lnTo>
                    <a:pt x="27944" y="278235"/>
                  </a:lnTo>
                  <a:lnTo>
                    <a:pt x="37054" y="282569"/>
                  </a:lnTo>
                  <a:lnTo>
                    <a:pt x="44976" y="283609"/>
                  </a:lnTo>
                  <a:lnTo>
                    <a:pt x="58710" y="279834"/>
                  </a:lnTo>
                  <a:lnTo>
                    <a:pt x="68512" y="269527"/>
                  </a:lnTo>
                  <a:lnTo>
                    <a:pt x="72420" y="262895"/>
                  </a:lnTo>
                  <a:lnTo>
                    <a:pt x="73176" y="256625"/>
                  </a:lnTo>
                  <a:lnTo>
                    <a:pt x="69086" y="244726"/>
                  </a:lnTo>
                  <a:lnTo>
                    <a:pt x="58638" y="235740"/>
                  </a:lnTo>
                  <a:lnTo>
                    <a:pt x="51969" y="232050"/>
                  </a:lnTo>
                  <a:lnTo>
                    <a:pt x="45674" y="231438"/>
                  </a:lnTo>
                  <a:lnTo>
                    <a:pt x="33748" y="235690"/>
                  </a:lnTo>
                  <a:lnTo>
                    <a:pt x="29828" y="241262"/>
                  </a:lnTo>
                  <a:lnTo>
                    <a:pt x="25473" y="257314"/>
                  </a:lnTo>
                  <a:lnTo>
                    <a:pt x="23021" y="291561"/>
                  </a:lnTo>
                  <a:lnTo>
                    <a:pt x="27379" y="312646"/>
                  </a:lnTo>
                  <a:lnTo>
                    <a:pt x="51626" y="368279"/>
                  </a:lnTo>
                  <a:lnTo>
                    <a:pt x="76742" y="402096"/>
                  </a:lnTo>
                  <a:lnTo>
                    <a:pt x="85771" y="409849"/>
                  </a:lnTo>
                  <a:lnTo>
                    <a:pt x="96878" y="4160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3519803" y="6207502"/>
              <a:ext cx="141459" cy="49927"/>
            </a:xfrm>
            <a:custGeom>
              <a:avLst/>
              <a:gdLst/>
              <a:ahLst/>
              <a:cxnLst/>
              <a:rect l="0" t="0" r="0" b="0"/>
              <a:pathLst>
                <a:path w="141459" h="49927">
                  <a:moveTo>
                    <a:pt x="0" y="0"/>
                  </a:moveTo>
                  <a:lnTo>
                    <a:pt x="57162" y="16858"/>
                  </a:lnTo>
                  <a:lnTo>
                    <a:pt x="118785" y="44009"/>
                  </a:lnTo>
                  <a:lnTo>
                    <a:pt x="141458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897142" y="6197077"/>
              <a:ext cx="130247" cy="281138"/>
            </a:xfrm>
            <a:custGeom>
              <a:avLst/>
              <a:gdLst/>
              <a:ahLst/>
              <a:cxnLst/>
              <a:rect l="0" t="0" r="0" b="0"/>
              <a:pathLst>
                <a:path w="130247" h="281138">
                  <a:moveTo>
                    <a:pt x="130246" y="18746"/>
                  </a:moveTo>
                  <a:lnTo>
                    <a:pt x="116034" y="6384"/>
                  </a:lnTo>
                  <a:lnTo>
                    <a:pt x="102665" y="0"/>
                  </a:lnTo>
                  <a:lnTo>
                    <a:pt x="94291" y="701"/>
                  </a:lnTo>
                  <a:lnTo>
                    <a:pt x="75126" y="8877"/>
                  </a:lnTo>
                  <a:lnTo>
                    <a:pt x="52379" y="29074"/>
                  </a:lnTo>
                  <a:lnTo>
                    <a:pt x="33928" y="57042"/>
                  </a:lnTo>
                  <a:lnTo>
                    <a:pt x="25585" y="93169"/>
                  </a:lnTo>
                  <a:lnTo>
                    <a:pt x="31586" y="155576"/>
                  </a:lnTo>
                  <a:lnTo>
                    <a:pt x="47140" y="212190"/>
                  </a:lnTo>
                  <a:lnTo>
                    <a:pt x="58150" y="250499"/>
                  </a:lnTo>
                  <a:lnTo>
                    <a:pt x="58143" y="258308"/>
                  </a:lnTo>
                  <a:lnTo>
                    <a:pt x="53205" y="271915"/>
                  </a:lnTo>
                  <a:lnTo>
                    <a:pt x="46525" y="276283"/>
                  </a:lnTo>
                  <a:lnTo>
                    <a:pt x="26776" y="281137"/>
                  </a:lnTo>
                  <a:lnTo>
                    <a:pt x="9986" y="278363"/>
                  </a:lnTo>
                  <a:lnTo>
                    <a:pt x="2920" y="275035"/>
                  </a:lnTo>
                  <a:lnTo>
                    <a:pt x="58" y="270042"/>
                  </a:lnTo>
                  <a:lnTo>
                    <a:pt x="0" y="263940"/>
                  </a:lnTo>
                  <a:lnTo>
                    <a:pt x="6286" y="247030"/>
                  </a:lnTo>
                  <a:lnTo>
                    <a:pt x="13751" y="2350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061185" y="6257428"/>
              <a:ext cx="173012" cy="299399"/>
            </a:xfrm>
            <a:custGeom>
              <a:avLst/>
              <a:gdLst/>
              <a:ahLst/>
              <a:cxnLst/>
              <a:rect l="0" t="0" r="0" b="0"/>
              <a:pathLst>
                <a:path w="173012" h="299399">
                  <a:moveTo>
                    <a:pt x="7808" y="0"/>
                  </a:moveTo>
                  <a:lnTo>
                    <a:pt x="7808" y="53492"/>
                  </a:lnTo>
                  <a:lnTo>
                    <a:pt x="2089" y="103879"/>
                  </a:lnTo>
                  <a:lnTo>
                    <a:pt x="0" y="158348"/>
                  </a:lnTo>
                  <a:lnTo>
                    <a:pt x="4005" y="209206"/>
                  </a:lnTo>
                  <a:lnTo>
                    <a:pt x="8971" y="216209"/>
                  </a:lnTo>
                  <a:lnTo>
                    <a:pt x="15980" y="219954"/>
                  </a:lnTo>
                  <a:lnTo>
                    <a:pt x="24351" y="221525"/>
                  </a:lnTo>
                  <a:lnTo>
                    <a:pt x="41048" y="218341"/>
                  </a:lnTo>
                  <a:lnTo>
                    <a:pt x="49383" y="214903"/>
                  </a:lnTo>
                  <a:lnTo>
                    <a:pt x="54016" y="215384"/>
                  </a:lnTo>
                  <a:lnTo>
                    <a:pt x="56180" y="218479"/>
                  </a:lnTo>
                  <a:lnTo>
                    <a:pt x="69225" y="271303"/>
                  </a:lnTo>
                  <a:lnTo>
                    <a:pt x="81684" y="294165"/>
                  </a:lnTo>
                  <a:lnTo>
                    <a:pt x="87569" y="297812"/>
                  </a:lnTo>
                  <a:lnTo>
                    <a:pt x="101504" y="299398"/>
                  </a:lnTo>
                  <a:lnTo>
                    <a:pt x="116944" y="292091"/>
                  </a:lnTo>
                  <a:lnTo>
                    <a:pt x="124944" y="286259"/>
                  </a:lnTo>
                  <a:lnTo>
                    <a:pt x="145038" y="255964"/>
                  </a:lnTo>
                  <a:lnTo>
                    <a:pt x="168067" y="195844"/>
                  </a:lnTo>
                  <a:lnTo>
                    <a:pt x="173011" y="134258"/>
                  </a:lnTo>
                  <a:lnTo>
                    <a:pt x="172019" y="91761"/>
                  </a:lnTo>
                  <a:lnTo>
                    <a:pt x="165233" y="70369"/>
                  </a:lnTo>
                  <a:lnTo>
                    <a:pt x="160836" y="65404"/>
                  </a:lnTo>
                  <a:lnTo>
                    <a:pt x="156054" y="63943"/>
                  </a:lnTo>
                  <a:lnTo>
                    <a:pt x="151018" y="64818"/>
                  </a:lnTo>
                  <a:lnTo>
                    <a:pt x="147660" y="66326"/>
                  </a:lnTo>
                  <a:lnTo>
                    <a:pt x="145422" y="68256"/>
                  </a:lnTo>
                  <a:lnTo>
                    <a:pt x="140945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585240" y="6398886"/>
              <a:ext cx="207685" cy="238683"/>
            </a:xfrm>
            <a:custGeom>
              <a:avLst/>
              <a:gdLst/>
              <a:ahLst/>
              <a:cxnLst/>
              <a:rect l="0" t="0" r="0" b="0"/>
              <a:pathLst>
                <a:path w="207685" h="238683">
                  <a:moveTo>
                    <a:pt x="7978" y="0"/>
                  </a:moveTo>
                  <a:lnTo>
                    <a:pt x="7978" y="53492"/>
                  </a:lnTo>
                  <a:lnTo>
                    <a:pt x="7978" y="113209"/>
                  </a:lnTo>
                  <a:lnTo>
                    <a:pt x="2260" y="173042"/>
                  </a:lnTo>
                  <a:lnTo>
                    <a:pt x="0" y="227584"/>
                  </a:lnTo>
                  <a:lnTo>
                    <a:pt x="2660" y="234008"/>
                  </a:lnTo>
                  <a:lnTo>
                    <a:pt x="7207" y="237367"/>
                  </a:lnTo>
                  <a:lnTo>
                    <a:pt x="13011" y="238682"/>
                  </a:lnTo>
                  <a:lnTo>
                    <a:pt x="18730" y="237709"/>
                  </a:lnTo>
                  <a:lnTo>
                    <a:pt x="30016" y="231697"/>
                  </a:lnTo>
                  <a:lnTo>
                    <a:pt x="51182" y="213499"/>
                  </a:lnTo>
                  <a:lnTo>
                    <a:pt x="91549" y="156253"/>
                  </a:lnTo>
                  <a:lnTo>
                    <a:pt x="137206" y="96997"/>
                  </a:lnTo>
                  <a:lnTo>
                    <a:pt x="182826" y="34813"/>
                  </a:lnTo>
                  <a:lnTo>
                    <a:pt x="207684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774486" y="6328089"/>
              <a:ext cx="115084" cy="249534"/>
            </a:xfrm>
            <a:custGeom>
              <a:avLst/>
              <a:gdLst/>
              <a:ahLst/>
              <a:cxnLst/>
              <a:rect l="0" t="0" r="0" b="0"/>
              <a:pathLst>
                <a:path w="115084" h="249534">
                  <a:moveTo>
                    <a:pt x="51722" y="162329"/>
                  </a:moveTo>
                  <a:lnTo>
                    <a:pt x="16977" y="185492"/>
                  </a:lnTo>
                  <a:lnTo>
                    <a:pt x="6077" y="200977"/>
                  </a:lnTo>
                  <a:lnTo>
                    <a:pt x="0" y="219262"/>
                  </a:lnTo>
                  <a:lnTo>
                    <a:pt x="381" y="236634"/>
                  </a:lnTo>
                  <a:lnTo>
                    <a:pt x="4551" y="242376"/>
                  </a:lnTo>
                  <a:lnTo>
                    <a:pt x="11029" y="246204"/>
                  </a:lnTo>
                  <a:lnTo>
                    <a:pt x="27164" y="249533"/>
                  </a:lnTo>
                  <a:lnTo>
                    <a:pt x="43581" y="247931"/>
                  </a:lnTo>
                  <a:lnTo>
                    <a:pt x="60123" y="236741"/>
                  </a:lnTo>
                  <a:lnTo>
                    <a:pt x="74872" y="220364"/>
                  </a:lnTo>
                  <a:lnTo>
                    <a:pt x="101218" y="162316"/>
                  </a:lnTo>
                  <a:lnTo>
                    <a:pt x="114536" y="112230"/>
                  </a:lnTo>
                  <a:lnTo>
                    <a:pt x="115083" y="59874"/>
                  </a:lnTo>
                  <a:lnTo>
                    <a:pt x="110393" y="40054"/>
                  </a:lnTo>
                  <a:lnTo>
                    <a:pt x="97357" y="14227"/>
                  </a:lnTo>
                  <a:lnTo>
                    <a:pt x="87105" y="660"/>
                  </a:lnTo>
                  <a:lnTo>
                    <a:pt x="82707" y="0"/>
                  </a:lnTo>
                  <a:lnTo>
                    <a:pt x="78851" y="3259"/>
                  </a:lnTo>
                  <a:lnTo>
                    <a:pt x="75355" y="9129"/>
                  </a:lnTo>
                  <a:lnTo>
                    <a:pt x="73937" y="23049"/>
                  </a:lnTo>
                  <a:lnTo>
                    <a:pt x="77313" y="37556"/>
                  </a:lnTo>
                  <a:lnTo>
                    <a:pt x="84977" y="50168"/>
                  </a:lnTo>
                  <a:lnTo>
                    <a:pt x="92081" y="57006"/>
                  </a:lnTo>
                  <a:lnTo>
                    <a:pt x="101648" y="624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919731" y="6415528"/>
              <a:ext cx="97862" cy="224669"/>
            </a:xfrm>
            <a:custGeom>
              <a:avLst/>
              <a:gdLst/>
              <a:ahLst/>
              <a:cxnLst/>
              <a:rect l="0" t="0" r="0" b="0"/>
              <a:pathLst>
                <a:path w="97862" h="224669">
                  <a:moveTo>
                    <a:pt x="22972" y="0"/>
                  </a:moveTo>
                  <a:lnTo>
                    <a:pt x="3412" y="63098"/>
                  </a:lnTo>
                  <a:lnTo>
                    <a:pt x="0" y="104886"/>
                  </a:lnTo>
                  <a:lnTo>
                    <a:pt x="9731" y="149346"/>
                  </a:lnTo>
                  <a:lnTo>
                    <a:pt x="15069" y="155962"/>
                  </a:lnTo>
                  <a:lnTo>
                    <a:pt x="30862" y="165780"/>
                  </a:lnTo>
                  <a:lnTo>
                    <a:pt x="38402" y="166918"/>
                  </a:lnTo>
                  <a:lnTo>
                    <a:pt x="51711" y="163252"/>
                  </a:lnTo>
                  <a:lnTo>
                    <a:pt x="69600" y="150792"/>
                  </a:lnTo>
                  <a:lnTo>
                    <a:pt x="73473" y="152303"/>
                  </a:lnTo>
                  <a:lnTo>
                    <a:pt x="76055" y="157934"/>
                  </a:lnTo>
                  <a:lnTo>
                    <a:pt x="89817" y="209667"/>
                  </a:lnTo>
                  <a:lnTo>
                    <a:pt x="97861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5054231" y="6507059"/>
              <a:ext cx="146425" cy="158438"/>
            </a:xfrm>
            <a:custGeom>
              <a:avLst/>
              <a:gdLst/>
              <a:ahLst/>
              <a:cxnLst/>
              <a:rect l="0" t="0" r="0" b="0"/>
              <a:pathLst>
                <a:path w="146425" h="158438">
                  <a:moveTo>
                    <a:pt x="63214" y="0"/>
                  </a:moveTo>
                  <a:lnTo>
                    <a:pt x="21559" y="15118"/>
                  </a:lnTo>
                  <a:lnTo>
                    <a:pt x="8951" y="23978"/>
                  </a:lnTo>
                  <a:lnTo>
                    <a:pt x="2114" y="39010"/>
                  </a:lnTo>
                  <a:lnTo>
                    <a:pt x="0" y="58019"/>
                  </a:lnTo>
                  <a:lnTo>
                    <a:pt x="4933" y="89513"/>
                  </a:lnTo>
                  <a:lnTo>
                    <a:pt x="17695" y="120417"/>
                  </a:lnTo>
                  <a:lnTo>
                    <a:pt x="34112" y="142107"/>
                  </a:lnTo>
                  <a:lnTo>
                    <a:pt x="48430" y="154382"/>
                  </a:lnTo>
                  <a:lnTo>
                    <a:pt x="57057" y="157471"/>
                  </a:lnTo>
                  <a:lnTo>
                    <a:pt x="76503" y="158437"/>
                  </a:lnTo>
                  <a:lnTo>
                    <a:pt x="85942" y="153703"/>
                  </a:lnTo>
                  <a:lnTo>
                    <a:pt x="125070" y="109057"/>
                  </a:lnTo>
                  <a:lnTo>
                    <a:pt x="146424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197882" y="6307355"/>
              <a:ext cx="294011" cy="322398"/>
            </a:xfrm>
            <a:custGeom>
              <a:avLst/>
              <a:gdLst/>
              <a:ahLst/>
              <a:cxnLst/>
              <a:rect l="0" t="0" r="0" b="0"/>
              <a:pathLst>
                <a:path w="294011" h="322398">
                  <a:moveTo>
                    <a:pt x="69341" y="0"/>
                  </a:moveTo>
                  <a:lnTo>
                    <a:pt x="56980" y="14210"/>
                  </a:lnTo>
                  <a:lnTo>
                    <a:pt x="41803" y="55119"/>
                  </a:lnTo>
                  <a:lnTo>
                    <a:pt x="27763" y="112612"/>
                  </a:lnTo>
                  <a:lnTo>
                    <a:pt x="16647" y="162263"/>
                  </a:lnTo>
                  <a:lnTo>
                    <a:pt x="5548" y="216998"/>
                  </a:lnTo>
                  <a:lnTo>
                    <a:pt x="0" y="237901"/>
                  </a:lnTo>
                  <a:lnTo>
                    <a:pt x="924" y="243660"/>
                  </a:lnTo>
                  <a:lnTo>
                    <a:pt x="4314" y="246574"/>
                  </a:lnTo>
                  <a:lnTo>
                    <a:pt x="9348" y="247593"/>
                  </a:lnTo>
                  <a:lnTo>
                    <a:pt x="14553" y="245499"/>
                  </a:lnTo>
                  <a:lnTo>
                    <a:pt x="32562" y="231148"/>
                  </a:lnTo>
                  <a:lnTo>
                    <a:pt x="50529" y="223542"/>
                  </a:lnTo>
                  <a:lnTo>
                    <a:pt x="68377" y="222010"/>
                  </a:lnTo>
                  <a:lnTo>
                    <a:pt x="77020" y="222896"/>
                  </a:lnTo>
                  <a:lnTo>
                    <a:pt x="81857" y="227185"/>
                  </a:lnTo>
                  <a:lnTo>
                    <a:pt x="84157" y="233743"/>
                  </a:lnTo>
                  <a:lnTo>
                    <a:pt x="82977" y="260641"/>
                  </a:lnTo>
                  <a:lnTo>
                    <a:pt x="81205" y="270840"/>
                  </a:lnTo>
                  <a:lnTo>
                    <a:pt x="84168" y="289567"/>
                  </a:lnTo>
                  <a:lnTo>
                    <a:pt x="87547" y="298445"/>
                  </a:lnTo>
                  <a:lnTo>
                    <a:pt x="98698" y="310774"/>
                  </a:lnTo>
                  <a:lnTo>
                    <a:pt x="105554" y="315356"/>
                  </a:lnTo>
                  <a:lnTo>
                    <a:pt x="123035" y="317982"/>
                  </a:lnTo>
                  <a:lnTo>
                    <a:pt x="132874" y="317388"/>
                  </a:lnTo>
                  <a:lnTo>
                    <a:pt x="148737" y="309331"/>
                  </a:lnTo>
                  <a:lnTo>
                    <a:pt x="161027" y="296505"/>
                  </a:lnTo>
                  <a:lnTo>
                    <a:pt x="169571" y="281558"/>
                  </a:lnTo>
                  <a:lnTo>
                    <a:pt x="171519" y="263205"/>
                  </a:lnTo>
                  <a:lnTo>
                    <a:pt x="170744" y="253133"/>
                  </a:lnTo>
                  <a:lnTo>
                    <a:pt x="167454" y="245494"/>
                  </a:lnTo>
                  <a:lnTo>
                    <a:pt x="156401" y="234540"/>
                  </a:lnTo>
                  <a:lnTo>
                    <a:pt x="150495" y="234023"/>
                  </a:lnTo>
                  <a:lnTo>
                    <a:pt x="144709" y="236453"/>
                  </a:lnTo>
                  <a:lnTo>
                    <a:pt x="139002" y="240845"/>
                  </a:lnTo>
                  <a:lnTo>
                    <a:pt x="137047" y="246547"/>
                  </a:lnTo>
                  <a:lnTo>
                    <a:pt x="139805" y="260280"/>
                  </a:lnTo>
                  <a:lnTo>
                    <a:pt x="167006" y="312500"/>
                  </a:lnTo>
                  <a:lnTo>
                    <a:pt x="174207" y="318356"/>
                  </a:lnTo>
                  <a:lnTo>
                    <a:pt x="182706" y="321335"/>
                  </a:lnTo>
                  <a:lnTo>
                    <a:pt x="192071" y="322397"/>
                  </a:lnTo>
                  <a:lnTo>
                    <a:pt x="209872" y="318646"/>
                  </a:lnTo>
                  <a:lnTo>
                    <a:pt x="267231" y="290721"/>
                  </a:lnTo>
                  <a:lnTo>
                    <a:pt x="294010" y="274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5745299" y="6490418"/>
              <a:ext cx="21188" cy="140985"/>
            </a:xfrm>
            <a:custGeom>
              <a:avLst/>
              <a:gdLst/>
              <a:ahLst/>
              <a:cxnLst/>
              <a:rect l="0" t="0" r="0" b="0"/>
              <a:pathLst>
                <a:path w="21188" h="140985">
                  <a:moveTo>
                    <a:pt x="21187" y="0"/>
                  </a:moveTo>
                  <a:lnTo>
                    <a:pt x="15469" y="21778"/>
                  </a:lnTo>
                  <a:lnTo>
                    <a:pt x="7376" y="82881"/>
                  </a:lnTo>
                  <a:lnTo>
                    <a:pt x="0" y="140748"/>
                  </a:lnTo>
                  <a:lnTo>
                    <a:pt x="591" y="140984"/>
                  </a:lnTo>
                  <a:lnTo>
                    <a:pt x="4545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5774808" y="6439224"/>
              <a:ext cx="58248" cy="42874"/>
            </a:xfrm>
            <a:custGeom>
              <a:avLst/>
              <a:gdLst/>
              <a:ahLst/>
              <a:cxnLst/>
              <a:rect l="0" t="0" r="0" b="0"/>
              <a:pathLst>
                <a:path w="58248" h="42874">
                  <a:moveTo>
                    <a:pt x="0" y="9589"/>
                  </a:moveTo>
                  <a:lnTo>
                    <a:pt x="8834" y="754"/>
                  </a:lnTo>
                  <a:lnTo>
                    <a:pt x="13286" y="0"/>
                  </a:lnTo>
                  <a:lnTo>
                    <a:pt x="18102" y="1348"/>
                  </a:lnTo>
                  <a:lnTo>
                    <a:pt x="39119" y="16795"/>
                  </a:lnTo>
                  <a:lnTo>
                    <a:pt x="58247" y="428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5821128" y="6565307"/>
              <a:ext cx="61854" cy="166422"/>
            </a:xfrm>
            <a:custGeom>
              <a:avLst/>
              <a:gdLst/>
              <a:ahLst/>
              <a:cxnLst/>
              <a:rect l="0" t="0" r="0" b="0"/>
              <a:pathLst>
                <a:path w="61854" h="166422">
                  <a:moveTo>
                    <a:pt x="11927" y="0"/>
                  </a:moveTo>
                  <a:lnTo>
                    <a:pt x="345" y="34745"/>
                  </a:lnTo>
                  <a:lnTo>
                    <a:pt x="0" y="50576"/>
                  </a:lnTo>
                  <a:lnTo>
                    <a:pt x="1201" y="58680"/>
                  </a:lnTo>
                  <a:lnTo>
                    <a:pt x="4777" y="62234"/>
                  </a:lnTo>
                  <a:lnTo>
                    <a:pt x="9934" y="62754"/>
                  </a:lnTo>
                  <a:lnTo>
                    <a:pt x="16146" y="61252"/>
                  </a:lnTo>
                  <a:lnTo>
                    <a:pt x="38140" y="63555"/>
                  </a:lnTo>
                  <a:lnTo>
                    <a:pt x="43271" y="68258"/>
                  </a:lnTo>
                  <a:lnTo>
                    <a:pt x="48971" y="83345"/>
                  </a:lnTo>
                  <a:lnTo>
                    <a:pt x="55397" y="138006"/>
                  </a:lnTo>
                  <a:lnTo>
                    <a:pt x="61853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5993141" y="6564733"/>
              <a:ext cx="135751" cy="270665"/>
            </a:xfrm>
            <a:custGeom>
              <a:avLst/>
              <a:gdLst/>
              <a:ahLst/>
              <a:cxnLst/>
              <a:rect l="0" t="0" r="0" b="0"/>
              <a:pathLst>
                <a:path w="135751" h="270665">
                  <a:moveTo>
                    <a:pt x="72903" y="17216"/>
                  </a:moveTo>
                  <a:lnTo>
                    <a:pt x="68486" y="79542"/>
                  </a:lnTo>
                  <a:lnTo>
                    <a:pt x="58711" y="134346"/>
                  </a:lnTo>
                  <a:lnTo>
                    <a:pt x="42364" y="191283"/>
                  </a:lnTo>
                  <a:lnTo>
                    <a:pt x="24823" y="252338"/>
                  </a:lnTo>
                  <a:lnTo>
                    <a:pt x="15784" y="268412"/>
                  </a:lnTo>
                  <a:lnTo>
                    <a:pt x="11710" y="270664"/>
                  </a:lnTo>
                  <a:lnTo>
                    <a:pt x="8069" y="269392"/>
                  </a:lnTo>
                  <a:lnTo>
                    <a:pt x="4717" y="265770"/>
                  </a:lnTo>
                  <a:lnTo>
                    <a:pt x="0" y="238586"/>
                  </a:lnTo>
                  <a:lnTo>
                    <a:pt x="5049" y="201271"/>
                  </a:lnTo>
                  <a:lnTo>
                    <a:pt x="20334" y="143797"/>
                  </a:lnTo>
                  <a:lnTo>
                    <a:pt x="33790" y="102693"/>
                  </a:lnTo>
                  <a:lnTo>
                    <a:pt x="63111" y="42313"/>
                  </a:lnTo>
                  <a:lnTo>
                    <a:pt x="83254" y="17255"/>
                  </a:lnTo>
                  <a:lnTo>
                    <a:pt x="106789" y="1099"/>
                  </a:lnTo>
                  <a:lnTo>
                    <a:pt x="113985" y="0"/>
                  </a:lnTo>
                  <a:lnTo>
                    <a:pt x="120631" y="1115"/>
                  </a:lnTo>
                  <a:lnTo>
                    <a:pt x="126911" y="3709"/>
                  </a:lnTo>
                  <a:lnTo>
                    <a:pt x="131098" y="9136"/>
                  </a:lnTo>
                  <a:lnTo>
                    <a:pt x="135750" y="25028"/>
                  </a:lnTo>
                  <a:lnTo>
                    <a:pt x="133951" y="54767"/>
                  </a:lnTo>
                  <a:lnTo>
                    <a:pt x="127464" y="71196"/>
                  </a:lnTo>
                  <a:lnTo>
                    <a:pt x="123146" y="78166"/>
                  </a:lnTo>
                  <a:lnTo>
                    <a:pt x="121191" y="80039"/>
                  </a:lnTo>
                  <a:lnTo>
                    <a:pt x="120813" y="78513"/>
                  </a:lnTo>
                  <a:lnTo>
                    <a:pt x="124698" y="65581"/>
                  </a:lnTo>
                  <a:lnTo>
                    <a:pt x="131151" y="505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6199771" y="6423849"/>
              <a:ext cx="82622" cy="407733"/>
            </a:xfrm>
            <a:custGeom>
              <a:avLst/>
              <a:gdLst/>
              <a:ahLst/>
              <a:cxnLst/>
              <a:rect l="0" t="0" r="0" b="0"/>
              <a:pathLst>
                <a:path w="82622" h="407733">
                  <a:moveTo>
                    <a:pt x="57658" y="0"/>
                  </a:moveTo>
                  <a:lnTo>
                    <a:pt x="38912" y="34746"/>
                  </a:lnTo>
                  <a:lnTo>
                    <a:pt x="21996" y="86599"/>
                  </a:lnTo>
                  <a:lnTo>
                    <a:pt x="3891" y="140637"/>
                  </a:lnTo>
                  <a:lnTo>
                    <a:pt x="0" y="198833"/>
                  </a:lnTo>
                  <a:lnTo>
                    <a:pt x="7094" y="250932"/>
                  </a:lnTo>
                  <a:lnTo>
                    <a:pt x="15461" y="271475"/>
                  </a:lnTo>
                  <a:lnTo>
                    <a:pt x="27809" y="284919"/>
                  </a:lnTo>
                  <a:lnTo>
                    <a:pt x="34985" y="289799"/>
                  </a:lnTo>
                  <a:lnTo>
                    <a:pt x="50355" y="292755"/>
                  </a:lnTo>
                  <a:lnTo>
                    <a:pt x="58337" y="292250"/>
                  </a:lnTo>
                  <a:lnTo>
                    <a:pt x="64582" y="289138"/>
                  </a:lnTo>
                  <a:lnTo>
                    <a:pt x="73988" y="278285"/>
                  </a:lnTo>
                  <a:lnTo>
                    <a:pt x="74091" y="273357"/>
                  </a:lnTo>
                  <a:lnTo>
                    <a:pt x="71387" y="269146"/>
                  </a:lnTo>
                  <a:lnTo>
                    <a:pt x="66810" y="265415"/>
                  </a:lnTo>
                  <a:lnTo>
                    <a:pt x="62835" y="265701"/>
                  </a:lnTo>
                  <a:lnTo>
                    <a:pt x="59260" y="268666"/>
                  </a:lnTo>
                  <a:lnTo>
                    <a:pt x="55953" y="273416"/>
                  </a:lnTo>
                  <a:lnTo>
                    <a:pt x="51297" y="297770"/>
                  </a:lnTo>
                  <a:lnTo>
                    <a:pt x="58646" y="347514"/>
                  </a:lnTo>
                  <a:lnTo>
                    <a:pt x="74387" y="394307"/>
                  </a:lnTo>
                  <a:lnTo>
                    <a:pt x="82621" y="4077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6351958" y="6681801"/>
              <a:ext cx="70041" cy="232991"/>
            </a:xfrm>
            <a:custGeom>
              <a:avLst/>
              <a:gdLst/>
              <a:ahLst/>
              <a:cxnLst/>
              <a:rect l="0" t="0" r="0" b="0"/>
              <a:pathLst>
                <a:path w="70041" h="232991">
                  <a:moveTo>
                    <a:pt x="30286" y="0"/>
                  </a:moveTo>
                  <a:lnTo>
                    <a:pt x="7122" y="23165"/>
                  </a:lnTo>
                  <a:lnTo>
                    <a:pt x="1500" y="38649"/>
                  </a:lnTo>
                  <a:lnTo>
                    <a:pt x="0" y="47956"/>
                  </a:lnTo>
                  <a:lnTo>
                    <a:pt x="3265" y="65693"/>
                  </a:lnTo>
                  <a:lnTo>
                    <a:pt x="6725" y="74307"/>
                  </a:lnTo>
                  <a:lnTo>
                    <a:pt x="17965" y="86342"/>
                  </a:lnTo>
                  <a:lnTo>
                    <a:pt x="24846" y="90845"/>
                  </a:lnTo>
                  <a:lnTo>
                    <a:pt x="39888" y="93385"/>
                  </a:lnTo>
                  <a:lnTo>
                    <a:pt x="47782" y="92767"/>
                  </a:lnTo>
                  <a:lnTo>
                    <a:pt x="61484" y="87150"/>
                  </a:lnTo>
                  <a:lnTo>
                    <a:pt x="67727" y="83064"/>
                  </a:lnTo>
                  <a:lnTo>
                    <a:pt x="70040" y="77565"/>
                  </a:lnTo>
                  <a:lnTo>
                    <a:pt x="69732" y="71126"/>
                  </a:lnTo>
                  <a:lnTo>
                    <a:pt x="67678" y="64060"/>
                  </a:lnTo>
                  <a:lnTo>
                    <a:pt x="63535" y="60274"/>
                  </a:lnTo>
                  <a:lnTo>
                    <a:pt x="58000" y="58674"/>
                  </a:lnTo>
                  <a:lnTo>
                    <a:pt x="51536" y="58532"/>
                  </a:lnTo>
                  <a:lnTo>
                    <a:pt x="45377" y="61211"/>
                  </a:lnTo>
                  <a:lnTo>
                    <a:pt x="33603" y="71584"/>
                  </a:lnTo>
                  <a:lnTo>
                    <a:pt x="20996" y="106270"/>
                  </a:lnTo>
                  <a:lnTo>
                    <a:pt x="16020" y="154403"/>
                  </a:lnTo>
                  <a:lnTo>
                    <a:pt x="25417" y="210679"/>
                  </a:lnTo>
                  <a:lnTo>
                    <a:pt x="30286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1896895" y="6565307"/>
            <a:ext cx="2671362" cy="607438"/>
            <a:chOff x="1896895" y="6565307"/>
            <a:chExt cx="2671362" cy="607438"/>
          </a:xfrm>
        </p:grpSpPr>
        <p:sp>
          <p:nvSpPr>
            <p:cNvPr id="234" name="Freeform 233"/>
            <p:cNvSpPr/>
            <p:nvPr/>
          </p:nvSpPr>
          <p:spPr>
            <a:xfrm>
              <a:off x="1896895" y="6681801"/>
              <a:ext cx="141763" cy="273806"/>
            </a:xfrm>
            <a:custGeom>
              <a:avLst/>
              <a:gdLst/>
              <a:ahLst/>
              <a:cxnLst/>
              <a:rect l="0" t="0" r="0" b="0"/>
              <a:pathLst>
                <a:path w="141763" h="273806">
                  <a:moveTo>
                    <a:pt x="141762" y="0"/>
                  </a:moveTo>
                  <a:lnTo>
                    <a:pt x="83853" y="4417"/>
                  </a:lnTo>
                  <a:lnTo>
                    <a:pt x="48379" y="16000"/>
                  </a:lnTo>
                  <a:lnTo>
                    <a:pt x="30608" y="28376"/>
                  </a:lnTo>
                  <a:lnTo>
                    <a:pt x="4133" y="54504"/>
                  </a:lnTo>
                  <a:lnTo>
                    <a:pt x="1007" y="61300"/>
                  </a:lnTo>
                  <a:lnTo>
                    <a:pt x="0" y="76247"/>
                  </a:lnTo>
                  <a:lnTo>
                    <a:pt x="2875" y="83191"/>
                  </a:lnTo>
                  <a:lnTo>
                    <a:pt x="20173" y="101799"/>
                  </a:lnTo>
                  <a:lnTo>
                    <a:pt x="77848" y="141410"/>
                  </a:lnTo>
                  <a:lnTo>
                    <a:pt x="115679" y="168056"/>
                  </a:lnTo>
                  <a:lnTo>
                    <a:pt x="132595" y="191869"/>
                  </a:lnTo>
                  <a:lnTo>
                    <a:pt x="139046" y="225327"/>
                  </a:lnTo>
                  <a:lnTo>
                    <a:pt x="135624" y="246226"/>
                  </a:lnTo>
                  <a:lnTo>
                    <a:pt x="132122" y="255683"/>
                  </a:lnTo>
                  <a:lnTo>
                    <a:pt x="120836" y="268655"/>
                  </a:lnTo>
                  <a:lnTo>
                    <a:pt x="113943" y="273409"/>
                  </a:lnTo>
                  <a:lnTo>
                    <a:pt x="107498" y="273805"/>
                  </a:lnTo>
                  <a:lnTo>
                    <a:pt x="101353" y="271294"/>
                  </a:lnTo>
                  <a:lnTo>
                    <a:pt x="95407" y="266847"/>
                  </a:lnTo>
                  <a:lnTo>
                    <a:pt x="92367" y="259260"/>
                  </a:lnTo>
                  <a:lnTo>
                    <a:pt x="91836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2178782" y="6565307"/>
              <a:ext cx="375781" cy="358100"/>
            </a:xfrm>
            <a:custGeom>
              <a:avLst/>
              <a:gdLst/>
              <a:ahLst/>
              <a:cxnLst/>
              <a:rect l="0" t="0" r="0" b="0"/>
              <a:pathLst>
                <a:path w="375781" h="358100">
                  <a:moveTo>
                    <a:pt x="26296" y="0"/>
                  </a:moveTo>
                  <a:lnTo>
                    <a:pt x="32014" y="22703"/>
                  </a:lnTo>
                  <a:lnTo>
                    <a:pt x="38691" y="84591"/>
                  </a:lnTo>
                  <a:lnTo>
                    <a:pt x="35793" y="141274"/>
                  </a:lnTo>
                  <a:lnTo>
                    <a:pt x="33847" y="202626"/>
                  </a:lnTo>
                  <a:lnTo>
                    <a:pt x="23056" y="260380"/>
                  </a:lnTo>
                  <a:lnTo>
                    <a:pt x="18054" y="322192"/>
                  </a:lnTo>
                  <a:lnTo>
                    <a:pt x="14004" y="348757"/>
                  </a:lnTo>
                  <a:lnTo>
                    <a:pt x="10704" y="355471"/>
                  </a:lnTo>
                  <a:lnTo>
                    <a:pt x="6656" y="358099"/>
                  </a:lnTo>
                  <a:lnTo>
                    <a:pt x="2108" y="358001"/>
                  </a:lnTo>
                  <a:lnTo>
                    <a:pt x="0" y="354237"/>
                  </a:lnTo>
                  <a:lnTo>
                    <a:pt x="3261" y="316695"/>
                  </a:lnTo>
                  <a:lnTo>
                    <a:pt x="17226" y="260824"/>
                  </a:lnTo>
                  <a:lnTo>
                    <a:pt x="36860" y="227985"/>
                  </a:lnTo>
                  <a:lnTo>
                    <a:pt x="54722" y="214431"/>
                  </a:lnTo>
                  <a:lnTo>
                    <a:pt x="74063" y="207175"/>
                  </a:lnTo>
                  <a:lnTo>
                    <a:pt x="91905" y="207032"/>
                  </a:lnTo>
                  <a:lnTo>
                    <a:pt x="151980" y="228787"/>
                  </a:lnTo>
                  <a:lnTo>
                    <a:pt x="202111" y="237414"/>
                  </a:lnTo>
                  <a:lnTo>
                    <a:pt x="194735" y="235572"/>
                  </a:lnTo>
                  <a:lnTo>
                    <a:pt x="181594" y="239068"/>
                  </a:lnTo>
                  <a:lnTo>
                    <a:pt x="143346" y="261527"/>
                  </a:lnTo>
                  <a:lnTo>
                    <a:pt x="130402" y="272177"/>
                  </a:lnTo>
                  <a:lnTo>
                    <a:pt x="128984" y="276682"/>
                  </a:lnTo>
                  <a:lnTo>
                    <a:pt x="130812" y="280608"/>
                  </a:lnTo>
                  <a:lnTo>
                    <a:pt x="134805" y="284151"/>
                  </a:lnTo>
                  <a:lnTo>
                    <a:pt x="191163" y="295032"/>
                  </a:lnTo>
                  <a:lnTo>
                    <a:pt x="217220" y="302634"/>
                  </a:lnTo>
                  <a:lnTo>
                    <a:pt x="231652" y="312944"/>
                  </a:lnTo>
                  <a:lnTo>
                    <a:pt x="238089" y="319577"/>
                  </a:lnTo>
                  <a:lnTo>
                    <a:pt x="245242" y="336808"/>
                  </a:lnTo>
                  <a:lnTo>
                    <a:pt x="247149" y="346581"/>
                  </a:lnTo>
                  <a:lnTo>
                    <a:pt x="250270" y="350322"/>
                  </a:lnTo>
                  <a:lnTo>
                    <a:pt x="254200" y="350043"/>
                  </a:lnTo>
                  <a:lnTo>
                    <a:pt x="273793" y="334083"/>
                  </a:lnTo>
                  <a:lnTo>
                    <a:pt x="313658" y="276286"/>
                  </a:lnTo>
                  <a:lnTo>
                    <a:pt x="364657" y="214892"/>
                  </a:lnTo>
                  <a:lnTo>
                    <a:pt x="375780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2573533" y="6598591"/>
              <a:ext cx="180735" cy="321999"/>
            </a:xfrm>
            <a:custGeom>
              <a:avLst/>
              <a:gdLst/>
              <a:ahLst/>
              <a:cxnLst/>
              <a:rect l="0" t="0" r="0" b="0"/>
              <a:pathLst>
                <a:path w="180735" h="321999">
                  <a:moveTo>
                    <a:pt x="97524" y="0"/>
                  </a:moveTo>
                  <a:lnTo>
                    <a:pt x="95058" y="50189"/>
                  </a:lnTo>
                  <a:lnTo>
                    <a:pt x="85942" y="107712"/>
                  </a:lnTo>
                  <a:lnTo>
                    <a:pt x="72496" y="163530"/>
                  </a:lnTo>
                  <a:lnTo>
                    <a:pt x="58684" y="216138"/>
                  </a:lnTo>
                  <a:lnTo>
                    <a:pt x="44822" y="279053"/>
                  </a:lnTo>
                  <a:lnTo>
                    <a:pt x="36502" y="311152"/>
                  </a:lnTo>
                  <a:lnTo>
                    <a:pt x="31879" y="317457"/>
                  </a:lnTo>
                  <a:lnTo>
                    <a:pt x="26024" y="320736"/>
                  </a:lnTo>
                  <a:lnTo>
                    <a:pt x="19347" y="321998"/>
                  </a:lnTo>
                  <a:lnTo>
                    <a:pt x="13970" y="320066"/>
                  </a:lnTo>
                  <a:lnTo>
                    <a:pt x="5531" y="310521"/>
                  </a:lnTo>
                  <a:lnTo>
                    <a:pt x="0" y="280719"/>
                  </a:lnTo>
                  <a:lnTo>
                    <a:pt x="2778" y="247029"/>
                  </a:lnTo>
                  <a:lnTo>
                    <a:pt x="13875" y="218042"/>
                  </a:lnTo>
                  <a:lnTo>
                    <a:pt x="26137" y="205389"/>
                  </a:lnTo>
                  <a:lnTo>
                    <a:pt x="56610" y="189733"/>
                  </a:lnTo>
                  <a:lnTo>
                    <a:pt x="89921" y="189457"/>
                  </a:lnTo>
                  <a:lnTo>
                    <a:pt x="143059" y="200182"/>
                  </a:lnTo>
                  <a:lnTo>
                    <a:pt x="180734" y="208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3011500" y="6657409"/>
              <a:ext cx="313751" cy="458755"/>
            </a:xfrm>
            <a:custGeom>
              <a:avLst/>
              <a:gdLst/>
              <a:ahLst/>
              <a:cxnLst/>
              <a:rect l="0" t="0" r="0" b="0"/>
              <a:pathLst>
                <a:path w="313751" h="458755">
                  <a:moveTo>
                    <a:pt x="83930" y="149209"/>
                  </a:moveTo>
                  <a:lnTo>
                    <a:pt x="66261" y="149209"/>
                  </a:lnTo>
                  <a:lnTo>
                    <a:pt x="42021" y="158043"/>
                  </a:lnTo>
                  <a:lnTo>
                    <a:pt x="28013" y="172242"/>
                  </a:lnTo>
                  <a:lnTo>
                    <a:pt x="3953" y="211492"/>
                  </a:lnTo>
                  <a:lnTo>
                    <a:pt x="0" y="230515"/>
                  </a:lnTo>
                  <a:lnTo>
                    <a:pt x="240" y="239471"/>
                  </a:lnTo>
                  <a:lnTo>
                    <a:pt x="5437" y="254352"/>
                  </a:lnTo>
                  <a:lnTo>
                    <a:pt x="9412" y="260910"/>
                  </a:lnTo>
                  <a:lnTo>
                    <a:pt x="16685" y="265282"/>
                  </a:lnTo>
                  <a:lnTo>
                    <a:pt x="37093" y="270139"/>
                  </a:lnTo>
                  <a:lnTo>
                    <a:pt x="59107" y="267367"/>
                  </a:lnTo>
                  <a:lnTo>
                    <a:pt x="80294" y="259046"/>
                  </a:lnTo>
                  <a:lnTo>
                    <a:pt x="98956" y="246102"/>
                  </a:lnTo>
                  <a:lnTo>
                    <a:pt x="111565" y="231104"/>
                  </a:lnTo>
                  <a:lnTo>
                    <a:pt x="127193" y="194458"/>
                  </a:lnTo>
                  <a:lnTo>
                    <a:pt x="127465" y="162513"/>
                  </a:lnTo>
                  <a:lnTo>
                    <a:pt x="117272" y="134043"/>
                  </a:lnTo>
                  <a:lnTo>
                    <a:pt x="110781" y="128928"/>
                  </a:lnTo>
                  <a:lnTo>
                    <a:pt x="93706" y="125710"/>
                  </a:lnTo>
                  <a:lnTo>
                    <a:pt x="89523" y="127071"/>
                  </a:lnTo>
                  <a:lnTo>
                    <a:pt x="88583" y="129827"/>
                  </a:lnTo>
                  <a:lnTo>
                    <a:pt x="89806" y="133514"/>
                  </a:lnTo>
                  <a:lnTo>
                    <a:pt x="95244" y="135047"/>
                  </a:lnTo>
                  <a:lnTo>
                    <a:pt x="145528" y="128658"/>
                  </a:lnTo>
                  <a:lnTo>
                    <a:pt x="204406" y="101469"/>
                  </a:lnTo>
                  <a:lnTo>
                    <a:pt x="240248" y="78826"/>
                  </a:lnTo>
                  <a:lnTo>
                    <a:pt x="302161" y="20920"/>
                  </a:lnTo>
                  <a:lnTo>
                    <a:pt x="313750" y="6208"/>
                  </a:lnTo>
                  <a:lnTo>
                    <a:pt x="312958" y="2099"/>
                  </a:lnTo>
                  <a:lnTo>
                    <a:pt x="307806" y="285"/>
                  </a:lnTo>
                  <a:lnTo>
                    <a:pt x="299749" y="0"/>
                  </a:lnTo>
                  <a:lnTo>
                    <a:pt x="283401" y="4614"/>
                  </a:lnTo>
                  <a:lnTo>
                    <a:pt x="267813" y="13753"/>
                  </a:lnTo>
                  <a:lnTo>
                    <a:pt x="248642" y="35417"/>
                  </a:lnTo>
                  <a:lnTo>
                    <a:pt x="215311" y="96989"/>
                  </a:lnTo>
                  <a:lnTo>
                    <a:pt x="193733" y="156463"/>
                  </a:lnTo>
                  <a:lnTo>
                    <a:pt x="185748" y="209642"/>
                  </a:lnTo>
                  <a:lnTo>
                    <a:pt x="188459" y="268034"/>
                  </a:lnTo>
                  <a:lnTo>
                    <a:pt x="194089" y="323892"/>
                  </a:lnTo>
                  <a:lnTo>
                    <a:pt x="199173" y="372736"/>
                  </a:lnTo>
                  <a:lnTo>
                    <a:pt x="191208" y="429143"/>
                  </a:lnTo>
                  <a:lnTo>
                    <a:pt x="188733" y="438457"/>
                  </a:lnTo>
                  <a:lnTo>
                    <a:pt x="183385" y="445592"/>
                  </a:lnTo>
                  <a:lnTo>
                    <a:pt x="167580" y="455985"/>
                  </a:lnTo>
                  <a:lnTo>
                    <a:pt x="150694" y="458754"/>
                  </a:lnTo>
                  <a:lnTo>
                    <a:pt x="133943" y="455979"/>
                  </a:lnTo>
                  <a:lnTo>
                    <a:pt x="117253" y="448582"/>
                  </a:lnTo>
                  <a:lnTo>
                    <a:pt x="111692" y="444020"/>
                  </a:lnTo>
                  <a:lnTo>
                    <a:pt x="100572" y="4238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3595629" y="6750683"/>
              <a:ext cx="556575" cy="281658"/>
            </a:xfrm>
            <a:custGeom>
              <a:avLst/>
              <a:gdLst/>
              <a:ahLst/>
              <a:cxnLst/>
              <a:rect l="0" t="0" r="0" b="0"/>
              <a:pathLst>
                <a:path w="556575" h="281658">
                  <a:moveTo>
                    <a:pt x="132201" y="14329"/>
                  </a:moveTo>
                  <a:lnTo>
                    <a:pt x="123366" y="5495"/>
                  </a:lnTo>
                  <a:lnTo>
                    <a:pt x="109167" y="1157"/>
                  </a:lnTo>
                  <a:lnTo>
                    <a:pt x="100202" y="0"/>
                  </a:lnTo>
                  <a:lnTo>
                    <a:pt x="82846" y="3647"/>
                  </a:lnTo>
                  <a:lnTo>
                    <a:pt x="74334" y="7208"/>
                  </a:lnTo>
                  <a:lnTo>
                    <a:pt x="67735" y="13279"/>
                  </a:lnTo>
                  <a:lnTo>
                    <a:pt x="54030" y="39495"/>
                  </a:lnTo>
                  <a:lnTo>
                    <a:pt x="47224" y="60032"/>
                  </a:lnTo>
                  <a:lnTo>
                    <a:pt x="48513" y="79020"/>
                  </a:lnTo>
                  <a:lnTo>
                    <a:pt x="64408" y="118229"/>
                  </a:lnTo>
                  <a:lnTo>
                    <a:pt x="99026" y="172054"/>
                  </a:lnTo>
                  <a:lnTo>
                    <a:pt x="99914" y="179575"/>
                  </a:lnTo>
                  <a:lnTo>
                    <a:pt x="95970" y="192864"/>
                  </a:lnTo>
                  <a:lnTo>
                    <a:pt x="83122" y="204933"/>
                  </a:lnTo>
                  <a:lnTo>
                    <a:pt x="64160" y="215537"/>
                  </a:lnTo>
                  <a:lnTo>
                    <a:pt x="16785" y="227412"/>
                  </a:lnTo>
                  <a:lnTo>
                    <a:pt x="468" y="228301"/>
                  </a:lnTo>
                  <a:lnTo>
                    <a:pt x="0" y="227244"/>
                  </a:lnTo>
                  <a:lnTo>
                    <a:pt x="2461" y="225614"/>
                  </a:lnTo>
                  <a:lnTo>
                    <a:pt x="63191" y="218224"/>
                  </a:lnTo>
                  <a:lnTo>
                    <a:pt x="125019" y="212121"/>
                  </a:lnTo>
                  <a:lnTo>
                    <a:pt x="160891" y="202681"/>
                  </a:lnTo>
                  <a:lnTo>
                    <a:pt x="202279" y="182925"/>
                  </a:lnTo>
                  <a:lnTo>
                    <a:pt x="216663" y="169698"/>
                  </a:lnTo>
                  <a:lnTo>
                    <a:pt x="237848" y="138605"/>
                  </a:lnTo>
                  <a:lnTo>
                    <a:pt x="239614" y="131388"/>
                  </a:lnTo>
                  <a:lnTo>
                    <a:pt x="238943" y="124728"/>
                  </a:lnTo>
                  <a:lnTo>
                    <a:pt x="236646" y="118439"/>
                  </a:lnTo>
                  <a:lnTo>
                    <a:pt x="233266" y="116096"/>
                  </a:lnTo>
                  <a:lnTo>
                    <a:pt x="229164" y="116382"/>
                  </a:lnTo>
                  <a:lnTo>
                    <a:pt x="224580" y="118423"/>
                  </a:lnTo>
                  <a:lnTo>
                    <a:pt x="209293" y="134546"/>
                  </a:lnTo>
                  <a:lnTo>
                    <a:pt x="197470" y="156890"/>
                  </a:lnTo>
                  <a:lnTo>
                    <a:pt x="198500" y="175384"/>
                  </a:lnTo>
                  <a:lnTo>
                    <a:pt x="206046" y="195008"/>
                  </a:lnTo>
                  <a:lnTo>
                    <a:pt x="218645" y="212974"/>
                  </a:lnTo>
                  <a:lnTo>
                    <a:pt x="245750" y="234266"/>
                  </a:lnTo>
                  <a:lnTo>
                    <a:pt x="302781" y="262172"/>
                  </a:lnTo>
                  <a:lnTo>
                    <a:pt x="326255" y="278121"/>
                  </a:lnTo>
                  <a:lnTo>
                    <a:pt x="327214" y="280797"/>
                  </a:lnTo>
                  <a:lnTo>
                    <a:pt x="324155" y="281657"/>
                  </a:lnTo>
                  <a:lnTo>
                    <a:pt x="318418" y="281306"/>
                  </a:lnTo>
                  <a:lnTo>
                    <a:pt x="313668" y="278297"/>
                  </a:lnTo>
                  <a:lnTo>
                    <a:pt x="305925" y="267559"/>
                  </a:lnTo>
                  <a:lnTo>
                    <a:pt x="305340" y="260812"/>
                  </a:lnTo>
                  <a:lnTo>
                    <a:pt x="313351" y="237140"/>
                  </a:lnTo>
                  <a:lnTo>
                    <a:pt x="335089" y="198942"/>
                  </a:lnTo>
                  <a:lnTo>
                    <a:pt x="365819" y="168832"/>
                  </a:lnTo>
                  <a:lnTo>
                    <a:pt x="373930" y="165408"/>
                  </a:lnTo>
                  <a:lnTo>
                    <a:pt x="390340" y="164069"/>
                  </a:lnTo>
                  <a:lnTo>
                    <a:pt x="396749" y="166856"/>
                  </a:lnTo>
                  <a:lnTo>
                    <a:pt x="406337" y="177348"/>
                  </a:lnTo>
                  <a:lnTo>
                    <a:pt x="418763" y="237116"/>
                  </a:lnTo>
                  <a:lnTo>
                    <a:pt x="424019" y="242366"/>
                  </a:lnTo>
                  <a:lnTo>
                    <a:pt x="431222" y="244941"/>
                  </a:lnTo>
                  <a:lnTo>
                    <a:pt x="439722" y="245733"/>
                  </a:lnTo>
                  <a:lnTo>
                    <a:pt x="447237" y="242564"/>
                  </a:lnTo>
                  <a:lnTo>
                    <a:pt x="482810" y="200852"/>
                  </a:lnTo>
                  <a:lnTo>
                    <a:pt x="502564" y="169036"/>
                  </a:lnTo>
                  <a:lnTo>
                    <a:pt x="508548" y="163696"/>
                  </a:lnTo>
                  <a:lnTo>
                    <a:pt x="514386" y="161983"/>
                  </a:lnTo>
                  <a:lnTo>
                    <a:pt x="520128" y="162692"/>
                  </a:lnTo>
                  <a:lnTo>
                    <a:pt x="523956" y="166862"/>
                  </a:lnTo>
                  <a:lnTo>
                    <a:pt x="528208" y="181358"/>
                  </a:lnTo>
                  <a:lnTo>
                    <a:pt x="526185" y="205894"/>
                  </a:lnTo>
                  <a:lnTo>
                    <a:pt x="527994" y="208607"/>
                  </a:lnTo>
                  <a:lnTo>
                    <a:pt x="531973" y="207643"/>
                  </a:lnTo>
                  <a:lnTo>
                    <a:pt x="541942" y="200099"/>
                  </a:lnTo>
                  <a:lnTo>
                    <a:pt x="556574" y="18075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160524" y="686486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4168845" y="6785204"/>
              <a:ext cx="24964" cy="21415"/>
            </a:xfrm>
            <a:custGeom>
              <a:avLst/>
              <a:gdLst/>
              <a:ahLst/>
              <a:cxnLst/>
              <a:rect l="0" t="0" r="0" b="0"/>
              <a:pathLst>
                <a:path w="24964" h="21415">
                  <a:moveTo>
                    <a:pt x="0" y="21414"/>
                  </a:moveTo>
                  <a:lnTo>
                    <a:pt x="0" y="3744"/>
                  </a:lnTo>
                  <a:lnTo>
                    <a:pt x="1849" y="389"/>
                  </a:lnTo>
                  <a:lnTo>
                    <a:pt x="4931" y="0"/>
                  </a:lnTo>
                  <a:lnTo>
                    <a:pt x="15638" y="5823"/>
                  </a:lnTo>
                  <a:lnTo>
                    <a:pt x="24963" y="130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234645" y="6885412"/>
              <a:ext cx="333612" cy="287333"/>
            </a:xfrm>
            <a:custGeom>
              <a:avLst/>
              <a:gdLst/>
              <a:ahLst/>
              <a:cxnLst/>
              <a:rect l="0" t="0" r="0" b="0"/>
              <a:pathLst>
                <a:path w="333612" h="287333">
                  <a:moveTo>
                    <a:pt x="100621" y="4416"/>
                  </a:moveTo>
                  <a:lnTo>
                    <a:pt x="87369" y="0"/>
                  </a:lnTo>
                  <a:lnTo>
                    <a:pt x="61459" y="1670"/>
                  </a:lnTo>
                  <a:lnTo>
                    <a:pt x="45925" y="8126"/>
                  </a:lnTo>
                  <a:lnTo>
                    <a:pt x="16468" y="31756"/>
                  </a:lnTo>
                  <a:lnTo>
                    <a:pt x="1003" y="55046"/>
                  </a:lnTo>
                  <a:lnTo>
                    <a:pt x="0" y="63132"/>
                  </a:lnTo>
                  <a:lnTo>
                    <a:pt x="3817" y="79514"/>
                  </a:lnTo>
                  <a:lnTo>
                    <a:pt x="16608" y="93574"/>
                  </a:lnTo>
                  <a:lnTo>
                    <a:pt x="25197" y="99913"/>
                  </a:lnTo>
                  <a:lnTo>
                    <a:pt x="47067" y="106956"/>
                  </a:lnTo>
                  <a:lnTo>
                    <a:pt x="82904" y="108455"/>
                  </a:lnTo>
                  <a:lnTo>
                    <a:pt x="138387" y="98176"/>
                  </a:lnTo>
                  <a:lnTo>
                    <a:pt x="190891" y="81107"/>
                  </a:lnTo>
                  <a:lnTo>
                    <a:pt x="226549" y="52206"/>
                  </a:lnTo>
                  <a:lnTo>
                    <a:pt x="229877" y="44597"/>
                  </a:lnTo>
                  <a:lnTo>
                    <a:pt x="230246" y="36750"/>
                  </a:lnTo>
                  <a:lnTo>
                    <a:pt x="228643" y="28746"/>
                  </a:lnTo>
                  <a:lnTo>
                    <a:pt x="222952" y="22485"/>
                  </a:lnTo>
                  <a:lnTo>
                    <a:pt x="204300" y="13063"/>
                  </a:lnTo>
                  <a:lnTo>
                    <a:pt x="167810" y="6978"/>
                  </a:lnTo>
                  <a:lnTo>
                    <a:pt x="132137" y="14010"/>
                  </a:lnTo>
                  <a:lnTo>
                    <a:pt x="123481" y="20057"/>
                  </a:lnTo>
                  <a:lnTo>
                    <a:pt x="111397" y="36639"/>
                  </a:lnTo>
                  <a:lnTo>
                    <a:pt x="109655" y="46239"/>
                  </a:lnTo>
                  <a:lnTo>
                    <a:pt x="112649" y="66766"/>
                  </a:lnTo>
                  <a:lnTo>
                    <a:pt x="129148" y="94698"/>
                  </a:lnTo>
                  <a:lnTo>
                    <a:pt x="187405" y="154599"/>
                  </a:lnTo>
                  <a:lnTo>
                    <a:pt x="243504" y="201804"/>
                  </a:lnTo>
                  <a:lnTo>
                    <a:pt x="297595" y="252221"/>
                  </a:lnTo>
                  <a:lnTo>
                    <a:pt x="333611" y="2873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898673" y="5783831"/>
            <a:ext cx="515012" cy="351369"/>
            <a:chOff x="898673" y="5783831"/>
            <a:chExt cx="515012" cy="351369"/>
          </a:xfrm>
        </p:grpSpPr>
        <p:sp>
          <p:nvSpPr>
            <p:cNvPr id="243" name="Freeform 242"/>
            <p:cNvSpPr/>
            <p:nvPr/>
          </p:nvSpPr>
          <p:spPr>
            <a:xfrm>
              <a:off x="898673" y="5886307"/>
              <a:ext cx="208027" cy="237986"/>
            </a:xfrm>
            <a:custGeom>
              <a:avLst/>
              <a:gdLst/>
              <a:ahLst/>
              <a:cxnLst/>
              <a:rect l="0" t="0" r="0" b="0"/>
              <a:pathLst>
                <a:path w="208027" h="237986">
                  <a:moveTo>
                    <a:pt x="0" y="129811"/>
                  </a:moveTo>
                  <a:lnTo>
                    <a:pt x="15136" y="116524"/>
                  </a:lnTo>
                  <a:lnTo>
                    <a:pt x="72958" y="78596"/>
                  </a:lnTo>
                  <a:lnTo>
                    <a:pt x="127321" y="36488"/>
                  </a:lnTo>
                  <a:lnTo>
                    <a:pt x="177637" y="4157"/>
                  </a:lnTo>
                  <a:lnTo>
                    <a:pt x="196677" y="0"/>
                  </a:lnTo>
                  <a:lnTo>
                    <a:pt x="202310" y="1665"/>
                  </a:lnTo>
                  <a:lnTo>
                    <a:pt x="205140" y="5549"/>
                  </a:lnTo>
                  <a:lnTo>
                    <a:pt x="206102" y="10912"/>
                  </a:lnTo>
                  <a:lnTo>
                    <a:pt x="186171" y="72988"/>
                  </a:lnTo>
                  <a:lnTo>
                    <a:pt x="172013" y="136277"/>
                  </a:lnTo>
                  <a:lnTo>
                    <a:pt x="168450" y="183446"/>
                  </a:lnTo>
                  <a:lnTo>
                    <a:pt x="171329" y="202650"/>
                  </a:lnTo>
                  <a:lnTo>
                    <a:pt x="180622" y="217966"/>
                  </a:lnTo>
                  <a:lnTo>
                    <a:pt x="196517" y="232053"/>
                  </a:lnTo>
                  <a:lnTo>
                    <a:pt x="208026" y="2379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239836" y="5783831"/>
              <a:ext cx="173849" cy="351369"/>
            </a:xfrm>
            <a:custGeom>
              <a:avLst/>
              <a:gdLst/>
              <a:ahLst/>
              <a:cxnLst/>
              <a:rect l="0" t="0" r="0" b="0"/>
              <a:pathLst>
                <a:path w="173849" h="351369">
                  <a:moveTo>
                    <a:pt x="33284" y="107471"/>
                  </a:moveTo>
                  <a:lnTo>
                    <a:pt x="20016" y="158543"/>
                  </a:lnTo>
                  <a:lnTo>
                    <a:pt x="17309" y="217514"/>
                  </a:lnTo>
                  <a:lnTo>
                    <a:pt x="21191" y="269331"/>
                  </a:lnTo>
                  <a:lnTo>
                    <a:pt x="33518" y="328069"/>
                  </a:lnTo>
                  <a:lnTo>
                    <a:pt x="36214" y="337747"/>
                  </a:lnTo>
                  <a:lnTo>
                    <a:pt x="41709" y="344199"/>
                  </a:lnTo>
                  <a:lnTo>
                    <a:pt x="57677" y="351368"/>
                  </a:lnTo>
                  <a:lnTo>
                    <a:pt x="66188" y="350506"/>
                  </a:lnTo>
                  <a:lnTo>
                    <a:pt x="83042" y="342151"/>
                  </a:lnTo>
                  <a:lnTo>
                    <a:pt x="103706" y="326272"/>
                  </a:lnTo>
                  <a:lnTo>
                    <a:pt x="136583" y="266905"/>
                  </a:lnTo>
                  <a:lnTo>
                    <a:pt x="159319" y="212682"/>
                  </a:lnTo>
                  <a:lnTo>
                    <a:pt x="167951" y="150786"/>
                  </a:lnTo>
                  <a:lnTo>
                    <a:pt x="173848" y="93828"/>
                  </a:lnTo>
                  <a:lnTo>
                    <a:pt x="170207" y="33741"/>
                  </a:lnTo>
                  <a:lnTo>
                    <a:pt x="160707" y="14298"/>
                  </a:lnTo>
                  <a:lnTo>
                    <a:pt x="154291" y="6524"/>
                  </a:lnTo>
                  <a:lnTo>
                    <a:pt x="147240" y="2266"/>
                  </a:lnTo>
                  <a:lnTo>
                    <a:pt x="132008" y="0"/>
                  </a:lnTo>
                  <a:lnTo>
                    <a:pt x="115993" y="4540"/>
                  </a:lnTo>
                  <a:lnTo>
                    <a:pt x="100554" y="13647"/>
                  </a:lnTo>
                  <a:lnTo>
                    <a:pt x="51865" y="68684"/>
                  </a:lnTo>
                  <a:lnTo>
                    <a:pt x="17651" y="127430"/>
                  </a:lnTo>
                  <a:lnTo>
                    <a:pt x="0" y="1740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6868077" y="6398886"/>
            <a:ext cx="2092744" cy="499264"/>
            <a:chOff x="6868077" y="6398886"/>
            <a:chExt cx="2092744" cy="499264"/>
          </a:xfrm>
        </p:grpSpPr>
        <p:sp>
          <p:nvSpPr>
            <p:cNvPr id="246" name="Freeform 245"/>
            <p:cNvSpPr/>
            <p:nvPr/>
          </p:nvSpPr>
          <p:spPr>
            <a:xfrm>
              <a:off x="6868077" y="6432170"/>
              <a:ext cx="138247" cy="424374"/>
            </a:xfrm>
            <a:custGeom>
              <a:avLst/>
              <a:gdLst/>
              <a:ahLst/>
              <a:cxnLst/>
              <a:rect l="0" t="0" r="0" b="0"/>
              <a:pathLst>
                <a:path w="138247" h="424374">
                  <a:moveTo>
                    <a:pt x="138246" y="0"/>
                  </a:moveTo>
                  <a:lnTo>
                    <a:pt x="120576" y="4418"/>
                  </a:lnTo>
                  <a:lnTo>
                    <a:pt x="104505" y="18914"/>
                  </a:lnTo>
                  <a:lnTo>
                    <a:pt x="84794" y="50600"/>
                  </a:lnTo>
                  <a:lnTo>
                    <a:pt x="74733" y="71490"/>
                  </a:lnTo>
                  <a:lnTo>
                    <a:pt x="55324" y="100695"/>
                  </a:lnTo>
                  <a:lnTo>
                    <a:pt x="31971" y="160072"/>
                  </a:lnTo>
                  <a:lnTo>
                    <a:pt x="14046" y="222828"/>
                  </a:lnTo>
                  <a:lnTo>
                    <a:pt x="567" y="281749"/>
                  </a:lnTo>
                  <a:lnTo>
                    <a:pt x="0" y="337646"/>
                  </a:lnTo>
                  <a:lnTo>
                    <a:pt x="8527" y="373405"/>
                  </a:lnTo>
                  <a:lnTo>
                    <a:pt x="22764" y="402492"/>
                  </a:lnTo>
                  <a:lnTo>
                    <a:pt x="38393" y="4243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7172744" y="6533197"/>
              <a:ext cx="108692" cy="273422"/>
            </a:xfrm>
            <a:custGeom>
              <a:avLst/>
              <a:gdLst/>
              <a:ahLst/>
              <a:cxnLst/>
              <a:rect l="0" t="0" r="0" b="0"/>
              <a:pathLst>
                <a:path w="108692" h="273422">
                  <a:moveTo>
                    <a:pt x="0" y="115320"/>
                  </a:moveTo>
                  <a:lnTo>
                    <a:pt x="37021" y="54182"/>
                  </a:lnTo>
                  <a:lnTo>
                    <a:pt x="60903" y="25683"/>
                  </a:lnTo>
                  <a:lnTo>
                    <a:pt x="87638" y="1974"/>
                  </a:lnTo>
                  <a:lnTo>
                    <a:pt x="93559" y="0"/>
                  </a:lnTo>
                  <a:lnTo>
                    <a:pt x="99355" y="534"/>
                  </a:lnTo>
                  <a:lnTo>
                    <a:pt x="105068" y="2738"/>
                  </a:lnTo>
                  <a:lnTo>
                    <a:pt x="107952" y="7906"/>
                  </a:lnTo>
                  <a:lnTo>
                    <a:pt x="108691" y="23510"/>
                  </a:lnTo>
                  <a:lnTo>
                    <a:pt x="96637" y="80856"/>
                  </a:lnTo>
                  <a:lnTo>
                    <a:pt x="80686" y="130883"/>
                  </a:lnTo>
                  <a:lnTo>
                    <a:pt x="64940" y="187223"/>
                  </a:lnTo>
                  <a:lnTo>
                    <a:pt x="54775" y="235300"/>
                  </a:lnTo>
                  <a:lnTo>
                    <a:pt x="58247" y="273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7299607" y="6512196"/>
              <a:ext cx="159653" cy="264185"/>
            </a:xfrm>
            <a:custGeom>
              <a:avLst/>
              <a:gdLst/>
              <a:ahLst/>
              <a:cxnLst/>
              <a:rect l="0" t="0" r="0" b="0"/>
              <a:pathLst>
                <a:path w="159653" h="264185">
                  <a:moveTo>
                    <a:pt x="89484" y="28148"/>
                  </a:moveTo>
                  <a:lnTo>
                    <a:pt x="55767" y="85309"/>
                  </a:lnTo>
                  <a:lnTo>
                    <a:pt x="21760" y="144579"/>
                  </a:lnTo>
                  <a:lnTo>
                    <a:pt x="1745" y="203811"/>
                  </a:lnTo>
                  <a:lnTo>
                    <a:pt x="0" y="233571"/>
                  </a:lnTo>
                  <a:lnTo>
                    <a:pt x="2869" y="251659"/>
                  </a:lnTo>
                  <a:lnTo>
                    <a:pt x="7702" y="257592"/>
                  </a:lnTo>
                  <a:lnTo>
                    <a:pt x="22934" y="264184"/>
                  </a:lnTo>
                  <a:lnTo>
                    <a:pt x="31249" y="263169"/>
                  </a:lnTo>
                  <a:lnTo>
                    <a:pt x="47884" y="254644"/>
                  </a:lnTo>
                  <a:lnTo>
                    <a:pt x="87020" y="218677"/>
                  </a:lnTo>
                  <a:lnTo>
                    <a:pt x="128171" y="156817"/>
                  </a:lnTo>
                  <a:lnTo>
                    <a:pt x="150006" y="103376"/>
                  </a:lnTo>
                  <a:lnTo>
                    <a:pt x="159652" y="58383"/>
                  </a:lnTo>
                  <a:lnTo>
                    <a:pt x="158268" y="38812"/>
                  </a:lnTo>
                  <a:lnTo>
                    <a:pt x="149641" y="20868"/>
                  </a:lnTo>
                  <a:lnTo>
                    <a:pt x="143457" y="12200"/>
                  </a:lnTo>
                  <a:lnTo>
                    <a:pt x="135636" y="6421"/>
                  </a:lnTo>
                  <a:lnTo>
                    <a:pt x="117084" y="0"/>
                  </a:lnTo>
                  <a:lnTo>
                    <a:pt x="96512" y="4543"/>
                  </a:lnTo>
                  <a:lnTo>
                    <a:pt x="66603" y="22695"/>
                  </a:lnTo>
                  <a:lnTo>
                    <a:pt x="57588" y="30060"/>
                  </a:lnTo>
                  <a:lnTo>
                    <a:pt x="47571" y="50570"/>
                  </a:lnTo>
                  <a:lnTo>
                    <a:pt x="44900" y="62512"/>
                  </a:lnTo>
                  <a:lnTo>
                    <a:pt x="46862" y="83177"/>
                  </a:lnTo>
                  <a:lnTo>
                    <a:pt x="49975" y="92571"/>
                  </a:lnTo>
                  <a:lnTo>
                    <a:pt x="55748" y="99758"/>
                  </a:lnTo>
                  <a:lnTo>
                    <a:pt x="89484" y="1196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7705291" y="6615233"/>
              <a:ext cx="158101" cy="140311"/>
            </a:xfrm>
            <a:custGeom>
              <a:avLst/>
              <a:gdLst/>
              <a:ahLst/>
              <a:cxnLst/>
              <a:rect l="0" t="0" r="0" b="0"/>
              <a:pathLst>
                <a:path w="158101" h="140311">
                  <a:moveTo>
                    <a:pt x="0" y="8322"/>
                  </a:moveTo>
                  <a:lnTo>
                    <a:pt x="6586" y="37942"/>
                  </a:lnTo>
                  <a:lnTo>
                    <a:pt x="10634" y="97797"/>
                  </a:lnTo>
                  <a:lnTo>
                    <a:pt x="19872" y="132731"/>
                  </a:lnTo>
                  <a:lnTo>
                    <a:pt x="24343" y="137489"/>
                  </a:lnTo>
                  <a:lnTo>
                    <a:pt x="30097" y="139737"/>
                  </a:lnTo>
                  <a:lnTo>
                    <a:pt x="36707" y="140310"/>
                  </a:lnTo>
                  <a:lnTo>
                    <a:pt x="42962" y="137919"/>
                  </a:lnTo>
                  <a:lnTo>
                    <a:pt x="60601" y="121302"/>
                  </a:lnTo>
                  <a:lnTo>
                    <a:pt x="99987" y="67938"/>
                  </a:lnTo>
                  <a:lnTo>
                    <a:pt x="126760" y="29617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7861207" y="6557970"/>
              <a:ext cx="276779" cy="175801"/>
            </a:xfrm>
            <a:custGeom>
              <a:avLst/>
              <a:gdLst/>
              <a:ahLst/>
              <a:cxnLst/>
              <a:rect l="0" t="0" r="0" b="0"/>
              <a:pathLst>
                <a:path w="276779" h="175801">
                  <a:moveTo>
                    <a:pt x="60431" y="65585"/>
                  </a:moveTo>
                  <a:lnTo>
                    <a:pt x="11066" y="112005"/>
                  </a:lnTo>
                  <a:lnTo>
                    <a:pt x="2125" y="129978"/>
                  </a:lnTo>
                  <a:lnTo>
                    <a:pt x="0" y="150293"/>
                  </a:lnTo>
                  <a:lnTo>
                    <a:pt x="728" y="160889"/>
                  </a:lnTo>
                  <a:lnTo>
                    <a:pt x="4911" y="167952"/>
                  </a:lnTo>
                  <a:lnTo>
                    <a:pt x="11399" y="172661"/>
                  </a:lnTo>
                  <a:lnTo>
                    <a:pt x="19421" y="175800"/>
                  </a:lnTo>
                  <a:lnTo>
                    <a:pt x="27544" y="175120"/>
                  </a:lnTo>
                  <a:lnTo>
                    <a:pt x="43966" y="166967"/>
                  </a:lnTo>
                  <a:lnTo>
                    <a:pt x="64387" y="151200"/>
                  </a:lnTo>
                  <a:lnTo>
                    <a:pt x="99123" y="87924"/>
                  </a:lnTo>
                  <a:lnTo>
                    <a:pt x="102899" y="68116"/>
                  </a:lnTo>
                  <a:lnTo>
                    <a:pt x="100571" y="50068"/>
                  </a:lnTo>
                  <a:lnTo>
                    <a:pt x="93372" y="32801"/>
                  </a:lnTo>
                  <a:lnTo>
                    <a:pt x="81543" y="20811"/>
                  </a:lnTo>
                  <a:lnTo>
                    <a:pt x="48829" y="4317"/>
                  </a:lnTo>
                  <a:lnTo>
                    <a:pt x="58534" y="5106"/>
                  </a:lnTo>
                  <a:lnTo>
                    <a:pt x="98978" y="0"/>
                  </a:lnTo>
                  <a:lnTo>
                    <a:pt x="117319" y="4384"/>
                  </a:lnTo>
                  <a:lnTo>
                    <a:pt x="126094" y="8142"/>
                  </a:lnTo>
                  <a:lnTo>
                    <a:pt x="138308" y="19715"/>
                  </a:lnTo>
                  <a:lnTo>
                    <a:pt x="142859" y="26683"/>
                  </a:lnTo>
                  <a:lnTo>
                    <a:pt x="145452" y="41823"/>
                  </a:lnTo>
                  <a:lnTo>
                    <a:pt x="139680" y="102170"/>
                  </a:lnTo>
                  <a:lnTo>
                    <a:pt x="141001" y="114938"/>
                  </a:lnTo>
                  <a:lnTo>
                    <a:pt x="144655" y="124375"/>
                  </a:lnTo>
                  <a:lnTo>
                    <a:pt x="156111" y="137325"/>
                  </a:lnTo>
                  <a:lnTo>
                    <a:pt x="163049" y="140224"/>
                  </a:lnTo>
                  <a:lnTo>
                    <a:pt x="178155" y="140979"/>
                  </a:lnTo>
                  <a:lnTo>
                    <a:pt x="194114" y="133302"/>
                  </a:lnTo>
                  <a:lnTo>
                    <a:pt x="240265" y="93388"/>
                  </a:lnTo>
                  <a:lnTo>
                    <a:pt x="243191" y="93366"/>
                  </a:lnTo>
                  <a:lnTo>
                    <a:pt x="244217" y="97049"/>
                  </a:lnTo>
                  <a:lnTo>
                    <a:pt x="240789" y="153592"/>
                  </a:lnTo>
                  <a:lnTo>
                    <a:pt x="244465" y="161239"/>
                  </a:lnTo>
                  <a:lnTo>
                    <a:pt x="255945" y="172200"/>
                  </a:lnTo>
                  <a:lnTo>
                    <a:pt x="261040" y="174569"/>
                  </a:lnTo>
                  <a:lnTo>
                    <a:pt x="265362" y="175222"/>
                  </a:lnTo>
                  <a:lnTo>
                    <a:pt x="276778" y="1737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145893" y="6573628"/>
              <a:ext cx="187170" cy="163249"/>
            </a:xfrm>
            <a:custGeom>
              <a:avLst/>
              <a:gdLst/>
              <a:ahLst/>
              <a:cxnLst/>
              <a:rect l="0" t="0" r="0" b="0"/>
              <a:pathLst>
                <a:path w="187170" h="163249">
                  <a:moveTo>
                    <a:pt x="66982" y="83211"/>
                  </a:moveTo>
                  <a:lnTo>
                    <a:pt x="26655" y="94728"/>
                  </a:lnTo>
                  <a:lnTo>
                    <a:pt x="17908" y="99210"/>
                  </a:lnTo>
                  <a:lnTo>
                    <a:pt x="5723" y="111586"/>
                  </a:lnTo>
                  <a:lnTo>
                    <a:pt x="1179" y="118770"/>
                  </a:lnTo>
                  <a:lnTo>
                    <a:pt x="0" y="125408"/>
                  </a:lnTo>
                  <a:lnTo>
                    <a:pt x="1062" y="131683"/>
                  </a:lnTo>
                  <a:lnTo>
                    <a:pt x="7174" y="143585"/>
                  </a:lnTo>
                  <a:lnTo>
                    <a:pt x="16053" y="155040"/>
                  </a:lnTo>
                  <a:lnTo>
                    <a:pt x="31095" y="161362"/>
                  </a:lnTo>
                  <a:lnTo>
                    <a:pt x="50108" y="163248"/>
                  </a:lnTo>
                  <a:lnTo>
                    <a:pt x="70885" y="161004"/>
                  </a:lnTo>
                  <a:lnTo>
                    <a:pt x="132006" y="132445"/>
                  </a:lnTo>
                  <a:lnTo>
                    <a:pt x="176177" y="90740"/>
                  </a:lnTo>
                  <a:lnTo>
                    <a:pt x="184855" y="72072"/>
                  </a:lnTo>
                  <a:lnTo>
                    <a:pt x="187169" y="61917"/>
                  </a:lnTo>
                  <a:lnTo>
                    <a:pt x="185938" y="53297"/>
                  </a:lnTo>
                  <a:lnTo>
                    <a:pt x="177174" y="38789"/>
                  </a:lnTo>
                  <a:lnTo>
                    <a:pt x="170030" y="34180"/>
                  </a:lnTo>
                  <a:lnTo>
                    <a:pt x="152228" y="29060"/>
                  </a:lnTo>
                  <a:lnTo>
                    <a:pt x="148776" y="25845"/>
                  </a:lnTo>
                  <a:lnTo>
                    <a:pt x="149248" y="21853"/>
                  </a:lnTo>
                  <a:lnTo>
                    <a:pt x="16683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276697" y="6398886"/>
              <a:ext cx="244058" cy="319196"/>
            </a:xfrm>
            <a:custGeom>
              <a:avLst/>
              <a:gdLst/>
              <a:ahLst/>
              <a:cxnLst/>
              <a:rect l="0" t="0" r="0" b="0"/>
              <a:pathLst>
                <a:path w="244058" h="319196">
                  <a:moveTo>
                    <a:pt x="77636" y="0"/>
                  </a:moveTo>
                  <a:lnTo>
                    <a:pt x="58890" y="34745"/>
                  </a:lnTo>
                  <a:lnTo>
                    <a:pt x="51026" y="86599"/>
                  </a:lnTo>
                  <a:lnTo>
                    <a:pt x="36835" y="139354"/>
                  </a:lnTo>
                  <a:lnTo>
                    <a:pt x="22868" y="192441"/>
                  </a:lnTo>
                  <a:lnTo>
                    <a:pt x="5582" y="254713"/>
                  </a:lnTo>
                  <a:lnTo>
                    <a:pt x="0" y="273155"/>
                  </a:lnTo>
                  <a:lnTo>
                    <a:pt x="1840" y="278258"/>
                  </a:lnTo>
                  <a:lnTo>
                    <a:pt x="6765" y="280734"/>
                  </a:lnTo>
                  <a:lnTo>
                    <a:pt x="13747" y="281461"/>
                  </a:lnTo>
                  <a:lnTo>
                    <a:pt x="26434" y="277338"/>
                  </a:lnTo>
                  <a:lnTo>
                    <a:pt x="54064" y="264042"/>
                  </a:lnTo>
                  <a:lnTo>
                    <a:pt x="60996" y="263862"/>
                  </a:lnTo>
                  <a:lnTo>
                    <a:pt x="73631" y="268592"/>
                  </a:lnTo>
                  <a:lnTo>
                    <a:pt x="76815" y="273366"/>
                  </a:lnTo>
                  <a:lnTo>
                    <a:pt x="79534" y="317919"/>
                  </a:lnTo>
                  <a:lnTo>
                    <a:pt x="82599" y="319195"/>
                  </a:lnTo>
                  <a:lnTo>
                    <a:pt x="86492" y="318197"/>
                  </a:lnTo>
                  <a:lnTo>
                    <a:pt x="105223" y="303540"/>
                  </a:lnTo>
                  <a:lnTo>
                    <a:pt x="134009" y="261989"/>
                  </a:lnTo>
                  <a:lnTo>
                    <a:pt x="139257" y="259719"/>
                  </a:lnTo>
                  <a:lnTo>
                    <a:pt x="144604" y="260055"/>
                  </a:lnTo>
                  <a:lnTo>
                    <a:pt x="150018" y="262128"/>
                  </a:lnTo>
                  <a:lnTo>
                    <a:pt x="153627" y="267208"/>
                  </a:lnTo>
                  <a:lnTo>
                    <a:pt x="157638" y="282715"/>
                  </a:lnTo>
                  <a:lnTo>
                    <a:pt x="161481" y="287404"/>
                  </a:lnTo>
                  <a:lnTo>
                    <a:pt x="166816" y="289607"/>
                  </a:lnTo>
                  <a:lnTo>
                    <a:pt x="173147" y="290150"/>
                  </a:lnTo>
                  <a:lnTo>
                    <a:pt x="185113" y="285823"/>
                  </a:lnTo>
                  <a:lnTo>
                    <a:pt x="244057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8551711" y="6590271"/>
              <a:ext cx="52254" cy="108174"/>
            </a:xfrm>
            <a:custGeom>
              <a:avLst/>
              <a:gdLst/>
              <a:ahLst/>
              <a:cxnLst/>
              <a:rect l="0" t="0" r="0" b="0"/>
              <a:pathLst>
                <a:path w="52254" h="108174">
                  <a:moveTo>
                    <a:pt x="18969" y="0"/>
                  </a:moveTo>
                  <a:lnTo>
                    <a:pt x="223" y="34744"/>
                  </a:lnTo>
                  <a:lnTo>
                    <a:pt x="0" y="42578"/>
                  </a:lnTo>
                  <a:lnTo>
                    <a:pt x="4682" y="58680"/>
                  </a:lnTo>
                  <a:lnTo>
                    <a:pt x="10369" y="65007"/>
                  </a:lnTo>
                  <a:lnTo>
                    <a:pt x="26550" y="74504"/>
                  </a:lnTo>
                  <a:lnTo>
                    <a:pt x="29570" y="78330"/>
                  </a:lnTo>
                  <a:lnTo>
                    <a:pt x="28810" y="81805"/>
                  </a:lnTo>
                  <a:lnTo>
                    <a:pt x="25530" y="85047"/>
                  </a:lnTo>
                  <a:lnTo>
                    <a:pt x="24267" y="89982"/>
                  </a:lnTo>
                  <a:lnTo>
                    <a:pt x="25330" y="102862"/>
                  </a:lnTo>
                  <a:lnTo>
                    <a:pt x="28757" y="106481"/>
                  </a:lnTo>
                  <a:lnTo>
                    <a:pt x="33815" y="107970"/>
                  </a:lnTo>
                  <a:lnTo>
                    <a:pt x="52253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8471091" y="6580811"/>
              <a:ext cx="241047" cy="149878"/>
            </a:xfrm>
            <a:custGeom>
              <a:avLst/>
              <a:gdLst/>
              <a:ahLst/>
              <a:cxnLst/>
              <a:rect l="0" t="0" r="0" b="0"/>
              <a:pathLst>
                <a:path w="241047" h="149878">
                  <a:moveTo>
                    <a:pt x="57984" y="34422"/>
                  </a:moveTo>
                  <a:lnTo>
                    <a:pt x="4492" y="27258"/>
                  </a:lnTo>
                  <a:lnTo>
                    <a:pt x="133" y="28722"/>
                  </a:lnTo>
                  <a:lnTo>
                    <a:pt x="0" y="31547"/>
                  </a:lnTo>
                  <a:lnTo>
                    <a:pt x="2686" y="35279"/>
                  </a:lnTo>
                  <a:lnTo>
                    <a:pt x="7250" y="35918"/>
                  </a:lnTo>
                  <a:lnTo>
                    <a:pt x="19718" y="31697"/>
                  </a:lnTo>
                  <a:lnTo>
                    <a:pt x="55958" y="8736"/>
                  </a:lnTo>
                  <a:lnTo>
                    <a:pt x="62180" y="3429"/>
                  </a:lnTo>
                  <a:lnTo>
                    <a:pt x="63555" y="817"/>
                  </a:lnTo>
                  <a:lnTo>
                    <a:pt x="61698" y="0"/>
                  </a:lnTo>
                  <a:lnTo>
                    <a:pt x="57686" y="379"/>
                  </a:lnTo>
                  <a:lnTo>
                    <a:pt x="48298" y="5732"/>
                  </a:lnTo>
                  <a:lnTo>
                    <a:pt x="27203" y="24235"/>
                  </a:lnTo>
                  <a:lnTo>
                    <a:pt x="15169" y="44656"/>
                  </a:lnTo>
                  <a:lnTo>
                    <a:pt x="10164" y="72691"/>
                  </a:lnTo>
                  <a:lnTo>
                    <a:pt x="13925" y="91186"/>
                  </a:lnTo>
                  <a:lnTo>
                    <a:pt x="17516" y="100002"/>
                  </a:lnTo>
                  <a:lnTo>
                    <a:pt x="23609" y="106803"/>
                  </a:lnTo>
                  <a:lnTo>
                    <a:pt x="40241" y="116827"/>
                  </a:lnTo>
                  <a:lnTo>
                    <a:pt x="62425" y="119432"/>
                  </a:lnTo>
                  <a:lnTo>
                    <a:pt x="114335" y="117989"/>
                  </a:lnTo>
                  <a:lnTo>
                    <a:pt x="150905" y="117738"/>
                  </a:lnTo>
                  <a:lnTo>
                    <a:pt x="157838" y="120477"/>
                  </a:lnTo>
                  <a:lnTo>
                    <a:pt x="161536" y="125077"/>
                  </a:lnTo>
                  <a:lnTo>
                    <a:pt x="163076" y="130917"/>
                  </a:lnTo>
                  <a:lnTo>
                    <a:pt x="162254" y="136659"/>
                  </a:lnTo>
                  <a:lnTo>
                    <a:pt x="156410" y="147970"/>
                  </a:lnTo>
                  <a:lnTo>
                    <a:pt x="157810" y="149877"/>
                  </a:lnTo>
                  <a:lnTo>
                    <a:pt x="169227" y="147064"/>
                  </a:lnTo>
                  <a:lnTo>
                    <a:pt x="199123" y="130193"/>
                  </a:lnTo>
                  <a:lnTo>
                    <a:pt x="241046" y="100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8753742" y="6590271"/>
              <a:ext cx="41607" cy="223036"/>
            </a:xfrm>
            <a:custGeom>
              <a:avLst/>
              <a:gdLst/>
              <a:ahLst/>
              <a:cxnLst/>
              <a:rect l="0" t="0" r="0" b="0"/>
              <a:pathLst>
                <a:path w="41607" h="223036">
                  <a:moveTo>
                    <a:pt x="41606" y="0"/>
                  </a:moveTo>
                  <a:lnTo>
                    <a:pt x="18443" y="27580"/>
                  </a:lnTo>
                  <a:lnTo>
                    <a:pt x="6903" y="50701"/>
                  </a:lnTo>
                  <a:lnTo>
                    <a:pt x="5534" y="66913"/>
                  </a:lnTo>
                  <a:lnTo>
                    <a:pt x="15523" y="121505"/>
                  </a:lnTo>
                  <a:lnTo>
                    <a:pt x="34998" y="184487"/>
                  </a:lnTo>
                  <a:lnTo>
                    <a:pt x="35232" y="214303"/>
                  </a:lnTo>
                  <a:lnTo>
                    <a:pt x="31809" y="219607"/>
                  </a:lnTo>
                  <a:lnTo>
                    <a:pt x="26754" y="222219"/>
                  </a:lnTo>
                  <a:lnTo>
                    <a:pt x="20609" y="223035"/>
                  </a:lnTo>
                  <a:lnTo>
                    <a:pt x="15589" y="220806"/>
                  </a:lnTo>
                  <a:lnTo>
                    <a:pt x="0" y="1997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753742" y="6473775"/>
              <a:ext cx="207079" cy="424375"/>
            </a:xfrm>
            <a:custGeom>
              <a:avLst/>
              <a:gdLst/>
              <a:ahLst/>
              <a:cxnLst/>
              <a:rect l="0" t="0" r="0" b="0"/>
              <a:pathLst>
                <a:path w="207079" h="424375">
                  <a:moveTo>
                    <a:pt x="141458" y="0"/>
                  </a:moveTo>
                  <a:lnTo>
                    <a:pt x="160463" y="21779"/>
                  </a:lnTo>
                  <a:lnTo>
                    <a:pt x="188557" y="77427"/>
                  </a:lnTo>
                  <a:lnTo>
                    <a:pt x="203223" y="129564"/>
                  </a:lnTo>
                  <a:lnTo>
                    <a:pt x="207078" y="189858"/>
                  </a:lnTo>
                  <a:lnTo>
                    <a:pt x="202815" y="235003"/>
                  </a:lnTo>
                  <a:lnTo>
                    <a:pt x="184808" y="291121"/>
                  </a:lnTo>
                  <a:lnTo>
                    <a:pt x="155877" y="336895"/>
                  </a:lnTo>
                  <a:lnTo>
                    <a:pt x="104743" y="382207"/>
                  </a:lnTo>
                  <a:lnTo>
                    <a:pt x="54249" y="408375"/>
                  </a:lnTo>
                  <a:lnTo>
                    <a:pt x="0" y="4243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973563" y="6491575"/>
            <a:ext cx="649042" cy="364969"/>
            <a:chOff x="973563" y="6491575"/>
            <a:chExt cx="649042" cy="364969"/>
          </a:xfrm>
        </p:grpSpPr>
        <p:sp>
          <p:nvSpPr>
            <p:cNvPr id="258" name="Freeform 257"/>
            <p:cNvSpPr/>
            <p:nvPr/>
          </p:nvSpPr>
          <p:spPr>
            <a:xfrm>
              <a:off x="973563" y="6499670"/>
              <a:ext cx="307061" cy="348554"/>
            </a:xfrm>
            <a:custGeom>
              <a:avLst/>
              <a:gdLst/>
              <a:ahLst/>
              <a:cxnLst/>
              <a:rect l="0" t="0" r="0" b="0"/>
              <a:pathLst>
                <a:path w="307061" h="348554">
                  <a:moveTo>
                    <a:pt x="0" y="190453"/>
                  </a:moveTo>
                  <a:lnTo>
                    <a:pt x="51844" y="172350"/>
                  </a:lnTo>
                  <a:lnTo>
                    <a:pt x="84703" y="156736"/>
                  </a:lnTo>
                  <a:lnTo>
                    <a:pt x="141545" y="111147"/>
                  </a:lnTo>
                  <a:lnTo>
                    <a:pt x="199710" y="63701"/>
                  </a:lnTo>
                  <a:lnTo>
                    <a:pt x="259109" y="18517"/>
                  </a:lnTo>
                  <a:lnTo>
                    <a:pt x="283258" y="1852"/>
                  </a:lnTo>
                  <a:lnTo>
                    <a:pt x="290540" y="0"/>
                  </a:lnTo>
                  <a:lnTo>
                    <a:pt x="297244" y="614"/>
                  </a:lnTo>
                  <a:lnTo>
                    <a:pt x="303563" y="2873"/>
                  </a:lnTo>
                  <a:lnTo>
                    <a:pt x="306850" y="9926"/>
                  </a:lnTo>
                  <a:lnTo>
                    <a:pt x="307060" y="44507"/>
                  </a:lnTo>
                  <a:lnTo>
                    <a:pt x="296311" y="101469"/>
                  </a:lnTo>
                  <a:lnTo>
                    <a:pt x="276267" y="159604"/>
                  </a:lnTo>
                  <a:lnTo>
                    <a:pt x="260946" y="220188"/>
                  </a:lnTo>
                  <a:lnTo>
                    <a:pt x="244103" y="280820"/>
                  </a:lnTo>
                  <a:lnTo>
                    <a:pt x="235458" y="317505"/>
                  </a:lnTo>
                  <a:lnTo>
                    <a:pt x="235011" y="334753"/>
                  </a:lnTo>
                  <a:lnTo>
                    <a:pt x="236186" y="339353"/>
                  </a:lnTo>
                  <a:lnTo>
                    <a:pt x="241310" y="3485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1388547" y="6491575"/>
              <a:ext cx="234058" cy="364969"/>
            </a:xfrm>
            <a:custGeom>
              <a:avLst/>
              <a:gdLst/>
              <a:ahLst/>
              <a:cxnLst/>
              <a:rect l="0" t="0" r="0" b="0"/>
              <a:pathLst>
                <a:path w="234058" h="364969">
                  <a:moveTo>
                    <a:pt x="9389" y="7164"/>
                  </a:moveTo>
                  <a:lnTo>
                    <a:pt x="62880" y="0"/>
                  </a:lnTo>
                  <a:lnTo>
                    <a:pt x="108615" y="8046"/>
                  </a:lnTo>
                  <a:lnTo>
                    <a:pt x="117145" y="10525"/>
                  </a:lnTo>
                  <a:lnTo>
                    <a:pt x="123756" y="14952"/>
                  </a:lnTo>
                  <a:lnTo>
                    <a:pt x="133568" y="27267"/>
                  </a:lnTo>
                  <a:lnTo>
                    <a:pt x="136079" y="46917"/>
                  </a:lnTo>
                  <a:lnTo>
                    <a:pt x="133189" y="68287"/>
                  </a:lnTo>
                  <a:lnTo>
                    <a:pt x="107123" y="126374"/>
                  </a:lnTo>
                  <a:lnTo>
                    <a:pt x="75772" y="181414"/>
                  </a:lnTo>
                  <a:lnTo>
                    <a:pt x="34368" y="240124"/>
                  </a:lnTo>
                  <a:lnTo>
                    <a:pt x="4905" y="294927"/>
                  </a:lnTo>
                  <a:lnTo>
                    <a:pt x="853" y="304406"/>
                  </a:lnTo>
                  <a:lnTo>
                    <a:pt x="0" y="313499"/>
                  </a:lnTo>
                  <a:lnTo>
                    <a:pt x="3983" y="330998"/>
                  </a:lnTo>
                  <a:lnTo>
                    <a:pt x="9484" y="337700"/>
                  </a:lnTo>
                  <a:lnTo>
                    <a:pt x="25457" y="347610"/>
                  </a:lnTo>
                  <a:lnTo>
                    <a:pt x="73413" y="354862"/>
                  </a:lnTo>
                  <a:lnTo>
                    <a:pt x="120199" y="356119"/>
                  </a:lnTo>
                  <a:lnTo>
                    <a:pt x="183659" y="359008"/>
                  </a:lnTo>
                  <a:lnTo>
                    <a:pt x="234057" y="3649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61" name="Freeform 260"/>
          <p:cNvSpPr/>
          <p:nvPr/>
        </p:nvSpPr>
        <p:spPr>
          <a:xfrm>
            <a:off x="1364652" y="5272429"/>
            <a:ext cx="181524" cy="233901"/>
          </a:xfrm>
          <a:custGeom>
            <a:avLst/>
            <a:gdLst/>
            <a:ahLst/>
            <a:cxnLst/>
            <a:rect l="0" t="0" r="0" b="0"/>
            <a:pathLst>
              <a:path w="181524" h="233901">
                <a:moveTo>
                  <a:pt x="0" y="125726"/>
                </a:moveTo>
                <a:lnTo>
                  <a:pt x="14211" y="106721"/>
                </a:lnTo>
                <a:lnTo>
                  <a:pt x="75119" y="54783"/>
                </a:lnTo>
                <a:lnTo>
                  <a:pt x="133150" y="14848"/>
                </a:lnTo>
                <a:lnTo>
                  <a:pt x="149785" y="3715"/>
                </a:lnTo>
                <a:lnTo>
                  <a:pt x="166424" y="0"/>
                </a:lnTo>
                <a:lnTo>
                  <a:pt x="174744" y="303"/>
                </a:lnTo>
                <a:lnTo>
                  <a:pt x="179366" y="4204"/>
                </a:lnTo>
                <a:lnTo>
                  <a:pt x="181523" y="10503"/>
                </a:lnTo>
                <a:lnTo>
                  <a:pt x="181454" y="26439"/>
                </a:lnTo>
                <a:lnTo>
                  <a:pt x="171391" y="71971"/>
                </a:lnTo>
                <a:lnTo>
                  <a:pt x="140947" y="132554"/>
                </a:lnTo>
                <a:lnTo>
                  <a:pt x="122648" y="193559"/>
                </a:lnTo>
                <a:lnTo>
                  <a:pt x="108174" y="23390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77" name="Group 276"/>
          <p:cNvGrpSpPr/>
          <p:nvPr/>
        </p:nvGrpSpPr>
        <p:grpSpPr>
          <a:xfrm>
            <a:off x="2396462" y="5514487"/>
            <a:ext cx="4066817" cy="732416"/>
            <a:chOff x="2396462" y="5514487"/>
            <a:chExt cx="4066817" cy="732416"/>
          </a:xfrm>
        </p:grpSpPr>
        <p:sp>
          <p:nvSpPr>
            <p:cNvPr id="262" name="Freeform 261"/>
            <p:cNvSpPr/>
            <p:nvPr/>
          </p:nvSpPr>
          <p:spPr>
            <a:xfrm>
              <a:off x="2396462" y="5514487"/>
              <a:ext cx="215374" cy="299722"/>
            </a:xfrm>
            <a:custGeom>
              <a:avLst/>
              <a:gdLst/>
              <a:ahLst/>
              <a:cxnLst/>
              <a:rect l="0" t="0" r="0" b="0"/>
              <a:pathLst>
                <a:path w="215374" h="299722">
                  <a:moveTo>
                    <a:pt x="0" y="216510"/>
                  </a:moveTo>
                  <a:lnTo>
                    <a:pt x="20836" y="169137"/>
                  </a:lnTo>
                  <a:lnTo>
                    <a:pt x="64916" y="112118"/>
                  </a:lnTo>
                  <a:lnTo>
                    <a:pt x="106293" y="55626"/>
                  </a:lnTo>
                  <a:lnTo>
                    <a:pt x="134738" y="16439"/>
                  </a:lnTo>
                  <a:lnTo>
                    <a:pt x="142478" y="0"/>
                  </a:lnTo>
                  <a:lnTo>
                    <a:pt x="143987" y="54"/>
                  </a:lnTo>
                  <a:lnTo>
                    <a:pt x="137556" y="50041"/>
                  </a:lnTo>
                  <a:lnTo>
                    <a:pt x="127367" y="108122"/>
                  </a:lnTo>
                  <a:lnTo>
                    <a:pt x="113691" y="164182"/>
                  </a:lnTo>
                  <a:lnTo>
                    <a:pt x="109808" y="195252"/>
                  </a:lnTo>
                  <a:lnTo>
                    <a:pt x="112037" y="201414"/>
                  </a:lnTo>
                  <a:lnTo>
                    <a:pt x="116297" y="204597"/>
                  </a:lnTo>
                  <a:lnTo>
                    <a:pt x="121910" y="205794"/>
                  </a:lnTo>
                  <a:lnTo>
                    <a:pt x="127501" y="203819"/>
                  </a:lnTo>
                  <a:lnTo>
                    <a:pt x="138645" y="194228"/>
                  </a:lnTo>
                  <a:lnTo>
                    <a:pt x="177513" y="134665"/>
                  </a:lnTo>
                  <a:lnTo>
                    <a:pt x="205252" y="103334"/>
                  </a:lnTo>
                  <a:lnTo>
                    <a:pt x="208950" y="103153"/>
                  </a:lnTo>
                  <a:lnTo>
                    <a:pt x="211416" y="106730"/>
                  </a:lnTo>
                  <a:lnTo>
                    <a:pt x="215373" y="143461"/>
                  </a:lnTo>
                  <a:lnTo>
                    <a:pt x="209097" y="203716"/>
                  </a:lnTo>
                  <a:lnTo>
                    <a:pt x="194820" y="266174"/>
                  </a:lnTo>
                  <a:lnTo>
                    <a:pt x="191384" y="2997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2678264" y="5681794"/>
              <a:ext cx="76004" cy="132415"/>
            </a:xfrm>
            <a:custGeom>
              <a:avLst/>
              <a:gdLst/>
              <a:ahLst/>
              <a:cxnLst/>
              <a:rect l="0" t="0" r="0" b="0"/>
              <a:pathLst>
                <a:path w="76004" h="132415">
                  <a:moveTo>
                    <a:pt x="59361" y="24240"/>
                  </a:moveTo>
                  <a:lnTo>
                    <a:pt x="59361" y="6570"/>
                  </a:lnTo>
                  <a:lnTo>
                    <a:pt x="56587" y="2290"/>
                  </a:lnTo>
                  <a:lnTo>
                    <a:pt x="51965" y="361"/>
                  </a:lnTo>
                  <a:lnTo>
                    <a:pt x="46109" y="0"/>
                  </a:lnTo>
                  <a:lnTo>
                    <a:pt x="40356" y="2532"/>
                  </a:lnTo>
                  <a:lnTo>
                    <a:pt x="23425" y="19349"/>
                  </a:lnTo>
                  <a:lnTo>
                    <a:pt x="3603" y="49881"/>
                  </a:lnTo>
                  <a:lnTo>
                    <a:pt x="0" y="57976"/>
                  </a:lnTo>
                  <a:lnTo>
                    <a:pt x="371" y="64297"/>
                  </a:lnTo>
                  <a:lnTo>
                    <a:pt x="3392" y="69436"/>
                  </a:lnTo>
                  <a:lnTo>
                    <a:pt x="8180" y="73786"/>
                  </a:lnTo>
                  <a:lnTo>
                    <a:pt x="14146" y="74838"/>
                  </a:lnTo>
                  <a:lnTo>
                    <a:pt x="34869" y="71181"/>
                  </a:lnTo>
                  <a:lnTo>
                    <a:pt x="47243" y="76229"/>
                  </a:lnTo>
                  <a:lnTo>
                    <a:pt x="51282" y="82938"/>
                  </a:lnTo>
                  <a:lnTo>
                    <a:pt x="58816" y="110769"/>
                  </a:lnTo>
                  <a:lnTo>
                    <a:pt x="76003" y="1324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2834217" y="5691991"/>
              <a:ext cx="144719" cy="65464"/>
            </a:xfrm>
            <a:custGeom>
              <a:avLst/>
              <a:gdLst/>
              <a:ahLst/>
              <a:cxnLst/>
              <a:rect l="0" t="0" r="0" b="0"/>
              <a:pathLst>
                <a:path w="144719" h="65464">
                  <a:moveTo>
                    <a:pt x="11582" y="14043"/>
                  </a:moveTo>
                  <a:lnTo>
                    <a:pt x="0" y="57623"/>
                  </a:lnTo>
                  <a:lnTo>
                    <a:pt x="1087" y="63437"/>
                  </a:lnTo>
                  <a:lnTo>
                    <a:pt x="4585" y="65463"/>
                  </a:lnTo>
                  <a:lnTo>
                    <a:pt x="9691" y="64965"/>
                  </a:lnTo>
                  <a:lnTo>
                    <a:pt x="20295" y="54550"/>
                  </a:lnTo>
                  <a:lnTo>
                    <a:pt x="48616" y="15748"/>
                  </a:lnTo>
                  <a:lnTo>
                    <a:pt x="63174" y="6171"/>
                  </a:lnTo>
                  <a:lnTo>
                    <a:pt x="91382" y="0"/>
                  </a:lnTo>
                  <a:lnTo>
                    <a:pt x="144718" y="57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2994362" y="5555671"/>
              <a:ext cx="209424" cy="283501"/>
            </a:xfrm>
            <a:custGeom>
              <a:avLst/>
              <a:gdLst/>
              <a:ahLst/>
              <a:cxnLst/>
              <a:rect l="0" t="0" r="0" b="0"/>
              <a:pathLst>
                <a:path w="209424" h="283501">
                  <a:moveTo>
                    <a:pt x="51142" y="108758"/>
                  </a:moveTo>
                  <a:lnTo>
                    <a:pt x="17425" y="147406"/>
                  </a:lnTo>
                  <a:lnTo>
                    <a:pt x="0" y="183063"/>
                  </a:lnTo>
                  <a:lnTo>
                    <a:pt x="405" y="190654"/>
                  </a:lnTo>
                  <a:lnTo>
                    <a:pt x="3449" y="197564"/>
                  </a:lnTo>
                  <a:lnTo>
                    <a:pt x="8252" y="204020"/>
                  </a:lnTo>
                  <a:lnTo>
                    <a:pt x="15152" y="206475"/>
                  </a:lnTo>
                  <a:lnTo>
                    <a:pt x="32681" y="204271"/>
                  </a:lnTo>
                  <a:lnTo>
                    <a:pt x="84266" y="177476"/>
                  </a:lnTo>
                  <a:lnTo>
                    <a:pt x="133265" y="130757"/>
                  </a:lnTo>
                  <a:lnTo>
                    <a:pt x="152894" y="91725"/>
                  </a:lnTo>
                  <a:lnTo>
                    <a:pt x="161830" y="67037"/>
                  </a:lnTo>
                  <a:lnTo>
                    <a:pt x="162590" y="50459"/>
                  </a:lnTo>
                  <a:lnTo>
                    <a:pt x="158922" y="33846"/>
                  </a:lnTo>
                  <a:lnTo>
                    <a:pt x="151128" y="17216"/>
                  </a:lnTo>
                  <a:lnTo>
                    <a:pt x="139034" y="5510"/>
                  </a:lnTo>
                  <a:lnTo>
                    <a:pt x="131926" y="1095"/>
                  </a:lnTo>
                  <a:lnTo>
                    <a:pt x="124414" y="0"/>
                  </a:lnTo>
                  <a:lnTo>
                    <a:pt x="108670" y="3714"/>
                  </a:lnTo>
                  <a:lnTo>
                    <a:pt x="84213" y="16202"/>
                  </a:lnTo>
                  <a:lnTo>
                    <a:pt x="80586" y="23015"/>
                  </a:lnTo>
                  <a:lnTo>
                    <a:pt x="80017" y="31256"/>
                  </a:lnTo>
                  <a:lnTo>
                    <a:pt x="81486" y="40448"/>
                  </a:lnTo>
                  <a:lnTo>
                    <a:pt x="87089" y="48425"/>
                  </a:lnTo>
                  <a:lnTo>
                    <a:pt x="115212" y="67562"/>
                  </a:lnTo>
                  <a:lnTo>
                    <a:pt x="175811" y="100867"/>
                  </a:lnTo>
                  <a:lnTo>
                    <a:pt x="191610" y="112647"/>
                  </a:lnTo>
                  <a:lnTo>
                    <a:pt x="204795" y="127129"/>
                  </a:lnTo>
                  <a:lnTo>
                    <a:pt x="209423" y="147741"/>
                  </a:lnTo>
                  <a:lnTo>
                    <a:pt x="204860" y="194224"/>
                  </a:lnTo>
                  <a:lnTo>
                    <a:pt x="197740" y="211770"/>
                  </a:lnTo>
                  <a:lnTo>
                    <a:pt x="174614" y="250632"/>
                  </a:lnTo>
                  <a:lnTo>
                    <a:pt x="167636" y="2835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3561409" y="5656108"/>
              <a:ext cx="169856" cy="199484"/>
            </a:xfrm>
            <a:custGeom>
              <a:avLst/>
              <a:gdLst/>
              <a:ahLst/>
              <a:cxnLst/>
              <a:rect l="0" t="0" r="0" b="0"/>
              <a:pathLst>
                <a:path w="169856" h="199484">
                  <a:moveTo>
                    <a:pt x="0" y="0"/>
                  </a:moveTo>
                  <a:lnTo>
                    <a:pt x="0" y="63415"/>
                  </a:lnTo>
                  <a:lnTo>
                    <a:pt x="4417" y="121843"/>
                  </a:lnTo>
                  <a:lnTo>
                    <a:pt x="8492" y="129306"/>
                  </a:lnTo>
                  <a:lnTo>
                    <a:pt x="30030" y="152857"/>
                  </a:lnTo>
                  <a:lnTo>
                    <a:pt x="48573" y="189940"/>
                  </a:lnTo>
                  <a:lnTo>
                    <a:pt x="61344" y="199371"/>
                  </a:lnTo>
                  <a:lnTo>
                    <a:pt x="67708" y="199483"/>
                  </a:lnTo>
                  <a:lnTo>
                    <a:pt x="73800" y="196783"/>
                  </a:lnTo>
                  <a:lnTo>
                    <a:pt x="101281" y="172521"/>
                  </a:lnTo>
                  <a:lnTo>
                    <a:pt x="125851" y="129582"/>
                  </a:lnTo>
                  <a:lnTo>
                    <a:pt x="148055" y="75003"/>
                  </a:lnTo>
                  <a:lnTo>
                    <a:pt x="169855" y="14362"/>
                  </a:lnTo>
                  <a:lnTo>
                    <a:pt x="166421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3733629" y="5731795"/>
              <a:ext cx="102375" cy="83941"/>
            </a:xfrm>
            <a:custGeom>
              <a:avLst/>
              <a:gdLst/>
              <a:ahLst/>
              <a:cxnLst/>
              <a:rect l="0" t="0" r="0" b="0"/>
              <a:pathLst>
                <a:path w="102375" h="83941">
                  <a:moveTo>
                    <a:pt x="44127" y="57450"/>
                  </a:moveTo>
                  <a:lnTo>
                    <a:pt x="56488" y="43239"/>
                  </a:lnTo>
                  <a:lnTo>
                    <a:pt x="62873" y="29869"/>
                  </a:lnTo>
                  <a:lnTo>
                    <a:pt x="62172" y="22420"/>
                  </a:lnTo>
                  <a:lnTo>
                    <a:pt x="53996" y="6748"/>
                  </a:lnTo>
                  <a:lnTo>
                    <a:pt x="47933" y="2384"/>
                  </a:lnTo>
                  <a:lnTo>
                    <a:pt x="41117" y="399"/>
                  </a:lnTo>
                  <a:lnTo>
                    <a:pt x="33799" y="0"/>
                  </a:lnTo>
                  <a:lnTo>
                    <a:pt x="20737" y="4488"/>
                  </a:lnTo>
                  <a:lnTo>
                    <a:pt x="14665" y="8273"/>
                  </a:lnTo>
                  <a:lnTo>
                    <a:pt x="5453" y="19876"/>
                  </a:lnTo>
                  <a:lnTo>
                    <a:pt x="1702" y="26853"/>
                  </a:lnTo>
                  <a:lnTo>
                    <a:pt x="0" y="44468"/>
                  </a:lnTo>
                  <a:lnTo>
                    <a:pt x="841" y="54342"/>
                  </a:lnTo>
                  <a:lnTo>
                    <a:pt x="4175" y="61850"/>
                  </a:lnTo>
                  <a:lnTo>
                    <a:pt x="15276" y="72657"/>
                  </a:lnTo>
                  <a:lnTo>
                    <a:pt x="41536" y="83940"/>
                  </a:lnTo>
                  <a:lnTo>
                    <a:pt x="62083" y="82783"/>
                  </a:lnTo>
                  <a:lnTo>
                    <a:pt x="87046" y="74201"/>
                  </a:lnTo>
                  <a:lnTo>
                    <a:pt x="102374" y="657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3879108" y="5631145"/>
              <a:ext cx="97080" cy="230754"/>
            </a:xfrm>
            <a:custGeom>
              <a:avLst/>
              <a:gdLst/>
              <a:ahLst/>
              <a:cxnLst/>
              <a:rect l="0" t="0" r="0" b="0"/>
              <a:pathLst>
                <a:path w="97080" h="230754">
                  <a:moveTo>
                    <a:pt x="15143" y="0"/>
                  </a:moveTo>
                  <a:lnTo>
                    <a:pt x="8500" y="56772"/>
                  </a:lnTo>
                  <a:lnTo>
                    <a:pt x="0" y="111118"/>
                  </a:lnTo>
                  <a:lnTo>
                    <a:pt x="3362" y="139864"/>
                  </a:lnTo>
                  <a:lnTo>
                    <a:pt x="7289" y="146867"/>
                  </a:lnTo>
                  <a:lnTo>
                    <a:pt x="19049" y="157114"/>
                  </a:lnTo>
                  <a:lnTo>
                    <a:pt x="35986" y="159819"/>
                  </a:lnTo>
                  <a:lnTo>
                    <a:pt x="76994" y="158439"/>
                  </a:lnTo>
                  <a:lnTo>
                    <a:pt x="85038" y="161100"/>
                  </a:lnTo>
                  <a:lnTo>
                    <a:pt x="96442" y="171452"/>
                  </a:lnTo>
                  <a:lnTo>
                    <a:pt x="97079" y="178096"/>
                  </a:lnTo>
                  <a:lnTo>
                    <a:pt x="90390" y="192875"/>
                  </a:lnTo>
                  <a:lnTo>
                    <a:pt x="71031" y="212372"/>
                  </a:lnTo>
                  <a:lnTo>
                    <a:pt x="43310" y="225442"/>
                  </a:lnTo>
                  <a:lnTo>
                    <a:pt x="11675" y="230753"/>
                  </a:lnTo>
                  <a:lnTo>
                    <a:pt x="6359" y="227800"/>
                  </a:lnTo>
                  <a:lnTo>
                    <a:pt x="4664" y="222133"/>
                  </a:lnTo>
                  <a:lnTo>
                    <a:pt x="5383" y="214657"/>
                  </a:lnTo>
                  <a:lnTo>
                    <a:pt x="13579" y="201419"/>
                  </a:lnTo>
                  <a:lnTo>
                    <a:pt x="31785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4176848" y="5689392"/>
              <a:ext cx="466298" cy="271901"/>
            </a:xfrm>
            <a:custGeom>
              <a:avLst/>
              <a:gdLst/>
              <a:ahLst/>
              <a:cxnLst/>
              <a:rect l="0" t="0" r="0" b="0"/>
              <a:pathLst>
                <a:path w="466298" h="271901">
                  <a:moveTo>
                    <a:pt x="125134" y="0"/>
                  </a:moveTo>
                  <a:lnTo>
                    <a:pt x="111882" y="4417"/>
                  </a:lnTo>
                  <a:lnTo>
                    <a:pt x="90389" y="20416"/>
                  </a:lnTo>
                  <a:lnTo>
                    <a:pt x="75289" y="42724"/>
                  </a:lnTo>
                  <a:lnTo>
                    <a:pt x="64959" y="71317"/>
                  </a:lnTo>
                  <a:lnTo>
                    <a:pt x="64877" y="103211"/>
                  </a:lnTo>
                  <a:lnTo>
                    <a:pt x="70709" y="131666"/>
                  </a:lnTo>
                  <a:lnTo>
                    <a:pt x="84831" y="160412"/>
                  </a:lnTo>
                  <a:lnTo>
                    <a:pt x="84724" y="175769"/>
                  </a:lnTo>
                  <a:lnTo>
                    <a:pt x="79129" y="189376"/>
                  </a:lnTo>
                  <a:lnTo>
                    <a:pt x="75048" y="195593"/>
                  </a:lnTo>
                  <a:lnTo>
                    <a:pt x="63118" y="204966"/>
                  </a:lnTo>
                  <a:lnTo>
                    <a:pt x="32858" y="218516"/>
                  </a:lnTo>
                  <a:lnTo>
                    <a:pt x="4001" y="222846"/>
                  </a:lnTo>
                  <a:lnTo>
                    <a:pt x="0" y="222529"/>
                  </a:lnTo>
                  <a:lnTo>
                    <a:pt x="106" y="221393"/>
                  </a:lnTo>
                  <a:lnTo>
                    <a:pt x="2950" y="219711"/>
                  </a:lnTo>
                  <a:lnTo>
                    <a:pt x="41656" y="211293"/>
                  </a:lnTo>
                  <a:lnTo>
                    <a:pt x="99296" y="206206"/>
                  </a:lnTo>
                  <a:lnTo>
                    <a:pt x="161830" y="192994"/>
                  </a:lnTo>
                  <a:lnTo>
                    <a:pt x="181200" y="184087"/>
                  </a:lnTo>
                  <a:lnTo>
                    <a:pt x="194123" y="171499"/>
                  </a:lnTo>
                  <a:lnTo>
                    <a:pt x="198863" y="164259"/>
                  </a:lnTo>
                  <a:lnTo>
                    <a:pt x="201665" y="148818"/>
                  </a:lnTo>
                  <a:lnTo>
                    <a:pt x="201118" y="140817"/>
                  </a:lnTo>
                  <a:lnTo>
                    <a:pt x="197979" y="136408"/>
                  </a:lnTo>
                  <a:lnTo>
                    <a:pt x="193113" y="134393"/>
                  </a:lnTo>
                  <a:lnTo>
                    <a:pt x="187096" y="133974"/>
                  </a:lnTo>
                  <a:lnTo>
                    <a:pt x="182159" y="136469"/>
                  </a:lnTo>
                  <a:lnTo>
                    <a:pt x="174209" y="146637"/>
                  </a:lnTo>
                  <a:lnTo>
                    <a:pt x="172525" y="160402"/>
                  </a:lnTo>
                  <a:lnTo>
                    <a:pt x="173370" y="167956"/>
                  </a:lnTo>
                  <a:lnTo>
                    <a:pt x="181705" y="181280"/>
                  </a:lnTo>
                  <a:lnTo>
                    <a:pt x="245191" y="243215"/>
                  </a:lnTo>
                  <a:lnTo>
                    <a:pt x="249551" y="250901"/>
                  </a:lnTo>
                  <a:lnTo>
                    <a:pt x="250608" y="257874"/>
                  </a:lnTo>
                  <a:lnTo>
                    <a:pt x="249464" y="264372"/>
                  </a:lnTo>
                  <a:lnTo>
                    <a:pt x="246036" y="271900"/>
                  </a:lnTo>
                  <a:lnTo>
                    <a:pt x="247594" y="266000"/>
                  </a:lnTo>
                  <a:lnTo>
                    <a:pt x="262771" y="240537"/>
                  </a:lnTo>
                  <a:lnTo>
                    <a:pt x="317659" y="182944"/>
                  </a:lnTo>
                  <a:lnTo>
                    <a:pt x="333667" y="170375"/>
                  </a:lnTo>
                  <a:lnTo>
                    <a:pt x="340895" y="168132"/>
                  </a:lnTo>
                  <a:lnTo>
                    <a:pt x="347562" y="168486"/>
                  </a:lnTo>
                  <a:lnTo>
                    <a:pt x="353856" y="170572"/>
                  </a:lnTo>
                  <a:lnTo>
                    <a:pt x="358052" y="175660"/>
                  </a:lnTo>
                  <a:lnTo>
                    <a:pt x="362714" y="191176"/>
                  </a:lnTo>
                  <a:lnTo>
                    <a:pt x="370884" y="239548"/>
                  </a:lnTo>
                  <a:lnTo>
                    <a:pt x="374952" y="248456"/>
                  </a:lnTo>
                  <a:lnTo>
                    <a:pt x="381361" y="253471"/>
                  </a:lnTo>
                  <a:lnTo>
                    <a:pt x="398345" y="256577"/>
                  </a:lnTo>
                  <a:lnTo>
                    <a:pt x="413290" y="252410"/>
                  </a:lnTo>
                  <a:lnTo>
                    <a:pt x="459439" y="223214"/>
                  </a:lnTo>
                  <a:lnTo>
                    <a:pt x="463574" y="223699"/>
                  </a:lnTo>
                  <a:lnTo>
                    <a:pt x="465407" y="226795"/>
                  </a:lnTo>
                  <a:lnTo>
                    <a:pt x="464977" y="237633"/>
                  </a:lnTo>
                  <a:lnTo>
                    <a:pt x="461386" y="255630"/>
                  </a:lnTo>
                  <a:lnTo>
                    <a:pt x="462098" y="257329"/>
                  </a:lnTo>
                  <a:lnTo>
                    <a:pt x="466297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4709713" y="5814208"/>
              <a:ext cx="141494" cy="208027"/>
            </a:xfrm>
            <a:custGeom>
              <a:avLst/>
              <a:gdLst/>
              <a:ahLst/>
              <a:cxnLst/>
              <a:rect l="0" t="0" r="0" b="0"/>
              <a:pathLst>
                <a:path w="141494" h="208027">
                  <a:moveTo>
                    <a:pt x="0" y="0"/>
                  </a:moveTo>
                  <a:lnTo>
                    <a:pt x="34746" y="15999"/>
                  </a:lnTo>
                  <a:lnTo>
                    <a:pt x="37957" y="20836"/>
                  </a:lnTo>
                  <a:lnTo>
                    <a:pt x="38249" y="25910"/>
                  </a:lnTo>
                  <a:lnTo>
                    <a:pt x="33642" y="36479"/>
                  </a:lnTo>
                  <a:lnTo>
                    <a:pt x="21577" y="54674"/>
                  </a:lnTo>
                  <a:lnTo>
                    <a:pt x="14829" y="72685"/>
                  </a:lnTo>
                  <a:lnTo>
                    <a:pt x="16145" y="90551"/>
                  </a:lnTo>
                  <a:lnTo>
                    <a:pt x="23818" y="107738"/>
                  </a:lnTo>
                  <a:lnTo>
                    <a:pt x="36474" y="124622"/>
                  </a:lnTo>
                  <a:lnTo>
                    <a:pt x="59193" y="140887"/>
                  </a:lnTo>
                  <a:lnTo>
                    <a:pt x="87908" y="147144"/>
                  </a:lnTo>
                  <a:lnTo>
                    <a:pt x="106563" y="143677"/>
                  </a:lnTo>
                  <a:lnTo>
                    <a:pt x="130194" y="131328"/>
                  </a:lnTo>
                  <a:lnTo>
                    <a:pt x="136723" y="126384"/>
                  </a:lnTo>
                  <a:lnTo>
                    <a:pt x="140150" y="120313"/>
                  </a:lnTo>
                  <a:lnTo>
                    <a:pt x="141493" y="106172"/>
                  </a:lnTo>
                  <a:lnTo>
                    <a:pt x="137783" y="101292"/>
                  </a:lnTo>
                  <a:lnTo>
                    <a:pt x="123799" y="95869"/>
                  </a:lnTo>
                  <a:lnTo>
                    <a:pt x="107722" y="98390"/>
                  </a:lnTo>
                  <a:lnTo>
                    <a:pt x="99552" y="101651"/>
                  </a:lnTo>
                  <a:lnTo>
                    <a:pt x="88008" y="112671"/>
                  </a:lnTo>
                  <a:lnTo>
                    <a:pt x="83635" y="119493"/>
                  </a:lnTo>
                  <a:lnTo>
                    <a:pt x="82569" y="127739"/>
                  </a:lnTo>
                  <a:lnTo>
                    <a:pt x="86316" y="146763"/>
                  </a:lnTo>
                  <a:lnTo>
                    <a:pt x="103238" y="173848"/>
                  </a:lnTo>
                  <a:lnTo>
                    <a:pt x="133137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5193978" y="5935638"/>
              <a:ext cx="157612" cy="293893"/>
            </a:xfrm>
            <a:custGeom>
              <a:avLst/>
              <a:gdLst/>
              <a:ahLst/>
              <a:cxnLst/>
              <a:rect l="0" t="0" r="0" b="0"/>
              <a:pathLst>
                <a:path w="157612" h="293893">
                  <a:moveTo>
                    <a:pt x="48282" y="20028"/>
                  </a:moveTo>
                  <a:lnTo>
                    <a:pt x="54001" y="41806"/>
                  </a:lnTo>
                  <a:lnTo>
                    <a:pt x="53624" y="83776"/>
                  </a:lnTo>
                  <a:lnTo>
                    <a:pt x="44920" y="132575"/>
                  </a:lnTo>
                  <a:lnTo>
                    <a:pt x="34298" y="192860"/>
                  </a:lnTo>
                  <a:lnTo>
                    <a:pt x="23296" y="241750"/>
                  </a:lnTo>
                  <a:lnTo>
                    <a:pt x="12220" y="290753"/>
                  </a:lnTo>
                  <a:lnTo>
                    <a:pt x="9448" y="293892"/>
                  </a:lnTo>
                  <a:lnTo>
                    <a:pt x="6675" y="292287"/>
                  </a:lnTo>
                  <a:lnTo>
                    <a:pt x="3902" y="287518"/>
                  </a:lnTo>
                  <a:lnTo>
                    <a:pt x="0" y="258719"/>
                  </a:lnTo>
                  <a:lnTo>
                    <a:pt x="7624" y="198179"/>
                  </a:lnTo>
                  <a:lnTo>
                    <a:pt x="17959" y="144387"/>
                  </a:lnTo>
                  <a:lnTo>
                    <a:pt x="41595" y="87286"/>
                  </a:lnTo>
                  <a:lnTo>
                    <a:pt x="77202" y="28389"/>
                  </a:lnTo>
                  <a:lnTo>
                    <a:pt x="91646" y="11724"/>
                  </a:lnTo>
                  <a:lnTo>
                    <a:pt x="109777" y="2469"/>
                  </a:lnTo>
                  <a:lnTo>
                    <a:pt x="119789" y="0"/>
                  </a:lnTo>
                  <a:lnTo>
                    <a:pt x="128313" y="204"/>
                  </a:lnTo>
                  <a:lnTo>
                    <a:pt x="142715" y="5361"/>
                  </a:lnTo>
                  <a:lnTo>
                    <a:pt x="152814" y="18748"/>
                  </a:lnTo>
                  <a:lnTo>
                    <a:pt x="156802" y="27495"/>
                  </a:lnTo>
                  <a:lnTo>
                    <a:pt x="157611" y="36101"/>
                  </a:lnTo>
                  <a:lnTo>
                    <a:pt x="153580" y="53059"/>
                  </a:lnTo>
                  <a:lnTo>
                    <a:pt x="135924" y="85622"/>
                  </a:lnTo>
                  <a:lnTo>
                    <a:pt x="125450" y="98799"/>
                  </a:lnTo>
                  <a:lnTo>
                    <a:pt x="104739" y="112196"/>
                  </a:lnTo>
                  <a:lnTo>
                    <a:pt x="89092" y="113999"/>
                  </a:lnTo>
                  <a:lnTo>
                    <a:pt x="81036" y="113186"/>
                  </a:lnTo>
                  <a:lnTo>
                    <a:pt x="76590" y="109870"/>
                  </a:lnTo>
                  <a:lnTo>
                    <a:pt x="74551" y="104886"/>
                  </a:lnTo>
                  <a:lnTo>
                    <a:pt x="74116" y="98789"/>
                  </a:lnTo>
                  <a:lnTo>
                    <a:pt x="81029" y="84618"/>
                  </a:lnTo>
                  <a:lnTo>
                    <a:pt x="98209" y="616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5455245" y="5969377"/>
              <a:ext cx="211390" cy="151679"/>
            </a:xfrm>
            <a:custGeom>
              <a:avLst/>
              <a:gdLst/>
              <a:ahLst/>
              <a:cxnLst/>
              <a:rect l="0" t="0" r="0" b="0"/>
              <a:pathLst>
                <a:path w="211390" h="151679">
                  <a:moveTo>
                    <a:pt x="3363" y="19573"/>
                  </a:moveTo>
                  <a:lnTo>
                    <a:pt x="9949" y="49193"/>
                  </a:lnTo>
                  <a:lnTo>
                    <a:pt x="8704" y="76735"/>
                  </a:lnTo>
                  <a:lnTo>
                    <a:pt x="6924" y="85418"/>
                  </a:lnTo>
                  <a:lnTo>
                    <a:pt x="4812" y="87508"/>
                  </a:lnTo>
                  <a:lnTo>
                    <a:pt x="2480" y="85203"/>
                  </a:lnTo>
                  <a:lnTo>
                    <a:pt x="0" y="79968"/>
                  </a:lnTo>
                  <a:lnTo>
                    <a:pt x="197" y="73705"/>
                  </a:lnTo>
                  <a:lnTo>
                    <a:pt x="5346" y="59349"/>
                  </a:lnTo>
                  <a:lnTo>
                    <a:pt x="18641" y="40090"/>
                  </a:lnTo>
                  <a:lnTo>
                    <a:pt x="33883" y="33314"/>
                  </a:lnTo>
                  <a:lnTo>
                    <a:pt x="73802" y="28964"/>
                  </a:lnTo>
                  <a:lnTo>
                    <a:pt x="119271" y="37086"/>
                  </a:lnTo>
                  <a:lnTo>
                    <a:pt x="127787" y="39569"/>
                  </a:lnTo>
                  <a:lnTo>
                    <a:pt x="130692" y="42149"/>
                  </a:lnTo>
                  <a:lnTo>
                    <a:pt x="129854" y="44794"/>
                  </a:lnTo>
                  <a:lnTo>
                    <a:pt x="126522" y="47482"/>
                  </a:lnTo>
                  <a:lnTo>
                    <a:pt x="105097" y="85889"/>
                  </a:lnTo>
                  <a:lnTo>
                    <a:pt x="101696" y="94294"/>
                  </a:lnTo>
                  <a:lnTo>
                    <a:pt x="100383" y="111030"/>
                  </a:lnTo>
                  <a:lnTo>
                    <a:pt x="103806" y="127713"/>
                  </a:lnTo>
                  <a:lnTo>
                    <a:pt x="111490" y="144374"/>
                  </a:lnTo>
                  <a:lnTo>
                    <a:pt x="118902" y="149001"/>
                  </a:lnTo>
                  <a:lnTo>
                    <a:pt x="139465" y="151678"/>
                  </a:lnTo>
                  <a:lnTo>
                    <a:pt x="156617" y="147320"/>
                  </a:lnTo>
                  <a:lnTo>
                    <a:pt x="182695" y="129455"/>
                  </a:lnTo>
                  <a:lnTo>
                    <a:pt x="191856" y="114021"/>
                  </a:lnTo>
                  <a:lnTo>
                    <a:pt x="199745" y="84540"/>
                  </a:lnTo>
                  <a:lnTo>
                    <a:pt x="199742" y="63240"/>
                  </a:lnTo>
                  <a:lnTo>
                    <a:pt x="193577" y="41446"/>
                  </a:lnTo>
                  <a:lnTo>
                    <a:pt x="175293" y="12802"/>
                  </a:lnTo>
                  <a:lnTo>
                    <a:pt x="157747" y="2695"/>
                  </a:lnTo>
                  <a:lnTo>
                    <a:pt x="147891" y="0"/>
                  </a:lnTo>
                  <a:lnTo>
                    <a:pt x="142245" y="1902"/>
                  </a:lnTo>
                  <a:lnTo>
                    <a:pt x="139405" y="6868"/>
                  </a:lnTo>
                  <a:lnTo>
                    <a:pt x="138436" y="13876"/>
                  </a:lnTo>
                  <a:lnTo>
                    <a:pt x="140565" y="20398"/>
                  </a:lnTo>
                  <a:lnTo>
                    <a:pt x="150326" y="32575"/>
                  </a:lnTo>
                  <a:lnTo>
                    <a:pt x="175832" y="45409"/>
                  </a:lnTo>
                  <a:lnTo>
                    <a:pt x="211389" y="528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739332" y="5988950"/>
              <a:ext cx="201897" cy="113596"/>
            </a:xfrm>
            <a:custGeom>
              <a:avLst/>
              <a:gdLst/>
              <a:ahLst/>
              <a:cxnLst/>
              <a:rect l="0" t="0" r="0" b="0"/>
              <a:pathLst>
                <a:path w="201897" h="113596">
                  <a:moveTo>
                    <a:pt x="10512" y="16642"/>
                  </a:moveTo>
                  <a:lnTo>
                    <a:pt x="1678" y="25476"/>
                  </a:lnTo>
                  <a:lnTo>
                    <a:pt x="0" y="30852"/>
                  </a:lnTo>
                  <a:lnTo>
                    <a:pt x="2056" y="51671"/>
                  </a:lnTo>
                  <a:lnTo>
                    <a:pt x="17216" y="99081"/>
                  </a:lnTo>
                  <a:lnTo>
                    <a:pt x="26127" y="112145"/>
                  </a:lnTo>
                  <a:lnTo>
                    <a:pt x="31093" y="113595"/>
                  </a:lnTo>
                  <a:lnTo>
                    <a:pt x="36252" y="111788"/>
                  </a:lnTo>
                  <a:lnTo>
                    <a:pt x="69033" y="81495"/>
                  </a:lnTo>
                  <a:lnTo>
                    <a:pt x="81517" y="65806"/>
                  </a:lnTo>
                  <a:lnTo>
                    <a:pt x="88359" y="61437"/>
                  </a:lnTo>
                  <a:lnTo>
                    <a:pt x="103358" y="59049"/>
                  </a:lnTo>
                  <a:lnTo>
                    <a:pt x="108468" y="62480"/>
                  </a:lnTo>
                  <a:lnTo>
                    <a:pt x="111874" y="68466"/>
                  </a:lnTo>
                  <a:lnTo>
                    <a:pt x="118714" y="108594"/>
                  </a:lnTo>
                  <a:lnTo>
                    <a:pt x="120554" y="108454"/>
                  </a:lnTo>
                  <a:lnTo>
                    <a:pt x="122705" y="105587"/>
                  </a:lnTo>
                  <a:lnTo>
                    <a:pt x="146667" y="50059"/>
                  </a:lnTo>
                  <a:lnTo>
                    <a:pt x="162732" y="8338"/>
                  </a:lnTo>
                  <a:lnTo>
                    <a:pt x="167466" y="3709"/>
                  </a:lnTo>
                  <a:lnTo>
                    <a:pt x="173395" y="1548"/>
                  </a:lnTo>
                  <a:lnTo>
                    <a:pt x="20189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5974513" y="59972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5951160" y="6030555"/>
              <a:ext cx="77698" cy="143266"/>
            </a:xfrm>
            <a:custGeom>
              <a:avLst/>
              <a:gdLst/>
              <a:ahLst/>
              <a:cxnLst/>
              <a:rect l="0" t="0" r="0" b="0"/>
              <a:pathLst>
                <a:path w="77698" h="143266">
                  <a:moveTo>
                    <a:pt x="73279" y="0"/>
                  </a:moveTo>
                  <a:lnTo>
                    <a:pt x="77697" y="13252"/>
                  </a:lnTo>
                  <a:lnTo>
                    <a:pt x="76224" y="16231"/>
                  </a:lnTo>
                  <a:lnTo>
                    <a:pt x="72468" y="17293"/>
                  </a:lnTo>
                  <a:lnTo>
                    <a:pt x="37678" y="16771"/>
                  </a:lnTo>
                  <a:lnTo>
                    <a:pt x="20166" y="21630"/>
                  </a:lnTo>
                  <a:lnTo>
                    <a:pt x="12907" y="25515"/>
                  </a:lnTo>
                  <a:lnTo>
                    <a:pt x="8993" y="30879"/>
                  </a:lnTo>
                  <a:lnTo>
                    <a:pt x="7307" y="37228"/>
                  </a:lnTo>
                  <a:lnTo>
                    <a:pt x="9353" y="59416"/>
                  </a:lnTo>
                  <a:lnTo>
                    <a:pt x="14357" y="74484"/>
                  </a:lnTo>
                  <a:lnTo>
                    <a:pt x="49636" y="126335"/>
                  </a:lnTo>
                  <a:lnTo>
                    <a:pt x="49196" y="132301"/>
                  </a:lnTo>
                  <a:lnTo>
                    <a:pt x="46129" y="137202"/>
                  </a:lnTo>
                  <a:lnTo>
                    <a:pt x="41310" y="141394"/>
                  </a:lnTo>
                  <a:lnTo>
                    <a:pt x="35325" y="143265"/>
                  </a:lnTo>
                  <a:lnTo>
                    <a:pt x="21277" y="142877"/>
                  </a:lnTo>
                  <a:lnTo>
                    <a:pt x="8253" y="137157"/>
                  </a:lnTo>
                  <a:lnTo>
                    <a:pt x="2192" y="133044"/>
                  </a:lnTo>
                  <a:lnTo>
                    <a:pt x="0" y="126603"/>
                  </a:lnTo>
                  <a:lnTo>
                    <a:pt x="2495" y="109584"/>
                  </a:lnTo>
                  <a:lnTo>
                    <a:pt x="15032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6071342" y="6019658"/>
              <a:ext cx="391937" cy="227245"/>
            </a:xfrm>
            <a:custGeom>
              <a:avLst/>
              <a:gdLst/>
              <a:ahLst/>
              <a:cxnLst/>
              <a:rect l="0" t="0" r="0" b="0"/>
              <a:pathLst>
                <a:path w="391937" h="227245">
                  <a:moveTo>
                    <a:pt x="27986" y="52502"/>
                  </a:moveTo>
                  <a:lnTo>
                    <a:pt x="25522" y="86243"/>
                  </a:lnTo>
                  <a:lnTo>
                    <a:pt x="20419" y="101707"/>
                  </a:lnTo>
                  <a:lnTo>
                    <a:pt x="0" y="139275"/>
                  </a:lnTo>
                  <a:lnTo>
                    <a:pt x="1063" y="134522"/>
                  </a:lnTo>
                  <a:lnTo>
                    <a:pt x="25577" y="77680"/>
                  </a:lnTo>
                  <a:lnTo>
                    <a:pt x="46172" y="35888"/>
                  </a:lnTo>
                  <a:lnTo>
                    <a:pt x="50942" y="6488"/>
                  </a:lnTo>
                  <a:lnTo>
                    <a:pt x="54384" y="1486"/>
                  </a:lnTo>
                  <a:lnTo>
                    <a:pt x="59454" y="0"/>
                  </a:lnTo>
                  <a:lnTo>
                    <a:pt x="65606" y="859"/>
                  </a:lnTo>
                  <a:lnTo>
                    <a:pt x="77374" y="11675"/>
                  </a:lnTo>
                  <a:lnTo>
                    <a:pt x="96861" y="33625"/>
                  </a:lnTo>
                  <a:lnTo>
                    <a:pt x="123877" y="57609"/>
                  </a:lnTo>
                  <a:lnTo>
                    <a:pt x="126122" y="63303"/>
                  </a:lnTo>
                  <a:lnTo>
                    <a:pt x="125770" y="68948"/>
                  </a:lnTo>
                  <a:lnTo>
                    <a:pt x="120448" y="80152"/>
                  </a:lnTo>
                  <a:lnTo>
                    <a:pt x="111918" y="91295"/>
                  </a:lnTo>
                  <a:lnTo>
                    <a:pt x="109360" y="107342"/>
                  </a:lnTo>
                  <a:lnTo>
                    <a:pt x="112229" y="125877"/>
                  </a:lnTo>
                  <a:lnTo>
                    <a:pt x="119669" y="143361"/>
                  </a:lnTo>
                  <a:lnTo>
                    <a:pt x="131604" y="155446"/>
                  </a:lnTo>
                  <a:lnTo>
                    <a:pt x="138670" y="159963"/>
                  </a:lnTo>
                  <a:lnTo>
                    <a:pt x="156383" y="162516"/>
                  </a:lnTo>
                  <a:lnTo>
                    <a:pt x="175658" y="159645"/>
                  </a:lnTo>
                  <a:lnTo>
                    <a:pt x="193471" y="152204"/>
                  </a:lnTo>
                  <a:lnTo>
                    <a:pt x="214676" y="133202"/>
                  </a:lnTo>
                  <a:lnTo>
                    <a:pt x="228252" y="110005"/>
                  </a:lnTo>
                  <a:lnTo>
                    <a:pt x="227633" y="91312"/>
                  </a:lnTo>
                  <a:lnTo>
                    <a:pt x="221194" y="72524"/>
                  </a:lnTo>
                  <a:lnTo>
                    <a:pt x="212168" y="58011"/>
                  </a:lnTo>
                  <a:lnTo>
                    <a:pt x="168812" y="22232"/>
                  </a:lnTo>
                  <a:lnTo>
                    <a:pt x="165324" y="20303"/>
                  </a:lnTo>
                  <a:lnTo>
                    <a:pt x="164849" y="20866"/>
                  </a:lnTo>
                  <a:lnTo>
                    <a:pt x="166380" y="23090"/>
                  </a:lnTo>
                  <a:lnTo>
                    <a:pt x="202782" y="42591"/>
                  </a:lnTo>
                  <a:lnTo>
                    <a:pt x="225242" y="54497"/>
                  </a:lnTo>
                  <a:lnTo>
                    <a:pt x="246074" y="67270"/>
                  </a:lnTo>
                  <a:lnTo>
                    <a:pt x="260825" y="75708"/>
                  </a:lnTo>
                  <a:lnTo>
                    <a:pt x="278600" y="96052"/>
                  </a:lnTo>
                  <a:lnTo>
                    <a:pt x="286683" y="111614"/>
                  </a:lnTo>
                  <a:lnTo>
                    <a:pt x="292907" y="115024"/>
                  </a:lnTo>
                  <a:lnTo>
                    <a:pt x="300754" y="115448"/>
                  </a:lnTo>
                  <a:lnTo>
                    <a:pt x="318411" y="113762"/>
                  </a:lnTo>
                  <a:lnTo>
                    <a:pt x="335505" y="116095"/>
                  </a:lnTo>
                  <a:lnTo>
                    <a:pt x="349881" y="122679"/>
                  </a:lnTo>
                  <a:lnTo>
                    <a:pt x="374178" y="141973"/>
                  </a:lnTo>
                  <a:lnTo>
                    <a:pt x="386768" y="162531"/>
                  </a:lnTo>
                  <a:lnTo>
                    <a:pt x="391936" y="190606"/>
                  </a:lnTo>
                  <a:lnTo>
                    <a:pt x="385791" y="2272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1738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74277" y="501880"/>
            <a:ext cx="677321" cy="663068"/>
            <a:chOff x="1274277" y="501880"/>
            <a:chExt cx="677321" cy="663068"/>
          </a:xfrm>
        </p:grpSpPr>
        <p:sp>
          <p:nvSpPr>
            <p:cNvPr id="2" name="Freeform 1"/>
            <p:cNvSpPr/>
            <p:nvPr/>
          </p:nvSpPr>
          <p:spPr>
            <a:xfrm>
              <a:off x="1356331" y="549189"/>
              <a:ext cx="95806" cy="615759"/>
            </a:xfrm>
            <a:custGeom>
              <a:avLst/>
              <a:gdLst/>
              <a:ahLst/>
              <a:cxnLst/>
              <a:rect l="0" t="0" r="0" b="0"/>
              <a:pathLst>
                <a:path w="95806" h="615759">
                  <a:moveTo>
                    <a:pt x="0" y="0"/>
                  </a:moveTo>
                  <a:lnTo>
                    <a:pt x="11582" y="52415"/>
                  </a:lnTo>
                  <a:lnTo>
                    <a:pt x="22286" y="104625"/>
                  </a:lnTo>
                  <a:lnTo>
                    <a:pt x="35769" y="160960"/>
                  </a:lnTo>
                  <a:lnTo>
                    <a:pt x="45731" y="208874"/>
                  </a:lnTo>
                  <a:lnTo>
                    <a:pt x="51149" y="258204"/>
                  </a:lnTo>
                  <a:lnTo>
                    <a:pt x="58609" y="310419"/>
                  </a:lnTo>
                  <a:lnTo>
                    <a:pt x="66676" y="364413"/>
                  </a:lnTo>
                  <a:lnTo>
                    <a:pt x="74921" y="415545"/>
                  </a:lnTo>
                  <a:lnTo>
                    <a:pt x="83220" y="465829"/>
                  </a:lnTo>
                  <a:lnTo>
                    <a:pt x="89890" y="528100"/>
                  </a:lnTo>
                  <a:lnTo>
                    <a:pt x="93781" y="589844"/>
                  </a:lnTo>
                  <a:lnTo>
                    <a:pt x="95805" y="601255"/>
                  </a:lnTo>
                  <a:lnTo>
                    <a:pt x="95305" y="607939"/>
                  </a:lnTo>
                  <a:lnTo>
                    <a:pt x="93122" y="611470"/>
                  </a:lnTo>
                  <a:lnTo>
                    <a:pt x="83210" y="6157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274277" y="574152"/>
              <a:ext cx="281760" cy="374448"/>
            </a:xfrm>
            <a:custGeom>
              <a:avLst/>
              <a:gdLst/>
              <a:ahLst/>
              <a:cxnLst/>
              <a:rect l="0" t="0" r="0" b="0"/>
              <a:pathLst>
                <a:path w="281760" h="374448">
                  <a:moveTo>
                    <a:pt x="7164" y="374447"/>
                  </a:moveTo>
                  <a:lnTo>
                    <a:pt x="0" y="328121"/>
                  </a:lnTo>
                  <a:lnTo>
                    <a:pt x="3603" y="300625"/>
                  </a:lnTo>
                  <a:lnTo>
                    <a:pt x="30015" y="242561"/>
                  </a:lnTo>
                  <a:lnTo>
                    <a:pt x="75281" y="184233"/>
                  </a:lnTo>
                  <a:lnTo>
                    <a:pt x="130335" y="122025"/>
                  </a:lnTo>
                  <a:lnTo>
                    <a:pt x="191871" y="68575"/>
                  </a:lnTo>
                  <a:lnTo>
                    <a:pt x="252447" y="21107"/>
                  </a:lnTo>
                  <a:lnTo>
                    <a:pt x="28175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323047" y="823784"/>
              <a:ext cx="216348" cy="16440"/>
            </a:xfrm>
            <a:custGeom>
              <a:avLst/>
              <a:gdLst/>
              <a:ahLst/>
              <a:cxnLst/>
              <a:rect l="0" t="0" r="0" b="0"/>
              <a:pathLst>
                <a:path w="216348" h="16440">
                  <a:moveTo>
                    <a:pt x="0" y="0"/>
                  </a:moveTo>
                  <a:lnTo>
                    <a:pt x="35064" y="11437"/>
                  </a:lnTo>
                  <a:lnTo>
                    <a:pt x="94999" y="15614"/>
                  </a:lnTo>
                  <a:lnTo>
                    <a:pt x="152107" y="16439"/>
                  </a:lnTo>
                  <a:lnTo>
                    <a:pt x="205331" y="10029"/>
                  </a:lnTo>
                  <a:lnTo>
                    <a:pt x="216347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697494" y="501880"/>
              <a:ext cx="254104" cy="549215"/>
            </a:xfrm>
            <a:custGeom>
              <a:avLst/>
              <a:gdLst/>
              <a:ahLst/>
              <a:cxnLst/>
              <a:rect l="0" t="0" r="0" b="0"/>
              <a:pathLst>
                <a:path w="254104" h="549215">
                  <a:moveTo>
                    <a:pt x="0" y="88914"/>
                  </a:moveTo>
                  <a:lnTo>
                    <a:pt x="7568" y="58472"/>
                  </a:lnTo>
                  <a:lnTo>
                    <a:pt x="15999" y="44258"/>
                  </a:lnTo>
                  <a:lnTo>
                    <a:pt x="54559" y="15271"/>
                  </a:lnTo>
                  <a:lnTo>
                    <a:pt x="83042" y="3094"/>
                  </a:lnTo>
                  <a:lnTo>
                    <a:pt x="116342" y="0"/>
                  </a:lnTo>
                  <a:lnTo>
                    <a:pt x="157746" y="6377"/>
                  </a:lnTo>
                  <a:lnTo>
                    <a:pt x="179208" y="18022"/>
                  </a:lnTo>
                  <a:lnTo>
                    <a:pt x="186040" y="25935"/>
                  </a:lnTo>
                  <a:lnTo>
                    <a:pt x="193632" y="44590"/>
                  </a:lnTo>
                  <a:lnTo>
                    <a:pt x="194540" y="62743"/>
                  </a:lnTo>
                  <a:lnTo>
                    <a:pt x="187590" y="96997"/>
                  </a:lnTo>
                  <a:lnTo>
                    <a:pt x="160660" y="155469"/>
                  </a:lnTo>
                  <a:lnTo>
                    <a:pt x="127106" y="213729"/>
                  </a:lnTo>
                  <a:lnTo>
                    <a:pt x="114173" y="251432"/>
                  </a:lnTo>
                  <a:lnTo>
                    <a:pt x="114368" y="283559"/>
                  </a:lnTo>
                  <a:lnTo>
                    <a:pt x="118775" y="291718"/>
                  </a:lnTo>
                  <a:lnTo>
                    <a:pt x="133534" y="303249"/>
                  </a:lnTo>
                  <a:lnTo>
                    <a:pt x="187966" y="321273"/>
                  </a:lnTo>
                  <a:lnTo>
                    <a:pt x="237333" y="337538"/>
                  </a:lnTo>
                  <a:lnTo>
                    <a:pt x="252178" y="350117"/>
                  </a:lnTo>
                  <a:lnTo>
                    <a:pt x="254103" y="357355"/>
                  </a:lnTo>
                  <a:lnTo>
                    <a:pt x="252613" y="364954"/>
                  </a:lnTo>
                  <a:lnTo>
                    <a:pt x="239728" y="386435"/>
                  </a:lnTo>
                  <a:lnTo>
                    <a:pt x="198836" y="428164"/>
                  </a:lnTo>
                  <a:lnTo>
                    <a:pt x="141407" y="480379"/>
                  </a:lnTo>
                  <a:lnTo>
                    <a:pt x="82300" y="524080"/>
                  </a:lnTo>
                  <a:lnTo>
                    <a:pt x="63422" y="540010"/>
                  </a:lnTo>
                  <a:lnTo>
                    <a:pt x="44371" y="549148"/>
                  </a:lnTo>
                  <a:lnTo>
                    <a:pt x="42525" y="549214"/>
                  </a:lnTo>
                  <a:lnTo>
                    <a:pt x="41605" y="5465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3725" y="399410"/>
            <a:ext cx="6623213" cy="1039835"/>
            <a:chOff x="3353725" y="399410"/>
            <a:chExt cx="6623213" cy="1039835"/>
          </a:xfrm>
        </p:grpSpPr>
        <p:sp>
          <p:nvSpPr>
            <p:cNvPr id="7" name="Freeform 6"/>
            <p:cNvSpPr/>
            <p:nvPr/>
          </p:nvSpPr>
          <p:spPr>
            <a:xfrm>
              <a:off x="3353725" y="399410"/>
              <a:ext cx="232400" cy="720792"/>
            </a:xfrm>
            <a:custGeom>
              <a:avLst/>
              <a:gdLst/>
              <a:ahLst/>
              <a:cxnLst/>
              <a:rect l="0" t="0" r="0" b="0"/>
              <a:pathLst>
                <a:path w="232400" h="720792">
                  <a:moveTo>
                    <a:pt x="7978" y="0"/>
                  </a:moveTo>
                  <a:lnTo>
                    <a:pt x="2260" y="59529"/>
                  </a:lnTo>
                  <a:lnTo>
                    <a:pt x="0" y="122942"/>
                  </a:lnTo>
                  <a:lnTo>
                    <a:pt x="5444" y="176769"/>
                  </a:lnTo>
                  <a:lnTo>
                    <a:pt x="14399" y="239906"/>
                  </a:lnTo>
                  <a:lnTo>
                    <a:pt x="23955" y="265858"/>
                  </a:lnTo>
                  <a:lnTo>
                    <a:pt x="36344" y="282731"/>
                  </a:lnTo>
                  <a:lnTo>
                    <a:pt x="45380" y="287415"/>
                  </a:lnTo>
                  <a:lnTo>
                    <a:pt x="67748" y="290155"/>
                  </a:lnTo>
                  <a:lnTo>
                    <a:pt x="85702" y="285825"/>
                  </a:lnTo>
                  <a:lnTo>
                    <a:pt x="99845" y="276812"/>
                  </a:lnTo>
                  <a:lnTo>
                    <a:pt x="150024" y="221846"/>
                  </a:lnTo>
                  <a:lnTo>
                    <a:pt x="190195" y="168823"/>
                  </a:lnTo>
                  <a:lnTo>
                    <a:pt x="221063" y="110162"/>
                  </a:lnTo>
                  <a:lnTo>
                    <a:pt x="230888" y="96422"/>
                  </a:lnTo>
                  <a:lnTo>
                    <a:pt x="232399" y="97565"/>
                  </a:lnTo>
                  <a:lnTo>
                    <a:pt x="221337" y="153861"/>
                  </a:lnTo>
                  <a:lnTo>
                    <a:pt x="204333" y="200915"/>
                  </a:lnTo>
                  <a:lnTo>
                    <a:pt x="186145" y="254407"/>
                  </a:lnTo>
                  <a:lnTo>
                    <a:pt x="164627" y="315663"/>
                  </a:lnTo>
                  <a:lnTo>
                    <a:pt x="148791" y="358800"/>
                  </a:lnTo>
                  <a:lnTo>
                    <a:pt x="121816" y="422203"/>
                  </a:lnTo>
                  <a:lnTo>
                    <a:pt x="95333" y="484443"/>
                  </a:lnTo>
                  <a:lnTo>
                    <a:pt x="75775" y="544798"/>
                  </a:lnTo>
                  <a:lnTo>
                    <a:pt x="58269" y="597815"/>
                  </a:lnTo>
                  <a:lnTo>
                    <a:pt x="35787" y="656593"/>
                  </a:lnTo>
                  <a:lnTo>
                    <a:pt x="23512" y="692371"/>
                  </a:lnTo>
                  <a:lnTo>
                    <a:pt x="22957" y="701966"/>
                  </a:lnTo>
                  <a:lnTo>
                    <a:pt x="27271" y="717559"/>
                  </a:lnTo>
                  <a:lnTo>
                    <a:pt x="30086" y="720608"/>
                  </a:lnTo>
                  <a:lnTo>
                    <a:pt x="32887" y="720791"/>
                  </a:lnTo>
                  <a:lnTo>
                    <a:pt x="41263" y="7156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617013" y="737093"/>
              <a:ext cx="194028" cy="336323"/>
            </a:xfrm>
            <a:custGeom>
              <a:avLst/>
              <a:gdLst/>
              <a:ahLst/>
              <a:cxnLst/>
              <a:rect l="0" t="0" r="0" b="0"/>
              <a:pathLst>
                <a:path w="194028" h="336323">
                  <a:moveTo>
                    <a:pt x="194027" y="53407"/>
                  </a:moveTo>
                  <a:lnTo>
                    <a:pt x="189610" y="35737"/>
                  </a:lnTo>
                  <a:lnTo>
                    <a:pt x="173611" y="11497"/>
                  </a:lnTo>
                  <a:lnTo>
                    <a:pt x="156600" y="2421"/>
                  </a:lnTo>
                  <a:lnTo>
                    <a:pt x="146886" y="0"/>
                  </a:lnTo>
                  <a:lnTo>
                    <a:pt x="123766" y="4707"/>
                  </a:lnTo>
                  <a:lnTo>
                    <a:pt x="92156" y="20486"/>
                  </a:lnTo>
                  <a:lnTo>
                    <a:pt x="60492" y="46801"/>
                  </a:lnTo>
                  <a:lnTo>
                    <a:pt x="29675" y="106744"/>
                  </a:lnTo>
                  <a:lnTo>
                    <a:pt x="5016" y="161664"/>
                  </a:lnTo>
                  <a:lnTo>
                    <a:pt x="0" y="185656"/>
                  </a:lnTo>
                  <a:lnTo>
                    <a:pt x="3298" y="226653"/>
                  </a:lnTo>
                  <a:lnTo>
                    <a:pt x="10947" y="244742"/>
                  </a:lnTo>
                  <a:lnTo>
                    <a:pt x="18349" y="249381"/>
                  </a:lnTo>
                  <a:lnTo>
                    <a:pt x="38901" y="252070"/>
                  </a:lnTo>
                  <a:lnTo>
                    <a:pt x="76462" y="243968"/>
                  </a:lnTo>
                  <a:lnTo>
                    <a:pt x="103616" y="229857"/>
                  </a:lnTo>
                  <a:lnTo>
                    <a:pt x="109715" y="229287"/>
                  </a:lnTo>
                  <a:lnTo>
                    <a:pt x="114705" y="231681"/>
                  </a:lnTo>
                  <a:lnTo>
                    <a:pt x="118956" y="236051"/>
                  </a:lnTo>
                  <a:lnTo>
                    <a:pt x="121214" y="255700"/>
                  </a:lnTo>
                  <a:lnTo>
                    <a:pt x="115542" y="318172"/>
                  </a:lnTo>
                  <a:lnTo>
                    <a:pt x="117665" y="324222"/>
                  </a:lnTo>
                  <a:lnTo>
                    <a:pt x="127459" y="3363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869287" y="873710"/>
              <a:ext cx="282917" cy="284298"/>
            </a:xfrm>
            <a:custGeom>
              <a:avLst/>
              <a:gdLst/>
              <a:ahLst/>
              <a:cxnLst/>
              <a:rect l="0" t="0" r="0" b="0"/>
              <a:pathLst>
                <a:path w="282917" h="284298">
                  <a:moveTo>
                    <a:pt x="0" y="0"/>
                  </a:moveTo>
                  <a:lnTo>
                    <a:pt x="4418" y="13252"/>
                  </a:lnTo>
                  <a:lnTo>
                    <a:pt x="1221" y="68679"/>
                  </a:lnTo>
                  <a:lnTo>
                    <a:pt x="242" y="122459"/>
                  </a:lnTo>
                  <a:lnTo>
                    <a:pt x="5039" y="142568"/>
                  </a:lnTo>
                  <a:lnTo>
                    <a:pt x="8907" y="150519"/>
                  </a:lnTo>
                  <a:lnTo>
                    <a:pt x="14259" y="153970"/>
                  </a:lnTo>
                  <a:lnTo>
                    <a:pt x="20601" y="154422"/>
                  </a:lnTo>
                  <a:lnTo>
                    <a:pt x="34119" y="149994"/>
                  </a:lnTo>
                  <a:lnTo>
                    <a:pt x="89197" y="106322"/>
                  </a:lnTo>
                  <a:lnTo>
                    <a:pt x="107136" y="100571"/>
                  </a:lnTo>
                  <a:lnTo>
                    <a:pt x="115803" y="100331"/>
                  </a:lnTo>
                  <a:lnTo>
                    <a:pt x="122506" y="103870"/>
                  </a:lnTo>
                  <a:lnTo>
                    <a:pt x="132419" y="117664"/>
                  </a:lnTo>
                  <a:lnTo>
                    <a:pt x="134975" y="136122"/>
                  </a:lnTo>
                  <a:lnTo>
                    <a:pt x="137918" y="178105"/>
                  </a:lnTo>
                  <a:lnTo>
                    <a:pt x="143721" y="184381"/>
                  </a:lnTo>
                  <a:lnTo>
                    <a:pt x="152212" y="187640"/>
                  </a:lnTo>
                  <a:lnTo>
                    <a:pt x="203724" y="192740"/>
                  </a:lnTo>
                  <a:lnTo>
                    <a:pt x="218750" y="200000"/>
                  </a:lnTo>
                  <a:lnTo>
                    <a:pt x="229127" y="211855"/>
                  </a:lnTo>
                  <a:lnTo>
                    <a:pt x="233188" y="218900"/>
                  </a:lnTo>
                  <a:lnTo>
                    <a:pt x="238904" y="250901"/>
                  </a:lnTo>
                  <a:lnTo>
                    <a:pt x="236180" y="280827"/>
                  </a:lnTo>
                  <a:lnTo>
                    <a:pt x="236966" y="284297"/>
                  </a:lnTo>
                  <a:lnTo>
                    <a:pt x="239339" y="283836"/>
                  </a:lnTo>
                  <a:lnTo>
                    <a:pt x="242770" y="280756"/>
                  </a:lnTo>
                  <a:lnTo>
                    <a:pt x="274940" y="218897"/>
                  </a:lnTo>
                  <a:lnTo>
                    <a:pt x="282916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252169" y="674005"/>
              <a:ext cx="160957" cy="458058"/>
            </a:xfrm>
            <a:custGeom>
              <a:avLst/>
              <a:gdLst/>
              <a:ahLst/>
              <a:cxnLst/>
              <a:rect l="0" t="0" r="0" b="0"/>
              <a:pathLst>
                <a:path w="160957" h="458058">
                  <a:moveTo>
                    <a:pt x="24850" y="0"/>
                  </a:moveTo>
                  <a:lnTo>
                    <a:pt x="11581" y="59528"/>
                  </a:lnTo>
                  <a:lnTo>
                    <a:pt x="4235" y="118524"/>
                  </a:lnTo>
                  <a:lnTo>
                    <a:pt x="459" y="181230"/>
                  </a:lnTo>
                  <a:lnTo>
                    <a:pt x="0" y="235914"/>
                  </a:lnTo>
                  <a:lnTo>
                    <a:pt x="2736" y="246959"/>
                  </a:lnTo>
                  <a:lnTo>
                    <a:pt x="7333" y="255246"/>
                  </a:lnTo>
                  <a:lnTo>
                    <a:pt x="13172" y="261695"/>
                  </a:lnTo>
                  <a:lnTo>
                    <a:pt x="18914" y="264146"/>
                  </a:lnTo>
                  <a:lnTo>
                    <a:pt x="24591" y="263931"/>
                  </a:lnTo>
                  <a:lnTo>
                    <a:pt x="35829" y="258760"/>
                  </a:lnTo>
                  <a:lnTo>
                    <a:pt x="72501" y="235139"/>
                  </a:lnTo>
                  <a:lnTo>
                    <a:pt x="103483" y="227771"/>
                  </a:lnTo>
                  <a:lnTo>
                    <a:pt x="122668" y="230978"/>
                  </a:lnTo>
                  <a:lnTo>
                    <a:pt x="131667" y="234422"/>
                  </a:lnTo>
                  <a:lnTo>
                    <a:pt x="144132" y="245645"/>
                  </a:lnTo>
                  <a:lnTo>
                    <a:pt x="152753" y="262653"/>
                  </a:lnTo>
                  <a:lnTo>
                    <a:pt x="160956" y="300642"/>
                  </a:lnTo>
                  <a:lnTo>
                    <a:pt x="156382" y="339734"/>
                  </a:lnTo>
                  <a:lnTo>
                    <a:pt x="146724" y="365702"/>
                  </a:lnTo>
                  <a:lnTo>
                    <a:pt x="106244" y="421602"/>
                  </a:lnTo>
                  <a:lnTo>
                    <a:pt x="78142" y="444098"/>
                  </a:lnTo>
                  <a:lnTo>
                    <a:pt x="46393" y="458057"/>
                  </a:lnTo>
                  <a:lnTo>
                    <a:pt x="27028" y="457527"/>
                  </a:lnTo>
                  <a:lnTo>
                    <a:pt x="17981" y="454797"/>
                  </a:lnTo>
                  <a:lnTo>
                    <a:pt x="12874" y="449278"/>
                  </a:lnTo>
                  <a:lnTo>
                    <a:pt x="10394" y="441901"/>
                  </a:lnTo>
                  <a:lnTo>
                    <a:pt x="10104" y="424767"/>
                  </a:lnTo>
                  <a:lnTo>
                    <a:pt x="13057" y="407906"/>
                  </a:lnTo>
                  <a:lnTo>
                    <a:pt x="28752" y="382820"/>
                  </a:lnTo>
                  <a:lnTo>
                    <a:pt x="83097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28857" y="912608"/>
              <a:ext cx="162396" cy="201047"/>
            </a:xfrm>
            <a:custGeom>
              <a:avLst/>
              <a:gdLst/>
              <a:ahLst/>
              <a:cxnLst/>
              <a:rect l="0" t="0" r="0" b="0"/>
              <a:pathLst>
                <a:path w="162396" h="201047">
                  <a:moveTo>
                    <a:pt x="64361" y="52634"/>
                  </a:moveTo>
                  <a:lnTo>
                    <a:pt x="18077" y="111314"/>
                  </a:lnTo>
                  <a:lnTo>
                    <a:pt x="5241" y="135972"/>
                  </a:lnTo>
                  <a:lnTo>
                    <a:pt x="0" y="165263"/>
                  </a:lnTo>
                  <a:lnTo>
                    <a:pt x="3705" y="184052"/>
                  </a:lnTo>
                  <a:lnTo>
                    <a:pt x="7282" y="192946"/>
                  </a:lnTo>
                  <a:lnTo>
                    <a:pt x="13365" y="197951"/>
                  </a:lnTo>
                  <a:lnTo>
                    <a:pt x="21118" y="200362"/>
                  </a:lnTo>
                  <a:lnTo>
                    <a:pt x="29985" y="201046"/>
                  </a:lnTo>
                  <a:lnTo>
                    <a:pt x="47234" y="196874"/>
                  </a:lnTo>
                  <a:lnTo>
                    <a:pt x="89742" y="170294"/>
                  </a:lnTo>
                  <a:lnTo>
                    <a:pt x="129159" y="134263"/>
                  </a:lnTo>
                  <a:lnTo>
                    <a:pt x="144582" y="110412"/>
                  </a:lnTo>
                  <a:lnTo>
                    <a:pt x="158076" y="77504"/>
                  </a:lnTo>
                  <a:lnTo>
                    <a:pt x="162395" y="43772"/>
                  </a:lnTo>
                  <a:lnTo>
                    <a:pt x="158475" y="22807"/>
                  </a:lnTo>
                  <a:lnTo>
                    <a:pt x="154840" y="13334"/>
                  </a:lnTo>
                  <a:lnTo>
                    <a:pt x="148720" y="7018"/>
                  </a:lnTo>
                  <a:lnTo>
                    <a:pt x="132057" y="0"/>
                  </a:lnTo>
                  <a:lnTo>
                    <a:pt x="122435" y="903"/>
                  </a:lnTo>
                  <a:lnTo>
                    <a:pt x="93074" y="14500"/>
                  </a:lnTo>
                  <a:lnTo>
                    <a:pt x="59673" y="41631"/>
                  </a:lnTo>
                  <a:lnTo>
                    <a:pt x="46844" y="62625"/>
                  </a:lnTo>
                  <a:lnTo>
                    <a:pt x="37187" y="90830"/>
                  </a:lnTo>
                  <a:lnTo>
                    <a:pt x="37000" y="99363"/>
                  </a:lnTo>
                  <a:lnTo>
                    <a:pt x="47719" y="12752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25585" y="515905"/>
              <a:ext cx="166308" cy="566004"/>
            </a:xfrm>
            <a:custGeom>
              <a:avLst/>
              <a:gdLst/>
              <a:ahLst/>
              <a:cxnLst/>
              <a:rect l="0" t="0" r="0" b="0"/>
              <a:pathLst>
                <a:path w="166308" h="566004">
                  <a:moveTo>
                    <a:pt x="58133" y="0"/>
                  </a:moveTo>
                  <a:lnTo>
                    <a:pt x="46551" y="60656"/>
                  </a:lnTo>
                  <a:lnTo>
                    <a:pt x="35847" y="112895"/>
                  </a:lnTo>
                  <a:lnTo>
                    <a:pt x="24830" y="175675"/>
                  </a:lnTo>
                  <a:lnTo>
                    <a:pt x="16522" y="224945"/>
                  </a:lnTo>
                  <a:lnTo>
                    <a:pt x="10671" y="274676"/>
                  </a:lnTo>
                  <a:lnTo>
                    <a:pt x="4276" y="336762"/>
                  </a:lnTo>
                  <a:lnTo>
                    <a:pt x="753" y="398336"/>
                  </a:lnTo>
                  <a:lnTo>
                    <a:pt x="0" y="459559"/>
                  </a:lnTo>
                  <a:lnTo>
                    <a:pt x="11478" y="515341"/>
                  </a:lnTo>
                  <a:lnTo>
                    <a:pt x="19449" y="540701"/>
                  </a:lnTo>
                  <a:lnTo>
                    <a:pt x="34777" y="554971"/>
                  </a:lnTo>
                  <a:lnTo>
                    <a:pt x="45336" y="561365"/>
                  </a:lnTo>
                  <a:lnTo>
                    <a:pt x="71861" y="566003"/>
                  </a:lnTo>
                  <a:lnTo>
                    <a:pt x="99368" y="563134"/>
                  </a:lnTo>
                  <a:lnTo>
                    <a:pt x="158402" y="529243"/>
                  </a:lnTo>
                  <a:lnTo>
                    <a:pt x="166307" y="5242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46117" y="851603"/>
              <a:ext cx="168376" cy="166278"/>
            </a:xfrm>
            <a:custGeom>
              <a:avLst/>
              <a:gdLst/>
              <a:ahLst/>
              <a:cxnLst/>
              <a:rect l="0" t="0" r="0" b="0"/>
              <a:pathLst>
                <a:path w="168376" h="166278">
                  <a:moveTo>
                    <a:pt x="12343" y="47070"/>
                  </a:moveTo>
                  <a:lnTo>
                    <a:pt x="0" y="99049"/>
                  </a:lnTo>
                  <a:lnTo>
                    <a:pt x="4268" y="133457"/>
                  </a:lnTo>
                  <a:lnTo>
                    <a:pt x="12144" y="152957"/>
                  </a:lnTo>
                  <a:lnTo>
                    <a:pt x="18682" y="159267"/>
                  </a:lnTo>
                  <a:lnTo>
                    <a:pt x="35809" y="166277"/>
                  </a:lnTo>
                  <a:lnTo>
                    <a:pt x="58214" y="161997"/>
                  </a:lnTo>
                  <a:lnTo>
                    <a:pt x="89421" y="146458"/>
                  </a:lnTo>
                  <a:lnTo>
                    <a:pt x="127277" y="118200"/>
                  </a:lnTo>
                  <a:lnTo>
                    <a:pt x="156122" y="69854"/>
                  </a:lnTo>
                  <a:lnTo>
                    <a:pt x="167340" y="23046"/>
                  </a:lnTo>
                  <a:lnTo>
                    <a:pt x="168375" y="11638"/>
                  </a:lnTo>
                  <a:lnTo>
                    <a:pt x="164441" y="4958"/>
                  </a:lnTo>
                  <a:lnTo>
                    <a:pt x="157196" y="1429"/>
                  </a:lnTo>
                  <a:lnTo>
                    <a:pt x="147744" y="0"/>
                  </a:lnTo>
                  <a:lnTo>
                    <a:pt x="132309" y="3344"/>
                  </a:lnTo>
                  <a:lnTo>
                    <a:pt x="125605" y="6825"/>
                  </a:lnTo>
                  <a:lnTo>
                    <a:pt x="102916" y="33810"/>
                  </a:lnTo>
                  <a:lnTo>
                    <a:pt x="87462" y="66666"/>
                  </a:lnTo>
                  <a:lnTo>
                    <a:pt x="87386" y="74927"/>
                  </a:lnTo>
                  <a:lnTo>
                    <a:pt x="90108" y="81359"/>
                  </a:lnTo>
                  <a:lnTo>
                    <a:pt x="103875" y="969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726727" y="840426"/>
              <a:ext cx="114650" cy="482546"/>
            </a:xfrm>
            <a:custGeom>
              <a:avLst/>
              <a:gdLst/>
              <a:ahLst/>
              <a:cxnLst/>
              <a:rect l="0" t="0" r="0" b="0"/>
              <a:pathLst>
                <a:path w="114650" h="482546">
                  <a:moveTo>
                    <a:pt x="114649" y="0"/>
                  </a:moveTo>
                  <a:lnTo>
                    <a:pt x="108930" y="62491"/>
                  </a:lnTo>
                  <a:lnTo>
                    <a:pt x="102254" y="119097"/>
                  </a:lnTo>
                  <a:lnTo>
                    <a:pt x="97921" y="170256"/>
                  </a:lnTo>
                  <a:lnTo>
                    <a:pt x="91586" y="222412"/>
                  </a:lnTo>
                  <a:lnTo>
                    <a:pt x="95655" y="285563"/>
                  </a:lnTo>
                  <a:lnTo>
                    <a:pt x="97697" y="343555"/>
                  </a:lnTo>
                  <a:lnTo>
                    <a:pt x="97946" y="399677"/>
                  </a:lnTo>
                  <a:lnTo>
                    <a:pt x="96140" y="435753"/>
                  </a:lnTo>
                  <a:lnTo>
                    <a:pt x="84715" y="463495"/>
                  </a:lnTo>
                  <a:lnTo>
                    <a:pt x="74841" y="477510"/>
                  </a:lnTo>
                  <a:lnTo>
                    <a:pt x="67770" y="481063"/>
                  </a:lnTo>
                  <a:lnTo>
                    <a:pt x="50051" y="482545"/>
                  </a:lnTo>
                  <a:lnTo>
                    <a:pt x="34780" y="477656"/>
                  </a:lnTo>
                  <a:lnTo>
                    <a:pt x="28119" y="473763"/>
                  </a:lnTo>
                  <a:lnTo>
                    <a:pt x="18252" y="462042"/>
                  </a:lnTo>
                  <a:lnTo>
                    <a:pt x="4384" y="431917"/>
                  </a:lnTo>
                  <a:lnTo>
                    <a:pt x="0" y="403083"/>
                  </a:lnTo>
                  <a:lnTo>
                    <a:pt x="7449" y="346772"/>
                  </a:lnTo>
                  <a:lnTo>
                    <a:pt x="14796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932907" y="915315"/>
              <a:ext cx="22812" cy="141459"/>
            </a:xfrm>
            <a:custGeom>
              <a:avLst/>
              <a:gdLst/>
              <a:ahLst/>
              <a:cxnLst/>
              <a:rect l="0" t="0" r="0" b="0"/>
              <a:pathLst>
                <a:path w="22812" h="141459">
                  <a:moveTo>
                    <a:pt x="0" y="0"/>
                  </a:moveTo>
                  <a:lnTo>
                    <a:pt x="8835" y="8835"/>
                  </a:lnTo>
                  <a:lnTo>
                    <a:pt x="18746" y="31998"/>
                  </a:lnTo>
                  <a:lnTo>
                    <a:pt x="22811" y="78676"/>
                  </a:lnTo>
                  <a:lnTo>
                    <a:pt x="11588" y="136510"/>
                  </a:lnTo>
                  <a:lnTo>
                    <a:pt x="10499" y="139084"/>
                  </a:lnTo>
                  <a:lnTo>
                    <a:pt x="8321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91155" y="873710"/>
              <a:ext cx="249632" cy="266275"/>
            </a:xfrm>
            <a:custGeom>
              <a:avLst/>
              <a:gdLst/>
              <a:ahLst/>
              <a:cxnLst/>
              <a:rect l="0" t="0" r="0" b="0"/>
              <a:pathLst>
                <a:path w="249632" h="266275">
                  <a:moveTo>
                    <a:pt x="0" y="0"/>
                  </a:moveTo>
                  <a:lnTo>
                    <a:pt x="52121" y="56933"/>
                  </a:lnTo>
                  <a:lnTo>
                    <a:pt x="72309" y="93738"/>
                  </a:lnTo>
                  <a:lnTo>
                    <a:pt x="79980" y="125469"/>
                  </a:lnTo>
                  <a:lnTo>
                    <a:pt x="82572" y="169324"/>
                  </a:lnTo>
                  <a:lnTo>
                    <a:pt x="85559" y="174828"/>
                  </a:lnTo>
                  <a:lnTo>
                    <a:pt x="90323" y="176649"/>
                  </a:lnTo>
                  <a:lnTo>
                    <a:pt x="96273" y="176013"/>
                  </a:lnTo>
                  <a:lnTo>
                    <a:pt x="107815" y="170376"/>
                  </a:lnTo>
                  <a:lnTo>
                    <a:pt x="170805" y="119193"/>
                  </a:lnTo>
                  <a:lnTo>
                    <a:pt x="187477" y="113071"/>
                  </a:lnTo>
                  <a:lnTo>
                    <a:pt x="197100" y="111439"/>
                  </a:lnTo>
                  <a:lnTo>
                    <a:pt x="204440" y="114049"/>
                  </a:lnTo>
                  <a:lnTo>
                    <a:pt x="210259" y="119487"/>
                  </a:lnTo>
                  <a:lnTo>
                    <a:pt x="215062" y="126810"/>
                  </a:lnTo>
                  <a:lnTo>
                    <a:pt x="221822" y="159205"/>
                  </a:lnTo>
                  <a:lnTo>
                    <a:pt x="225030" y="210642"/>
                  </a:lnTo>
                  <a:lnTo>
                    <a:pt x="232069" y="243215"/>
                  </a:lnTo>
                  <a:lnTo>
                    <a:pt x="249631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48813" y="849090"/>
              <a:ext cx="341163" cy="32942"/>
            </a:xfrm>
            <a:custGeom>
              <a:avLst/>
              <a:gdLst/>
              <a:ahLst/>
              <a:cxnLst/>
              <a:rect l="0" t="0" r="0" b="0"/>
              <a:pathLst>
                <a:path w="341163" h="32942">
                  <a:moveTo>
                    <a:pt x="0" y="7978"/>
                  </a:moveTo>
                  <a:lnTo>
                    <a:pt x="21778" y="2259"/>
                  </a:lnTo>
                  <a:lnTo>
                    <a:pt x="81843" y="0"/>
                  </a:lnTo>
                  <a:lnTo>
                    <a:pt x="143378" y="2168"/>
                  </a:lnTo>
                  <a:lnTo>
                    <a:pt x="197311" y="11248"/>
                  </a:lnTo>
                  <a:lnTo>
                    <a:pt x="251556" y="21020"/>
                  </a:lnTo>
                  <a:lnTo>
                    <a:pt x="313861" y="30023"/>
                  </a:lnTo>
                  <a:lnTo>
                    <a:pt x="341162" y="329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690123" y="773858"/>
              <a:ext cx="197901" cy="324521"/>
            </a:xfrm>
            <a:custGeom>
              <a:avLst/>
              <a:gdLst/>
              <a:ahLst/>
              <a:cxnLst/>
              <a:rect l="0" t="0" r="0" b="0"/>
              <a:pathLst>
                <a:path w="197901" h="324521">
                  <a:moveTo>
                    <a:pt x="49926" y="0"/>
                  </a:moveTo>
                  <a:lnTo>
                    <a:pt x="111492" y="34104"/>
                  </a:lnTo>
                  <a:lnTo>
                    <a:pt x="153024" y="63537"/>
                  </a:lnTo>
                  <a:lnTo>
                    <a:pt x="176136" y="92576"/>
                  </a:lnTo>
                  <a:lnTo>
                    <a:pt x="193611" y="133274"/>
                  </a:lnTo>
                  <a:lnTo>
                    <a:pt x="197900" y="162558"/>
                  </a:lnTo>
                  <a:lnTo>
                    <a:pt x="194753" y="194656"/>
                  </a:lnTo>
                  <a:lnTo>
                    <a:pt x="179130" y="227589"/>
                  </a:lnTo>
                  <a:lnTo>
                    <a:pt x="148100" y="256352"/>
                  </a:lnTo>
                  <a:lnTo>
                    <a:pt x="87555" y="294416"/>
                  </a:lnTo>
                  <a:lnTo>
                    <a:pt x="31200" y="315748"/>
                  </a:lnTo>
                  <a:lnTo>
                    <a:pt x="0" y="3245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364658" y="716466"/>
              <a:ext cx="457128" cy="468009"/>
            </a:xfrm>
            <a:custGeom>
              <a:avLst/>
              <a:gdLst/>
              <a:ahLst/>
              <a:cxnLst/>
              <a:rect l="0" t="0" r="0" b="0"/>
              <a:pathLst>
                <a:path w="457128" h="468009">
                  <a:moveTo>
                    <a:pt x="149248" y="248776"/>
                  </a:moveTo>
                  <a:lnTo>
                    <a:pt x="160830" y="200778"/>
                  </a:lnTo>
                  <a:lnTo>
                    <a:pt x="158248" y="142113"/>
                  </a:lnTo>
                  <a:lnTo>
                    <a:pt x="153864" y="120009"/>
                  </a:lnTo>
                  <a:lnTo>
                    <a:pt x="148628" y="113005"/>
                  </a:lnTo>
                  <a:lnTo>
                    <a:pt x="141438" y="108335"/>
                  </a:lnTo>
                  <a:lnTo>
                    <a:pt x="132947" y="105223"/>
                  </a:lnTo>
                  <a:lnTo>
                    <a:pt x="123588" y="106845"/>
                  </a:lnTo>
                  <a:lnTo>
                    <a:pt x="103327" y="118511"/>
                  </a:lnTo>
                  <a:lnTo>
                    <a:pt x="79964" y="145870"/>
                  </a:lnTo>
                  <a:lnTo>
                    <a:pt x="49769" y="208229"/>
                  </a:lnTo>
                  <a:lnTo>
                    <a:pt x="27281" y="262853"/>
                  </a:lnTo>
                  <a:lnTo>
                    <a:pt x="11675" y="322953"/>
                  </a:lnTo>
                  <a:lnTo>
                    <a:pt x="2155" y="374820"/>
                  </a:lnTo>
                  <a:lnTo>
                    <a:pt x="0" y="429308"/>
                  </a:lnTo>
                  <a:lnTo>
                    <a:pt x="4637" y="451979"/>
                  </a:lnTo>
                  <a:lnTo>
                    <a:pt x="8462" y="461907"/>
                  </a:lnTo>
                  <a:lnTo>
                    <a:pt x="12861" y="466677"/>
                  </a:lnTo>
                  <a:lnTo>
                    <a:pt x="17643" y="468008"/>
                  </a:lnTo>
                  <a:lnTo>
                    <a:pt x="28812" y="464556"/>
                  </a:lnTo>
                  <a:lnTo>
                    <a:pt x="49769" y="451292"/>
                  </a:lnTo>
                  <a:lnTo>
                    <a:pt x="84007" y="410054"/>
                  </a:lnTo>
                  <a:lnTo>
                    <a:pt x="110508" y="354290"/>
                  </a:lnTo>
                  <a:lnTo>
                    <a:pt x="133456" y="306235"/>
                  </a:lnTo>
                  <a:lnTo>
                    <a:pt x="157821" y="255939"/>
                  </a:lnTo>
                  <a:lnTo>
                    <a:pt x="180758" y="201383"/>
                  </a:lnTo>
                  <a:lnTo>
                    <a:pt x="195156" y="150598"/>
                  </a:lnTo>
                  <a:lnTo>
                    <a:pt x="213654" y="91554"/>
                  </a:lnTo>
                  <a:lnTo>
                    <a:pt x="222757" y="28092"/>
                  </a:lnTo>
                  <a:lnTo>
                    <a:pt x="223524" y="5230"/>
                  </a:lnTo>
                  <a:lnTo>
                    <a:pt x="221880" y="428"/>
                  </a:lnTo>
                  <a:lnTo>
                    <a:pt x="218934" y="0"/>
                  </a:lnTo>
                  <a:lnTo>
                    <a:pt x="215121" y="2488"/>
                  </a:lnTo>
                  <a:lnTo>
                    <a:pt x="208419" y="12650"/>
                  </a:lnTo>
                  <a:lnTo>
                    <a:pt x="203283" y="28261"/>
                  </a:lnTo>
                  <a:lnTo>
                    <a:pt x="195298" y="89179"/>
                  </a:lnTo>
                  <a:lnTo>
                    <a:pt x="186013" y="150271"/>
                  </a:lnTo>
                  <a:lnTo>
                    <a:pt x="183564" y="199249"/>
                  </a:lnTo>
                  <a:lnTo>
                    <a:pt x="183763" y="247969"/>
                  </a:lnTo>
                  <a:lnTo>
                    <a:pt x="191645" y="306316"/>
                  </a:lnTo>
                  <a:lnTo>
                    <a:pt x="205750" y="362986"/>
                  </a:lnTo>
                  <a:lnTo>
                    <a:pt x="214733" y="380897"/>
                  </a:lnTo>
                  <a:lnTo>
                    <a:pt x="229820" y="393172"/>
                  </a:lnTo>
                  <a:lnTo>
                    <a:pt x="239021" y="397740"/>
                  </a:lnTo>
                  <a:lnTo>
                    <a:pt x="256641" y="400350"/>
                  </a:lnTo>
                  <a:lnTo>
                    <a:pt x="265222" y="399751"/>
                  </a:lnTo>
                  <a:lnTo>
                    <a:pt x="299387" y="385657"/>
                  </a:lnTo>
                  <a:lnTo>
                    <a:pt x="349411" y="344323"/>
                  </a:lnTo>
                  <a:lnTo>
                    <a:pt x="360868" y="330073"/>
                  </a:lnTo>
                  <a:lnTo>
                    <a:pt x="384735" y="273627"/>
                  </a:lnTo>
                  <a:lnTo>
                    <a:pt x="383903" y="269041"/>
                  </a:lnTo>
                  <a:lnTo>
                    <a:pt x="380574" y="266909"/>
                  </a:lnTo>
                  <a:lnTo>
                    <a:pt x="375581" y="266412"/>
                  </a:lnTo>
                  <a:lnTo>
                    <a:pt x="365103" y="270791"/>
                  </a:lnTo>
                  <a:lnTo>
                    <a:pt x="354282" y="279825"/>
                  </a:lnTo>
                  <a:lnTo>
                    <a:pt x="322122" y="324199"/>
                  </a:lnTo>
                  <a:lnTo>
                    <a:pt x="305060" y="365341"/>
                  </a:lnTo>
                  <a:lnTo>
                    <a:pt x="305233" y="394672"/>
                  </a:lnTo>
                  <a:lnTo>
                    <a:pt x="310561" y="400589"/>
                  </a:lnTo>
                  <a:lnTo>
                    <a:pt x="318736" y="403609"/>
                  </a:lnTo>
                  <a:lnTo>
                    <a:pt x="349863" y="403442"/>
                  </a:lnTo>
                  <a:lnTo>
                    <a:pt x="413136" y="396518"/>
                  </a:lnTo>
                  <a:lnTo>
                    <a:pt x="457127" y="3819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67166" y="740573"/>
              <a:ext cx="112720" cy="373697"/>
            </a:xfrm>
            <a:custGeom>
              <a:avLst/>
              <a:gdLst/>
              <a:ahLst/>
              <a:cxnLst/>
              <a:rect l="0" t="0" r="0" b="0"/>
              <a:pathLst>
                <a:path w="112720" h="373697">
                  <a:moveTo>
                    <a:pt x="29509" y="0"/>
                  </a:moveTo>
                  <a:lnTo>
                    <a:pt x="27043" y="46069"/>
                  </a:lnTo>
                  <a:lnTo>
                    <a:pt x="22923" y="96244"/>
                  </a:lnTo>
                  <a:lnTo>
                    <a:pt x="21531" y="159031"/>
                  </a:lnTo>
                  <a:lnTo>
                    <a:pt x="16873" y="208302"/>
                  </a:lnTo>
                  <a:lnTo>
                    <a:pt x="12734" y="268931"/>
                  </a:lnTo>
                  <a:lnTo>
                    <a:pt x="6437" y="328436"/>
                  </a:lnTo>
                  <a:lnTo>
                    <a:pt x="502" y="371933"/>
                  </a:lnTo>
                  <a:lnTo>
                    <a:pt x="0" y="373696"/>
                  </a:lnTo>
                  <a:lnTo>
                    <a:pt x="1909" y="363327"/>
                  </a:lnTo>
                  <a:lnTo>
                    <a:pt x="17016" y="340334"/>
                  </a:lnTo>
                  <a:lnTo>
                    <a:pt x="36284" y="329084"/>
                  </a:lnTo>
                  <a:lnTo>
                    <a:pt x="73121" y="320017"/>
                  </a:lnTo>
                  <a:lnTo>
                    <a:pt x="112719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990989" y="985787"/>
              <a:ext cx="155319" cy="154198"/>
            </a:xfrm>
            <a:custGeom>
              <a:avLst/>
              <a:gdLst/>
              <a:ahLst/>
              <a:cxnLst/>
              <a:rect l="0" t="0" r="0" b="0"/>
              <a:pathLst>
                <a:path w="155319" h="154198">
                  <a:moveTo>
                    <a:pt x="97070" y="4418"/>
                  </a:moveTo>
                  <a:lnTo>
                    <a:pt x="83818" y="0"/>
                  </a:lnTo>
                  <a:lnTo>
                    <a:pt x="53490" y="1671"/>
                  </a:lnTo>
                  <a:lnTo>
                    <a:pt x="33322" y="10593"/>
                  </a:lnTo>
                  <a:lnTo>
                    <a:pt x="16963" y="23805"/>
                  </a:lnTo>
                  <a:lnTo>
                    <a:pt x="6609" y="38922"/>
                  </a:lnTo>
                  <a:lnTo>
                    <a:pt x="0" y="67444"/>
                  </a:lnTo>
                  <a:lnTo>
                    <a:pt x="3385" y="86054"/>
                  </a:lnTo>
                  <a:lnTo>
                    <a:pt x="6877" y="94900"/>
                  </a:lnTo>
                  <a:lnTo>
                    <a:pt x="12903" y="101722"/>
                  </a:lnTo>
                  <a:lnTo>
                    <a:pt x="29460" y="111767"/>
                  </a:lnTo>
                  <a:lnTo>
                    <a:pt x="51612" y="114382"/>
                  </a:lnTo>
                  <a:lnTo>
                    <a:pt x="85141" y="115587"/>
                  </a:lnTo>
                  <a:lnTo>
                    <a:pt x="125738" y="124278"/>
                  </a:lnTo>
                  <a:lnTo>
                    <a:pt x="133749" y="128703"/>
                  </a:lnTo>
                  <a:lnTo>
                    <a:pt x="155318" y="1541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575924" y="970293"/>
              <a:ext cx="111962" cy="194655"/>
            </a:xfrm>
            <a:custGeom>
              <a:avLst/>
              <a:gdLst/>
              <a:ahLst/>
              <a:cxnLst/>
              <a:rect l="0" t="0" r="0" b="0"/>
              <a:pathLst>
                <a:path w="111962" h="194655">
                  <a:moveTo>
                    <a:pt x="28040" y="136406"/>
                  </a:moveTo>
                  <a:lnTo>
                    <a:pt x="70809" y="76779"/>
                  </a:lnTo>
                  <a:lnTo>
                    <a:pt x="108157" y="20521"/>
                  </a:lnTo>
                  <a:lnTo>
                    <a:pt x="111961" y="11997"/>
                  </a:lnTo>
                  <a:lnTo>
                    <a:pt x="109875" y="6314"/>
                  </a:lnTo>
                  <a:lnTo>
                    <a:pt x="103862" y="2526"/>
                  </a:lnTo>
                  <a:lnTo>
                    <a:pt x="95230" y="0"/>
                  </a:lnTo>
                  <a:lnTo>
                    <a:pt x="87626" y="165"/>
                  </a:lnTo>
                  <a:lnTo>
                    <a:pt x="74246" y="5280"/>
                  </a:lnTo>
                  <a:lnTo>
                    <a:pt x="39153" y="35992"/>
                  </a:lnTo>
                  <a:lnTo>
                    <a:pt x="14962" y="69727"/>
                  </a:lnTo>
                  <a:lnTo>
                    <a:pt x="1008" y="103100"/>
                  </a:lnTo>
                  <a:lnTo>
                    <a:pt x="0" y="122220"/>
                  </a:lnTo>
                  <a:lnTo>
                    <a:pt x="4483" y="143045"/>
                  </a:lnTo>
                  <a:lnTo>
                    <a:pt x="15721" y="164628"/>
                  </a:lnTo>
                  <a:lnTo>
                    <a:pt x="29961" y="179152"/>
                  </a:lnTo>
                  <a:lnTo>
                    <a:pt x="37642" y="184319"/>
                  </a:lnTo>
                  <a:lnTo>
                    <a:pt x="97082" y="193293"/>
                  </a:lnTo>
                  <a:lnTo>
                    <a:pt x="111250" y="1946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811990" y="998526"/>
              <a:ext cx="33285" cy="141459"/>
            </a:xfrm>
            <a:custGeom>
              <a:avLst/>
              <a:gdLst/>
              <a:ahLst/>
              <a:cxnLst/>
              <a:rect l="0" t="0" r="0" b="0"/>
              <a:pathLst>
                <a:path w="33285" h="141459">
                  <a:moveTo>
                    <a:pt x="0" y="0"/>
                  </a:moveTo>
                  <a:lnTo>
                    <a:pt x="1849" y="28421"/>
                  </a:lnTo>
                  <a:lnTo>
                    <a:pt x="18746" y="88151"/>
                  </a:lnTo>
                  <a:lnTo>
                    <a:pt x="33284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762064" y="1065094"/>
              <a:ext cx="116496" cy="74891"/>
            </a:xfrm>
            <a:custGeom>
              <a:avLst/>
              <a:gdLst/>
              <a:ahLst/>
              <a:cxnLst/>
              <a:rect l="0" t="0" r="0" b="0"/>
              <a:pathLst>
                <a:path w="116496" h="74891">
                  <a:moveTo>
                    <a:pt x="0" y="74890"/>
                  </a:moveTo>
                  <a:lnTo>
                    <a:pt x="4417" y="61638"/>
                  </a:lnTo>
                  <a:lnTo>
                    <a:pt x="13982" y="50200"/>
                  </a:lnTo>
                  <a:lnTo>
                    <a:pt x="34962" y="35831"/>
                  </a:lnTo>
                  <a:lnTo>
                    <a:pt x="89944" y="10280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968333" y="1048452"/>
              <a:ext cx="93289" cy="166620"/>
            </a:xfrm>
            <a:custGeom>
              <a:avLst/>
              <a:gdLst/>
              <a:ahLst/>
              <a:cxnLst/>
              <a:rect l="0" t="0" r="0" b="0"/>
              <a:pathLst>
                <a:path w="93289" h="166620">
                  <a:moveTo>
                    <a:pt x="43363" y="0"/>
                  </a:moveTo>
                  <a:lnTo>
                    <a:pt x="18673" y="29620"/>
                  </a:lnTo>
                  <a:lnTo>
                    <a:pt x="682" y="70262"/>
                  </a:lnTo>
                  <a:lnTo>
                    <a:pt x="0" y="107316"/>
                  </a:lnTo>
                  <a:lnTo>
                    <a:pt x="5653" y="143156"/>
                  </a:lnTo>
                  <a:lnTo>
                    <a:pt x="9902" y="151835"/>
                  </a:lnTo>
                  <a:lnTo>
                    <a:pt x="22019" y="163945"/>
                  </a:lnTo>
                  <a:lnTo>
                    <a:pt x="30058" y="166619"/>
                  </a:lnTo>
                  <a:lnTo>
                    <a:pt x="58117" y="165966"/>
                  </a:lnTo>
                  <a:lnTo>
                    <a:pt x="93288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144832" y="840426"/>
              <a:ext cx="93207" cy="391090"/>
            </a:xfrm>
            <a:custGeom>
              <a:avLst/>
              <a:gdLst/>
              <a:ahLst/>
              <a:cxnLst/>
              <a:rect l="0" t="0" r="0" b="0"/>
              <a:pathLst>
                <a:path w="93207" h="391090">
                  <a:moveTo>
                    <a:pt x="0" y="0"/>
                  </a:moveTo>
                  <a:lnTo>
                    <a:pt x="4417" y="55162"/>
                  </a:lnTo>
                  <a:lnTo>
                    <a:pt x="15117" y="97599"/>
                  </a:lnTo>
                  <a:lnTo>
                    <a:pt x="52628" y="160433"/>
                  </a:lnTo>
                  <a:lnTo>
                    <a:pt x="84319" y="208162"/>
                  </a:lnTo>
                  <a:lnTo>
                    <a:pt x="92332" y="228735"/>
                  </a:lnTo>
                  <a:lnTo>
                    <a:pt x="93206" y="261109"/>
                  </a:lnTo>
                  <a:lnTo>
                    <a:pt x="80235" y="316250"/>
                  </a:lnTo>
                  <a:lnTo>
                    <a:pt x="64851" y="356171"/>
                  </a:lnTo>
                  <a:lnTo>
                    <a:pt x="64499" y="364112"/>
                  </a:lnTo>
                  <a:lnTo>
                    <a:pt x="69039" y="377867"/>
                  </a:lnTo>
                  <a:lnTo>
                    <a:pt x="74755" y="385213"/>
                  </a:lnTo>
                  <a:lnTo>
                    <a:pt x="83211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317703" y="1075233"/>
              <a:ext cx="184935" cy="81394"/>
            </a:xfrm>
            <a:custGeom>
              <a:avLst/>
              <a:gdLst/>
              <a:ahLst/>
              <a:cxnLst/>
              <a:rect l="0" t="0" r="0" b="0"/>
              <a:pathLst>
                <a:path w="184935" h="81394">
                  <a:moveTo>
                    <a:pt x="35156" y="39788"/>
                  </a:moveTo>
                  <a:lnTo>
                    <a:pt x="35156" y="22118"/>
                  </a:lnTo>
                  <a:lnTo>
                    <a:pt x="30225" y="8512"/>
                  </a:lnTo>
                  <a:lnTo>
                    <a:pt x="26321" y="2295"/>
                  </a:lnTo>
                  <a:lnTo>
                    <a:pt x="21870" y="0"/>
                  </a:lnTo>
                  <a:lnTo>
                    <a:pt x="17052" y="318"/>
                  </a:lnTo>
                  <a:lnTo>
                    <a:pt x="11992" y="2380"/>
                  </a:lnTo>
                  <a:lnTo>
                    <a:pt x="3903" y="12067"/>
                  </a:lnTo>
                  <a:lnTo>
                    <a:pt x="452" y="18534"/>
                  </a:lnTo>
                  <a:lnTo>
                    <a:pt x="0" y="24694"/>
                  </a:lnTo>
                  <a:lnTo>
                    <a:pt x="4430" y="36469"/>
                  </a:lnTo>
                  <a:lnTo>
                    <a:pt x="21737" y="53495"/>
                  </a:lnTo>
                  <a:lnTo>
                    <a:pt x="41519" y="59748"/>
                  </a:lnTo>
                  <a:lnTo>
                    <a:pt x="76181" y="60803"/>
                  </a:lnTo>
                  <a:lnTo>
                    <a:pt x="124590" y="53136"/>
                  </a:lnTo>
                  <a:lnTo>
                    <a:pt x="167111" y="70131"/>
                  </a:lnTo>
                  <a:lnTo>
                    <a:pt x="184934" y="813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522560" y="1073415"/>
              <a:ext cx="454378" cy="365830"/>
            </a:xfrm>
            <a:custGeom>
              <a:avLst/>
              <a:gdLst/>
              <a:ahLst/>
              <a:cxnLst/>
              <a:rect l="0" t="0" r="0" b="0"/>
              <a:pathLst>
                <a:path w="454378" h="365830">
                  <a:moveTo>
                    <a:pt x="104893" y="0"/>
                  </a:moveTo>
                  <a:lnTo>
                    <a:pt x="91607" y="15136"/>
                  </a:lnTo>
                  <a:lnTo>
                    <a:pt x="63890" y="74720"/>
                  </a:lnTo>
                  <a:lnTo>
                    <a:pt x="58932" y="94230"/>
                  </a:lnTo>
                  <a:lnTo>
                    <a:pt x="58215" y="147025"/>
                  </a:lnTo>
                  <a:lnTo>
                    <a:pt x="62285" y="202449"/>
                  </a:lnTo>
                  <a:lnTo>
                    <a:pt x="67408" y="250445"/>
                  </a:lnTo>
                  <a:lnTo>
                    <a:pt x="64135" y="313587"/>
                  </a:lnTo>
                  <a:lnTo>
                    <a:pt x="56244" y="345320"/>
                  </a:lnTo>
                  <a:lnTo>
                    <a:pt x="47522" y="360269"/>
                  </a:lnTo>
                  <a:lnTo>
                    <a:pt x="40758" y="364071"/>
                  </a:lnTo>
                  <a:lnTo>
                    <a:pt x="23381" y="365829"/>
                  </a:lnTo>
                  <a:lnTo>
                    <a:pt x="8260" y="361063"/>
                  </a:lnTo>
                  <a:lnTo>
                    <a:pt x="1639" y="357204"/>
                  </a:lnTo>
                  <a:lnTo>
                    <a:pt x="0" y="350932"/>
                  </a:lnTo>
                  <a:lnTo>
                    <a:pt x="5574" y="334102"/>
                  </a:lnTo>
                  <a:lnTo>
                    <a:pt x="19889" y="312670"/>
                  </a:lnTo>
                  <a:lnTo>
                    <a:pt x="78634" y="266221"/>
                  </a:lnTo>
                  <a:lnTo>
                    <a:pt x="132824" y="236122"/>
                  </a:lnTo>
                  <a:lnTo>
                    <a:pt x="188129" y="201488"/>
                  </a:lnTo>
                  <a:lnTo>
                    <a:pt x="236937" y="170354"/>
                  </a:lnTo>
                  <a:lnTo>
                    <a:pt x="254186" y="152143"/>
                  </a:lnTo>
                  <a:lnTo>
                    <a:pt x="258971" y="142110"/>
                  </a:lnTo>
                  <a:lnTo>
                    <a:pt x="261822" y="121099"/>
                  </a:lnTo>
                  <a:lnTo>
                    <a:pt x="259438" y="114942"/>
                  </a:lnTo>
                  <a:lnTo>
                    <a:pt x="255076" y="111761"/>
                  </a:lnTo>
                  <a:lnTo>
                    <a:pt x="249394" y="110565"/>
                  </a:lnTo>
                  <a:lnTo>
                    <a:pt x="245606" y="113466"/>
                  </a:lnTo>
                  <a:lnTo>
                    <a:pt x="241397" y="126552"/>
                  </a:lnTo>
                  <a:lnTo>
                    <a:pt x="242123" y="133370"/>
                  </a:lnTo>
                  <a:lnTo>
                    <a:pt x="247862" y="145876"/>
                  </a:lnTo>
                  <a:lnTo>
                    <a:pt x="300401" y="184608"/>
                  </a:lnTo>
                  <a:lnTo>
                    <a:pt x="351264" y="216653"/>
                  </a:lnTo>
                  <a:lnTo>
                    <a:pt x="411306" y="249692"/>
                  </a:lnTo>
                  <a:lnTo>
                    <a:pt x="454377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55538" y="2405159"/>
            <a:ext cx="591883" cy="268117"/>
            <a:chOff x="1155538" y="2405159"/>
            <a:chExt cx="591883" cy="268117"/>
          </a:xfrm>
        </p:grpSpPr>
        <p:sp>
          <p:nvSpPr>
            <p:cNvPr id="30" name="Freeform 29"/>
            <p:cNvSpPr/>
            <p:nvPr/>
          </p:nvSpPr>
          <p:spPr>
            <a:xfrm>
              <a:off x="1155538" y="2405159"/>
              <a:ext cx="217436" cy="230840"/>
            </a:xfrm>
            <a:custGeom>
              <a:avLst/>
              <a:gdLst/>
              <a:ahLst/>
              <a:cxnLst/>
              <a:rect l="0" t="0" r="0" b="0"/>
              <a:pathLst>
                <a:path w="217436" h="230840">
                  <a:moveTo>
                    <a:pt x="0" y="81484"/>
                  </a:moveTo>
                  <a:lnTo>
                    <a:pt x="434" y="84120"/>
                  </a:lnTo>
                  <a:lnTo>
                    <a:pt x="8810" y="104671"/>
                  </a:lnTo>
                  <a:lnTo>
                    <a:pt x="28339" y="127417"/>
                  </a:lnTo>
                  <a:lnTo>
                    <a:pt x="35897" y="131047"/>
                  </a:lnTo>
                  <a:lnTo>
                    <a:pt x="51692" y="132616"/>
                  </a:lnTo>
                  <a:lnTo>
                    <a:pt x="65492" y="127765"/>
                  </a:lnTo>
                  <a:lnTo>
                    <a:pt x="77789" y="118521"/>
                  </a:lnTo>
                  <a:lnTo>
                    <a:pt x="94183" y="97723"/>
                  </a:lnTo>
                  <a:lnTo>
                    <a:pt x="123935" y="42782"/>
                  </a:lnTo>
                  <a:lnTo>
                    <a:pt x="141027" y="1574"/>
                  </a:lnTo>
                  <a:lnTo>
                    <a:pt x="142458" y="0"/>
                  </a:lnTo>
                  <a:lnTo>
                    <a:pt x="135191" y="55960"/>
                  </a:lnTo>
                  <a:lnTo>
                    <a:pt x="136881" y="112454"/>
                  </a:lnTo>
                  <a:lnTo>
                    <a:pt x="148443" y="166316"/>
                  </a:lnTo>
                  <a:lnTo>
                    <a:pt x="162007" y="221771"/>
                  </a:lnTo>
                  <a:lnTo>
                    <a:pt x="166615" y="227234"/>
                  </a:lnTo>
                  <a:lnTo>
                    <a:pt x="172460" y="229952"/>
                  </a:lnTo>
                  <a:lnTo>
                    <a:pt x="179131" y="230839"/>
                  </a:lnTo>
                  <a:lnTo>
                    <a:pt x="185427" y="227732"/>
                  </a:lnTo>
                  <a:lnTo>
                    <a:pt x="202198" y="207539"/>
                  </a:lnTo>
                  <a:lnTo>
                    <a:pt x="217435" y="1826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390492" y="2429746"/>
              <a:ext cx="356929" cy="243530"/>
            </a:xfrm>
            <a:custGeom>
              <a:avLst/>
              <a:gdLst/>
              <a:ahLst/>
              <a:cxnLst/>
              <a:rect l="0" t="0" r="0" b="0"/>
              <a:pathLst>
                <a:path w="356929" h="243530">
                  <a:moveTo>
                    <a:pt x="49049" y="0"/>
                  </a:moveTo>
                  <a:lnTo>
                    <a:pt x="35797" y="8835"/>
                  </a:lnTo>
                  <a:lnTo>
                    <a:pt x="26826" y="20569"/>
                  </a:lnTo>
                  <a:lnTo>
                    <a:pt x="5784" y="54895"/>
                  </a:lnTo>
                  <a:lnTo>
                    <a:pt x="0" y="110689"/>
                  </a:lnTo>
                  <a:lnTo>
                    <a:pt x="4444" y="130556"/>
                  </a:lnTo>
                  <a:lnTo>
                    <a:pt x="13507" y="148632"/>
                  </a:lnTo>
                  <a:lnTo>
                    <a:pt x="34204" y="172553"/>
                  </a:lnTo>
                  <a:lnTo>
                    <a:pt x="69832" y="197556"/>
                  </a:lnTo>
                  <a:lnTo>
                    <a:pt x="72150" y="202895"/>
                  </a:lnTo>
                  <a:lnTo>
                    <a:pt x="71846" y="208304"/>
                  </a:lnTo>
                  <a:lnTo>
                    <a:pt x="69795" y="213759"/>
                  </a:lnTo>
                  <a:lnTo>
                    <a:pt x="63804" y="217395"/>
                  </a:lnTo>
                  <a:lnTo>
                    <a:pt x="44820" y="221436"/>
                  </a:lnTo>
                  <a:lnTo>
                    <a:pt x="28370" y="218301"/>
                  </a:lnTo>
                  <a:lnTo>
                    <a:pt x="21395" y="214876"/>
                  </a:lnTo>
                  <a:lnTo>
                    <a:pt x="19518" y="209819"/>
                  </a:lnTo>
                  <a:lnTo>
                    <a:pt x="21041" y="203674"/>
                  </a:lnTo>
                  <a:lnTo>
                    <a:pt x="30129" y="190374"/>
                  </a:lnTo>
                  <a:lnTo>
                    <a:pt x="68824" y="156406"/>
                  </a:lnTo>
                  <a:lnTo>
                    <a:pt x="122467" y="124311"/>
                  </a:lnTo>
                  <a:lnTo>
                    <a:pt x="154322" y="105559"/>
                  </a:lnTo>
                  <a:lnTo>
                    <a:pt x="185517" y="78790"/>
                  </a:lnTo>
                  <a:lnTo>
                    <a:pt x="187180" y="76566"/>
                  </a:lnTo>
                  <a:lnTo>
                    <a:pt x="185515" y="76931"/>
                  </a:lnTo>
                  <a:lnTo>
                    <a:pt x="181632" y="79024"/>
                  </a:lnTo>
                  <a:lnTo>
                    <a:pt x="167332" y="99640"/>
                  </a:lnTo>
                  <a:lnTo>
                    <a:pt x="155801" y="133587"/>
                  </a:lnTo>
                  <a:lnTo>
                    <a:pt x="155363" y="168506"/>
                  </a:lnTo>
                  <a:lnTo>
                    <a:pt x="169924" y="202275"/>
                  </a:lnTo>
                  <a:lnTo>
                    <a:pt x="187388" y="226868"/>
                  </a:lnTo>
                  <a:lnTo>
                    <a:pt x="208691" y="241449"/>
                  </a:lnTo>
                  <a:lnTo>
                    <a:pt x="224476" y="243529"/>
                  </a:lnTo>
                  <a:lnTo>
                    <a:pt x="232569" y="242790"/>
                  </a:lnTo>
                  <a:lnTo>
                    <a:pt x="246492" y="234571"/>
                  </a:lnTo>
                  <a:lnTo>
                    <a:pt x="252793" y="228497"/>
                  </a:lnTo>
                  <a:lnTo>
                    <a:pt x="259795" y="211885"/>
                  </a:lnTo>
                  <a:lnTo>
                    <a:pt x="261983" y="193099"/>
                  </a:lnTo>
                  <a:lnTo>
                    <a:pt x="259477" y="130171"/>
                  </a:lnTo>
                  <a:lnTo>
                    <a:pt x="266156" y="110554"/>
                  </a:lnTo>
                  <a:lnTo>
                    <a:pt x="277753" y="95055"/>
                  </a:lnTo>
                  <a:lnTo>
                    <a:pt x="284729" y="88333"/>
                  </a:lnTo>
                  <a:lnTo>
                    <a:pt x="307273" y="80864"/>
                  </a:lnTo>
                  <a:lnTo>
                    <a:pt x="331161" y="78470"/>
                  </a:lnTo>
                  <a:lnTo>
                    <a:pt x="356928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51613" y="2180115"/>
            <a:ext cx="1838953" cy="838529"/>
            <a:chOff x="4551613" y="2180115"/>
            <a:chExt cx="1838953" cy="838529"/>
          </a:xfrm>
        </p:grpSpPr>
        <p:sp>
          <p:nvSpPr>
            <p:cNvPr id="33" name="Freeform 32"/>
            <p:cNvSpPr/>
            <p:nvPr/>
          </p:nvSpPr>
          <p:spPr>
            <a:xfrm>
              <a:off x="4551613" y="2180115"/>
              <a:ext cx="149780" cy="234418"/>
            </a:xfrm>
            <a:custGeom>
              <a:avLst/>
              <a:gdLst/>
              <a:ahLst/>
              <a:cxnLst/>
              <a:rect l="0" t="0" r="0" b="0"/>
              <a:pathLst>
                <a:path w="149780" h="234418">
                  <a:moveTo>
                    <a:pt x="0" y="0"/>
                  </a:moveTo>
                  <a:lnTo>
                    <a:pt x="5719" y="21778"/>
                  </a:lnTo>
                  <a:lnTo>
                    <a:pt x="7979" y="81843"/>
                  </a:lnTo>
                  <a:lnTo>
                    <a:pt x="4156" y="145033"/>
                  </a:lnTo>
                  <a:lnTo>
                    <a:pt x="7773" y="203121"/>
                  </a:lnTo>
                  <a:lnTo>
                    <a:pt x="8078" y="226494"/>
                  </a:lnTo>
                  <a:lnTo>
                    <a:pt x="10008" y="232357"/>
                  </a:lnTo>
                  <a:lnTo>
                    <a:pt x="13144" y="234417"/>
                  </a:lnTo>
                  <a:lnTo>
                    <a:pt x="17084" y="233941"/>
                  </a:lnTo>
                  <a:lnTo>
                    <a:pt x="35881" y="215602"/>
                  </a:lnTo>
                  <a:lnTo>
                    <a:pt x="76274" y="154773"/>
                  </a:lnTo>
                  <a:lnTo>
                    <a:pt x="124654" y="92457"/>
                  </a:lnTo>
                  <a:lnTo>
                    <a:pt x="134914" y="82697"/>
                  </a:lnTo>
                  <a:lnTo>
                    <a:pt x="149779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696070" y="2263325"/>
              <a:ext cx="82689" cy="134288"/>
            </a:xfrm>
            <a:custGeom>
              <a:avLst/>
              <a:gdLst/>
              <a:ahLst/>
              <a:cxnLst/>
              <a:rect l="0" t="0" r="0" b="0"/>
              <a:pathLst>
                <a:path w="82689" h="134288">
                  <a:moveTo>
                    <a:pt x="30285" y="33284"/>
                  </a:moveTo>
                  <a:lnTo>
                    <a:pt x="3749" y="76788"/>
                  </a:lnTo>
                  <a:lnTo>
                    <a:pt x="0" y="96382"/>
                  </a:lnTo>
                  <a:lnTo>
                    <a:pt x="3265" y="112487"/>
                  </a:lnTo>
                  <a:lnTo>
                    <a:pt x="6724" y="119370"/>
                  </a:lnTo>
                  <a:lnTo>
                    <a:pt x="17965" y="129484"/>
                  </a:lnTo>
                  <a:lnTo>
                    <a:pt x="24845" y="133475"/>
                  </a:lnTo>
                  <a:lnTo>
                    <a:pt x="32206" y="134287"/>
                  </a:lnTo>
                  <a:lnTo>
                    <a:pt x="47781" y="130258"/>
                  </a:lnTo>
                  <a:lnTo>
                    <a:pt x="61483" y="119838"/>
                  </a:lnTo>
                  <a:lnTo>
                    <a:pt x="72813" y="105037"/>
                  </a:lnTo>
                  <a:lnTo>
                    <a:pt x="80930" y="86131"/>
                  </a:lnTo>
                  <a:lnTo>
                    <a:pt x="82688" y="65401"/>
                  </a:lnTo>
                  <a:lnTo>
                    <a:pt x="79463" y="45709"/>
                  </a:lnTo>
                  <a:lnTo>
                    <a:pt x="71866" y="30794"/>
                  </a:lnTo>
                  <a:lnTo>
                    <a:pt x="52776" y="12001"/>
                  </a:lnTo>
                  <a:lnTo>
                    <a:pt x="3028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864486" y="2279967"/>
              <a:ext cx="161428" cy="115733"/>
            </a:xfrm>
            <a:custGeom>
              <a:avLst/>
              <a:gdLst/>
              <a:ahLst/>
              <a:cxnLst/>
              <a:rect l="0" t="0" r="0" b="0"/>
              <a:pathLst>
                <a:path w="161428" h="115733">
                  <a:moveTo>
                    <a:pt x="3327" y="0"/>
                  </a:moveTo>
                  <a:lnTo>
                    <a:pt x="7745" y="13252"/>
                  </a:lnTo>
                  <a:lnTo>
                    <a:pt x="7448" y="27155"/>
                  </a:lnTo>
                  <a:lnTo>
                    <a:pt x="0" y="66857"/>
                  </a:lnTo>
                  <a:lnTo>
                    <a:pt x="5238" y="83339"/>
                  </a:lnTo>
                  <a:lnTo>
                    <a:pt x="10149" y="87919"/>
                  </a:lnTo>
                  <a:lnTo>
                    <a:pt x="16196" y="90048"/>
                  </a:lnTo>
                  <a:lnTo>
                    <a:pt x="23001" y="90543"/>
                  </a:lnTo>
                  <a:lnTo>
                    <a:pt x="29387" y="88099"/>
                  </a:lnTo>
                  <a:lnTo>
                    <a:pt x="41413" y="77987"/>
                  </a:lnTo>
                  <a:lnTo>
                    <a:pt x="46285" y="76954"/>
                  </a:lnTo>
                  <a:lnTo>
                    <a:pt x="50457" y="79040"/>
                  </a:lnTo>
                  <a:lnTo>
                    <a:pt x="88505" y="113964"/>
                  </a:lnTo>
                  <a:lnTo>
                    <a:pt x="97094" y="115732"/>
                  </a:lnTo>
                  <a:lnTo>
                    <a:pt x="116501" y="112766"/>
                  </a:lnTo>
                  <a:lnTo>
                    <a:pt x="161427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07765" y="2203530"/>
              <a:ext cx="417559" cy="230591"/>
            </a:xfrm>
            <a:custGeom>
              <a:avLst/>
              <a:gdLst/>
              <a:ahLst/>
              <a:cxnLst/>
              <a:rect l="0" t="0" r="0" b="0"/>
              <a:pathLst>
                <a:path w="417559" h="230591">
                  <a:moveTo>
                    <a:pt x="59754" y="126363"/>
                  </a:moveTo>
                  <a:lnTo>
                    <a:pt x="45542" y="138725"/>
                  </a:lnTo>
                  <a:lnTo>
                    <a:pt x="13469" y="158319"/>
                  </a:lnTo>
                  <a:lnTo>
                    <a:pt x="633" y="178362"/>
                  </a:lnTo>
                  <a:lnTo>
                    <a:pt x="0" y="185992"/>
                  </a:lnTo>
                  <a:lnTo>
                    <a:pt x="4226" y="201867"/>
                  </a:lnTo>
                  <a:lnTo>
                    <a:pt x="9792" y="207209"/>
                  </a:lnTo>
                  <a:lnTo>
                    <a:pt x="25837" y="213146"/>
                  </a:lnTo>
                  <a:lnTo>
                    <a:pt x="45296" y="210853"/>
                  </a:lnTo>
                  <a:lnTo>
                    <a:pt x="64423" y="203671"/>
                  </a:lnTo>
                  <a:lnTo>
                    <a:pt x="106574" y="169817"/>
                  </a:lnTo>
                  <a:lnTo>
                    <a:pt x="140501" y="122688"/>
                  </a:lnTo>
                  <a:lnTo>
                    <a:pt x="153534" y="87162"/>
                  </a:lnTo>
                  <a:lnTo>
                    <a:pt x="156908" y="61172"/>
                  </a:lnTo>
                  <a:lnTo>
                    <a:pt x="153476" y="39142"/>
                  </a:lnTo>
                  <a:lnTo>
                    <a:pt x="149972" y="29384"/>
                  </a:lnTo>
                  <a:lnTo>
                    <a:pt x="138682" y="16077"/>
                  </a:lnTo>
                  <a:lnTo>
                    <a:pt x="108834" y="0"/>
                  </a:lnTo>
                  <a:lnTo>
                    <a:pt x="103568" y="1441"/>
                  </a:lnTo>
                  <a:lnTo>
                    <a:pt x="100058" y="6099"/>
                  </a:lnTo>
                  <a:lnTo>
                    <a:pt x="97718" y="12903"/>
                  </a:lnTo>
                  <a:lnTo>
                    <a:pt x="100049" y="27860"/>
                  </a:lnTo>
                  <a:lnTo>
                    <a:pt x="111757" y="49408"/>
                  </a:lnTo>
                  <a:lnTo>
                    <a:pt x="124472" y="69969"/>
                  </a:lnTo>
                  <a:lnTo>
                    <a:pt x="136560" y="91163"/>
                  </a:lnTo>
                  <a:lnTo>
                    <a:pt x="190150" y="152937"/>
                  </a:lnTo>
                  <a:lnTo>
                    <a:pt x="206768" y="176767"/>
                  </a:lnTo>
                  <a:lnTo>
                    <a:pt x="213237" y="181231"/>
                  </a:lnTo>
                  <a:lnTo>
                    <a:pt x="227821" y="183725"/>
                  </a:lnTo>
                  <a:lnTo>
                    <a:pt x="234668" y="181247"/>
                  </a:lnTo>
                  <a:lnTo>
                    <a:pt x="247208" y="171096"/>
                  </a:lnTo>
                  <a:lnTo>
                    <a:pt x="264664" y="149788"/>
                  </a:lnTo>
                  <a:lnTo>
                    <a:pt x="265702" y="145678"/>
                  </a:lnTo>
                  <a:lnTo>
                    <a:pt x="263621" y="143863"/>
                  </a:lnTo>
                  <a:lnTo>
                    <a:pt x="259460" y="143577"/>
                  </a:lnTo>
                  <a:lnTo>
                    <a:pt x="258535" y="146160"/>
                  </a:lnTo>
                  <a:lnTo>
                    <a:pt x="262438" y="156427"/>
                  </a:lnTo>
                  <a:lnTo>
                    <a:pt x="287645" y="193604"/>
                  </a:lnTo>
                  <a:lnTo>
                    <a:pt x="313925" y="226349"/>
                  </a:lnTo>
                  <a:lnTo>
                    <a:pt x="315185" y="230003"/>
                  </a:lnTo>
                  <a:lnTo>
                    <a:pt x="313252" y="230590"/>
                  </a:lnTo>
                  <a:lnTo>
                    <a:pt x="309189" y="229132"/>
                  </a:lnTo>
                  <a:lnTo>
                    <a:pt x="307405" y="225386"/>
                  </a:lnTo>
                  <a:lnTo>
                    <a:pt x="307889" y="213828"/>
                  </a:lnTo>
                  <a:lnTo>
                    <a:pt x="313651" y="201911"/>
                  </a:lnTo>
                  <a:lnTo>
                    <a:pt x="317776" y="196144"/>
                  </a:lnTo>
                  <a:lnTo>
                    <a:pt x="329756" y="187271"/>
                  </a:lnTo>
                  <a:lnTo>
                    <a:pt x="345251" y="181171"/>
                  </a:lnTo>
                  <a:lnTo>
                    <a:pt x="408010" y="176575"/>
                  </a:lnTo>
                  <a:lnTo>
                    <a:pt x="417558" y="1762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685011" y="2313251"/>
              <a:ext cx="222934" cy="148290"/>
            </a:xfrm>
            <a:custGeom>
              <a:avLst/>
              <a:gdLst/>
              <a:ahLst/>
              <a:cxnLst/>
              <a:rect l="0" t="0" r="0" b="0"/>
              <a:pathLst>
                <a:path w="222934" h="148290">
                  <a:moveTo>
                    <a:pt x="6586" y="8321"/>
                  </a:moveTo>
                  <a:lnTo>
                    <a:pt x="0" y="37942"/>
                  </a:lnTo>
                  <a:lnTo>
                    <a:pt x="1245" y="67949"/>
                  </a:lnTo>
                  <a:lnTo>
                    <a:pt x="13450" y="121300"/>
                  </a:lnTo>
                  <a:lnTo>
                    <a:pt x="22272" y="139895"/>
                  </a:lnTo>
                  <a:lnTo>
                    <a:pt x="28138" y="145039"/>
                  </a:lnTo>
                  <a:lnTo>
                    <a:pt x="34823" y="147544"/>
                  </a:lnTo>
                  <a:lnTo>
                    <a:pt x="42053" y="148289"/>
                  </a:lnTo>
                  <a:lnTo>
                    <a:pt x="48722" y="146012"/>
                  </a:lnTo>
                  <a:lnTo>
                    <a:pt x="61063" y="136086"/>
                  </a:lnTo>
                  <a:lnTo>
                    <a:pt x="83128" y="101394"/>
                  </a:lnTo>
                  <a:lnTo>
                    <a:pt x="115262" y="41696"/>
                  </a:lnTo>
                  <a:lnTo>
                    <a:pt x="120642" y="33345"/>
                  </a:lnTo>
                  <a:lnTo>
                    <a:pt x="136482" y="21600"/>
                  </a:lnTo>
                  <a:lnTo>
                    <a:pt x="181826" y="4352"/>
                  </a:lnTo>
                  <a:lnTo>
                    <a:pt x="22293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859885" y="2321572"/>
              <a:ext cx="106308" cy="91182"/>
            </a:xfrm>
            <a:custGeom>
              <a:avLst/>
              <a:gdLst/>
              <a:ahLst/>
              <a:cxnLst/>
              <a:rect l="0" t="0" r="0" b="0"/>
              <a:pathLst>
                <a:path w="106308" h="91182">
                  <a:moveTo>
                    <a:pt x="73022" y="0"/>
                  </a:moveTo>
                  <a:lnTo>
                    <a:pt x="15182" y="45496"/>
                  </a:lnTo>
                  <a:lnTo>
                    <a:pt x="2320" y="59977"/>
                  </a:lnTo>
                  <a:lnTo>
                    <a:pt x="0" y="67722"/>
                  </a:lnTo>
                  <a:lnTo>
                    <a:pt x="2353" y="83723"/>
                  </a:lnTo>
                  <a:lnTo>
                    <a:pt x="6494" y="88175"/>
                  </a:lnTo>
                  <a:lnTo>
                    <a:pt x="12028" y="90219"/>
                  </a:lnTo>
                  <a:lnTo>
                    <a:pt x="25573" y="90024"/>
                  </a:lnTo>
                  <a:lnTo>
                    <a:pt x="65027" y="79873"/>
                  </a:lnTo>
                  <a:lnTo>
                    <a:pt x="69541" y="80986"/>
                  </a:lnTo>
                  <a:lnTo>
                    <a:pt x="71626" y="84501"/>
                  </a:lnTo>
                  <a:lnTo>
                    <a:pt x="72091" y="89619"/>
                  </a:lnTo>
                  <a:lnTo>
                    <a:pt x="75175" y="91181"/>
                  </a:lnTo>
                  <a:lnTo>
                    <a:pt x="85999" y="87986"/>
                  </a:lnTo>
                  <a:lnTo>
                    <a:pt x="95124" y="80402"/>
                  </a:lnTo>
                  <a:lnTo>
                    <a:pt x="106307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012391" y="2230041"/>
              <a:ext cx="378175" cy="291238"/>
            </a:xfrm>
            <a:custGeom>
              <a:avLst/>
              <a:gdLst/>
              <a:ahLst/>
              <a:cxnLst/>
              <a:rect l="0" t="0" r="0" b="0"/>
              <a:pathLst>
                <a:path w="378175" h="291238">
                  <a:moveTo>
                    <a:pt x="28690" y="0"/>
                  </a:moveTo>
                  <a:lnTo>
                    <a:pt x="14497" y="55848"/>
                  </a:lnTo>
                  <a:lnTo>
                    <a:pt x="0" y="115531"/>
                  </a:lnTo>
                  <a:lnTo>
                    <a:pt x="7471" y="176475"/>
                  </a:lnTo>
                  <a:lnTo>
                    <a:pt x="19526" y="206074"/>
                  </a:lnTo>
                  <a:lnTo>
                    <a:pt x="25355" y="211348"/>
                  </a:lnTo>
                  <a:lnTo>
                    <a:pt x="32014" y="213939"/>
                  </a:lnTo>
                  <a:lnTo>
                    <a:pt x="39227" y="214742"/>
                  </a:lnTo>
                  <a:lnTo>
                    <a:pt x="67048" y="207037"/>
                  </a:lnTo>
                  <a:lnTo>
                    <a:pt x="109007" y="175982"/>
                  </a:lnTo>
                  <a:lnTo>
                    <a:pt x="118011" y="167896"/>
                  </a:lnTo>
                  <a:lnTo>
                    <a:pt x="117824" y="168329"/>
                  </a:lnTo>
                  <a:lnTo>
                    <a:pt x="115849" y="170467"/>
                  </a:lnTo>
                  <a:lnTo>
                    <a:pt x="108654" y="186727"/>
                  </a:lnTo>
                  <a:lnTo>
                    <a:pt x="108811" y="193827"/>
                  </a:lnTo>
                  <a:lnTo>
                    <a:pt x="113917" y="209112"/>
                  </a:lnTo>
                  <a:lnTo>
                    <a:pt x="119717" y="213373"/>
                  </a:lnTo>
                  <a:lnTo>
                    <a:pt x="136023" y="215642"/>
                  </a:lnTo>
                  <a:lnTo>
                    <a:pt x="161578" y="211721"/>
                  </a:lnTo>
                  <a:lnTo>
                    <a:pt x="169057" y="213263"/>
                  </a:lnTo>
                  <a:lnTo>
                    <a:pt x="191192" y="225912"/>
                  </a:lnTo>
                  <a:lnTo>
                    <a:pt x="223947" y="229968"/>
                  </a:lnTo>
                  <a:lnTo>
                    <a:pt x="252965" y="224800"/>
                  </a:lnTo>
                  <a:lnTo>
                    <a:pt x="290503" y="206956"/>
                  </a:lnTo>
                  <a:lnTo>
                    <a:pt x="316272" y="185625"/>
                  </a:lnTo>
                  <a:lnTo>
                    <a:pt x="318415" y="180148"/>
                  </a:lnTo>
                  <a:lnTo>
                    <a:pt x="317994" y="174648"/>
                  </a:lnTo>
                  <a:lnTo>
                    <a:pt x="315865" y="169132"/>
                  </a:lnTo>
                  <a:lnTo>
                    <a:pt x="311671" y="166379"/>
                  </a:lnTo>
                  <a:lnTo>
                    <a:pt x="299616" y="165786"/>
                  </a:lnTo>
                  <a:lnTo>
                    <a:pt x="287477" y="171070"/>
                  </a:lnTo>
                  <a:lnTo>
                    <a:pt x="281652" y="175067"/>
                  </a:lnTo>
                  <a:lnTo>
                    <a:pt x="277768" y="181431"/>
                  </a:lnTo>
                  <a:lnTo>
                    <a:pt x="273453" y="198363"/>
                  </a:lnTo>
                  <a:lnTo>
                    <a:pt x="274151" y="206207"/>
                  </a:lnTo>
                  <a:lnTo>
                    <a:pt x="279858" y="219853"/>
                  </a:lnTo>
                  <a:lnTo>
                    <a:pt x="316375" y="262164"/>
                  </a:lnTo>
                  <a:lnTo>
                    <a:pt x="337982" y="279746"/>
                  </a:lnTo>
                  <a:lnTo>
                    <a:pt x="353839" y="286130"/>
                  </a:lnTo>
                  <a:lnTo>
                    <a:pt x="378174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601540" y="2760223"/>
              <a:ext cx="332843" cy="235355"/>
            </a:xfrm>
            <a:custGeom>
              <a:avLst/>
              <a:gdLst/>
              <a:ahLst/>
              <a:cxnLst/>
              <a:rect l="0" t="0" r="0" b="0"/>
              <a:pathLst>
                <a:path w="332843" h="235355">
                  <a:moveTo>
                    <a:pt x="0" y="235354"/>
                  </a:moveTo>
                  <a:lnTo>
                    <a:pt x="12361" y="221143"/>
                  </a:lnTo>
                  <a:lnTo>
                    <a:pt x="46342" y="159541"/>
                  </a:lnTo>
                  <a:lnTo>
                    <a:pt x="70366" y="105664"/>
                  </a:lnTo>
                  <a:lnTo>
                    <a:pt x="101791" y="48626"/>
                  </a:lnTo>
                  <a:lnTo>
                    <a:pt x="119876" y="0"/>
                  </a:lnTo>
                  <a:lnTo>
                    <a:pt x="109516" y="60851"/>
                  </a:lnTo>
                  <a:lnTo>
                    <a:pt x="108350" y="118526"/>
                  </a:lnTo>
                  <a:lnTo>
                    <a:pt x="108291" y="129732"/>
                  </a:lnTo>
                  <a:lnTo>
                    <a:pt x="111025" y="138127"/>
                  </a:lnTo>
                  <a:lnTo>
                    <a:pt x="121460" y="149920"/>
                  </a:lnTo>
                  <a:lnTo>
                    <a:pt x="128126" y="152511"/>
                  </a:lnTo>
                  <a:lnTo>
                    <a:pt x="142929" y="152923"/>
                  </a:lnTo>
                  <a:lnTo>
                    <a:pt x="156288" y="147559"/>
                  </a:lnTo>
                  <a:lnTo>
                    <a:pt x="184349" y="124631"/>
                  </a:lnTo>
                  <a:lnTo>
                    <a:pt x="221520" y="65449"/>
                  </a:lnTo>
                  <a:lnTo>
                    <a:pt x="235517" y="33831"/>
                  </a:lnTo>
                  <a:lnTo>
                    <a:pt x="235599" y="34437"/>
                  </a:lnTo>
                  <a:lnTo>
                    <a:pt x="214395" y="94157"/>
                  </a:lnTo>
                  <a:lnTo>
                    <a:pt x="199813" y="151813"/>
                  </a:lnTo>
                  <a:lnTo>
                    <a:pt x="193049" y="196457"/>
                  </a:lnTo>
                  <a:lnTo>
                    <a:pt x="195268" y="204800"/>
                  </a:lnTo>
                  <a:lnTo>
                    <a:pt x="199520" y="211287"/>
                  </a:lnTo>
                  <a:lnTo>
                    <a:pt x="205129" y="216536"/>
                  </a:lnTo>
                  <a:lnTo>
                    <a:pt x="210717" y="218186"/>
                  </a:lnTo>
                  <a:lnTo>
                    <a:pt x="216292" y="217437"/>
                  </a:lnTo>
                  <a:lnTo>
                    <a:pt x="227417" y="211674"/>
                  </a:lnTo>
                  <a:lnTo>
                    <a:pt x="252092" y="187976"/>
                  </a:lnTo>
                  <a:lnTo>
                    <a:pt x="297308" y="133260"/>
                  </a:lnTo>
                  <a:lnTo>
                    <a:pt x="321303" y="95097"/>
                  </a:lnTo>
                  <a:lnTo>
                    <a:pt x="325149" y="93773"/>
                  </a:lnTo>
                  <a:lnTo>
                    <a:pt x="327713" y="97512"/>
                  </a:lnTo>
                  <a:lnTo>
                    <a:pt x="329638" y="112146"/>
                  </a:lnTo>
                  <a:lnTo>
                    <a:pt x="318448" y="167249"/>
                  </a:lnTo>
                  <a:lnTo>
                    <a:pt x="309453" y="221649"/>
                  </a:lnTo>
                  <a:lnTo>
                    <a:pt x="309853" y="226217"/>
                  </a:lnTo>
                  <a:lnTo>
                    <a:pt x="311044" y="226489"/>
                  </a:lnTo>
                  <a:lnTo>
                    <a:pt x="312762" y="223897"/>
                  </a:lnTo>
                  <a:lnTo>
                    <a:pt x="324799" y="171672"/>
                  </a:lnTo>
                  <a:lnTo>
                    <a:pt x="331783" y="108316"/>
                  </a:lnTo>
                  <a:lnTo>
                    <a:pt x="332842" y="772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926061" y="2737625"/>
              <a:ext cx="150076" cy="281019"/>
            </a:xfrm>
            <a:custGeom>
              <a:avLst/>
              <a:gdLst/>
              <a:ahLst/>
              <a:cxnLst/>
              <a:rect l="0" t="0" r="0" b="0"/>
              <a:pathLst>
                <a:path w="150076" h="281019">
                  <a:moveTo>
                    <a:pt x="16642" y="0"/>
                  </a:moveTo>
                  <a:lnTo>
                    <a:pt x="79739" y="31956"/>
                  </a:lnTo>
                  <a:lnTo>
                    <a:pt x="139996" y="63921"/>
                  </a:lnTo>
                  <a:lnTo>
                    <a:pt x="145106" y="71276"/>
                  </a:lnTo>
                  <a:lnTo>
                    <a:pt x="148318" y="89309"/>
                  </a:lnTo>
                  <a:lnTo>
                    <a:pt x="146031" y="97446"/>
                  </a:lnTo>
                  <a:lnTo>
                    <a:pt x="136094" y="111419"/>
                  </a:lnTo>
                  <a:lnTo>
                    <a:pt x="119966" y="121327"/>
                  </a:lnTo>
                  <a:lnTo>
                    <a:pt x="69338" y="143617"/>
                  </a:lnTo>
                  <a:lnTo>
                    <a:pt x="62867" y="148445"/>
                  </a:lnTo>
                  <a:lnTo>
                    <a:pt x="60403" y="154437"/>
                  </a:lnTo>
                  <a:lnTo>
                    <a:pt x="60609" y="161205"/>
                  </a:lnTo>
                  <a:lnTo>
                    <a:pt x="62595" y="168491"/>
                  </a:lnTo>
                  <a:lnTo>
                    <a:pt x="74664" y="183983"/>
                  </a:lnTo>
                  <a:lnTo>
                    <a:pt x="135870" y="241364"/>
                  </a:lnTo>
                  <a:lnTo>
                    <a:pt x="150075" y="266289"/>
                  </a:lnTo>
                  <a:lnTo>
                    <a:pt x="149052" y="271831"/>
                  </a:lnTo>
                  <a:lnTo>
                    <a:pt x="144671" y="275526"/>
                  </a:lnTo>
                  <a:lnTo>
                    <a:pt x="129942" y="279631"/>
                  </a:lnTo>
                  <a:lnTo>
                    <a:pt x="100857" y="281018"/>
                  </a:lnTo>
                  <a:lnTo>
                    <a:pt x="46920" y="271205"/>
                  </a:lnTo>
                  <a:lnTo>
                    <a:pt x="18217" y="258900"/>
                  </a:lnTo>
                  <a:lnTo>
                    <a:pt x="12144" y="253037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10847" y="2888005"/>
            <a:ext cx="1043864" cy="432094"/>
            <a:chOff x="6110847" y="2888005"/>
            <a:chExt cx="1043864" cy="432094"/>
          </a:xfrm>
        </p:grpSpPr>
        <p:sp>
          <p:nvSpPr>
            <p:cNvPr id="43" name="Freeform 42"/>
            <p:cNvSpPr/>
            <p:nvPr/>
          </p:nvSpPr>
          <p:spPr>
            <a:xfrm>
              <a:off x="6110847" y="2888005"/>
              <a:ext cx="138261" cy="340563"/>
            </a:xfrm>
            <a:custGeom>
              <a:avLst/>
              <a:gdLst/>
              <a:ahLst/>
              <a:cxnLst/>
              <a:rect l="0" t="0" r="0" b="0"/>
              <a:pathLst>
                <a:path w="138261" h="340563">
                  <a:moveTo>
                    <a:pt x="63371" y="224067"/>
                  </a:moveTo>
                  <a:lnTo>
                    <a:pt x="72205" y="215232"/>
                  </a:lnTo>
                  <a:lnTo>
                    <a:pt x="76543" y="201033"/>
                  </a:lnTo>
                  <a:lnTo>
                    <a:pt x="79327" y="161784"/>
                  </a:lnTo>
                  <a:lnTo>
                    <a:pt x="76782" y="153884"/>
                  </a:lnTo>
                  <a:lnTo>
                    <a:pt x="72312" y="147692"/>
                  </a:lnTo>
                  <a:lnTo>
                    <a:pt x="66558" y="142640"/>
                  </a:lnTo>
                  <a:lnTo>
                    <a:pt x="60873" y="141121"/>
                  </a:lnTo>
                  <a:lnTo>
                    <a:pt x="55233" y="141958"/>
                  </a:lnTo>
                  <a:lnTo>
                    <a:pt x="49625" y="144364"/>
                  </a:lnTo>
                  <a:lnTo>
                    <a:pt x="32896" y="161004"/>
                  </a:lnTo>
                  <a:lnTo>
                    <a:pt x="11603" y="198118"/>
                  </a:lnTo>
                  <a:lnTo>
                    <a:pt x="0" y="241062"/>
                  </a:lnTo>
                  <a:lnTo>
                    <a:pt x="215" y="271632"/>
                  </a:lnTo>
                  <a:lnTo>
                    <a:pt x="1851" y="280740"/>
                  </a:lnTo>
                  <a:lnTo>
                    <a:pt x="5716" y="287737"/>
                  </a:lnTo>
                  <a:lnTo>
                    <a:pt x="17406" y="297977"/>
                  </a:lnTo>
                  <a:lnTo>
                    <a:pt x="25331" y="298303"/>
                  </a:lnTo>
                  <a:lnTo>
                    <a:pt x="43999" y="291270"/>
                  </a:lnTo>
                  <a:lnTo>
                    <a:pt x="59692" y="276433"/>
                  </a:lnTo>
                  <a:lnTo>
                    <a:pt x="97570" y="223053"/>
                  </a:lnTo>
                  <a:lnTo>
                    <a:pt x="115907" y="169635"/>
                  </a:lnTo>
                  <a:lnTo>
                    <a:pt x="126209" y="113360"/>
                  </a:lnTo>
                  <a:lnTo>
                    <a:pt x="129203" y="51290"/>
                  </a:lnTo>
                  <a:lnTo>
                    <a:pt x="125377" y="3074"/>
                  </a:lnTo>
                  <a:lnTo>
                    <a:pt x="122274" y="0"/>
                  </a:lnTo>
                  <a:lnTo>
                    <a:pt x="118358" y="1649"/>
                  </a:lnTo>
                  <a:lnTo>
                    <a:pt x="113897" y="6446"/>
                  </a:lnTo>
                  <a:lnTo>
                    <a:pt x="111406" y="26570"/>
                  </a:lnTo>
                  <a:lnTo>
                    <a:pt x="112923" y="75854"/>
                  </a:lnTo>
                  <a:lnTo>
                    <a:pt x="113186" y="123240"/>
                  </a:lnTo>
                  <a:lnTo>
                    <a:pt x="117681" y="173852"/>
                  </a:lnTo>
                  <a:lnTo>
                    <a:pt x="120840" y="229215"/>
                  </a:lnTo>
                  <a:lnTo>
                    <a:pt x="123931" y="286721"/>
                  </a:lnTo>
                  <a:lnTo>
                    <a:pt x="138260" y="3405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313049" y="3085842"/>
              <a:ext cx="69196" cy="110744"/>
            </a:xfrm>
            <a:custGeom>
              <a:avLst/>
              <a:gdLst/>
              <a:ahLst/>
              <a:cxnLst/>
              <a:rect l="0" t="0" r="0" b="0"/>
              <a:pathLst>
                <a:path w="69196" h="110744">
                  <a:moveTo>
                    <a:pt x="60874" y="9588"/>
                  </a:moveTo>
                  <a:lnTo>
                    <a:pt x="52039" y="753"/>
                  </a:lnTo>
                  <a:lnTo>
                    <a:pt x="46663" y="0"/>
                  </a:lnTo>
                  <a:lnTo>
                    <a:pt x="33293" y="4094"/>
                  </a:lnTo>
                  <a:lnTo>
                    <a:pt x="23036" y="14543"/>
                  </a:lnTo>
                  <a:lnTo>
                    <a:pt x="12064" y="38485"/>
                  </a:lnTo>
                  <a:lnTo>
                    <a:pt x="73" y="75290"/>
                  </a:lnTo>
                  <a:lnTo>
                    <a:pt x="0" y="82975"/>
                  </a:lnTo>
                  <a:lnTo>
                    <a:pt x="4849" y="96446"/>
                  </a:lnTo>
                  <a:lnTo>
                    <a:pt x="15633" y="106131"/>
                  </a:lnTo>
                  <a:lnTo>
                    <a:pt x="22393" y="110008"/>
                  </a:lnTo>
                  <a:lnTo>
                    <a:pt x="29672" y="110743"/>
                  </a:lnTo>
                  <a:lnTo>
                    <a:pt x="45157" y="106629"/>
                  </a:lnTo>
                  <a:lnTo>
                    <a:pt x="58820" y="96172"/>
                  </a:lnTo>
                  <a:lnTo>
                    <a:pt x="65052" y="89500"/>
                  </a:lnTo>
                  <a:lnTo>
                    <a:pt x="68282" y="83203"/>
                  </a:lnTo>
                  <a:lnTo>
                    <a:pt x="69195" y="595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325496" y="3003898"/>
              <a:ext cx="189886" cy="216605"/>
            </a:xfrm>
            <a:custGeom>
              <a:avLst/>
              <a:gdLst/>
              <a:ahLst/>
              <a:cxnLst/>
              <a:rect l="0" t="0" r="0" b="0"/>
              <a:pathLst>
                <a:path w="189886" h="216605">
                  <a:moveTo>
                    <a:pt x="15143" y="0"/>
                  </a:moveTo>
                  <a:lnTo>
                    <a:pt x="10726" y="46327"/>
                  </a:lnTo>
                  <a:lnTo>
                    <a:pt x="0" y="103954"/>
                  </a:lnTo>
                  <a:lnTo>
                    <a:pt x="3362" y="136304"/>
                  </a:lnTo>
                  <a:lnTo>
                    <a:pt x="10215" y="153344"/>
                  </a:lnTo>
                  <a:lnTo>
                    <a:pt x="14631" y="160477"/>
                  </a:lnTo>
                  <a:lnTo>
                    <a:pt x="21274" y="164308"/>
                  </a:lnTo>
                  <a:lnTo>
                    <a:pt x="38516" y="166098"/>
                  </a:lnTo>
                  <a:lnTo>
                    <a:pt x="46443" y="163432"/>
                  </a:lnTo>
                  <a:lnTo>
                    <a:pt x="60181" y="153074"/>
                  </a:lnTo>
                  <a:lnTo>
                    <a:pt x="104873" y="91084"/>
                  </a:lnTo>
                  <a:lnTo>
                    <a:pt x="111996" y="67463"/>
                  </a:lnTo>
                  <a:lnTo>
                    <a:pt x="112996" y="69014"/>
                  </a:lnTo>
                  <a:lnTo>
                    <a:pt x="114820" y="124757"/>
                  </a:lnTo>
                  <a:lnTo>
                    <a:pt x="121616" y="179358"/>
                  </a:lnTo>
                  <a:lnTo>
                    <a:pt x="126567" y="198058"/>
                  </a:lnTo>
                  <a:lnTo>
                    <a:pt x="131031" y="205080"/>
                  </a:lnTo>
                  <a:lnTo>
                    <a:pt x="143387" y="215346"/>
                  </a:lnTo>
                  <a:lnTo>
                    <a:pt x="149641" y="216604"/>
                  </a:lnTo>
                  <a:lnTo>
                    <a:pt x="155659" y="215594"/>
                  </a:lnTo>
                  <a:lnTo>
                    <a:pt x="167277" y="209541"/>
                  </a:lnTo>
                  <a:lnTo>
                    <a:pt x="189885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508901" y="3095430"/>
              <a:ext cx="222828" cy="95283"/>
            </a:xfrm>
            <a:custGeom>
              <a:avLst/>
              <a:gdLst/>
              <a:ahLst/>
              <a:cxnLst/>
              <a:rect l="0" t="0" r="0" b="0"/>
              <a:pathLst>
                <a:path w="222828" h="95283">
                  <a:moveTo>
                    <a:pt x="23122" y="0"/>
                  </a:moveTo>
                  <a:lnTo>
                    <a:pt x="14287" y="8835"/>
                  </a:lnTo>
                  <a:lnTo>
                    <a:pt x="4375" y="31998"/>
                  </a:lnTo>
                  <a:lnTo>
                    <a:pt x="0" y="62283"/>
                  </a:lnTo>
                  <a:lnTo>
                    <a:pt x="3122" y="90262"/>
                  </a:lnTo>
                  <a:lnTo>
                    <a:pt x="6090" y="94383"/>
                  </a:lnTo>
                  <a:lnTo>
                    <a:pt x="9918" y="95282"/>
                  </a:lnTo>
                  <a:lnTo>
                    <a:pt x="14319" y="94032"/>
                  </a:lnTo>
                  <a:lnTo>
                    <a:pt x="29349" y="83438"/>
                  </a:lnTo>
                  <a:lnTo>
                    <a:pt x="50068" y="50930"/>
                  </a:lnTo>
                  <a:lnTo>
                    <a:pt x="62747" y="26185"/>
                  </a:lnTo>
                  <a:lnTo>
                    <a:pt x="75866" y="12870"/>
                  </a:lnTo>
                  <a:lnTo>
                    <a:pt x="93408" y="5720"/>
                  </a:lnTo>
                  <a:lnTo>
                    <a:pt x="103264" y="3814"/>
                  </a:lnTo>
                  <a:lnTo>
                    <a:pt x="119145" y="6626"/>
                  </a:lnTo>
                  <a:lnTo>
                    <a:pt x="125969" y="9965"/>
                  </a:lnTo>
                  <a:lnTo>
                    <a:pt x="128669" y="14040"/>
                  </a:lnTo>
                  <a:lnTo>
                    <a:pt x="128619" y="18605"/>
                  </a:lnTo>
                  <a:lnTo>
                    <a:pt x="123634" y="28609"/>
                  </a:lnTo>
                  <a:lnTo>
                    <a:pt x="115255" y="39219"/>
                  </a:lnTo>
                  <a:lnTo>
                    <a:pt x="113206" y="45562"/>
                  </a:lnTo>
                  <a:lnTo>
                    <a:pt x="113393" y="60006"/>
                  </a:lnTo>
                  <a:lnTo>
                    <a:pt x="116587" y="65892"/>
                  </a:lnTo>
                  <a:lnTo>
                    <a:pt x="127532" y="74897"/>
                  </a:lnTo>
                  <a:lnTo>
                    <a:pt x="144108" y="77050"/>
                  </a:lnTo>
                  <a:lnTo>
                    <a:pt x="161953" y="74001"/>
                  </a:lnTo>
                  <a:lnTo>
                    <a:pt x="182395" y="61888"/>
                  </a:lnTo>
                  <a:lnTo>
                    <a:pt x="194379" y="51853"/>
                  </a:lnTo>
                  <a:lnTo>
                    <a:pt x="197390" y="52135"/>
                  </a:lnTo>
                  <a:lnTo>
                    <a:pt x="198473" y="56022"/>
                  </a:lnTo>
                  <a:lnTo>
                    <a:pt x="199059" y="69278"/>
                  </a:lnTo>
                  <a:lnTo>
                    <a:pt x="202402" y="84414"/>
                  </a:lnTo>
                  <a:lnTo>
                    <a:pt x="205512" y="88636"/>
                  </a:lnTo>
                  <a:lnTo>
                    <a:pt x="209435" y="90526"/>
                  </a:lnTo>
                  <a:lnTo>
                    <a:pt x="222827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770243" y="2978935"/>
              <a:ext cx="186154" cy="226123"/>
            </a:xfrm>
            <a:custGeom>
              <a:avLst/>
              <a:gdLst/>
              <a:ahLst/>
              <a:cxnLst/>
              <a:rect l="0" t="0" r="0" b="0"/>
              <a:pathLst>
                <a:path w="186154" h="226123">
                  <a:moveTo>
                    <a:pt x="44695" y="0"/>
                  </a:moveTo>
                  <a:lnTo>
                    <a:pt x="21251" y="59628"/>
                  </a:lnTo>
                  <a:lnTo>
                    <a:pt x="14326" y="94406"/>
                  </a:lnTo>
                  <a:lnTo>
                    <a:pt x="5152" y="153685"/>
                  </a:lnTo>
                  <a:lnTo>
                    <a:pt x="0" y="172780"/>
                  </a:lnTo>
                  <a:lnTo>
                    <a:pt x="106" y="177132"/>
                  </a:lnTo>
                  <a:lnTo>
                    <a:pt x="2025" y="178185"/>
                  </a:lnTo>
                  <a:lnTo>
                    <a:pt x="10938" y="176272"/>
                  </a:lnTo>
                  <a:lnTo>
                    <a:pt x="27227" y="175422"/>
                  </a:lnTo>
                  <a:lnTo>
                    <a:pt x="41863" y="179976"/>
                  </a:lnTo>
                  <a:lnTo>
                    <a:pt x="48355" y="183779"/>
                  </a:lnTo>
                  <a:lnTo>
                    <a:pt x="58033" y="195401"/>
                  </a:lnTo>
                  <a:lnTo>
                    <a:pt x="71780" y="225462"/>
                  </a:lnTo>
                  <a:lnTo>
                    <a:pt x="74771" y="226122"/>
                  </a:lnTo>
                  <a:lnTo>
                    <a:pt x="77689" y="221939"/>
                  </a:lnTo>
                  <a:lnTo>
                    <a:pt x="103648" y="158865"/>
                  </a:lnTo>
                  <a:lnTo>
                    <a:pt x="125272" y="118290"/>
                  </a:lnTo>
                  <a:lnTo>
                    <a:pt x="130773" y="113993"/>
                  </a:lnTo>
                  <a:lnTo>
                    <a:pt x="136289" y="112978"/>
                  </a:lnTo>
                  <a:lnTo>
                    <a:pt x="141816" y="114150"/>
                  </a:lnTo>
                  <a:lnTo>
                    <a:pt x="152887" y="122850"/>
                  </a:lnTo>
                  <a:lnTo>
                    <a:pt x="186153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955491" y="3163064"/>
              <a:ext cx="199220" cy="157035"/>
            </a:xfrm>
            <a:custGeom>
              <a:avLst/>
              <a:gdLst/>
              <a:ahLst/>
              <a:cxnLst/>
              <a:rect l="0" t="0" r="0" b="0"/>
              <a:pathLst>
                <a:path w="199220" h="157035">
                  <a:moveTo>
                    <a:pt x="25868" y="7255"/>
                  </a:moveTo>
                  <a:lnTo>
                    <a:pt x="25868" y="24925"/>
                  </a:lnTo>
                  <a:lnTo>
                    <a:pt x="20937" y="38531"/>
                  </a:lnTo>
                  <a:lnTo>
                    <a:pt x="2705" y="62332"/>
                  </a:lnTo>
                  <a:lnTo>
                    <a:pt x="257" y="69861"/>
                  </a:lnTo>
                  <a:lnTo>
                    <a:pt x="0" y="88088"/>
                  </a:lnTo>
                  <a:lnTo>
                    <a:pt x="3076" y="93504"/>
                  </a:lnTo>
                  <a:lnTo>
                    <a:pt x="7899" y="96189"/>
                  </a:lnTo>
                  <a:lnTo>
                    <a:pt x="13889" y="97055"/>
                  </a:lnTo>
                  <a:lnTo>
                    <a:pt x="27941" y="93086"/>
                  </a:lnTo>
                  <a:lnTo>
                    <a:pt x="42507" y="84234"/>
                  </a:lnTo>
                  <a:lnTo>
                    <a:pt x="60179" y="63656"/>
                  </a:lnTo>
                  <a:lnTo>
                    <a:pt x="68238" y="48040"/>
                  </a:lnTo>
                  <a:lnTo>
                    <a:pt x="69971" y="29388"/>
                  </a:lnTo>
                  <a:lnTo>
                    <a:pt x="69138" y="19237"/>
                  </a:lnTo>
                  <a:lnTo>
                    <a:pt x="65810" y="11545"/>
                  </a:lnTo>
                  <a:lnTo>
                    <a:pt x="54715" y="533"/>
                  </a:lnTo>
                  <a:lnTo>
                    <a:pt x="51571" y="0"/>
                  </a:lnTo>
                  <a:lnTo>
                    <a:pt x="50400" y="2418"/>
                  </a:lnTo>
                  <a:lnTo>
                    <a:pt x="50544" y="6804"/>
                  </a:lnTo>
                  <a:lnTo>
                    <a:pt x="54338" y="10653"/>
                  </a:lnTo>
                  <a:lnTo>
                    <a:pt x="113065" y="39326"/>
                  </a:lnTo>
                  <a:lnTo>
                    <a:pt x="116360" y="45278"/>
                  </a:lnTo>
                  <a:lnTo>
                    <a:pt x="117553" y="59287"/>
                  </a:lnTo>
                  <a:lnTo>
                    <a:pt x="120276" y="65057"/>
                  </a:lnTo>
                  <a:lnTo>
                    <a:pt x="130697" y="73934"/>
                  </a:lnTo>
                  <a:lnTo>
                    <a:pt x="178832" y="90259"/>
                  </a:lnTo>
                  <a:lnTo>
                    <a:pt x="197137" y="105095"/>
                  </a:lnTo>
                  <a:lnTo>
                    <a:pt x="199219" y="111313"/>
                  </a:lnTo>
                  <a:lnTo>
                    <a:pt x="196602" y="125619"/>
                  </a:lnTo>
                  <a:lnTo>
                    <a:pt x="183969" y="15703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48123" y="2920688"/>
            <a:ext cx="405832" cy="465980"/>
            <a:chOff x="7248123" y="2920688"/>
            <a:chExt cx="405832" cy="465980"/>
          </a:xfrm>
        </p:grpSpPr>
        <p:sp>
          <p:nvSpPr>
            <p:cNvPr id="50" name="Freeform 49"/>
            <p:cNvSpPr/>
            <p:nvPr/>
          </p:nvSpPr>
          <p:spPr>
            <a:xfrm>
              <a:off x="7248123" y="2920688"/>
              <a:ext cx="149290" cy="465980"/>
            </a:xfrm>
            <a:custGeom>
              <a:avLst/>
              <a:gdLst/>
              <a:ahLst/>
              <a:cxnLst/>
              <a:rect l="0" t="0" r="0" b="0"/>
              <a:pathLst>
                <a:path w="149290" h="465980">
                  <a:moveTo>
                    <a:pt x="149289" y="0"/>
                  </a:moveTo>
                  <a:lnTo>
                    <a:pt x="114544" y="15999"/>
                  </a:lnTo>
                  <a:lnTo>
                    <a:pt x="70367" y="61669"/>
                  </a:lnTo>
                  <a:lnTo>
                    <a:pt x="38584" y="117619"/>
                  </a:lnTo>
                  <a:lnTo>
                    <a:pt x="19191" y="179707"/>
                  </a:lnTo>
                  <a:lnTo>
                    <a:pt x="3231" y="239338"/>
                  </a:lnTo>
                  <a:lnTo>
                    <a:pt x="0" y="294116"/>
                  </a:lnTo>
                  <a:lnTo>
                    <a:pt x="531" y="350772"/>
                  </a:lnTo>
                  <a:lnTo>
                    <a:pt x="8581" y="404972"/>
                  </a:lnTo>
                  <a:lnTo>
                    <a:pt x="18840" y="437733"/>
                  </a:lnTo>
                  <a:lnTo>
                    <a:pt x="32795" y="4659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555512" y="3003898"/>
              <a:ext cx="98443" cy="328227"/>
            </a:xfrm>
            <a:custGeom>
              <a:avLst/>
              <a:gdLst/>
              <a:ahLst/>
              <a:cxnLst/>
              <a:rect l="0" t="0" r="0" b="0"/>
              <a:pathLst>
                <a:path w="98443" h="328227">
                  <a:moveTo>
                    <a:pt x="0" y="0"/>
                  </a:moveTo>
                  <a:lnTo>
                    <a:pt x="924" y="63416"/>
                  </a:lnTo>
                  <a:lnTo>
                    <a:pt x="6585" y="116968"/>
                  </a:lnTo>
                  <a:lnTo>
                    <a:pt x="7977" y="172062"/>
                  </a:lnTo>
                  <a:lnTo>
                    <a:pt x="8276" y="232272"/>
                  </a:lnTo>
                  <a:lnTo>
                    <a:pt x="8315" y="288369"/>
                  </a:lnTo>
                  <a:lnTo>
                    <a:pt x="9243" y="315248"/>
                  </a:lnTo>
                  <a:lnTo>
                    <a:pt x="10785" y="315565"/>
                  </a:lnTo>
                  <a:lnTo>
                    <a:pt x="14963" y="308522"/>
                  </a:lnTo>
                  <a:lnTo>
                    <a:pt x="40518" y="249332"/>
                  </a:lnTo>
                  <a:lnTo>
                    <a:pt x="55974" y="228997"/>
                  </a:lnTo>
                  <a:lnTo>
                    <a:pt x="62279" y="225705"/>
                  </a:lnTo>
                  <a:lnTo>
                    <a:pt x="76681" y="224513"/>
                  </a:lnTo>
                  <a:lnTo>
                    <a:pt x="82556" y="227339"/>
                  </a:lnTo>
                  <a:lnTo>
                    <a:pt x="91548" y="237874"/>
                  </a:lnTo>
                  <a:lnTo>
                    <a:pt x="97392" y="263818"/>
                  </a:lnTo>
                  <a:lnTo>
                    <a:pt x="98442" y="304792"/>
                  </a:lnTo>
                  <a:lnTo>
                    <a:pt x="93990" y="327304"/>
                  </a:lnTo>
                  <a:lnTo>
                    <a:pt x="93171" y="328226"/>
                  </a:lnTo>
                  <a:lnTo>
                    <a:pt x="91531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88649" y="3053825"/>
            <a:ext cx="1072098" cy="624079"/>
            <a:chOff x="7688649" y="3053825"/>
            <a:chExt cx="1072098" cy="624079"/>
          </a:xfrm>
        </p:grpSpPr>
        <p:sp>
          <p:nvSpPr>
            <p:cNvPr id="53" name="Freeform 52"/>
            <p:cNvSpPr/>
            <p:nvPr/>
          </p:nvSpPr>
          <p:spPr>
            <a:xfrm>
              <a:off x="7688649" y="3295135"/>
              <a:ext cx="41606" cy="149780"/>
            </a:xfrm>
            <a:custGeom>
              <a:avLst/>
              <a:gdLst/>
              <a:ahLst/>
              <a:cxnLst/>
              <a:rect l="0" t="0" r="0" b="0"/>
              <a:pathLst>
                <a:path w="41606" h="149780">
                  <a:moveTo>
                    <a:pt x="41605" y="0"/>
                  </a:moveTo>
                  <a:lnTo>
                    <a:pt x="21694" y="55848"/>
                  </a:lnTo>
                  <a:lnTo>
                    <a:pt x="3898" y="108888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919026" y="3137752"/>
              <a:ext cx="144070" cy="248916"/>
            </a:xfrm>
            <a:custGeom>
              <a:avLst/>
              <a:gdLst/>
              <a:ahLst/>
              <a:cxnLst/>
              <a:rect l="0" t="0" r="0" b="0"/>
              <a:pathLst>
                <a:path w="144070" h="248916">
                  <a:moveTo>
                    <a:pt x="52539" y="149062"/>
                  </a:moveTo>
                  <a:lnTo>
                    <a:pt x="71544" y="141494"/>
                  </a:lnTo>
                  <a:lnTo>
                    <a:pt x="82866" y="133063"/>
                  </a:lnTo>
                  <a:lnTo>
                    <a:pt x="85701" y="126377"/>
                  </a:lnTo>
                  <a:lnTo>
                    <a:pt x="86385" y="109085"/>
                  </a:lnTo>
                  <a:lnTo>
                    <a:pt x="83424" y="102071"/>
                  </a:lnTo>
                  <a:lnTo>
                    <a:pt x="72737" y="91811"/>
                  </a:lnTo>
                  <a:lnTo>
                    <a:pt x="66004" y="90554"/>
                  </a:lnTo>
                  <a:lnTo>
                    <a:pt x="51126" y="94089"/>
                  </a:lnTo>
                  <a:lnTo>
                    <a:pt x="31574" y="106475"/>
                  </a:lnTo>
                  <a:lnTo>
                    <a:pt x="14070" y="126273"/>
                  </a:lnTo>
                  <a:lnTo>
                    <a:pt x="1589" y="149706"/>
                  </a:lnTo>
                  <a:lnTo>
                    <a:pt x="0" y="168456"/>
                  </a:lnTo>
                  <a:lnTo>
                    <a:pt x="3301" y="187268"/>
                  </a:lnTo>
                  <a:lnTo>
                    <a:pt x="10930" y="201792"/>
                  </a:lnTo>
                  <a:lnTo>
                    <a:pt x="16479" y="204556"/>
                  </a:lnTo>
                  <a:lnTo>
                    <a:pt x="22951" y="204549"/>
                  </a:lnTo>
                  <a:lnTo>
                    <a:pt x="30040" y="202696"/>
                  </a:lnTo>
                  <a:lnTo>
                    <a:pt x="53269" y="186835"/>
                  </a:lnTo>
                  <a:lnTo>
                    <a:pt x="68883" y="164569"/>
                  </a:lnTo>
                  <a:lnTo>
                    <a:pt x="95491" y="108514"/>
                  </a:lnTo>
                  <a:lnTo>
                    <a:pt x="108132" y="50353"/>
                  </a:lnTo>
                  <a:lnTo>
                    <a:pt x="110261" y="5057"/>
                  </a:lnTo>
                  <a:lnTo>
                    <a:pt x="109511" y="358"/>
                  </a:lnTo>
                  <a:lnTo>
                    <a:pt x="108087" y="0"/>
                  </a:lnTo>
                  <a:lnTo>
                    <a:pt x="106213" y="2535"/>
                  </a:lnTo>
                  <a:lnTo>
                    <a:pt x="102793" y="57904"/>
                  </a:lnTo>
                  <a:lnTo>
                    <a:pt x="102529" y="110852"/>
                  </a:lnTo>
                  <a:lnTo>
                    <a:pt x="104942" y="165827"/>
                  </a:lnTo>
                  <a:lnTo>
                    <a:pt x="113985" y="202415"/>
                  </a:lnTo>
                  <a:lnTo>
                    <a:pt x="128376" y="228357"/>
                  </a:lnTo>
                  <a:lnTo>
                    <a:pt x="144069" y="248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149438" y="3378346"/>
              <a:ext cx="13511" cy="133138"/>
            </a:xfrm>
            <a:custGeom>
              <a:avLst/>
              <a:gdLst/>
              <a:ahLst/>
              <a:cxnLst/>
              <a:rect l="0" t="0" r="0" b="0"/>
              <a:pathLst>
                <a:path w="13511" h="133138">
                  <a:moveTo>
                    <a:pt x="13510" y="0"/>
                  </a:moveTo>
                  <a:lnTo>
                    <a:pt x="242" y="57697"/>
                  </a:lnTo>
                  <a:lnTo>
                    <a:pt x="0" y="104229"/>
                  </a:lnTo>
                  <a:lnTo>
                    <a:pt x="5189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404259" y="3248162"/>
              <a:ext cx="191385" cy="130185"/>
            </a:xfrm>
            <a:custGeom>
              <a:avLst/>
              <a:gdLst/>
              <a:ahLst/>
              <a:cxnLst/>
              <a:rect l="0" t="0" r="0" b="0"/>
              <a:pathLst>
                <a:path w="191385" h="130185">
                  <a:moveTo>
                    <a:pt x="0" y="13689"/>
                  </a:moveTo>
                  <a:lnTo>
                    <a:pt x="5718" y="35467"/>
                  </a:lnTo>
                  <a:lnTo>
                    <a:pt x="7978" y="91115"/>
                  </a:lnTo>
                  <a:lnTo>
                    <a:pt x="9941" y="95817"/>
                  </a:lnTo>
                  <a:lnTo>
                    <a:pt x="13099" y="96178"/>
                  </a:lnTo>
                  <a:lnTo>
                    <a:pt x="17054" y="93645"/>
                  </a:lnTo>
                  <a:lnTo>
                    <a:pt x="23913" y="80968"/>
                  </a:lnTo>
                  <a:lnTo>
                    <a:pt x="55899" y="22051"/>
                  </a:lnTo>
                  <a:lnTo>
                    <a:pt x="72241" y="1476"/>
                  </a:lnTo>
                  <a:lnTo>
                    <a:pt x="76823" y="0"/>
                  </a:lnTo>
                  <a:lnTo>
                    <a:pt x="80801" y="1789"/>
                  </a:lnTo>
                  <a:lnTo>
                    <a:pt x="84378" y="5756"/>
                  </a:lnTo>
                  <a:lnTo>
                    <a:pt x="85838" y="11174"/>
                  </a:lnTo>
                  <a:lnTo>
                    <a:pt x="83739" y="52155"/>
                  </a:lnTo>
                  <a:lnTo>
                    <a:pt x="86337" y="57824"/>
                  </a:lnTo>
                  <a:lnTo>
                    <a:pt x="90842" y="60679"/>
                  </a:lnTo>
                  <a:lnTo>
                    <a:pt x="96619" y="61658"/>
                  </a:lnTo>
                  <a:lnTo>
                    <a:pt x="110434" y="57815"/>
                  </a:lnTo>
                  <a:lnTo>
                    <a:pt x="141905" y="44697"/>
                  </a:lnTo>
                  <a:lnTo>
                    <a:pt x="170970" y="44861"/>
                  </a:lnTo>
                  <a:lnTo>
                    <a:pt x="177775" y="49263"/>
                  </a:lnTo>
                  <a:lnTo>
                    <a:pt x="182311" y="55896"/>
                  </a:lnTo>
                  <a:lnTo>
                    <a:pt x="188696" y="82901"/>
                  </a:lnTo>
                  <a:lnTo>
                    <a:pt x="191384" y="1301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670532" y="3053825"/>
              <a:ext cx="90215" cy="624079"/>
            </a:xfrm>
            <a:custGeom>
              <a:avLst/>
              <a:gdLst/>
              <a:ahLst/>
              <a:cxnLst/>
              <a:rect l="0" t="0" r="0" b="0"/>
              <a:pathLst>
                <a:path w="90215" h="624079">
                  <a:moveTo>
                    <a:pt x="33285" y="0"/>
                  </a:moveTo>
                  <a:lnTo>
                    <a:pt x="52031" y="34745"/>
                  </a:lnTo>
                  <a:lnTo>
                    <a:pt x="73701" y="97667"/>
                  </a:lnTo>
                  <a:lnTo>
                    <a:pt x="87051" y="153559"/>
                  </a:lnTo>
                  <a:lnTo>
                    <a:pt x="90204" y="207194"/>
                  </a:lnTo>
                  <a:lnTo>
                    <a:pt x="90214" y="260377"/>
                  </a:lnTo>
                  <a:lnTo>
                    <a:pt x="84315" y="318744"/>
                  </a:lnTo>
                  <a:lnTo>
                    <a:pt x="71726" y="378357"/>
                  </a:lnTo>
                  <a:lnTo>
                    <a:pt x="59858" y="436724"/>
                  </a:lnTo>
                  <a:lnTo>
                    <a:pt x="44148" y="499011"/>
                  </a:lnTo>
                  <a:lnTo>
                    <a:pt x="24950" y="559961"/>
                  </a:lnTo>
                  <a:lnTo>
                    <a:pt x="8320" y="610311"/>
                  </a:lnTo>
                  <a:lnTo>
                    <a:pt x="0" y="6240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9808" y="3677903"/>
            <a:ext cx="511978" cy="861222"/>
            <a:chOff x="199808" y="3677903"/>
            <a:chExt cx="511978" cy="861222"/>
          </a:xfrm>
        </p:grpSpPr>
        <p:sp>
          <p:nvSpPr>
            <p:cNvPr id="59" name="Freeform 58"/>
            <p:cNvSpPr/>
            <p:nvPr/>
          </p:nvSpPr>
          <p:spPr>
            <a:xfrm>
              <a:off x="199808" y="3677903"/>
              <a:ext cx="149677" cy="535144"/>
            </a:xfrm>
            <a:custGeom>
              <a:avLst/>
              <a:gdLst/>
              <a:ahLst/>
              <a:cxnLst/>
              <a:rect l="0" t="0" r="0" b="0"/>
              <a:pathLst>
                <a:path w="149677" h="535144">
                  <a:moveTo>
                    <a:pt x="149676" y="0"/>
                  </a:moveTo>
                  <a:lnTo>
                    <a:pt x="87673" y="62003"/>
                  </a:lnTo>
                  <a:lnTo>
                    <a:pt x="48740" y="103710"/>
                  </a:lnTo>
                  <a:lnTo>
                    <a:pt x="22307" y="158511"/>
                  </a:lnTo>
                  <a:lnTo>
                    <a:pt x="5839" y="211220"/>
                  </a:lnTo>
                  <a:lnTo>
                    <a:pt x="680" y="266329"/>
                  </a:lnTo>
                  <a:lnTo>
                    <a:pt x="0" y="321755"/>
                  </a:lnTo>
                  <a:lnTo>
                    <a:pt x="4328" y="377222"/>
                  </a:lnTo>
                  <a:lnTo>
                    <a:pt x="15017" y="414957"/>
                  </a:lnTo>
                  <a:lnTo>
                    <a:pt x="41007" y="474236"/>
                  </a:lnTo>
                  <a:lnTo>
                    <a:pt x="47754" y="489989"/>
                  </a:lnTo>
                  <a:lnTo>
                    <a:pt x="72471" y="520962"/>
                  </a:lnTo>
                  <a:lnTo>
                    <a:pt x="93208" y="533532"/>
                  </a:lnTo>
                  <a:lnTo>
                    <a:pt x="108862" y="535143"/>
                  </a:lnTo>
                  <a:lnTo>
                    <a:pt x="116919" y="534277"/>
                  </a:lnTo>
                  <a:lnTo>
                    <a:pt x="130803" y="525919"/>
                  </a:lnTo>
                  <a:lnTo>
                    <a:pt x="137094" y="519808"/>
                  </a:lnTo>
                  <a:lnTo>
                    <a:pt x="144084" y="500690"/>
                  </a:lnTo>
                  <a:lnTo>
                    <a:pt x="145554" y="463936"/>
                  </a:lnTo>
                  <a:lnTo>
                    <a:pt x="137668" y="426234"/>
                  </a:lnTo>
                  <a:lnTo>
                    <a:pt x="123620" y="396572"/>
                  </a:lnTo>
                  <a:lnTo>
                    <a:pt x="97890" y="365566"/>
                  </a:lnTo>
                  <a:lnTo>
                    <a:pt x="90189" y="362055"/>
                  </a:lnTo>
                  <a:lnTo>
                    <a:pt x="82281" y="361563"/>
                  </a:lnTo>
                  <a:lnTo>
                    <a:pt x="74236" y="363084"/>
                  </a:lnTo>
                  <a:lnTo>
                    <a:pt x="69796" y="366872"/>
                  </a:lnTo>
                  <a:lnTo>
                    <a:pt x="67762" y="372171"/>
                  </a:lnTo>
                  <a:lnTo>
                    <a:pt x="66466" y="3910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44099" y="3977461"/>
              <a:ext cx="191096" cy="473323"/>
            </a:xfrm>
            <a:custGeom>
              <a:avLst/>
              <a:gdLst/>
              <a:ahLst/>
              <a:cxnLst/>
              <a:rect l="0" t="0" r="0" b="0"/>
              <a:pathLst>
                <a:path w="191096" h="473323">
                  <a:moveTo>
                    <a:pt x="30201" y="0"/>
                  </a:moveTo>
                  <a:lnTo>
                    <a:pt x="9222" y="62092"/>
                  </a:lnTo>
                  <a:lnTo>
                    <a:pt x="44" y="117583"/>
                  </a:lnTo>
                  <a:lnTo>
                    <a:pt x="0" y="174135"/>
                  </a:lnTo>
                  <a:lnTo>
                    <a:pt x="12116" y="235512"/>
                  </a:lnTo>
                  <a:lnTo>
                    <a:pt x="20930" y="251369"/>
                  </a:lnTo>
                  <a:lnTo>
                    <a:pt x="26794" y="254488"/>
                  </a:lnTo>
                  <a:lnTo>
                    <a:pt x="33477" y="254718"/>
                  </a:lnTo>
                  <a:lnTo>
                    <a:pt x="40706" y="253023"/>
                  </a:lnTo>
                  <a:lnTo>
                    <a:pt x="53669" y="241276"/>
                  </a:lnTo>
                  <a:lnTo>
                    <a:pt x="81779" y="193058"/>
                  </a:lnTo>
                  <a:lnTo>
                    <a:pt x="93534" y="149562"/>
                  </a:lnTo>
                  <a:lnTo>
                    <a:pt x="94407" y="133965"/>
                  </a:lnTo>
                  <a:lnTo>
                    <a:pt x="93345" y="133688"/>
                  </a:lnTo>
                  <a:lnTo>
                    <a:pt x="91713" y="136278"/>
                  </a:lnTo>
                  <a:lnTo>
                    <a:pt x="88735" y="191748"/>
                  </a:lnTo>
                  <a:lnTo>
                    <a:pt x="96072" y="237136"/>
                  </a:lnTo>
                  <a:lnTo>
                    <a:pt x="104472" y="256097"/>
                  </a:lnTo>
                  <a:lnTo>
                    <a:pt x="111150" y="259489"/>
                  </a:lnTo>
                  <a:lnTo>
                    <a:pt x="119300" y="258977"/>
                  </a:lnTo>
                  <a:lnTo>
                    <a:pt x="128432" y="255862"/>
                  </a:lnTo>
                  <a:lnTo>
                    <a:pt x="143509" y="242538"/>
                  </a:lnTo>
                  <a:lnTo>
                    <a:pt x="155450" y="223365"/>
                  </a:lnTo>
                  <a:lnTo>
                    <a:pt x="178176" y="159972"/>
                  </a:lnTo>
                  <a:lnTo>
                    <a:pt x="191095" y="124980"/>
                  </a:lnTo>
                  <a:lnTo>
                    <a:pt x="186080" y="180496"/>
                  </a:lnTo>
                  <a:lnTo>
                    <a:pt x="180783" y="233747"/>
                  </a:lnTo>
                  <a:lnTo>
                    <a:pt x="177673" y="292037"/>
                  </a:lnTo>
                  <a:lnTo>
                    <a:pt x="172451" y="346816"/>
                  </a:lnTo>
                  <a:lnTo>
                    <a:pt x="166009" y="408494"/>
                  </a:lnTo>
                  <a:lnTo>
                    <a:pt x="163689" y="467940"/>
                  </a:lnTo>
                  <a:lnTo>
                    <a:pt x="164497" y="472833"/>
                  </a:lnTo>
                  <a:lnTo>
                    <a:pt x="165959" y="473322"/>
                  </a:lnTo>
                  <a:lnTo>
                    <a:pt x="167859" y="470874"/>
                  </a:lnTo>
                  <a:lnTo>
                    <a:pt x="179980" y="407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11987" y="3985782"/>
              <a:ext cx="74895" cy="193767"/>
            </a:xfrm>
            <a:custGeom>
              <a:avLst/>
              <a:gdLst/>
              <a:ahLst/>
              <a:cxnLst/>
              <a:rect l="0" t="0" r="0" b="0"/>
              <a:pathLst>
                <a:path w="74895" h="193767">
                  <a:moveTo>
                    <a:pt x="28734" y="0"/>
                  </a:moveTo>
                  <a:lnTo>
                    <a:pt x="6427" y="63098"/>
                  </a:lnTo>
                  <a:lnTo>
                    <a:pt x="0" y="116768"/>
                  </a:lnTo>
                  <a:lnTo>
                    <a:pt x="3944" y="137881"/>
                  </a:lnTo>
                  <a:lnTo>
                    <a:pt x="16560" y="164437"/>
                  </a:lnTo>
                  <a:lnTo>
                    <a:pt x="26713" y="178175"/>
                  </a:lnTo>
                  <a:lnTo>
                    <a:pt x="47243" y="191888"/>
                  </a:lnTo>
                  <a:lnTo>
                    <a:pt x="67779" y="193766"/>
                  </a:lnTo>
                  <a:lnTo>
                    <a:pt x="74894" y="1932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85693" y="4278698"/>
              <a:ext cx="226093" cy="260427"/>
            </a:xfrm>
            <a:custGeom>
              <a:avLst/>
              <a:gdLst/>
              <a:ahLst/>
              <a:cxnLst/>
              <a:rect l="0" t="0" r="0" b="0"/>
              <a:pathLst>
                <a:path w="226093" h="260427">
                  <a:moveTo>
                    <a:pt x="226092" y="0"/>
                  </a:moveTo>
                  <a:lnTo>
                    <a:pt x="223913" y="15007"/>
                  </a:lnTo>
                  <a:lnTo>
                    <a:pt x="217637" y="70445"/>
                  </a:lnTo>
                  <a:lnTo>
                    <a:pt x="207493" y="124987"/>
                  </a:lnTo>
                  <a:lnTo>
                    <a:pt x="193828" y="183671"/>
                  </a:lnTo>
                  <a:lnTo>
                    <a:pt x="181834" y="220872"/>
                  </a:lnTo>
                  <a:lnTo>
                    <a:pt x="166874" y="240956"/>
                  </a:lnTo>
                  <a:lnTo>
                    <a:pt x="152896" y="252856"/>
                  </a:lnTo>
                  <a:lnTo>
                    <a:pt x="132507" y="259377"/>
                  </a:lnTo>
                  <a:lnTo>
                    <a:pt x="108961" y="260426"/>
                  </a:lnTo>
                  <a:lnTo>
                    <a:pt x="76762" y="250621"/>
                  </a:lnTo>
                  <a:lnTo>
                    <a:pt x="37906" y="225384"/>
                  </a:lnTo>
                  <a:lnTo>
                    <a:pt x="26543" y="212034"/>
                  </a:lnTo>
                  <a:lnTo>
                    <a:pt x="3841" y="166073"/>
                  </a:lnTo>
                  <a:lnTo>
                    <a:pt x="0" y="144685"/>
                  </a:lnTo>
                  <a:lnTo>
                    <a:pt x="5690" y="122852"/>
                  </a:lnTo>
                  <a:lnTo>
                    <a:pt x="11090" y="111852"/>
                  </a:lnTo>
                  <a:lnTo>
                    <a:pt x="29418" y="94699"/>
                  </a:lnTo>
                  <a:lnTo>
                    <a:pt x="70017" y="73038"/>
                  </a:lnTo>
                  <a:lnTo>
                    <a:pt x="122826" y="60780"/>
                  </a:lnTo>
                  <a:lnTo>
                    <a:pt x="175719" y="57400"/>
                  </a:lnTo>
                  <a:lnTo>
                    <a:pt x="225911" y="613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45749" y="2927040"/>
            <a:ext cx="1042540" cy="357180"/>
            <a:chOff x="1245749" y="2927040"/>
            <a:chExt cx="1042540" cy="357180"/>
          </a:xfrm>
        </p:grpSpPr>
        <p:sp>
          <p:nvSpPr>
            <p:cNvPr id="64" name="Freeform 63"/>
            <p:cNvSpPr/>
            <p:nvPr/>
          </p:nvSpPr>
          <p:spPr>
            <a:xfrm>
              <a:off x="1245749" y="2927040"/>
              <a:ext cx="115000" cy="357180"/>
            </a:xfrm>
            <a:custGeom>
              <a:avLst/>
              <a:gdLst/>
              <a:ahLst/>
              <a:cxnLst/>
              <a:rect l="0" t="0" r="0" b="0"/>
              <a:pathLst>
                <a:path w="115000" h="357180">
                  <a:moveTo>
                    <a:pt x="110582" y="60216"/>
                  </a:moveTo>
                  <a:lnTo>
                    <a:pt x="114999" y="42547"/>
                  </a:lnTo>
                  <a:lnTo>
                    <a:pt x="112237" y="26476"/>
                  </a:lnTo>
                  <a:lnTo>
                    <a:pt x="108912" y="18307"/>
                  </a:lnTo>
                  <a:lnTo>
                    <a:pt x="97820" y="6765"/>
                  </a:lnTo>
                  <a:lnTo>
                    <a:pt x="90979" y="2392"/>
                  </a:lnTo>
                  <a:lnTo>
                    <a:pt x="73516" y="0"/>
                  </a:lnTo>
                  <a:lnTo>
                    <a:pt x="54352" y="2943"/>
                  </a:lnTo>
                  <a:lnTo>
                    <a:pt x="36589" y="10415"/>
                  </a:lnTo>
                  <a:lnTo>
                    <a:pt x="15412" y="29435"/>
                  </a:lnTo>
                  <a:lnTo>
                    <a:pt x="1844" y="52637"/>
                  </a:lnTo>
                  <a:lnTo>
                    <a:pt x="0" y="71332"/>
                  </a:lnTo>
                  <a:lnTo>
                    <a:pt x="803" y="81496"/>
                  </a:lnTo>
                  <a:lnTo>
                    <a:pt x="9091" y="97719"/>
                  </a:lnTo>
                  <a:lnTo>
                    <a:pt x="44894" y="129018"/>
                  </a:lnTo>
                  <a:lnTo>
                    <a:pt x="75006" y="154107"/>
                  </a:lnTo>
                  <a:lnTo>
                    <a:pt x="90795" y="177410"/>
                  </a:lnTo>
                  <a:lnTo>
                    <a:pt x="94617" y="185498"/>
                  </a:lnTo>
                  <a:lnTo>
                    <a:pt x="96398" y="206812"/>
                  </a:lnTo>
                  <a:lnTo>
                    <a:pt x="92259" y="230770"/>
                  </a:lnTo>
                  <a:lnTo>
                    <a:pt x="63818" y="291061"/>
                  </a:lnTo>
                  <a:lnTo>
                    <a:pt x="21731" y="354495"/>
                  </a:lnTo>
                  <a:lnTo>
                    <a:pt x="18064" y="357179"/>
                  </a:lnTo>
                  <a:lnTo>
                    <a:pt x="15619" y="357120"/>
                  </a:lnTo>
                  <a:lnTo>
                    <a:pt x="10729" y="3514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399880" y="2995577"/>
              <a:ext cx="73643" cy="162275"/>
            </a:xfrm>
            <a:custGeom>
              <a:avLst/>
              <a:gdLst/>
              <a:ahLst/>
              <a:cxnLst/>
              <a:rect l="0" t="0" r="0" b="0"/>
              <a:pathLst>
                <a:path w="73643" h="162275">
                  <a:moveTo>
                    <a:pt x="31340" y="33285"/>
                  </a:moveTo>
                  <a:lnTo>
                    <a:pt x="7896" y="88791"/>
                  </a:lnTo>
                  <a:lnTo>
                    <a:pt x="0" y="135369"/>
                  </a:lnTo>
                  <a:lnTo>
                    <a:pt x="3851" y="152929"/>
                  </a:lnTo>
                  <a:lnTo>
                    <a:pt x="7467" y="160200"/>
                  </a:lnTo>
                  <a:lnTo>
                    <a:pt x="12651" y="162274"/>
                  </a:lnTo>
                  <a:lnTo>
                    <a:pt x="18881" y="160882"/>
                  </a:lnTo>
                  <a:lnTo>
                    <a:pt x="25808" y="157182"/>
                  </a:lnTo>
                  <a:lnTo>
                    <a:pt x="35970" y="143207"/>
                  </a:lnTo>
                  <a:lnTo>
                    <a:pt x="59687" y="87721"/>
                  </a:lnTo>
                  <a:lnTo>
                    <a:pt x="73126" y="54140"/>
                  </a:lnTo>
                  <a:lnTo>
                    <a:pt x="73642" y="35157"/>
                  </a:lnTo>
                  <a:lnTo>
                    <a:pt x="70636" y="27136"/>
                  </a:lnTo>
                  <a:lnTo>
                    <a:pt x="59900" y="13294"/>
                  </a:lnTo>
                  <a:lnTo>
                    <a:pt x="45883" y="5908"/>
                  </a:lnTo>
                  <a:lnTo>
                    <a:pt x="2301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580999" y="2995577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531073" y="2953972"/>
              <a:ext cx="114745" cy="256487"/>
            </a:xfrm>
            <a:custGeom>
              <a:avLst/>
              <a:gdLst/>
              <a:ahLst/>
              <a:cxnLst/>
              <a:rect l="0" t="0" r="0" b="0"/>
              <a:pathLst>
                <a:path w="114745" h="256487">
                  <a:moveTo>
                    <a:pt x="66568" y="33284"/>
                  </a:moveTo>
                  <a:lnTo>
                    <a:pt x="79820" y="28867"/>
                  </a:lnTo>
                  <a:lnTo>
                    <a:pt x="105731" y="30537"/>
                  </a:lnTo>
                  <a:lnTo>
                    <a:pt x="111168" y="35151"/>
                  </a:lnTo>
                  <a:lnTo>
                    <a:pt x="113868" y="41925"/>
                  </a:lnTo>
                  <a:lnTo>
                    <a:pt x="114744" y="50140"/>
                  </a:lnTo>
                  <a:lnTo>
                    <a:pt x="108320" y="69129"/>
                  </a:lnTo>
                  <a:lnTo>
                    <a:pt x="74902" y="128431"/>
                  </a:lnTo>
                  <a:lnTo>
                    <a:pt x="36059" y="187692"/>
                  </a:lnTo>
                  <a:lnTo>
                    <a:pt x="23833" y="219671"/>
                  </a:lnTo>
                  <a:lnTo>
                    <a:pt x="24769" y="239090"/>
                  </a:lnTo>
                  <a:lnTo>
                    <a:pt x="27607" y="248151"/>
                  </a:lnTo>
                  <a:lnTo>
                    <a:pt x="32273" y="253267"/>
                  </a:lnTo>
                  <a:lnTo>
                    <a:pt x="38158" y="255754"/>
                  </a:lnTo>
                  <a:lnTo>
                    <a:pt x="44854" y="256486"/>
                  </a:lnTo>
                  <a:lnTo>
                    <a:pt x="59691" y="249905"/>
                  </a:lnTo>
                  <a:lnTo>
                    <a:pt x="67531" y="244266"/>
                  </a:lnTo>
                  <a:lnTo>
                    <a:pt x="78707" y="225674"/>
                  </a:lnTo>
                  <a:lnTo>
                    <a:pt x="84907" y="201077"/>
                  </a:lnTo>
                  <a:lnTo>
                    <a:pt x="82275" y="156965"/>
                  </a:lnTo>
                  <a:lnTo>
                    <a:pt x="69270" y="115131"/>
                  </a:lnTo>
                  <a:lnTo>
                    <a:pt x="40495" y="69861"/>
                  </a:lnTo>
                  <a:lnTo>
                    <a:pt x="21244" y="4258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680852" y="2970614"/>
              <a:ext cx="69198" cy="248391"/>
            </a:xfrm>
            <a:custGeom>
              <a:avLst/>
              <a:gdLst/>
              <a:ahLst/>
              <a:cxnLst/>
              <a:rect l="0" t="0" r="0" b="0"/>
              <a:pathLst>
                <a:path w="69198" h="248391">
                  <a:moveTo>
                    <a:pt x="0" y="0"/>
                  </a:moveTo>
                  <a:lnTo>
                    <a:pt x="54263" y="31956"/>
                  </a:lnTo>
                  <a:lnTo>
                    <a:pt x="57440" y="37946"/>
                  </a:lnTo>
                  <a:lnTo>
                    <a:pt x="58505" y="51999"/>
                  </a:lnTo>
                  <a:lnTo>
                    <a:pt x="55645" y="57780"/>
                  </a:lnTo>
                  <a:lnTo>
                    <a:pt x="27942" y="81289"/>
                  </a:lnTo>
                  <a:lnTo>
                    <a:pt x="25100" y="87477"/>
                  </a:lnTo>
                  <a:lnTo>
                    <a:pt x="24407" y="101749"/>
                  </a:lnTo>
                  <a:lnTo>
                    <a:pt x="27366" y="108513"/>
                  </a:lnTo>
                  <a:lnTo>
                    <a:pt x="67630" y="159649"/>
                  </a:lnTo>
                  <a:lnTo>
                    <a:pt x="69197" y="175431"/>
                  </a:lnTo>
                  <a:lnTo>
                    <a:pt x="65888" y="191690"/>
                  </a:lnTo>
                  <a:lnTo>
                    <a:pt x="53628" y="215514"/>
                  </a:lnTo>
                  <a:lnTo>
                    <a:pt x="27494" y="246383"/>
                  </a:lnTo>
                  <a:lnTo>
                    <a:pt x="22952" y="248390"/>
                  </a:lnTo>
                  <a:lnTo>
                    <a:pt x="18999" y="247880"/>
                  </a:lnTo>
                  <a:lnTo>
                    <a:pt x="8321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811463" y="2987256"/>
              <a:ext cx="71369" cy="278084"/>
            </a:xfrm>
            <a:custGeom>
              <a:avLst/>
              <a:gdLst/>
              <a:ahLst/>
              <a:cxnLst/>
              <a:rect l="0" t="0" r="0" b="0"/>
              <a:pathLst>
                <a:path w="71369" h="278084">
                  <a:moveTo>
                    <a:pt x="44131" y="24963"/>
                  </a:moveTo>
                  <a:lnTo>
                    <a:pt x="62877" y="59709"/>
                  </a:lnTo>
                  <a:lnTo>
                    <a:pt x="62834" y="92478"/>
                  </a:lnTo>
                  <a:lnTo>
                    <a:pt x="49527" y="152004"/>
                  </a:lnTo>
                  <a:lnTo>
                    <a:pt x="34943" y="184647"/>
                  </a:lnTo>
                  <a:lnTo>
                    <a:pt x="21376" y="210962"/>
                  </a:lnTo>
                  <a:lnTo>
                    <a:pt x="2645" y="257243"/>
                  </a:lnTo>
                  <a:lnTo>
                    <a:pt x="5969" y="274279"/>
                  </a:lnTo>
                  <a:lnTo>
                    <a:pt x="12218" y="278083"/>
                  </a:lnTo>
                  <a:lnTo>
                    <a:pt x="31488" y="277378"/>
                  </a:lnTo>
                  <a:lnTo>
                    <a:pt x="48066" y="268435"/>
                  </a:lnTo>
                  <a:lnTo>
                    <a:pt x="60673" y="255215"/>
                  </a:lnTo>
                  <a:lnTo>
                    <a:pt x="69357" y="240094"/>
                  </a:lnTo>
                  <a:lnTo>
                    <a:pt x="71368" y="221662"/>
                  </a:lnTo>
                  <a:lnTo>
                    <a:pt x="57645" y="158411"/>
                  </a:lnTo>
                  <a:lnTo>
                    <a:pt x="34162" y="101037"/>
                  </a:lnTo>
                  <a:lnTo>
                    <a:pt x="3083" y="41138"/>
                  </a:lnTo>
                  <a:lnTo>
                    <a:pt x="124" y="32972"/>
                  </a:lnTo>
                  <a:lnTo>
                    <a:pt x="0" y="25680"/>
                  </a:lnTo>
                  <a:lnTo>
                    <a:pt x="108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945970" y="3020592"/>
              <a:ext cx="86889" cy="153240"/>
            </a:xfrm>
            <a:custGeom>
              <a:avLst/>
              <a:gdLst/>
              <a:ahLst/>
              <a:cxnLst/>
              <a:rect l="0" t="0" r="0" b="0"/>
              <a:pathLst>
                <a:path w="86889" h="153240">
                  <a:moveTo>
                    <a:pt x="67724" y="49875"/>
                  </a:moveTo>
                  <a:lnTo>
                    <a:pt x="17669" y="110202"/>
                  </a:lnTo>
                  <a:lnTo>
                    <a:pt x="0" y="141817"/>
                  </a:lnTo>
                  <a:lnTo>
                    <a:pt x="1310" y="147228"/>
                  </a:lnTo>
                  <a:lnTo>
                    <a:pt x="5881" y="150834"/>
                  </a:lnTo>
                  <a:lnTo>
                    <a:pt x="12627" y="153239"/>
                  </a:lnTo>
                  <a:lnTo>
                    <a:pt x="19898" y="151144"/>
                  </a:lnTo>
                  <a:lnTo>
                    <a:pt x="35373" y="138954"/>
                  </a:lnTo>
                  <a:lnTo>
                    <a:pt x="77624" y="79335"/>
                  </a:lnTo>
                  <a:lnTo>
                    <a:pt x="86888" y="46174"/>
                  </a:lnTo>
                  <a:lnTo>
                    <a:pt x="86103" y="26965"/>
                  </a:lnTo>
                  <a:lnTo>
                    <a:pt x="80207" y="11648"/>
                  </a:lnTo>
                  <a:lnTo>
                    <a:pt x="76046" y="4974"/>
                  </a:lnTo>
                  <a:lnTo>
                    <a:pt x="69574" y="1450"/>
                  </a:lnTo>
                  <a:lnTo>
                    <a:pt x="52520" y="0"/>
                  </a:lnTo>
                  <a:lnTo>
                    <a:pt x="49267" y="1832"/>
                  </a:lnTo>
                  <a:lnTo>
                    <a:pt x="49872" y="4902"/>
                  </a:lnTo>
                  <a:lnTo>
                    <a:pt x="57016" y="12320"/>
                  </a:lnTo>
                  <a:lnTo>
                    <a:pt x="76045" y="249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095124" y="3053825"/>
              <a:ext cx="68350" cy="166422"/>
            </a:xfrm>
            <a:custGeom>
              <a:avLst/>
              <a:gdLst/>
              <a:ahLst/>
              <a:cxnLst/>
              <a:rect l="0" t="0" r="0" b="0"/>
              <a:pathLst>
                <a:path w="68350" h="166422">
                  <a:moveTo>
                    <a:pt x="68349" y="0"/>
                  </a:moveTo>
                  <a:lnTo>
                    <a:pt x="23777" y="52139"/>
                  </a:lnTo>
                  <a:lnTo>
                    <a:pt x="625" y="103283"/>
                  </a:lnTo>
                  <a:lnTo>
                    <a:pt x="0" y="140522"/>
                  </a:lnTo>
                  <a:lnTo>
                    <a:pt x="3367" y="150080"/>
                  </a:lnTo>
                  <a:lnTo>
                    <a:pt x="14505" y="163164"/>
                  </a:lnTo>
                  <a:lnTo>
                    <a:pt x="21358" y="165174"/>
                  </a:lnTo>
                  <a:lnTo>
                    <a:pt x="36369" y="162477"/>
                  </a:lnTo>
                  <a:lnTo>
                    <a:pt x="37783" y="161942"/>
                  </a:lnTo>
                  <a:lnTo>
                    <a:pt x="26727" y="164683"/>
                  </a:lnTo>
                  <a:lnTo>
                    <a:pt x="25808" y="165262"/>
                  </a:lnTo>
                  <a:lnTo>
                    <a:pt x="26743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208438" y="3103751"/>
              <a:ext cx="79851" cy="149780"/>
            </a:xfrm>
            <a:custGeom>
              <a:avLst/>
              <a:gdLst/>
              <a:ahLst/>
              <a:cxnLst/>
              <a:rect l="0" t="0" r="0" b="0"/>
              <a:pathLst>
                <a:path w="79851" h="149780">
                  <a:moveTo>
                    <a:pt x="79850" y="0"/>
                  </a:moveTo>
                  <a:lnTo>
                    <a:pt x="23933" y="33717"/>
                  </a:lnTo>
                  <a:lnTo>
                    <a:pt x="17609" y="39120"/>
                  </a:lnTo>
                  <a:lnTo>
                    <a:pt x="8117" y="54985"/>
                  </a:lnTo>
                  <a:lnTo>
                    <a:pt x="40" y="84709"/>
                  </a:lnTo>
                  <a:lnTo>
                    <a:pt x="0" y="105142"/>
                  </a:lnTo>
                  <a:lnTo>
                    <a:pt x="6146" y="123468"/>
                  </a:lnTo>
                  <a:lnTo>
                    <a:pt x="17507" y="135928"/>
                  </a:lnTo>
                  <a:lnTo>
                    <a:pt x="24420" y="140545"/>
                  </a:lnTo>
                  <a:lnTo>
                    <a:pt x="41962" y="143210"/>
                  </a:lnTo>
                  <a:lnTo>
                    <a:pt x="51818" y="142626"/>
                  </a:lnTo>
                  <a:lnTo>
                    <a:pt x="59313" y="139463"/>
                  </a:lnTo>
                  <a:lnTo>
                    <a:pt x="70106" y="128552"/>
                  </a:lnTo>
                  <a:lnTo>
                    <a:pt x="69656" y="124533"/>
                  </a:lnTo>
                  <a:lnTo>
                    <a:pt x="65658" y="121854"/>
                  </a:lnTo>
                  <a:lnTo>
                    <a:pt x="59294" y="120067"/>
                  </a:lnTo>
                  <a:lnTo>
                    <a:pt x="37085" y="121971"/>
                  </a:lnTo>
                  <a:lnTo>
                    <a:pt x="23553" y="128482"/>
                  </a:lnTo>
                  <a:lnTo>
                    <a:pt x="13224" y="136616"/>
                  </a:lnTo>
                  <a:lnTo>
                    <a:pt x="496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103349" y="2583523"/>
            <a:ext cx="457537" cy="348812"/>
            <a:chOff x="9103349" y="2583523"/>
            <a:chExt cx="457537" cy="348812"/>
          </a:xfrm>
        </p:grpSpPr>
        <p:sp>
          <p:nvSpPr>
            <p:cNvPr id="74" name="Freeform 73"/>
            <p:cNvSpPr/>
            <p:nvPr/>
          </p:nvSpPr>
          <p:spPr>
            <a:xfrm>
              <a:off x="9103349" y="2583523"/>
              <a:ext cx="110528" cy="348812"/>
            </a:xfrm>
            <a:custGeom>
              <a:avLst/>
              <a:gdLst/>
              <a:ahLst/>
              <a:cxnLst/>
              <a:rect l="0" t="0" r="0" b="0"/>
              <a:pathLst>
                <a:path w="110528" h="348812">
                  <a:moveTo>
                    <a:pt x="33162" y="70891"/>
                  </a:moveTo>
                  <a:lnTo>
                    <a:pt x="28745" y="84143"/>
                  </a:lnTo>
                  <a:lnTo>
                    <a:pt x="32348" y="145571"/>
                  </a:lnTo>
                  <a:lnTo>
                    <a:pt x="38719" y="199912"/>
                  </a:lnTo>
                  <a:lnTo>
                    <a:pt x="40937" y="260641"/>
                  </a:lnTo>
                  <a:lnTo>
                    <a:pt x="34768" y="323834"/>
                  </a:lnTo>
                  <a:lnTo>
                    <a:pt x="29869" y="343259"/>
                  </a:lnTo>
                  <a:lnTo>
                    <a:pt x="26344" y="347700"/>
                  </a:lnTo>
                  <a:lnTo>
                    <a:pt x="22144" y="348811"/>
                  </a:lnTo>
                  <a:lnTo>
                    <a:pt x="17496" y="347703"/>
                  </a:lnTo>
                  <a:lnTo>
                    <a:pt x="14397" y="343266"/>
                  </a:lnTo>
                  <a:lnTo>
                    <a:pt x="4598" y="290519"/>
                  </a:lnTo>
                  <a:lnTo>
                    <a:pt x="499" y="229788"/>
                  </a:lnTo>
                  <a:lnTo>
                    <a:pt x="0" y="171518"/>
                  </a:lnTo>
                  <a:lnTo>
                    <a:pt x="2360" y="108204"/>
                  </a:lnTo>
                  <a:lnTo>
                    <a:pt x="14073" y="51664"/>
                  </a:lnTo>
                  <a:lnTo>
                    <a:pt x="23089" y="23589"/>
                  </a:lnTo>
                  <a:lnTo>
                    <a:pt x="32075" y="9496"/>
                  </a:lnTo>
                  <a:lnTo>
                    <a:pt x="38909" y="4998"/>
                  </a:lnTo>
                  <a:lnTo>
                    <a:pt x="56365" y="0"/>
                  </a:lnTo>
                  <a:lnTo>
                    <a:pt x="64348" y="516"/>
                  </a:lnTo>
                  <a:lnTo>
                    <a:pt x="78149" y="6021"/>
                  </a:lnTo>
                  <a:lnTo>
                    <a:pt x="90447" y="19562"/>
                  </a:lnTo>
                  <a:lnTo>
                    <a:pt x="105301" y="47978"/>
                  </a:lnTo>
                  <a:lnTo>
                    <a:pt x="110527" y="69029"/>
                  </a:lnTo>
                  <a:lnTo>
                    <a:pt x="109768" y="90712"/>
                  </a:lnTo>
                  <a:lnTo>
                    <a:pt x="99726" y="119294"/>
                  </a:lnTo>
                  <a:lnTo>
                    <a:pt x="85039" y="140912"/>
                  </a:lnTo>
                  <a:lnTo>
                    <a:pt x="78842" y="144384"/>
                  </a:lnTo>
                  <a:lnTo>
                    <a:pt x="64559" y="145776"/>
                  </a:lnTo>
                  <a:lnTo>
                    <a:pt x="60565" y="143929"/>
                  </a:lnTo>
                  <a:lnTo>
                    <a:pt x="58827" y="140848"/>
                  </a:lnTo>
                  <a:lnTo>
                    <a:pt x="58125" y="1291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319574" y="2637772"/>
              <a:ext cx="16643" cy="108175"/>
            </a:xfrm>
            <a:custGeom>
              <a:avLst/>
              <a:gdLst/>
              <a:ahLst/>
              <a:cxnLst/>
              <a:rect l="0" t="0" r="0" b="0"/>
              <a:pathLst>
                <a:path w="16643" h="108175">
                  <a:moveTo>
                    <a:pt x="16642" y="0"/>
                  </a:moveTo>
                  <a:lnTo>
                    <a:pt x="10924" y="57697"/>
                  </a:lnTo>
                  <a:lnTo>
                    <a:pt x="8167" y="91163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433253" y="2621130"/>
              <a:ext cx="127633" cy="232991"/>
            </a:xfrm>
            <a:custGeom>
              <a:avLst/>
              <a:gdLst/>
              <a:ahLst/>
              <a:cxnLst/>
              <a:rect l="0" t="0" r="0" b="0"/>
              <a:pathLst>
                <a:path w="127633" h="232991">
                  <a:moveTo>
                    <a:pt x="27779" y="0"/>
                  </a:moveTo>
                  <a:lnTo>
                    <a:pt x="13586" y="63398"/>
                  </a:lnTo>
                  <a:lnTo>
                    <a:pt x="0" y="107756"/>
                  </a:lnTo>
                  <a:lnTo>
                    <a:pt x="14" y="111594"/>
                  </a:lnTo>
                  <a:lnTo>
                    <a:pt x="1873" y="112303"/>
                  </a:lnTo>
                  <a:lnTo>
                    <a:pt x="4961" y="110926"/>
                  </a:lnTo>
                  <a:lnTo>
                    <a:pt x="62244" y="56482"/>
                  </a:lnTo>
                  <a:lnTo>
                    <a:pt x="78230" y="48834"/>
                  </a:lnTo>
                  <a:lnTo>
                    <a:pt x="85452" y="48274"/>
                  </a:lnTo>
                  <a:lnTo>
                    <a:pt x="98406" y="52582"/>
                  </a:lnTo>
                  <a:lnTo>
                    <a:pt x="102601" y="58169"/>
                  </a:lnTo>
                  <a:lnTo>
                    <a:pt x="107262" y="74238"/>
                  </a:lnTo>
                  <a:lnTo>
                    <a:pt x="110661" y="136340"/>
                  </a:lnTo>
                  <a:lnTo>
                    <a:pt x="117532" y="191441"/>
                  </a:lnTo>
                  <a:lnTo>
                    <a:pt x="121249" y="217289"/>
                  </a:lnTo>
                  <a:lnTo>
                    <a:pt x="127632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617677" y="2412294"/>
            <a:ext cx="1001980" cy="340037"/>
            <a:chOff x="2617677" y="2412294"/>
            <a:chExt cx="1001980" cy="340037"/>
          </a:xfrm>
        </p:grpSpPr>
        <p:sp>
          <p:nvSpPr>
            <p:cNvPr id="78" name="Freeform 77"/>
            <p:cNvSpPr/>
            <p:nvPr/>
          </p:nvSpPr>
          <p:spPr>
            <a:xfrm>
              <a:off x="2617677" y="2446388"/>
              <a:ext cx="169814" cy="305943"/>
            </a:xfrm>
            <a:custGeom>
              <a:avLst/>
              <a:gdLst/>
              <a:ahLst/>
              <a:cxnLst/>
              <a:rect l="0" t="0" r="0" b="0"/>
              <a:pathLst>
                <a:path w="169814" h="305943">
                  <a:moveTo>
                    <a:pt x="20095" y="0"/>
                  </a:moveTo>
                  <a:lnTo>
                    <a:pt x="39655" y="58680"/>
                  </a:lnTo>
                  <a:lnTo>
                    <a:pt x="50933" y="120478"/>
                  </a:lnTo>
                  <a:lnTo>
                    <a:pt x="52896" y="183850"/>
                  </a:lnTo>
                  <a:lnTo>
                    <a:pt x="52360" y="237426"/>
                  </a:lnTo>
                  <a:lnTo>
                    <a:pt x="41785" y="296490"/>
                  </a:lnTo>
                  <a:lnTo>
                    <a:pt x="36404" y="302135"/>
                  </a:lnTo>
                  <a:lnTo>
                    <a:pt x="29119" y="304974"/>
                  </a:lnTo>
                  <a:lnTo>
                    <a:pt x="20564" y="305942"/>
                  </a:lnTo>
                  <a:lnTo>
                    <a:pt x="14860" y="301965"/>
                  </a:lnTo>
                  <a:lnTo>
                    <a:pt x="538" y="258635"/>
                  </a:lnTo>
                  <a:lnTo>
                    <a:pt x="0" y="241614"/>
                  </a:lnTo>
                  <a:lnTo>
                    <a:pt x="4848" y="190329"/>
                  </a:lnTo>
                  <a:lnTo>
                    <a:pt x="16605" y="141556"/>
                  </a:lnTo>
                  <a:lnTo>
                    <a:pt x="37144" y="79840"/>
                  </a:lnTo>
                  <a:lnTo>
                    <a:pt x="59007" y="40323"/>
                  </a:lnTo>
                  <a:lnTo>
                    <a:pt x="80010" y="16262"/>
                  </a:lnTo>
                  <a:lnTo>
                    <a:pt x="100657" y="7228"/>
                  </a:lnTo>
                  <a:lnTo>
                    <a:pt x="123393" y="4137"/>
                  </a:lnTo>
                  <a:lnTo>
                    <a:pt x="142744" y="5845"/>
                  </a:lnTo>
                  <a:lnTo>
                    <a:pt x="158125" y="14617"/>
                  </a:lnTo>
                  <a:lnTo>
                    <a:pt x="164815" y="20840"/>
                  </a:lnTo>
                  <a:lnTo>
                    <a:pt x="168350" y="28686"/>
                  </a:lnTo>
                  <a:lnTo>
                    <a:pt x="169813" y="47266"/>
                  </a:lnTo>
                  <a:lnTo>
                    <a:pt x="161021" y="78519"/>
                  </a:lnTo>
                  <a:lnTo>
                    <a:pt x="134841" y="115568"/>
                  </a:lnTo>
                  <a:lnTo>
                    <a:pt x="113882" y="137485"/>
                  </a:lnTo>
                  <a:lnTo>
                    <a:pt x="110357" y="139734"/>
                  </a:lnTo>
                  <a:lnTo>
                    <a:pt x="103306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881337" y="2436800"/>
              <a:ext cx="147526" cy="176010"/>
            </a:xfrm>
            <a:custGeom>
              <a:avLst/>
              <a:gdLst/>
              <a:ahLst/>
              <a:cxnLst/>
              <a:rect l="0" t="0" r="0" b="0"/>
              <a:pathLst>
                <a:path w="147526" h="176010">
                  <a:moveTo>
                    <a:pt x="89277" y="9588"/>
                  </a:moveTo>
                  <a:lnTo>
                    <a:pt x="80443" y="754"/>
                  </a:lnTo>
                  <a:lnTo>
                    <a:pt x="75066" y="0"/>
                  </a:lnTo>
                  <a:lnTo>
                    <a:pt x="61697" y="4094"/>
                  </a:lnTo>
                  <a:lnTo>
                    <a:pt x="38575" y="16795"/>
                  </a:lnTo>
                  <a:lnTo>
                    <a:pt x="18575" y="41104"/>
                  </a:lnTo>
                  <a:lnTo>
                    <a:pt x="5356" y="67312"/>
                  </a:lnTo>
                  <a:lnTo>
                    <a:pt x="0" y="97061"/>
                  </a:lnTo>
                  <a:lnTo>
                    <a:pt x="3679" y="113492"/>
                  </a:lnTo>
                  <a:lnTo>
                    <a:pt x="7249" y="120463"/>
                  </a:lnTo>
                  <a:lnTo>
                    <a:pt x="14251" y="124185"/>
                  </a:lnTo>
                  <a:lnTo>
                    <a:pt x="34359" y="125856"/>
                  </a:lnTo>
                  <a:lnTo>
                    <a:pt x="53775" y="121051"/>
                  </a:lnTo>
                  <a:lnTo>
                    <a:pt x="93256" y="102899"/>
                  </a:lnTo>
                  <a:lnTo>
                    <a:pt x="103025" y="101382"/>
                  </a:lnTo>
                  <a:lnTo>
                    <a:pt x="121275" y="104626"/>
                  </a:lnTo>
                  <a:lnTo>
                    <a:pt x="126327" y="109005"/>
                  </a:lnTo>
                  <a:lnTo>
                    <a:pt x="128770" y="114698"/>
                  </a:lnTo>
                  <a:lnTo>
                    <a:pt x="132453" y="155608"/>
                  </a:lnTo>
                  <a:lnTo>
                    <a:pt x="147525" y="1760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69596" y="2463030"/>
              <a:ext cx="73709" cy="129849"/>
            </a:xfrm>
            <a:custGeom>
              <a:avLst/>
              <a:gdLst/>
              <a:ahLst/>
              <a:cxnLst/>
              <a:rect l="0" t="0" r="0" b="0"/>
              <a:pathLst>
                <a:path w="73709" h="129849">
                  <a:moveTo>
                    <a:pt x="50797" y="0"/>
                  </a:moveTo>
                  <a:lnTo>
                    <a:pt x="10067" y="23592"/>
                  </a:lnTo>
                  <a:lnTo>
                    <a:pt x="952" y="36373"/>
                  </a:lnTo>
                  <a:lnTo>
                    <a:pt x="0" y="42740"/>
                  </a:lnTo>
                  <a:lnTo>
                    <a:pt x="1215" y="48834"/>
                  </a:lnTo>
                  <a:lnTo>
                    <a:pt x="3874" y="54746"/>
                  </a:lnTo>
                  <a:lnTo>
                    <a:pt x="16690" y="66245"/>
                  </a:lnTo>
                  <a:lnTo>
                    <a:pt x="71295" y="105381"/>
                  </a:lnTo>
                  <a:lnTo>
                    <a:pt x="73708" y="110935"/>
                  </a:lnTo>
                  <a:lnTo>
                    <a:pt x="73467" y="116486"/>
                  </a:lnTo>
                  <a:lnTo>
                    <a:pt x="71458" y="122037"/>
                  </a:lnTo>
                  <a:lnTo>
                    <a:pt x="66420" y="125737"/>
                  </a:lnTo>
                  <a:lnTo>
                    <a:pt x="50961" y="129848"/>
                  </a:lnTo>
                  <a:lnTo>
                    <a:pt x="25882" y="127745"/>
                  </a:lnTo>
                  <a:lnTo>
                    <a:pt x="19394" y="123995"/>
                  </a:lnTo>
                  <a:lnTo>
                    <a:pt x="871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170319" y="2429746"/>
              <a:ext cx="83667" cy="171169"/>
            </a:xfrm>
            <a:custGeom>
              <a:avLst/>
              <a:gdLst/>
              <a:ahLst/>
              <a:cxnLst/>
              <a:rect l="0" t="0" r="0" b="0"/>
              <a:pathLst>
                <a:path w="83667" h="171169">
                  <a:moveTo>
                    <a:pt x="58248" y="0"/>
                  </a:moveTo>
                  <a:lnTo>
                    <a:pt x="27920" y="23164"/>
                  </a:lnTo>
                  <a:lnTo>
                    <a:pt x="15566" y="43538"/>
                  </a:lnTo>
                  <a:lnTo>
                    <a:pt x="15001" y="50290"/>
                  </a:lnTo>
                  <a:lnTo>
                    <a:pt x="19303" y="62724"/>
                  </a:lnTo>
                  <a:lnTo>
                    <a:pt x="32310" y="74414"/>
                  </a:lnTo>
                  <a:lnTo>
                    <a:pt x="79893" y="113693"/>
                  </a:lnTo>
                  <a:lnTo>
                    <a:pt x="82848" y="121099"/>
                  </a:lnTo>
                  <a:lnTo>
                    <a:pt x="83666" y="139190"/>
                  </a:lnTo>
                  <a:lnTo>
                    <a:pt x="79816" y="147342"/>
                  </a:lnTo>
                  <a:lnTo>
                    <a:pt x="65676" y="161332"/>
                  </a:lnTo>
                  <a:lnTo>
                    <a:pt x="47065" y="168782"/>
                  </a:lnTo>
                  <a:lnTo>
                    <a:pt x="28314" y="171168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337897" y="2446388"/>
              <a:ext cx="123660" cy="173306"/>
            </a:xfrm>
            <a:custGeom>
              <a:avLst/>
              <a:gdLst/>
              <a:ahLst/>
              <a:cxnLst/>
              <a:rect l="0" t="0" r="0" b="0"/>
              <a:pathLst>
                <a:path w="123660" h="173306">
                  <a:moveTo>
                    <a:pt x="7164" y="0"/>
                  </a:moveTo>
                  <a:lnTo>
                    <a:pt x="4699" y="33741"/>
                  </a:lnTo>
                  <a:lnTo>
                    <a:pt x="0" y="71076"/>
                  </a:lnTo>
                  <a:lnTo>
                    <a:pt x="8047" y="115993"/>
                  </a:lnTo>
                  <a:lnTo>
                    <a:pt x="10527" y="124481"/>
                  </a:lnTo>
                  <a:lnTo>
                    <a:pt x="14953" y="129216"/>
                  </a:lnTo>
                  <a:lnTo>
                    <a:pt x="20678" y="131447"/>
                  </a:lnTo>
                  <a:lnTo>
                    <a:pt x="27268" y="132010"/>
                  </a:lnTo>
                  <a:lnTo>
                    <a:pt x="39522" y="137567"/>
                  </a:lnTo>
                  <a:lnTo>
                    <a:pt x="45378" y="141638"/>
                  </a:lnTo>
                  <a:lnTo>
                    <a:pt x="54351" y="156023"/>
                  </a:lnTo>
                  <a:lnTo>
                    <a:pt x="58038" y="165036"/>
                  </a:lnTo>
                  <a:lnTo>
                    <a:pt x="63269" y="170121"/>
                  </a:lnTo>
                  <a:lnTo>
                    <a:pt x="69531" y="172586"/>
                  </a:lnTo>
                  <a:lnTo>
                    <a:pt x="76479" y="173305"/>
                  </a:lnTo>
                  <a:lnTo>
                    <a:pt x="89130" y="169172"/>
                  </a:lnTo>
                  <a:lnTo>
                    <a:pt x="95092" y="165481"/>
                  </a:lnTo>
                  <a:lnTo>
                    <a:pt x="99067" y="159323"/>
                  </a:lnTo>
                  <a:lnTo>
                    <a:pt x="113138" y="97540"/>
                  </a:lnTo>
                  <a:lnTo>
                    <a:pt x="123659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476196" y="2412294"/>
              <a:ext cx="143461" cy="300369"/>
            </a:xfrm>
            <a:custGeom>
              <a:avLst/>
              <a:gdLst/>
              <a:ahLst/>
              <a:cxnLst/>
              <a:rect l="0" t="0" r="0" b="0"/>
              <a:pathLst>
                <a:path w="143461" h="300369">
                  <a:moveTo>
                    <a:pt x="51929" y="92341"/>
                  </a:moveTo>
                  <a:lnTo>
                    <a:pt x="54394" y="126082"/>
                  </a:lnTo>
                  <a:lnTo>
                    <a:pt x="56346" y="134251"/>
                  </a:lnTo>
                  <a:lnTo>
                    <a:pt x="59496" y="137848"/>
                  </a:lnTo>
                  <a:lnTo>
                    <a:pt x="63446" y="138397"/>
                  </a:lnTo>
                  <a:lnTo>
                    <a:pt x="72765" y="134075"/>
                  </a:lnTo>
                  <a:lnTo>
                    <a:pt x="83070" y="125991"/>
                  </a:lnTo>
                  <a:lnTo>
                    <a:pt x="88883" y="111303"/>
                  </a:lnTo>
                  <a:lnTo>
                    <a:pt x="90542" y="93372"/>
                  </a:lnTo>
                  <a:lnTo>
                    <a:pt x="88198" y="76158"/>
                  </a:lnTo>
                  <a:lnTo>
                    <a:pt x="83505" y="69533"/>
                  </a:lnTo>
                  <a:lnTo>
                    <a:pt x="68428" y="59707"/>
                  </a:lnTo>
                  <a:lnTo>
                    <a:pt x="61079" y="58566"/>
                  </a:lnTo>
                  <a:lnTo>
                    <a:pt x="54331" y="59654"/>
                  </a:lnTo>
                  <a:lnTo>
                    <a:pt x="40977" y="66719"/>
                  </a:lnTo>
                  <a:lnTo>
                    <a:pt x="19714" y="86291"/>
                  </a:lnTo>
                  <a:lnTo>
                    <a:pt x="6736" y="110581"/>
                  </a:lnTo>
                  <a:lnTo>
                    <a:pt x="100" y="130342"/>
                  </a:lnTo>
                  <a:lnTo>
                    <a:pt x="0" y="162259"/>
                  </a:lnTo>
                  <a:lnTo>
                    <a:pt x="10244" y="190721"/>
                  </a:lnTo>
                  <a:lnTo>
                    <a:pt x="16742" y="195835"/>
                  </a:lnTo>
                  <a:lnTo>
                    <a:pt x="33825" y="199051"/>
                  </a:lnTo>
                  <a:lnTo>
                    <a:pt x="42633" y="195841"/>
                  </a:lnTo>
                  <a:lnTo>
                    <a:pt x="67357" y="174578"/>
                  </a:lnTo>
                  <a:lnTo>
                    <a:pt x="86805" y="148451"/>
                  </a:lnTo>
                  <a:lnTo>
                    <a:pt x="111151" y="94617"/>
                  </a:lnTo>
                  <a:lnTo>
                    <a:pt x="126581" y="41984"/>
                  </a:lnTo>
                  <a:lnTo>
                    <a:pt x="137866" y="2368"/>
                  </a:lnTo>
                  <a:lnTo>
                    <a:pt x="137881" y="0"/>
                  </a:lnTo>
                  <a:lnTo>
                    <a:pt x="132968" y="7230"/>
                  </a:lnTo>
                  <a:lnTo>
                    <a:pt x="127628" y="58898"/>
                  </a:lnTo>
                  <a:lnTo>
                    <a:pt x="126978" y="116657"/>
                  </a:lnTo>
                  <a:lnTo>
                    <a:pt x="131283" y="171456"/>
                  </a:lnTo>
                  <a:lnTo>
                    <a:pt x="133996" y="224265"/>
                  </a:lnTo>
                  <a:lnTo>
                    <a:pt x="141575" y="287150"/>
                  </a:lnTo>
                  <a:lnTo>
                    <a:pt x="143460" y="3003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5" name="Freeform 84"/>
          <p:cNvSpPr/>
          <p:nvPr/>
        </p:nvSpPr>
        <p:spPr>
          <a:xfrm>
            <a:off x="3997630" y="2030336"/>
            <a:ext cx="13116" cy="166422"/>
          </a:xfrm>
          <a:custGeom>
            <a:avLst/>
            <a:gdLst/>
            <a:ahLst/>
            <a:cxnLst/>
            <a:rect l="0" t="0" r="0" b="0"/>
            <a:pathLst>
              <a:path w="13116" h="166422">
                <a:moveTo>
                  <a:pt x="4794" y="0"/>
                </a:moveTo>
                <a:lnTo>
                  <a:pt x="0" y="61566"/>
                </a:lnTo>
                <a:lnTo>
                  <a:pt x="8398" y="120767"/>
                </a:lnTo>
                <a:lnTo>
                  <a:pt x="13115" y="16642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Freeform 85"/>
          <p:cNvSpPr/>
          <p:nvPr/>
        </p:nvSpPr>
        <p:spPr>
          <a:xfrm>
            <a:off x="4077314" y="2745946"/>
            <a:ext cx="74890" cy="341164"/>
          </a:xfrm>
          <a:custGeom>
            <a:avLst/>
            <a:gdLst/>
            <a:ahLst/>
            <a:cxnLst/>
            <a:rect l="0" t="0" r="0" b="0"/>
            <a:pathLst>
              <a:path w="74890" h="341164">
                <a:moveTo>
                  <a:pt x="0" y="0"/>
                </a:moveTo>
                <a:lnTo>
                  <a:pt x="7164" y="53491"/>
                </a:lnTo>
                <a:lnTo>
                  <a:pt x="17220" y="110743"/>
                </a:lnTo>
                <a:lnTo>
                  <a:pt x="30586" y="171211"/>
                </a:lnTo>
                <a:lnTo>
                  <a:pt x="44388" y="227342"/>
                </a:lnTo>
                <a:lnTo>
                  <a:pt x="62369" y="282903"/>
                </a:lnTo>
                <a:lnTo>
                  <a:pt x="74889" y="34116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Freeform 86"/>
          <p:cNvSpPr/>
          <p:nvPr/>
        </p:nvSpPr>
        <p:spPr>
          <a:xfrm>
            <a:off x="4118919" y="3603014"/>
            <a:ext cx="1" cy="133138"/>
          </a:xfrm>
          <a:custGeom>
            <a:avLst/>
            <a:gdLst/>
            <a:ahLst/>
            <a:cxnLst/>
            <a:rect l="0" t="0" r="0" b="0"/>
            <a:pathLst>
              <a:path w="1" h="133138">
                <a:moveTo>
                  <a:pt x="0" y="0"/>
                </a:moveTo>
                <a:lnTo>
                  <a:pt x="0" y="53491"/>
                </a:lnTo>
                <a:lnTo>
                  <a:pt x="0" y="105812"/>
                </a:lnTo>
                <a:lnTo>
                  <a:pt x="0" y="13313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Freeform 87"/>
          <p:cNvSpPr/>
          <p:nvPr/>
        </p:nvSpPr>
        <p:spPr>
          <a:xfrm>
            <a:off x="4085635" y="4127240"/>
            <a:ext cx="8322" cy="158101"/>
          </a:xfrm>
          <a:custGeom>
            <a:avLst/>
            <a:gdLst/>
            <a:ahLst/>
            <a:cxnLst/>
            <a:rect l="0" t="0" r="0" b="0"/>
            <a:pathLst>
              <a:path w="8322" h="158101">
                <a:moveTo>
                  <a:pt x="8321" y="0"/>
                </a:moveTo>
                <a:lnTo>
                  <a:pt x="3904" y="53492"/>
                </a:lnTo>
                <a:lnTo>
                  <a:pt x="514" y="113209"/>
                </a:lnTo>
                <a:lnTo>
                  <a:pt x="0" y="1581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Freeform 88"/>
          <p:cNvSpPr/>
          <p:nvPr/>
        </p:nvSpPr>
        <p:spPr>
          <a:xfrm>
            <a:off x="815463" y="4376871"/>
            <a:ext cx="36" cy="195943"/>
          </a:xfrm>
          <a:custGeom>
            <a:avLst/>
            <a:gdLst/>
            <a:ahLst/>
            <a:cxnLst/>
            <a:rect l="0" t="0" r="0" b="0"/>
            <a:pathLst>
              <a:path w="36" h="195943">
                <a:moveTo>
                  <a:pt x="35" y="195942"/>
                </a:moveTo>
                <a:lnTo>
                  <a:pt x="30" y="193777"/>
                </a:lnTo>
                <a:lnTo>
                  <a:pt x="6" y="138609"/>
                </a:lnTo>
                <a:lnTo>
                  <a:pt x="1" y="83196"/>
                </a:lnTo>
                <a:lnTo>
                  <a:pt x="0" y="27734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7" name="Group 96"/>
          <p:cNvGrpSpPr/>
          <p:nvPr/>
        </p:nvGrpSpPr>
        <p:grpSpPr>
          <a:xfrm>
            <a:off x="723931" y="1805667"/>
            <a:ext cx="3286815" cy="1131664"/>
            <a:chOff x="723931" y="1805667"/>
            <a:chExt cx="3286815" cy="1131664"/>
          </a:xfrm>
        </p:grpSpPr>
        <p:sp>
          <p:nvSpPr>
            <p:cNvPr id="90" name="Freeform 89"/>
            <p:cNvSpPr/>
            <p:nvPr/>
          </p:nvSpPr>
          <p:spPr>
            <a:xfrm>
              <a:off x="723931" y="2404783"/>
              <a:ext cx="66570" cy="532548"/>
            </a:xfrm>
            <a:custGeom>
              <a:avLst/>
              <a:gdLst/>
              <a:ahLst/>
              <a:cxnLst/>
              <a:rect l="0" t="0" r="0" b="0"/>
              <a:pathLst>
                <a:path w="66570" h="532548">
                  <a:moveTo>
                    <a:pt x="0" y="532547"/>
                  </a:moveTo>
                  <a:lnTo>
                    <a:pt x="0" y="477385"/>
                  </a:lnTo>
                  <a:lnTo>
                    <a:pt x="6586" y="416824"/>
                  </a:lnTo>
                  <a:lnTo>
                    <a:pt x="12396" y="362991"/>
                  </a:lnTo>
                  <a:lnTo>
                    <a:pt x="15803" y="310376"/>
                  </a:lnTo>
                  <a:lnTo>
                    <a:pt x="16477" y="248481"/>
                  </a:lnTo>
                  <a:lnTo>
                    <a:pt x="21027" y="187253"/>
                  </a:lnTo>
                  <a:lnTo>
                    <a:pt x="30829" y="126773"/>
                  </a:lnTo>
                  <a:lnTo>
                    <a:pt x="47181" y="66546"/>
                  </a:lnTo>
                  <a:lnTo>
                    <a:pt x="64105" y="7963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90352" y="2130188"/>
              <a:ext cx="24964" cy="33286"/>
            </a:xfrm>
            <a:custGeom>
              <a:avLst/>
              <a:gdLst/>
              <a:ahLst/>
              <a:cxnLst/>
              <a:rect l="0" t="0" r="0" b="0"/>
              <a:pathLst>
                <a:path w="24964" h="33286">
                  <a:moveTo>
                    <a:pt x="0" y="33285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56773" y="1947125"/>
              <a:ext cx="149780" cy="66570"/>
            </a:xfrm>
            <a:custGeom>
              <a:avLst/>
              <a:gdLst/>
              <a:ahLst/>
              <a:cxnLst/>
              <a:rect l="0" t="0" r="0" b="0"/>
              <a:pathLst>
                <a:path w="149780" h="66570">
                  <a:moveTo>
                    <a:pt x="0" y="66569"/>
                  </a:moveTo>
                  <a:lnTo>
                    <a:pt x="33741" y="55052"/>
                  </a:lnTo>
                  <a:lnTo>
                    <a:pt x="94305" y="26393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514431" y="1822310"/>
              <a:ext cx="166422" cy="33285"/>
            </a:xfrm>
            <a:custGeom>
              <a:avLst/>
              <a:gdLst/>
              <a:ahLst/>
              <a:cxnLst/>
              <a:rect l="0" t="0" r="0" b="0"/>
              <a:pathLst>
                <a:path w="166422" h="33285">
                  <a:moveTo>
                    <a:pt x="0" y="33284"/>
                  </a:moveTo>
                  <a:lnTo>
                    <a:pt x="60453" y="19091"/>
                  </a:lnTo>
                  <a:lnTo>
                    <a:pt x="118574" y="8257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930483" y="1805667"/>
              <a:ext cx="74891" cy="8323"/>
            </a:xfrm>
            <a:custGeom>
              <a:avLst/>
              <a:gdLst/>
              <a:ahLst/>
              <a:cxnLst/>
              <a:rect l="0" t="0" r="0" b="0"/>
              <a:pathLst>
                <a:path w="74891" h="8323">
                  <a:moveTo>
                    <a:pt x="0" y="8322"/>
                  </a:moveTo>
                  <a:lnTo>
                    <a:pt x="51034" y="1735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196757" y="1805667"/>
              <a:ext cx="299558" cy="24965"/>
            </a:xfrm>
            <a:custGeom>
              <a:avLst/>
              <a:gdLst/>
              <a:ahLst/>
              <a:cxnLst/>
              <a:rect l="0" t="0" r="0" b="0"/>
              <a:pathLst>
                <a:path w="299558" h="24965">
                  <a:moveTo>
                    <a:pt x="0" y="0"/>
                  </a:moveTo>
                  <a:lnTo>
                    <a:pt x="63403" y="4418"/>
                  </a:lnTo>
                  <a:lnTo>
                    <a:pt x="119156" y="13269"/>
                  </a:lnTo>
                  <a:lnTo>
                    <a:pt x="168134" y="15643"/>
                  </a:lnTo>
                  <a:lnTo>
                    <a:pt x="220450" y="17271"/>
                  </a:lnTo>
                  <a:lnTo>
                    <a:pt x="270200" y="23170"/>
                  </a:lnTo>
                  <a:lnTo>
                    <a:pt x="299557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820836" y="1838952"/>
              <a:ext cx="1189910" cy="232990"/>
            </a:xfrm>
            <a:custGeom>
              <a:avLst/>
              <a:gdLst/>
              <a:ahLst/>
              <a:cxnLst/>
              <a:rect l="0" t="0" r="0" b="0"/>
              <a:pathLst>
                <a:path w="1189910" h="232990">
                  <a:moveTo>
                    <a:pt x="0" y="0"/>
                  </a:moveTo>
                  <a:lnTo>
                    <a:pt x="59546" y="8474"/>
                  </a:lnTo>
                  <a:lnTo>
                    <a:pt x="108147" y="14735"/>
                  </a:lnTo>
                  <a:lnTo>
                    <a:pt x="169805" y="22668"/>
                  </a:lnTo>
                  <a:lnTo>
                    <a:pt x="232339" y="30379"/>
                  </a:lnTo>
                  <a:lnTo>
                    <a:pt x="291759" y="35176"/>
                  </a:lnTo>
                  <a:lnTo>
                    <a:pt x="345854" y="41683"/>
                  </a:lnTo>
                  <a:lnTo>
                    <a:pt x="404810" y="50005"/>
                  </a:lnTo>
                  <a:lnTo>
                    <a:pt x="466621" y="61396"/>
                  </a:lnTo>
                  <a:lnTo>
                    <a:pt x="516095" y="69453"/>
                  </a:lnTo>
                  <a:lnTo>
                    <a:pt x="571073" y="80458"/>
                  </a:lnTo>
                  <a:lnTo>
                    <a:pt x="633435" y="91536"/>
                  </a:lnTo>
                  <a:lnTo>
                    <a:pt x="682632" y="99853"/>
                  </a:lnTo>
                  <a:lnTo>
                    <a:pt x="732342" y="108174"/>
                  </a:lnTo>
                  <a:lnTo>
                    <a:pt x="794421" y="119268"/>
                  </a:lnTo>
                  <a:lnTo>
                    <a:pt x="857843" y="130363"/>
                  </a:lnTo>
                  <a:lnTo>
                    <a:pt x="916392" y="141458"/>
                  </a:lnTo>
                  <a:lnTo>
                    <a:pt x="975392" y="158100"/>
                  </a:lnTo>
                  <a:lnTo>
                    <a:pt x="1037826" y="174742"/>
                  </a:lnTo>
                  <a:lnTo>
                    <a:pt x="1096441" y="197970"/>
                  </a:lnTo>
                  <a:lnTo>
                    <a:pt x="1156512" y="219019"/>
                  </a:lnTo>
                  <a:lnTo>
                    <a:pt x="1189909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4226" y="3361703"/>
            <a:ext cx="249633" cy="341165"/>
            <a:chOff x="524226" y="3361703"/>
            <a:chExt cx="249633" cy="341165"/>
          </a:xfrm>
        </p:grpSpPr>
        <p:sp>
          <p:nvSpPr>
            <p:cNvPr id="98" name="Freeform 97"/>
            <p:cNvSpPr/>
            <p:nvPr/>
          </p:nvSpPr>
          <p:spPr>
            <a:xfrm>
              <a:off x="757215" y="3361703"/>
              <a:ext cx="16644" cy="341165"/>
            </a:xfrm>
            <a:custGeom>
              <a:avLst/>
              <a:gdLst/>
              <a:ahLst/>
              <a:cxnLst/>
              <a:rect l="0" t="0" r="0" b="0"/>
              <a:pathLst>
                <a:path w="16644" h="341165">
                  <a:moveTo>
                    <a:pt x="16643" y="341164"/>
                  </a:moveTo>
                  <a:lnTo>
                    <a:pt x="9478" y="280508"/>
                  </a:lnTo>
                  <a:lnTo>
                    <a:pt x="8474" y="224717"/>
                  </a:lnTo>
                  <a:lnTo>
                    <a:pt x="8342" y="163483"/>
                  </a:lnTo>
                  <a:lnTo>
                    <a:pt x="8324" y="101327"/>
                  </a:lnTo>
                  <a:lnTo>
                    <a:pt x="7397" y="4782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24226" y="3494840"/>
              <a:ext cx="191385" cy="158101"/>
            </a:xfrm>
            <a:custGeom>
              <a:avLst/>
              <a:gdLst/>
              <a:ahLst/>
              <a:cxnLst/>
              <a:rect l="0" t="0" r="0" b="0"/>
              <a:pathLst>
                <a:path w="191385" h="158101">
                  <a:moveTo>
                    <a:pt x="0" y="158100"/>
                  </a:moveTo>
                  <a:lnTo>
                    <a:pt x="55933" y="114563"/>
                  </a:lnTo>
                  <a:lnTo>
                    <a:pt x="119115" y="63853"/>
                  </a:lnTo>
                  <a:lnTo>
                    <a:pt x="179526" y="11476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40868" y="3544767"/>
              <a:ext cx="224669" cy="133137"/>
            </a:xfrm>
            <a:custGeom>
              <a:avLst/>
              <a:gdLst/>
              <a:ahLst/>
              <a:cxnLst/>
              <a:rect l="0" t="0" r="0" b="0"/>
              <a:pathLst>
                <a:path w="224669" h="133137">
                  <a:moveTo>
                    <a:pt x="0" y="133136"/>
                  </a:moveTo>
                  <a:lnTo>
                    <a:pt x="24724" y="125568"/>
                  </a:lnTo>
                  <a:lnTo>
                    <a:pt x="86059" y="88786"/>
                  </a:lnTo>
                  <a:lnTo>
                    <a:pt x="139159" y="57681"/>
                  </a:lnTo>
                  <a:lnTo>
                    <a:pt x="159884" y="43902"/>
                  </a:lnTo>
                  <a:lnTo>
                    <a:pt x="181126" y="31499"/>
                  </a:lnTo>
                  <a:lnTo>
                    <a:pt x="2246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57363" y="3370025"/>
              <a:ext cx="82518" cy="291237"/>
            </a:xfrm>
            <a:custGeom>
              <a:avLst/>
              <a:gdLst/>
              <a:ahLst/>
              <a:cxnLst/>
              <a:rect l="0" t="0" r="0" b="0"/>
              <a:pathLst>
                <a:path w="82518" h="291237">
                  <a:moveTo>
                    <a:pt x="0" y="0"/>
                  </a:moveTo>
                  <a:lnTo>
                    <a:pt x="54696" y="36182"/>
                  </a:lnTo>
                  <a:lnTo>
                    <a:pt x="66839" y="52139"/>
                  </a:lnTo>
                  <a:lnTo>
                    <a:pt x="77949" y="81914"/>
                  </a:lnTo>
                  <a:lnTo>
                    <a:pt x="82517" y="136105"/>
                  </a:lnTo>
                  <a:lnTo>
                    <a:pt x="78588" y="164835"/>
                  </a:lnTo>
                  <a:lnTo>
                    <a:pt x="56468" y="223372"/>
                  </a:lnTo>
                  <a:lnTo>
                    <a:pt x="32684" y="270223"/>
                  </a:lnTo>
                  <a:lnTo>
                    <a:pt x="16642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965242" y="3370025"/>
            <a:ext cx="1605963" cy="433202"/>
            <a:chOff x="965242" y="3370025"/>
            <a:chExt cx="1605963" cy="433202"/>
          </a:xfrm>
        </p:grpSpPr>
        <p:sp>
          <p:nvSpPr>
            <p:cNvPr id="103" name="Freeform 102"/>
            <p:cNvSpPr/>
            <p:nvPr/>
          </p:nvSpPr>
          <p:spPr>
            <a:xfrm>
              <a:off x="1188947" y="3370025"/>
              <a:ext cx="103138" cy="279583"/>
            </a:xfrm>
            <a:custGeom>
              <a:avLst/>
              <a:gdLst/>
              <a:ahLst/>
              <a:cxnLst/>
              <a:rect l="0" t="0" r="0" b="0"/>
              <a:pathLst>
                <a:path w="103138" h="279583">
                  <a:moveTo>
                    <a:pt x="25926" y="0"/>
                  </a:moveTo>
                  <a:lnTo>
                    <a:pt x="20207" y="56772"/>
                  </a:lnTo>
                  <a:lnTo>
                    <a:pt x="13530" y="111118"/>
                  </a:lnTo>
                  <a:lnTo>
                    <a:pt x="9843" y="166443"/>
                  </a:lnTo>
                  <a:lnTo>
                    <a:pt x="9657" y="177530"/>
                  </a:lnTo>
                  <a:lnTo>
                    <a:pt x="11382" y="182148"/>
                  </a:lnTo>
                  <a:lnTo>
                    <a:pt x="14381" y="182453"/>
                  </a:lnTo>
                  <a:lnTo>
                    <a:pt x="36898" y="167430"/>
                  </a:lnTo>
                  <a:lnTo>
                    <a:pt x="64413" y="160864"/>
                  </a:lnTo>
                  <a:lnTo>
                    <a:pt x="80322" y="164259"/>
                  </a:lnTo>
                  <a:lnTo>
                    <a:pt x="87153" y="167753"/>
                  </a:lnTo>
                  <a:lnTo>
                    <a:pt x="97209" y="181498"/>
                  </a:lnTo>
                  <a:lnTo>
                    <a:pt x="101185" y="190340"/>
                  </a:lnTo>
                  <a:lnTo>
                    <a:pt x="103137" y="207562"/>
                  </a:lnTo>
                  <a:lnTo>
                    <a:pt x="99998" y="223537"/>
                  </a:lnTo>
                  <a:lnTo>
                    <a:pt x="92439" y="236801"/>
                  </a:lnTo>
                  <a:lnTo>
                    <a:pt x="50154" y="271668"/>
                  </a:lnTo>
                  <a:lnTo>
                    <a:pt x="31455" y="277916"/>
                  </a:lnTo>
                  <a:lnTo>
                    <a:pt x="21291" y="279582"/>
                  </a:lnTo>
                  <a:lnTo>
                    <a:pt x="13590" y="277920"/>
                  </a:lnTo>
                  <a:lnTo>
                    <a:pt x="7532" y="274037"/>
                  </a:lnTo>
                  <a:lnTo>
                    <a:pt x="2569" y="268676"/>
                  </a:lnTo>
                  <a:lnTo>
                    <a:pt x="184" y="262327"/>
                  </a:lnTo>
                  <a:lnTo>
                    <a:pt x="0" y="247877"/>
                  </a:lnTo>
                  <a:lnTo>
                    <a:pt x="9284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351701" y="3503161"/>
              <a:ext cx="121126" cy="199707"/>
            </a:xfrm>
            <a:custGeom>
              <a:avLst/>
              <a:gdLst/>
              <a:ahLst/>
              <a:cxnLst/>
              <a:rect l="0" t="0" r="0" b="0"/>
              <a:pathLst>
                <a:path w="121126" h="199707">
                  <a:moveTo>
                    <a:pt x="29593" y="0"/>
                  </a:moveTo>
                  <a:lnTo>
                    <a:pt x="10269" y="63314"/>
                  </a:lnTo>
                  <a:lnTo>
                    <a:pt x="445" y="98889"/>
                  </a:lnTo>
                  <a:lnTo>
                    <a:pt x="0" y="130386"/>
                  </a:lnTo>
                  <a:lnTo>
                    <a:pt x="4421" y="147632"/>
                  </a:lnTo>
                  <a:lnTo>
                    <a:pt x="12550" y="161461"/>
                  </a:lnTo>
                  <a:lnTo>
                    <a:pt x="19156" y="164963"/>
                  </a:lnTo>
                  <a:lnTo>
                    <a:pt x="36357" y="166389"/>
                  </a:lnTo>
                  <a:lnTo>
                    <a:pt x="44273" y="163626"/>
                  </a:lnTo>
                  <a:lnTo>
                    <a:pt x="76122" y="136091"/>
                  </a:lnTo>
                  <a:lnTo>
                    <a:pt x="88786" y="114905"/>
                  </a:lnTo>
                  <a:lnTo>
                    <a:pt x="99499" y="88444"/>
                  </a:lnTo>
                  <a:lnTo>
                    <a:pt x="96783" y="115472"/>
                  </a:lnTo>
                  <a:lnTo>
                    <a:pt x="107798" y="166332"/>
                  </a:lnTo>
                  <a:lnTo>
                    <a:pt x="121125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503680" y="3544767"/>
              <a:ext cx="117113" cy="258460"/>
            </a:xfrm>
            <a:custGeom>
              <a:avLst/>
              <a:gdLst/>
              <a:ahLst/>
              <a:cxnLst/>
              <a:rect l="0" t="0" r="0" b="0"/>
              <a:pathLst>
                <a:path w="117113" h="258460">
                  <a:moveTo>
                    <a:pt x="44035" y="0"/>
                  </a:moveTo>
                  <a:lnTo>
                    <a:pt x="36871" y="50744"/>
                  </a:lnTo>
                  <a:lnTo>
                    <a:pt x="40474" y="85404"/>
                  </a:lnTo>
                  <a:lnTo>
                    <a:pt x="51815" y="114679"/>
                  </a:lnTo>
                  <a:lnTo>
                    <a:pt x="57542" y="118982"/>
                  </a:lnTo>
                  <a:lnTo>
                    <a:pt x="64135" y="120002"/>
                  </a:lnTo>
                  <a:lnTo>
                    <a:pt x="71303" y="118833"/>
                  </a:lnTo>
                  <a:lnTo>
                    <a:pt x="84199" y="110137"/>
                  </a:lnTo>
                  <a:lnTo>
                    <a:pt x="95170" y="97027"/>
                  </a:lnTo>
                  <a:lnTo>
                    <a:pt x="112806" y="57875"/>
                  </a:lnTo>
                  <a:lnTo>
                    <a:pt x="114845" y="57074"/>
                  </a:lnTo>
                  <a:lnTo>
                    <a:pt x="117112" y="68512"/>
                  </a:lnTo>
                  <a:lnTo>
                    <a:pt x="111601" y="128247"/>
                  </a:lnTo>
                  <a:lnTo>
                    <a:pt x="103527" y="187051"/>
                  </a:lnTo>
                  <a:lnTo>
                    <a:pt x="93816" y="215063"/>
                  </a:lnTo>
                  <a:lnTo>
                    <a:pt x="79228" y="240930"/>
                  </a:lnTo>
                  <a:lnTo>
                    <a:pt x="66148" y="252852"/>
                  </a:lnTo>
                  <a:lnTo>
                    <a:pt x="58777" y="257326"/>
                  </a:lnTo>
                  <a:lnTo>
                    <a:pt x="52014" y="258459"/>
                  </a:lnTo>
                  <a:lnTo>
                    <a:pt x="45656" y="257365"/>
                  </a:lnTo>
                  <a:lnTo>
                    <a:pt x="33661" y="251220"/>
                  </a:lnTo>
                  <a:lnTo>
                    <a:pt x="22166" y="242324"/>
                  </a:lnTo>
                  <a:lnTo>
                    <a:pt x="9716" y="222503"/>
                  </a:lnTo>
                  <a:lnTo>
                    <a:pt x="171" y="199063"/>
                  </a:lnTo>
                  <a:lnTo>
                    <a:pt x="0" y="191881"/>
                  </a:lnTo>
                  <a:lnTo>
                    <a:pt x="4740" y="178969"/>
                  </a:lnTo>
                  <a:lnTo>
                    <a:pt x="17941" y="169532"/>
                  </a:lnTo>
                  <a:lnTo>
                    <a:pt x="36136" y="163181"/>
                  </a:lnTo>
                  <a:lnTo>
                    <a:pt x="96091" y="158545"/>
                  </a:lnTo>
                  <a:lnTo>
                    <a:pt x="110603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892405" y="3553088"/>
              <a:ext cx="121290" cy="129089"/>
            </a:xfrm>
            <a:custGeom>
              <a:avLst/>
              <a:gdLst/>
              <a:ahLst/>
              <a:cxnLst/>
              <a:rect l="0" t="0" r="0" b="0"/>
              <a:pathLst>
                <a:path w="121290" h="129089">
                  <a:moveTo>
                    <a:pt x="4794" y="0"/>
                  </a:moveTo>
                  <a:lnTo>
                    <a:pt x="3869" y="55848"/>
                  </a:lnTo>
                  <a:lnTo>
                    <a:pt x="0" y="82499"/>
                  </a:lnTo>
                  <a:lnTo>
                    <a:pt x="8398" y="124722"/>
                  </a:lnTo>
                  <a:lnTo>
                    <a:pt x="11819" y="128451"/>
                  </a:lnTo>
                  <a:lnTo>
                    <a:pt x="15949" y="129088"/>
                  </a:lnTo>
                  <a:lnTo>
                    <a:pt x="20552" y="127664"/>
                  </a:lnTo>
                  <a:lnTo>
                    <a:pt x="28131" y="118685"/>
                  </a:lnTo>
                  <a:lnTo>
                    <a:pt x="66076" y="58932"/>
                  </a:lnTo>
                  <a:lnTo>
                    <a:pt x="83459" y="40781"/>
                  </a:lnTo>
                  <a:lnTo>
                    <a:pt x="108782" y="28361"/>
                  </a:lnTo>
                  <a:lnTo>
                    <a:pt x="121289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012992" y="3536445"/>
              <a:ext cx="78217" cy="148034"/>
            </a:xfrm>
            <a:custGeom>
              <a:avLst/>
              <a:gdLst/>
              <a:ahLst/>
              <a:cxnLst/>
              <a:rect l="0" t="0" r="0" b="0"/>
              <a:pathLst>
                <a:path w="78217" h="148034">
                  <a:moveTo>
                    <a:pt x="42307" y="58248"/>
                  </a:moveTo>
                  <a:lnTo>
                    <a:pt x="3187" y="104532"/>
                  </a:lnTo>
                  <a:lnTo>
                    <a:pt x="509" y="111294"/>
                  </a:lnTo>
                  <a:lnTo>
                    <a:pt x="0" y="126203"/>
                  </a:lnTo>
                  <a:lnTo>
                    <a:pt x="5321" y="139609"/>
                  </a:lnTo>
                  <a:lnTo>
                    <a:pt x="9328" y="145773"/>
                  </a:lnTo>
                  <a:lnTo>
                    <a:pt x="14774" y="148033"/>
                  </a:lnTo>
                  <a:lnTo>
                    <a:pt x="21178" y="147691"/>
                  </a:lnTo>
                  <a:lnTo>
                    <a:pt x="34765" y="142379"/>
                  </a:lnTo>
                  <a:lnTo>
                    <a:pt x="46968" y="133855"/>
                  </a:lnTo>
                  <a:lnTo>
                    <a:pt x="64234" y="109825"/>
                  </a:lnTo>
                  <a:lnTo>
                    <a:pt x="76643" y="79283"/>
                  </a:lnTo>
                  <a:lnTo>
                    <a:pt x="78216" y="60200"/>
                  </a:lnTo>
                  <a:lnTo>
                    <a:pt x="74909" y="43398"/>
                  </a:lnTo>
                  <a:lnTo>
                    <a:pt x="67275" y="29767"/>
                  </a:lnTo>
                  <a:lnTo>
                    <a:pt x="48164" y="11697"/>
                  </a:lnTo>
                  <a:lnTo>
                    <a:pt x="35356" y="5199"/>
                  </a:lnTo>
                  <a:lnTo>
                    <a:pt x="1734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143570" y="3569235"/>
              <a:ext cx="427635" cy="204473"/>
            </a:xfrm>
            <a:custGeom>
              <a:avLst/>
              <a:gdLst/>
              <a:ahLst/>
              <a:cxnLst/>
              <a:rect l="0" t="0" r="0" b="0"/>
              <a:pathLst>
                <a:path w="427635" h="204473">
                  <a:moveTo>
                    <a:pt x="11582" y="42100"/>
                  </a:moveTo>
                  <a:lnTo>
                    <a:pt x="7164" y="91174"/>
                  </a:lnTo>
                  <a:lnTo>
                    <a:pt x="0" y="116737"/>
                  </a:lnTo>
                  <a:lnTo>
                    <a:pt x="1087" y="121444"/>
                  </a:lnTo>
                  <a:lnTo>
                    <a:pt x="4585" y="123657"/>
                  </a:lnTo>
                  <a:lnTo>
                    <a:pt x="9691" y="124208"/>
                  </a:lnTo>
                  <a:lnTo>
                    <a:pt x="20295" y="119890"/>
                  </a:lnTo>
                  <a:lnTo>
                    <a:pt x="31172" y="110882"/>
                  </a:lnTo>
                  <a:lnTo>
                    <a:pt x="42170" y="97633"/>
                  </a:lnTo>
                  <a:lnTo>
                    <a:pt x="45842" y="96689"/>
                  </a:lnTo>
                  <a:lnTo>
                    <a:pt x="48290" y="99757"/>
                  </a:lnTo>
                  <a:lnTo>
                    <a:pt x="56637" y="131255"/>
                  </a:lnTo>
                  <a:lnTo>
                    <a:pt x="61959" y="137595"/>
                  </a:lnTo>
                  <a:lnTo>
                    <a:pt x="77734" y="144638"/>
                  </a:lnTo>
                  <a:lnTo>
                    <a:pt x="94607" y="142838"/>
                  </a:lnTo>
                  <a:lnTo>
                    <a:pt x="110427" y="135874"/>
                  </a:lnTo>
                  <a:lnTo>
                    <a:pt x="123622" y="126615"/>
                  </a:lnTo>
                  <a:lnTo>
                    <a:pt x="124182" y="124331"/>
                  </a:lnTo>
                  <a:lnTo>
                    <a:pt x="120857" y="123733"/>
                  </a:lnTo>
                  <a:lnTo>
                    <a:pt x="114943" y="124259"/>
                  </a:lnTo>
                  <a:lnTo>
                    <a:pt x="103440" y="129774"/>
                  </a:lnTo>
                  <a:lnTo>
                    <a:pt x="97783" y="133834"/>
                  </a:lnTo>
                  <a:lnTo>
                    <a:pt x="94937" y="139313"/>
                  </a:lnTo>
                  <a:lnTo>
                    <a:pt x="94240" y="152799"/>
                  </a:lnTo>
                  <a:lnTo>
                    <a:pt x="97198" y="158429"/>
                  </a:lnTo>
                  <a:lnTo>
                    <a:pt x="107881" y="167151"/>
                  </a:lnTo>
                  <a:lnTo>
                    <a:pt x="121874" y="169177"/>
                  </a:lnTo>
                  <a:lnTo>
                    <a:pt x="138263" y="166072"/>
                  </a:lnTo>
                  <a:lnTo>
                    <a:pt x="166433" y="153927"/>
                  </a:lnTo>
                  <a:lnTo>
                    <a:pt x="199399" y="127835"/>
                  </a:lnTo>
                  <a:lnTo>
                    <a:pt x="221300" y="86840"/>
                  </a:lnTo>
                  <a:lnTo>
                    <a:pt x="230485" y="54226"/>
                  </a:lnTo>
                  <a:lnTo>
                    <a:pt x="229681" y="35471"/>
                  </a:lnTo>
                  <a:lnTo>
                    <a:pt x="223777" y="20354"/>
                  </a:lnTo>
                  <a:lnTo>
                    <a:pt x="219613" y="13734"/>
                  </a:lnTo>
                  <a:lnTo>
                    <a:pt x="207591" y="3913"/>
                  </a:lnTo>
                  <a:lnTo>
                    <a:pt x="200502" y="0"/>
                  </a:lnTo>
                  <a:lnTo>
                    <a:pt x="194851" y="165"/>
                  </a:lnTo>
                  <a:lnTo>
                    <a:pt x="190159" y="3049"/>
                  </a:lnTo>
                  <a:lnTo>
                    <a:pt x="186107" y="7745"/>
                  </a:lnTo>
                  <a:lnTo>
                    <a:pt x="184330" y="13649"/>
                  </a:lnTo>
                  <a:lnTo>
                    <a:pt x="184821" y="27606"/>
                  </a:lnTo>
                  <a:lnTo>
                    <a:pt x="200238" y="65809"/>
                  </a:lnTo>
                  <a:lnTo>
                    <a:pt x="232700" y="125273"/>
                  </a:lnTo>
                  <a:lnTo>
                    <a:pt x="254285" y="173953"/>
                  </a:lnTo>
                  <a:lnTo>
                    <a:pt x="255668" y="191308"/>
                  </a:lnTo>
                  <a:lnTo>
                    <a:pt x="254743" y="199819"/>
                  </a:lnTo>
                  <a:lnTo>
                    <a:pt x="255975" y="202720"/>
                  </a:lnTo>
                  <a:lnTo>
                    <a:pt x="258645" y="201880"/>
                  </a:lnTo>
                  <a:lnTo>
                    <a:pt x="320861" y="152932"/>
                  </a:lnTo>
                  <a:lnTo>
                    <a:pt x="323168" y="151121"/>
                  </a:lnTo>
                  <a:lnTo>
                    <a:pt x="318334" y="154040"/>
                  </a:lnTo>
                  <a:lnTo>
                    <a:pt x="314337" y="166433"/>
                  </a:lnTo>
                  <a:lnTo>
                    <a:pt x="313271" y="174915"/>
                  </a:lnTo>
                  <a:lnTo>
                    <a:pt x="317018" y="191736"/>
                  </a:lnTo>
                  <a:lnTo>
                    <a:pt x="320606" y="200104"/>
                  </a:lnTo>
                  <a:lnTo>
                    <a:pt x="325771" y="203835"/>
                  </a:lnTo>
                  <a:lnTo>
                    <a:pt x="331989" y="204472"/>
                  </a:lnTo>
                  <a:lnTo>
                    <a:pt x="338907" y="203048"/>
                  </a:lnTo>
                  <a:lnTo>
                    <a:pt x="351526" y="194069"/>
                  </a:lnTo>
                  <a:lnTo>
                    <a:pt x="381245" y="165355"/>
                  </a:lnTo>
                  <a:lnTo>
                    <a:pt x="415361" y="143608"/>
                  </a:lnTo>
                  <a:lnTo>
                    <a:pt x="422180" y="135600"/>
                  </a:lnTo>
                  <a:lnTo>
                    <a:pt x="427634" y="125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65242" y="3411630"/>
              <a:ext cx="116495" cy="8322"/>
            </a:xfrm>
            <a:custGeom>
              <a:avLst/>
              <a:gdLst/>
              <a:ahLst/>
              <a:cxnLst/>
              <a:rect l="0" t="0" r="0" b="0"/>
              <a:pathLst>
                <a:path w="116495" h="8322">
                  <a:moveTo>
                    <a:pt x="0" y="0"/>
                  </a:moveTo>
                  <a:lnTo>
                    <a:pt x="21778" y="5719"/>
                  </a:lnTo>
                  <a:lnTo>
                    <a:pt x="81843" y="7978"/>
                  </a:lnTo>
                  <a:lnTo>
                    <a:pt x="11649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675009" y="3515414"/>
            <a:ext cx="731096" cy="370516"/>
            <a:chOff x="4675009" y="3515414"/>
            <a:chExt cx="731096" cy="370516"/>
          </a:xfrm>
        </p:grpSpPr>
        <p:sp>
          <p:nvSpPr>
            <p:cNvPr id="111" name="Freeform 110"/>
            <p:cNvSpPr/>
            <p:nvPr/>
          </p:nvSpPr>
          <p:spPr>
            <a:xfrm>
              <a:off x="4675009" y="3515414"/>
              <a:ext cx="101274" cy="298979"/>
            </a:xfrm>
            <a:custGeom>
              <a:avLst/>
              <a:gdLst/>
              <a:ahLst/>
              <a:cxnLst/>
              <a:rect l="0" t="0" r="0" b="0"/>
              <a:pathLst>
                <a:path w="101274" h="298979">
                  <a:moveTo>
                    <a:pt x="18062" y="129205"/>
                  </a:moveTo>
                  <a:lnTo>
                    <a:pt x="13645" y="142457"/>
                  </a:lnTo>
                  <a:lnTo>
                    <a:pt x="10495" y="144511"/>
                  </a:lnTo>
                  <a:lnTo>
                    <a:pt x="6545" y="144032"/>
                  </a:lnTo>
                  <a:lnTo>
                    <a:pt x="2063" y="141864"/>
                  </a:lnTo>
                  <a:lnTo>
                    <a:pt x="0" y="137644"/>
                  </a:lnTo>
                  <a:lnTo>
                    <a:pt x="173" y="125559"/>
                  </a:lnTo>
                  <a:lnTo>
                    <a:pt x="29733" y="65026"/>
                  </a:lnTo>
                  <a:lnTo>
                    <a:pt x="74608" y="6995"/>
                  </a:lnTo>
                  <a:lnTo>
                    <a:pt x="80723" y="579"/>
                  </a:lnTo>
                  <a:lnTo>
                    <a:pt x="85724" y="0"/>
                  </a:lnTo>
                  <a:lnTo>
                    <a:pt x="89982" y="3312"/>
                  </a:lnTo>
                  <a:lnTo>
                    <a:pt x="93746" y="9219"/>
                  </a:lnTo>
                  <a:lnTo>
                    <a:pt x="99042" y="35201"/>
                  </a:lnTo>
                  <a:lnTo>
                    <a:pt x="91928" y="86349"/>
                  </a:lnTo>
                  <a:lnTo>
                    <a:pt x="78948" y="144415"/>
                  </a:lnTo>
                  <a:lnTo>
                    <a:pt x="63354" y="204966"/>
                  </a:lnTo>
                  <a:lnTo>
                    <a:pt x="60396" y="255289"/>
                  </a:lnTo>
                  <a:lnTo>
                    <a:pt x="61840" y="279548"/>
                  </a:lnTo>
                  <a:lnTo>
                    <a:pt x="68646" y="296493"/>
                  </a:lnTo>
                  <a:lnTo>
                    <a:pt x="73974" y="298978"/>
                  </a:lnTo>
                  <a:lnTo>
                    <a:pt x="80300" y="297861"/>
                  </a:lnTo>
                  <a:lnTo>
                    <a:pt x="101273" y="2873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832240" y="3576986"/>
              <a:ext cx="159859" cy="244111"/>
            </a:xfrm>
            <a:custGeom>
              <a:avLst/>
              <a:gdLst/>
              <a:ahLst/>
              <a:cxnLst/>
              <a:rect l="0" t="0" r="0" b="0"/>
              <a:pathLst>
                <a:path w="159859" h="244111">
                  <a:moveTo>
                    <a:pt x="93821" y="9386"/>
                  </a:moveTo>
                  <a:lnTo>
                    <a:pt x="70657" y="46878"/>
                  </a:lnTo>
                  <a:lnTo>
                    <a:pt x="27214" y="105716"/>
                  </a:lnTo>
                  <a:lnTo>
                    <a:pt x="13064" y="127302"/>
                  </a:lnTo>
                  <a:lnTo>
                    <a:pt x="0" y="163863"/>
                  </a:lnTo>
                  <a:lnTo>
                    <a:pt x="172" y="195793"/>
                  </a:lnTo>
                  <a:lnTo>
                    <a:pt x="6079" y="224258"/>
                  </a:lnTo>
                  <a:lnTo>
                    <a:pt x="10363" y="231222"/>
                  </a:lnTo>
                  <a:lnTo>
                    <a:pt x="22520" y="241425"/>
                  </a:lnTo>
                  <a:lnTo>
                    <a:pt x="42099" y="244110"/>
                  </a:lnTo>
                  <a:lnTo>
                    <a:pt x="63437" y="241297"/>
                  </a:lnTo>
                  <a:lnTo>
                    <a:pt x="85845" y="229317"/>
                  </a:lnTo>
                  <a:lnTo>
                    <a:pt x="109983" y="206238"/>
                  </a:lnTo>
                  <a:lnTo>
                    <a:pt x="141239" y="158914"/>
                  </a:lnTo>
                  <a:lnTo>
                    <a:pt x="156361" y="116602"/>
                  </a:lnTo>
                  <a:lnTo>
                    <a:pt x="159858" y="59951"/>
                  </a:lnTo>
                  <a:lnTo>
                    <a:pt x="151397" y="24266"/>
                  </a:lnTo>
                  <a:lnTo>
                    <a:pt x="145149" y="15607"/>
                  </a:lnTo>
                  <a:lnTo>
                    <a:pt x="128344" y="3521"/>
                  </a:lnTo>
                  <a:lnTo>
                    <a:pt x="106083" y="0"/>
                  </a:lnTo>
                  <a:lnTo>
                    <a:pt x="83553" y="2440"/>
                  </a:lnTo>
                  <a:lnTo>
                    <a:pt x="67376" y="9689"/>
                  </a:lnTo>
                  <a:lnTo>
                    <a:pt x="43455" y="28583"/>
                  </a:lnTo>
                  <a:lnTo>
                    <a:pt x="31988" y="46271"/>
                  </a:lnTo>
                  <a:lnTo>
                    <a:pt x="18931" y="842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5150729" y="3676636"/>
              <a:ext cx="91532" cy="76566"/>
            </a:xfrm>
            <a:custGeom>
              <a:avLst/>
              <a:gdLst/>
              <a:ahLst/>
              <a:cxnLst/>
              <a:rect l="0" t="0" r="0" b="0"/>
              <a:pathLst>
                <a:path w="91532" h="76566">
                  <a:moveTo>
                    <a:pt x="0" y="51194"/>
                  </a:moveTo>
                  <a:lnTo>
                    <a:pt x="2465" y="17453"/>
                  </a:lnTo>
                  <a:lnTo>
                    <a:pt x="4417" y="9284"/>
                  </a:lnTo>
                  <a:lnTo>
                    <a:pt x="7568" y="5687"/>
                  </a:lnTo>
                  <a:lnTo>
                    <a:pt x="11517" y="5138"/>
                  </a:lnTo>
                  <a:lnTo>
                    <a:pt x="15999" y="6622"/>
                  </a:lnTo>
                  <a:lnTo>
                    <a:pt x="18062" y="10384"/>
                  </a:lnTo>
                  <a:lnTo>
                    <a:pt x="17890" y="21961"/>
                  </a:lnTo>
                  <a:lnTo>
                    <a:pt x="9587" y="72609"/>
                  </a:lnTo>
                  <a:lnTo>
                    <a:pt x="11938" y="76565"/>
                  </a:lnTo>
                  <a:lnTo>
                    <a:pt x="16280" y="76429"/>
                  </a:lnTo>
                  <a:lnTo>
                    <a:pt x="21948" y="73565"/>
                  </a:lnTo>
                  <a:lnTo>
                    <a:pt x="38760" y="56281"/>
                  </a:lnTo>
                  <a:lnTo>
                    <a:pt x="60528" y="2140"/>
                  </a:lnTo>
                  <a:lnTo>
                    <a:pt x="62541" y="0"/>
                  </a:lnTo>
                  <a:lnTo>
                    <a:pt x="63884" y="2272"/>
                  </a:lnTo>
                  <a:lnTo>
                    <a:pt x="64779" y="7484"/>
                  </a:lnTo>
                  <a:lnTo>
                    <a:pt x="52082" y="63321"/>
                  </a:lnTo>
                  <a:lnTo>
                    <a:pt x="55062" y="68524"/>
                  </a:lnTo>
                  <a:lnTo>
                    <a:pt x="60747" y="70144"/>
                  </a:lnTo>
                  <a:lnTo>
                    <a:pt x="68235" y="69374"/>
                  </a:lnTo>
                  <a:lnTo>
                    <a:pt x="74151" y="67013"/>
                  </a:lnTo>
                  <a:lnTo>
                    <a:pt x="91531" y="511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273513" y="3595096"/>
              <a:ext cx="132592" cy="260460"/>
            </a:xfrm>
            <a:custGeom>
              <a:avLst/>
              <a:gdLst/>
              <a:ahLst/>
              <a:cxnLst/>
              <a:rect l="0" t="0" r="0" b="0"/>
              <a:pathLst>
                <a:path w="132592" h="260460">
                  <a:moveTo>
                    <a:pt x="35316" y="32881"/>
                  </a:moveTo>
                  <a:lnTo>
                    <a:pt x="15992" y="90043"/>
                  </a:lnTo>
                  <a:lnTo>
                    <a:pt x="372" y="124198"/>
                  </a:lnTo>
                  <a:lnTo>
                    <a:pt x="0" y="126119"/>
                  </a:lnTo>
                  <a:lnTo>
                    <a:pt x="25840" y="65123"/>
                  </a:lnTo>
                  <a:lnTo>
                    <a:pt x="53373" y="21204"/>
                  </a:lnTo>
                  <a:lnTo>
                    <a:pt x="69229" y="5810"/>
                  </a:lnTo>
                  <a:lnTo>
                    <a:pt x="78265" y="1890"/>
                  </a:lnTo>
                  <a:lnTo>
                    <a:pt x="98167" y="0"/>
                  </a:lnTo>
                  <a:lnTo>
                    <a:pt x="105878" y="2639"/>
                  </a:lnTo>
                  <a:lnTo>
                    <a:pt x="116911" y="12968"/>
                  </a:lnTo>
                  <a:lnTo>
                    <a:pt x="119299" y="19606"/>
                  </a:lnTo>
                  <a:lnTo>
                    <a:pt x="119486" y="34377"/>
                  </a:lnTo>
                  <a:lnTo>
                    <a:pt x="114022" y="47723"/>
                  </a:lnTo>
                  <a:lnTo>
                    <a:pt x="99864" y="75775"/>
                  </a:lnTo>
                  <a:lnTo>
                    <a:pt x="98829" y="91701"/>
                  </a:lnTo>
                  <a:lnTo>
                    <a:pt x="102376" y="107100"/>
                  </a:lnTo>
                  <a:lnTo>
                    <a:pt x="126470" y="164812"/>
                  </a:lnTo>
                  <a:lnTo>
                    <a:pt x="132591" y="193089"/>
                  </a:lnTo>
                  <a:lnTo>
                    <a:pt x="131939" y="222424"/>
                  </a:lnTo>
                  <a:lnTo>
                    <a:pt x="130242" y="231359"/>
                  </a:lnTo>
                  <a:lnTo>
                    <a:pt x="126336" y="238240"/>
                  </a:lnTo>
                  <a:lnTo>
                    <a:pt x="114601" y="248351"/>
                  </a:lnTo>
                  <a:lnTo>
                    <a:pt x="87983" y="259241"/>
                  </a:lnTo>
                  <a:lnTo>
                    <a:pt x="69818" y="260459"/>
                  </a:lnTo>
                  <a:lnTo>
                    <a:pt x="52500" y="256993"/>
                  </a:lnTo>
                  <a:lnTo>
                    <a:pt x="35556" y="249289"/>
                  </a:lnTo>
                  <a:lnTo>
                    <a:pt x="14841" y="230139"/>
                  </a:lnTo>
                  <a:lnTo>
                    <a:pt x="12421" y="223559"/>
                  </a:lnTo>
                  <a:lnTo>
                    <a:pt x="12656" y="217322"/>
                  </a:lnTo>
                  <a:lnTo>
                    <a:pt x="14662" y="211315"/>
                  </a:lnTo>
                  <a:lnTo>
                    <a:pt x="24287" y="202176"/>
                  </a:lnTo>
                  <a:lnTo>
                    <a:pt x="76921" y="1826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067519" y="3527047"/>
              <a:ext cx="186406" cy="358883"/>
            </a:xfrm>
            <a:custGeom>
              <a:avLst/>
              <a:gdLst/>
              <a:ahLst/>
              <a:cxnLst/>
              <a:rect l="0" t="0" r="0" b="0"/>
              <a:pathLst>
                <a:path w="186406" h="358883">
                  <a:moveTo>
                    <a:pt x="0" y="259030"/>
                  </a:moveTo>
                  <a:lnTo>
                    <a:pt x="19911" y="203182"/>
                  </a:lnTo>
                  <a:lnTo>
                    <a:pt x="43937" y="142676"/>
                  </a:lnTo>
                  <a:lnTo>
                    <a:pt x="68991" y="84296"/>
                  </a:lnTo>
                  <a:lnTo>
                    <a:pt x="85953" y="29945"/>
                  </a:lnTo>
                  <a:lnTo>
                    <a:pt x="94296" y="2234"/>
                  </a:lnTo>
                  <a:lnTo>
                    <a:pt x="96148" y="0"/>
                  </a:lnTo>
                  <a:lnTo>
                    <a:pt x="97383" y="2208"/>
                  </a:lnTo>
                  <a:lnTo>
                    <a:pt x="97830" y="15448"/>
                  </a:lnTo>
                  <a:lnTo>
                    <a:pt x="93049" y="64081"/>
                  </a:lnTo>
                  <a:lnTo>
                    <a:pt x="96248" y="122416"/>
                  </a:lnTo>
                  <a:lnTo>
                    <a:pt x="103202" y="155682"/>
                  </a:lnTo>
                  <a:lnTo>
                    <a:pt x="108557" y="161470"/>
                  </a:lnTo>
                  <a:lnTo>
                    <a:pt x="115825" y="164404"/>
                  </a:lnTo>
                  <a:lnTo>
                    <a:pt x="124370" y="165435"/>
                  </a:lnTo>
                  <a:lnTo>
                    <a:pt x="131914" y="161500"/>
                  </a:lnTo>
                  <a:lnTo>
                    <a:pt x="145229" y="144801"/>
                  </a:lnTo>
                  <a:lnTo>
                    <a:pt x="172042" y="88056"/>
                  </a:lnTo>
                  <a:lnTo>
                    <a:pt x="186405" y="48726"/>
                  </a:lnTo>
                  <a:lnTo>
                    <a:pt x="180874" y="105374"/>
                  </a:lnTo>
                  <a:lnTo>
                    <a:pt x="172814" y="167889"/>
                  </a:lnTo>
                  <a:lnTo>
                    <a:pt x="167262" y="223023"/>
                  </a:lnTo>
                  <a:lnTo>
                    <a:pt x="159851" y="283826"/>
                  </a:lnTo>
                  <a:lnTo>
                    <a:pt x="144141" y="339524"/>
                  </a:lnTo>
                  <a:lnTo>
                    <a:pt x="133136" y="3588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606912" y="3693447"/>
            <a:ext cx="588671" cy="325883"/>
            <a:chOff x="6606912" y="3693447"/>
            <a:chExt cx="588671" cy="325883"/>
          </a:xfrm>
        </p:grpSpPr>
        <p:sp>
          <p:nvSpPr>
            <p:cNvPr id="117" name="Freeform 116"/>
            <p:cNvSpPr/>
            <p:nvPr/>
          </p:nvSpPr>
          <p:spPr>
            <a:xfrm>
              <a:off x="6606912" y="3693447"/>
              <a:ext cx="159845" cy="317299"/>
            </a:xfrm>
            <a:custGeom>
              <a:avLst/>
              <a:gdLst/>
              <a:ahLst/>
              <a:cxnLst/>
              <a:rect l="0" t="0" r="0" b="0"/>
              <a:pathLst>
                <a:path w="159845" h="317299">
                  <a:moveTo>
                    <a:pt x="0" y="100951"/>
                  </a:moveTo>
                  <a:lnTo>
                    <a:pt x="15136" y="81022"/>
                  </a:lnTo>
                  <a:lnTo>
                    <a:pt x="70600" y="34921"/>
                  </a:lnTo>
                  <a:lnTo>
                    <a:pt x="131025" y="3611"/>
                  </a:lnTo>
                  <a:lnTo>
                    <a:pt x="140050" y="0"/>
                  </a:lnTo>
                  <a:lnTo>
                    <a:pt x="146991" y="1291"/>
                  </a:lnTo>
                  <a:lnTo>
                    <a:pt x="152543" y="5849"/>
                  </a:lnTo>
                  <a:lnTo>
                    <a:pt x="157169" y="12587"/>
                  </a:lnTo>
                  <a:lnTo>
                    <a:pt x="159844" y="32400"/>
                  </a:lnTo>
                  <a:lnTo>
                    <a:pt x="151687" y="82952"/>
                  </a:lnTo>
                  <a:lnTo>
                    <a:pt x="133087" y="144943"/>
                  </a:lnTo>
                  <a:lnTo>
                    <a:pt x="122032" y="196242"/>
                  </a:lnTo>
                  <a:lnTo>
                    <a:pt x="117589" y="252226"/>
                  </a:lnTo>
                  <a:lnTo>
                    <a:pt x="118668" y="286512"/>
                  </a:lnTo>
                  <a:lnTo>
                    <a:pt x="125474" y="302383"/>
                  </a:lnTo>
                  <a:lnTo>
                    <a:pt x="132196" y="310669"/>
                  </a:lnTo>
                  <a:lnTo>
                    <a:pt x="141458" y="3172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014644" y="3802719"/>
              <a:ext cx="180939" cy="216611"/>
            </a:xfrm>
            <a:custGeom>
              <a:avLst/>
              <a:gdLst/>
              <a:ahLst/>
              <a:cxnLst/>
              <a:rect l="0" t="0" r="0" b="0"/>
              <a:pathLst>
                <a:path w="180939" h="216611">
                  <a:moveTo>
                    <a:pt x="0" y="8321"/>
                  </a:moveTo>
                  <a:lnTo>
                    <a:pt x="0" y="61813"/>
                  </a:lnTo>
                  <a:lnTo>
                    <a:pt x="2465" y="120719"/>
                  </a:lnTo>
                  <a:lnTo>
                    <a:pt x="4417" y="130406"/>
                  </a:lnTo>
                  <a:lnTo>
                    <a:pt x="9416" y="136863"/>
                  </a:lnTo>
                  <a:lnTo>
                    <a:pt x="24834" y="144039"/>
                  </a:lnTo>
                  <a:lnTo>
                    <a:pt x="31349" y="143178"/>
                  </a:lnTo>
                  <a:lnTo>
                    <a:pt x="36617" y="139831"/>
                  </a:lnTo>
                  <a:lnTo>
                    <a:pt x="41053" y="134826"/>
                  </a:lnTo>
                  <a:lnTo>
                    <a:pt x="44936" y="134263"/>
                  </a:lnTo>
                  <a:lnTo>
                    <a:pt x="48448" y="136661"/>
                  </a:lnTo>
                  <a:lnTo>
                    <a:pt x="51715" y="141034"/>
                  </a:lnTo>
                  <a:lnTo>
                    <a:pt x="73673" y="198085"/>
                  </a:lnTo>
                  <a:lnTo>
                    <a:pt x="86368" y="210696"/>
                  </a:lnTo>
                  <a:lnTo>
                    <a:pt x="93636" y="215354"/>
                  </a:lnTo>
                  <a:lnTo>
                    <a:pt x="101256" y="216610"/>
                  </a:lnTo>
                  <a:lnTo>
                    <a:pt x="117118" y="213074"/>
                  </a:lnTo>
                  <a:lnTo>
                    <a:pt x="130949" y="202873"/>
                  </a:lnTo>
                  <a:lnTo>
                    <a:pt x="143259" y="187245"/>
                  </a:lnTo>
                  <a:lnTo>
                    <a:pt x="163763" y="139544"/>
                  </a:lnTo>
                  <a:lnTo>
                    <a:pt x="179015" y="78507"/>
                  </a:lnTo>
                  <a:lnTo>
                    <a:pt x="180938" y="45554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8895200" y="4113917"/>
            <a:ext cx="796843" cy="262955"/>
            <a:chOff x="8895200" y="4113917"/>
            <a:chExt cx="796843" cy="262955"/>
          </a:xfrm>
        </p:grpSpPr>
        <p:sp>
          <p:nvSpPr>
            <p:cNvPr id="120" name="Freeform 119"/>
            <p:cNvSpPr/>
            <p:nvPr/>
          </p:nvSpPr>
          <p:spPr>
            <a:xfrm>
              <a:off x="8895200" y="4113917"/>
              <a:ext cx="195435" cy="254634"/>
            </a:xfrm>
            <a:custGeom>
              <a:avLst/>
              <a:gdLst/>
              <a:ahLst/>
              <a:cxnLst/>
              <a:rect l="0" t="0" r="0" b="0"/>
              <a:pathLst>
                <a:path w="195435" h="254634">
                  <a:moveTo>
                    <a:pt x="0" y="96533"/>
                  </a:moveTo>
                  <a:lnTo>
                    <a:pt x="61428" y="42270"/>
                  </a:lnTo>
                  <a:lnTo>
                    <a:pt x="115910" y="13482"/>
                  </a:lnTo>
                  <a:lnTo>
                    <a:pt x="138425" y="4148"/>
                  </a:lnTo>
                  <a:lnTo>
                    <a:pt x="160759" y="0"/>
                  </a:lnTo>
                  <a:lnTo>
                    <a:pt x="178081" y="3087"/>
                  </a:lnTo>
                  <a:lnTo>
                    <a:pt x="185289" y="6499"/>
                  </a:lnTo>
                  <a:lnTo>
                    <a:pt x="190095" y="12472"/>
                  </a:lnTo>
                  <a:lnTo>
                    <a:pt x="195434" y="28970"/>
                  </a:lnTo>
                  <a:lnTo>
                    <a:pt x="190091" y="85422"/>
                  </a:lnTo>
                  <a:lnTo>
                    <a:pt x="178271" y="146674"/>
                  </a:lnTo>
                  <a:lnTo>
                    <a:pt x="175439" y="203928"/>
                  </a:lnTo>
                  <a:lnTo>
                    <a:pt x="177415" y="236219"/>
                  </a:lnTo>
                  <a:lnTo>
                    <a:pt x="183064" y="2546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144832" y="4159607"/>
              <a:ext cx="130183" cy="208944"/>
            </a:xfrm>
            <a:custGeom>
              <a:avLst/>
              <a:gdLst/>
              <a:ahLst/>
              <a:cxnLst/>
              <a:rect l="0" t="0" r="0" b="0"/>
              <a:pathLst>
                <a:path w="130183" h="208944">
                  <a:moveTo>
                    <a:pt x="0" y="67485"/>
                  </a:moveTo>
                  <a:lnTo>
                    <a:pt x="14210" y="48481"/>
                  </a:lnTo>
                  <a:lnTo>
                    <a:pt x="75119" y="3707"/>
                  </a:lnTo>
                  <a:lnTo>
                    <a:pt x="94099" y="0"/>
                  </a:lnTo>
                  <a:lnTo>
                    <a:pt x="104338" y="306"/>
                  </a:lnTo>
                  <a:lnTo>
                    <a:pt x="112088" y="4208"/>
                  </a:lnTo>
                  <a:lnTo>
                    <a:pt x="123166" y="18405"/>
                  </a:lnTo>
                  <a:lnTo>
                    <a:pt x="130182" y="47190"/>
                  </a:lnTo>
                  <a:lnTo>
                    <a:pt x="127844" y="79141"/>
                  </a:lnTo>
                  <a:lnTo>
                    <a:pt x="109577" y="140714"/>
                  </a:lnTo>
                  <a:lnTo>
                    <a:pt x="105099" y="162902"/>
                  </a:lnTo>
                  <a:lnTo>
                    <a:pt x="108174" y="2089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369500" y="4159813"/>
              <a:ext cx="124817" cy="183775"/>
            </a:xfrm>
            <a:custGeom>
              <a:avLst/>
              <a:gdLst/>
              <a:ahLst/>
              <a:cxnLst/>
              <a:rect l="0" t="0" r="0" b="0"/>
              <a:pathLst>
                <a:path w="124817" h="183775">
                  <a:moveTo>
                    <a:pt x="0" y="83922"/>
                  </a:moveTo>
                  <a:lnTo>
                    <a:pt x="58765" y="26082"/>
                  </a:lnTo>
                  <a:lnTo>
                    <a:pt x="91634" y="3805"/>
                  </a:lnTo>
                  <a:lnTo>
                    <a:pt x="99921" y="0"/>
                  </a:lnTo>
                  <a:lnTo>
                    <a:pt x="106370" y="1162"/>
                  </a:lnTo>
                  <a:lnTo>
                    <a:pt x="111594" y="5634"/>
                  </a:lnTo>
                  <a:lnTo>
                    <a:pt x="116002" y="12314"/>
                  </a:lnTo>
                  <a:lnTo>
                    <a:pt x="118432" y="27133"/>
                  </a:lnTo>
                  <a:lnTo>
                    <a:pt x="114199" y="84780"/>
                  </a:lnTo>
                  <a:lnTo>
                    <a:pt x="109364" y="128471"/>
                  </a:lnTo>
                  <a:lnTo>
                    <a:pt x="112944" y="157218"/>
                  </a:lnTo>
                  <a:lnTo>
                    <a:pt x="124816" y="1837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585847" y="4167972"/>
              <a:ext cx="106196" cy="208900"/>
            </a:xfrm>
            <a:custGeom>
              <a:avLst/>
              <a:gdLst/>
              <a:ahLst/>
              <a:cxnLst/>
              <a:rect l="0" t="0" r="0" b="0"/>
              <a:pathLst>
                <a:path w="106196" h="208900">
                  <a:moveTo>
                    <a:pt x="0" y="59120"/>
                  </a:moveTo>
                  <a:lnTo>
                    <a:pt x="43538" y="12836"/>
                  </a:lnTo>
                  <a:lnTo>
                    <a:pt x="71559" y="0"/>
                  </a:lnTo>
                  <a:lnTo>
                    <a:pt x="80991" y="291"/>
                  </a:lnTo>
                  <a:lnTo>
                    <a:pt x="98867" y="8011"/>
                  </a:lnTo>
                  <a:lnTo>
                    <a:pt x="103818" y="13953"/>
                  </a:lnTo>
                  <a:lnTo>
                    <a:pt x="106195" y="20688"/>
                  </a:lnTo>
                  <a:lnTo>
                    <a:pt x="105122" y="45884"/>
                  </a:lnTo>
                  <a:lnTo>
                    <a:pt x="91265" y="107691"/>
                  </a:lnTo>
                  <a:lnTo>
                    <a:pt x="77629" y="165848"/>
                  </a:lnTo>
                  <a:lnTo>
                    <a:pt x="66569" y="2088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693071" y="4187280"/>
            <a:ext cx="762659" cy="327770"/>
            <a:chOff x="4693071" y="4187280"/>
            <a:chExt cx="762659" cy="327770"/>
          </a:xfrm>
        </p:grpSpPr>
        <p:sp>
          <p:nvSpPr>
            <p:cNvPr id="125" name="Freeform 124"/>
            <p:cNvSpPr/>
            <p:nvPr/>
          </p:nvSpPr>
          <p:spPr>
            <a:xfrm>
              <a:off x="4693071" y="4187280"/>
              <a:ext cx="149780" cy="189237"/>
            </a:xfrm>
            <a:custGeom>
              <a:avLst/>
              <a:gdLst/>
              <a:ahLst/>
              <a:cxnLst/>
              <a:rect l="0" t="0" r="0" b="0"/>
              <a:pathLst>
                <a:path w="149780" h="189237">
                  <a:moveTo>
                    <a:pt x="0" y="56455"/>
                  </a:moveTo>
                  <a:lnTo>
                    <a:pt x="60689" y="6400"/>
                  </a:lnTo>
                  <a:lnTo>
                    <a:pt x="68197" y="896"/>
                  </a:lnTo>
                  <a:lnTo>
                    <a:pt x="74126" y="0"/>
                  </a:lnTo>
                  <a:lnTo>
                    <a:pt x="79003" y="2176"/>
                  </a:lnTo>
                  <a:lnTo>
                    <a:pt x="83180" y="6400"/>
                  </a:lnTo>
                  <a:lnTo>
                    <a:pt x="85039" y="12915"/>
                  </a:lnTo>
                  <a:lnTo>
                    <a:pt x="81380" y="49943"/>
                  </a:lnTo>
                  <a:lnTo>
                    <a:pt x="70026" y="103845"/>
                  </a:lnTo>
                  <a:lnTo>
                    <a:pt x="69717" y="148033"/>
                  </a:lnTo>
                  <a:lnTo>
                    <a:pt x="74440" y="168348"/>
                  </a:lnTo>
                  <a:lnTo>
                    <a:pt x="82703" y="183540"/>
                  </a:lnTo>
                  <a:lnTo>
                    <a:pt x="89344" y="187406"/>
                  </a:lnTo>
                  <a:lnTo>
                    <a:pt x="106585" y="189236"/>
                  </a:lnTo>
                  <a:lnTo>
                    <a:pt x="124110" y="182037"/>
                  </a:lnTo>
                  <a:lnTo>
                    <a:pt x="149779" y="1646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872340" y="4227092"/>
              <a:ext cx="100235" cy="171809"/>
            </a:xfrm>
            <a:custGeom>
              <a:avLst/>
              <a:gdLst/>
              <a:ahLst/>
              <a:cxnLst/>
              <a:rect l="0" t="0" r="0" b="0"/>
              <a:pathLst>
                <a:path w="100235" h="171809">
                  <a:moveTo>
                    <a:pt x="20437" y="41606"/>
                  </a:moveTo>
                  <a:lnTo>
                    <a:pt x="3578" y="102454"/>
                  </a:lnTo>
                  <a:lnTo>
                    <a:pt x="0" y="123199"/>
                  </a:lnTo>
                  <a:lnTo>
                    <a:pt x="1491" y="144746"/>
                  </a:lnTo>
                  <a:lnTo>
                    <a:pt x="7702" y="161719"/>
                  </a:lnTo>
                  <a:lnTo>
                    <a:pt x="11947" y="168834"/>
                  </a:lnTo>
                  <a:lnTo>
                    <a:pt x="17550" y="171728"/>
                  </a:lnTo>
                  <a:lnTo>
                    <a:pt x="24060" y="171808"/>
                  </a:lnTo>
                  <a:lnTo>
                    <a:pt x="31173" y="170013"/>
                  </a:lnTo>
                  <a:lnTo>
                    <a:pt x="46473" y="158155"/>
                  </a:lnTo>
                  <a:lnTo>
                    <a:pt x="74479" y="120410"/>
                  </a:lnTo>
                  <a:lnTo>
                    <a:pt x="95968" y="77341"/>
                  </a:lnTo>
                  <a:lnTo>
                    <a:pt x="100234" y="55331"/>
                  </a:lnTo>
                  <a:lnTo>
                    <a:pt x="97199" y="35687"/>
                  </a:lnTo>
                  <a:lnTo>
                    <a:pt x="85095" y="11499"/>
                  </a:lnTo>
                  <a:lnTo>
                    <a:pt x="80184" y="4892"/>
                  </a:lnTo>
                  <a:lnTo>
                    <a:pt x="75061" y="1413"/>
                  </a:lnTo>
                  <a:lnTo>
                    <a:pt x="69797" y="17"/>
                  </a:lnTo>
                  <a:lnTo>
                    <a:pt x="537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075839" y="4234799"/>
              <a:ext cx="199707" cy="158716"/>
            </a:xfrm>
            <a:custGeom>
              <a:avLst/>
              <a:gdLst/>
              <a:ahLst/>
              <a:cxnLst/>
              <a:rect l="0" t="0" r="0" b="0"/>
              <a:pathLst>
                <a:path w="199707" h="158716">
                  <a:moveTo>
                    <a:pt x="0" y="158715"/>
                  </a:moveTo>
                  <a:lnTo>
                    <a:pt x="13287" y="143579"/>
                  </a:lnTo>
                  <a:lnTo>
                    <a:pt x="39778" y="90551"/>
                  </a:lnTo>
                  <a:lnTo>
                    <a:pt x="75745" y="31828"/>
                  </a:lnTo>
                  <a:lnTo>
                    <a:pt x="91272" y="2466"/>
                  </a:lnTo>
                  <a:lnTo>
                    <a:pt x="94132" y="0"/>
                  </a:lnTo>
                  <a:lnTo>
                    <a:pt x="96039" y="2054"/>
                  </a:lnTo>
                  <a:lnTo>
                    <a:pt x="97311" y="7122"/>
                  </a:lnTo>
                  <a:lnTo>
                    <a:pt x="85301" y="67111"/>
                  </a:lnTo>
                  <a:lnTo>
                    <a:pt x="79754" y="111924"/>
                  </a:lnTo>
                  <a:lnTo>
                    <a:pt x="85065" y="127441"/>
                  </a:lnTo>
                  <a:lnTo>
                    <a:pt x="89995" y="129544"/>
                  </a:lnTo>
                  <a:lnTo>
                    <a:pt x="96055" y="128173"/>
                  </a:lnTo>
                  <a:lnTo>
                    <a:pt x="121292" y="110460"/>
                  </a:lnTo>
                  <a:lnTo>
                    <a:pt x="155261" y="55017"/>
                  </a:lnTo>
                  <a:lnTo>
                    <a:pt x="158981" y="52601"/>
                  </a:lnTo>
                  <a:lnTo>
                    <a:pt x="161461" y="55612"/>
                  </a:lnTo>
                  <a:lnTo>
                    <a:pt x="163114" y="62243"/>
                  </a:lnTo>
                  <a:lnTo>
                    <a:pt x="163384" y="123414"/>
                  </a:lnTo>
                  <a:lnTo>
                    <a:pt x="169938" y="149796"/>
                  </a:lnTo>
                  <a:lnTo>
                    <a:pt x="174314" y="154618"/>
                  </a:lnTo>
                  <a:lnTo>
                    <a:pt x="180004" y="156908"/>
                  </a:lnTo>
                  <a:lnTo>
                    <a:pt x="190949" y="156987"/>
                  </a:lnTo>
                  <a:lnTo>
                    <a:pt x="193868" y="155714"/>
                  </a:lnTo>
                  <a:lnTo>
                    <a:pt x="199706" y="1503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303024" y="4251757"/>
              <a:ext cx="152706" cy="263293"/>
            </a:xfrm>
            <a:custGeom>
              <a:avLst/>
              <a:gdLst/>
              <a:ahLst/>
              <a:cxnLst/>
              <a:rect l="0" t="0" r="0" b="0"/>
              <a:pathLst>
                <a:path w="152706" h="263293">
                  <a:moveTo>
                    <a:pt x="30768" y="50225"/>
                  </a:moveTo>
                  <a:lnTo>
                    <a:pt x="19331" y="77722"/>
                  </a:lnTo>
                  <a:lnTo>
                    <a:pt x="5977" y="135629"/>
                  </a:lnTo>
                  <a:lnTo>
                    <a:pt x="0" y="173739"/>
                  </a:lnTo>
                  <a:lnTo>
                    <a:pt x="1010" y="177871"/>
                  </a:lnTo>
                  <a:lnTo>
                    <a:pt x="3533" y="176003"/>
                  </a:lnTo>
                  <a:lnTo>
                    <a:pt x="13453" y="153752"/>
                  </a:lnTo>
                  <a:lnTo>
                    <a:pt x="33503" y="92045"/>
                  </a:lnTo>
                  <a:lnTo>
                    <a:pt x="54598" y="37505"/>
                  </a:lnTo>
                  <a:lnTo>
                    <a:pt x="74503" y="14199"/>
                  </a:lnTo>
                  <a:lnTo>
                    <a:pt x="97967" y="0"/>
                  </a:lnTo>
                  <a:lnTo>
                    <a:pt x="104229" y="100"/>
                  </a:lnTo>
                  <a:lnTo>
                    <a:pt x="109328" y="2940"/>
                  </a:lnTo>
                  <a:lnTo>
                    <a:pt x="113652" y="7607"/>
                  </a:lnTo>
                  <a:lnTo>
                    <a:pt x="118456" y="22654"/>
                  </a:lnTo>
                  <a:lnTo>
                    <a:pt x="119667" y="40745"/>
                  </a:lnTo>
                  <a:lnTo>
                    <a:pt x="110272" y="100084"/>
                  </a:lnTo>
                  <a:lnTo>
                    <a:pt x="114180" y="116763"/>
                  </a:lnTo>
                  <a:lnTo>
                    <a:pt x="141013" y="175039"/>
                  </a:lnTo>
                  <a:lnTo>
                    <a:pt x="149108" y="192606"/>
                  </a:lnTo>
                  <a:lnTo>
                    <a:pt x="152705" y="212742"/>
                  </a:lnTo>
                  <a:lnTo>
                    <a:pt x="149373" y="229087"/>
                  </a:lnTo>
                  <a:lnTo>
                    <a:pt x="137101" y="248686"/>
                  </a:lnTo>
                  <a:lnTo>
                    <a:pt x="132167" y="254648"/>
                  </a:lnTo>
                  <a:lnTo>
                    <a:pt x="114358" y="261273"/>
                  </a:lnTo>
                  <a:lnTo>
                    <a:pt x="92882" y="263292"/>
                  </a:lnTo>
                  <a:lnTo>
                    <a:pt x="74092" y="261108"/>
                  </a:lnTo>
                  <a:lnTo>
                    <a:pt x="58960" y="254590"/>
                  </a:lnTo>
                  <a:lnTo>
                    <a:pt x="52337" y="250263"/>
                  </a:lnTo>
                  <a:lnTo>
                    <a:pt x="49770" y="246454"/>
                  </a:lnTo>
                  <a:lnTo>
                    <a:pt x="49908" y="242990"/>
                  </a:lnTo>
                  <a:lnTo>
                    <a:pt x="55731" y="2332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615233" y="4487221"/>
            <a:ext cx="507277" cy="338988"/>
            <a:chOff x="6615233" y="4487221"/>
            <a:chExt cx="507277" cy="338988"/>
          </a:xfrm>
        </p:grpSpPr>
        <p:sp>
          <p:nvSpPr>
            <p:cNvPr id="130" name="Freeform 129"/>
            <p:cNvSpPr/>
            <p:nvPr/>
          </p:nvSpPr>
          <p:spPr>
            <a:xfrm>
              <a:off x="6615233" y="4487221"/>
              <a:ext cx="165918" cy="338988"/>
            </a:xfrm>
            <a:custGeom>
              <a:avLst/>
              <a:gdLst/>
              <a:ahLst/>
              <a:cxnLst/>
              <a:rect l="0" t="0" r="0" b="0"/>
              <a:pathLst>
                <a:path w="165918" h="338988">
                  <a:moveTo>
                    <a:pt x="0" y="56071"/>
                  </a:moveTo>
                  <a:lnTo>
                    <a:pt x="26573" y="47579"/>
                  </a:lnTo>
                  <a:lnTo>
                    <a:pt x="89143" y="12967"/>
                  </a:lnTo>
                  <a:lnTo>
                    <a:pt x="133213" y="1089"/>
                  </a:lnTo>
                  <a:lnTo>
                    <a:pt x="144282" y="0"/>
                  </a:lnTo>
                  <a:lnTo>
                    <a:pt x="152586" y="2049"/>
                  </a:lnTo>
                  <a:lnTo>
                    <a:pt x="159047" y="6188"/>
                  </a:lnTo>
                  <a:lnTo>
                    <a:pt x="164279" y="11721"/>
                  </a:lnTo>
                  <a:lnTo>
                    <a:pt x="165917" y="19108"/>
                  </a:lnTo>
                  <a:lnTo>
                    <a:pt x="155078" y="76977"/>
                  </a:lnTo>
                  <a:lnTo>
                    <a:pt x="141425" y="131796"/>
                  </a:lnTo>
                  <a:lnTo>
                    <a:pt x="124813" y="195137"/>
                  </a:lnTo>
                  <a:lnTo>
                    <a:pt x="116665" y="247312"/>
                  </a:lnTo>
                  <a:lnTo>
                    <a:pt x="112590" y="302387"/>
                  </a:lnTo>
                  <a:lnTo>
                    <a:pt x="115684" y="322720"/>
                  </a:lnTo>
                  <a:lnTo>
                    <a:pt x="124816" y="3389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948075" y="4501687"/>
              <a:ext cx="174435" cy="223559"/>
            </a:xfrm>
            <a:custGeom>
              <a:avLst/>
              <a:gdLst/>
              <a:ahLst/>
              <a:cxnLst/>
              <a:rect l="0" t="0" r="0" b="0"/>
              <a:pathLst>
                <a:path w="174435" h="223559">
                  <a:moveTo>
                    <a:pt x="0" y="0"/>
                  </a:moveTo>
                  <a:lnTo>
                    <a:pt x="925" y="56773"/>
                  </a:lnTo>
                  <a:lnTo>
                    <a:pt x="7165" y="111119"/>
                  </a:lnTo>
                  <a:lnTo>
                    <a:pt x="12395" y="139865"/>
                  </a:lnTo>
                  <a:lnTo>
                    <a:pt x="16585" y="146868"/>
                  </a:lnTo>
                  <a:lnTo>
                    <a:pt x="28636" y="157114"/>
                  </a:lnTo>
                  <a:lnTo>
                    <a:pt x="51015" y="168081"/>
                  </a:lnTo>
                  <a:lnTo>
                    <a:pt x="56199" y="174000"/>
                  </a:lnTo>
                  <a:lnTo>
                    <a:pt x="69621" y="216067"/>
                  </a:lnTo>
                  <a:lnTo>
                    <a:pt x="74151" y="220783"/>
                  </a:lnTo>
                  <a:lnTo>
                    <a:pt x="79945" y="223003"/>
                  </a:lnTo>
                  <a:lnTo>
                    <a:pt x="86581" y="223558"/>
                  </a:lnTo>
                  <a:lnTo>
                    <a:pt x="101351" y="216778"/>
                  </a:lnTo>
                  <a:lnTo>
                    <a:pt x="117160" y="202670"/>
                  </a:lnTo>
                  <a:lnTo>
                    <a:pt x="153771" y="142795"/>
                  </a:lnTo>
                  <a:lnTo>
                    <a:pt x="174434" y="89399"/>
                  </a:lnTo>
                  <a:lnTo>
                    <a:pt x="174138" y="54636"/>
                  </a:lnTo>
                  <a:lnTo>
                    <a:pt x="167269" y="27283"/>
                  </a:lnTo>
                  <a:lnTo>
                    <a:pt x="155784" y="9831"/>
                  </a:lnTo>
                  <a:lnTo>
                    <a:pt x="153782" y="8403"/>
                  </a:lnTo>
                  <a:lnTo>
                    <a:pt x="149779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003374" y="4834529"/>
            <a:ext cx="657364" cy="399411"/>
            <a:chOff x="9003374" y="4834529"/>
            <a:chExt cx="657364" cy="399411"/>
          </a:xfrm>
        </p:grpSpPr>
        <p:sp>
          <p:nvSpPr>
            <p:cNvPr id="133" name="Freeform 132"/>
            <p:cNvSpPr/>
            <p:nvPr/>
          </p:nvSpPr>
          <p:spPr>
            <a:xfrm>
              <a:off x="9003374" y="4858619"/>
              <a:ext cx="78451" cy="213097"/>
            </a:xfrm>
            <a:custGeom>
              <a:avLst/>
              <a:gdLst/>
              <a:ahLst/>
              <a:cxnLst/>
              <a:rect l="0" t="0" r="0" b="0"/>
              <a:pathLst>
                <a:path w="78451" h="213097">
                  <a:moveTo>
                    <a:pt x="0" y="59120"/>
                  </a:moveTo>
                  <a:lnTo>
                    <a:pt x="51215" y="7924"/>
                  </a:lnTo>
                  <a:lnTo>
                    <a:pt x="67141" y="0"/>
                  </a:lnTo>
                  <a:lnTo>
                    <a:pt x="72498" y="1216"/>
                  </a:lnTo>
                  <a:lnTo>
                    <a:pt x="76069" y="5724"/>
                  </a:lnTo>
                  <a:lnTo>
                    <a:pt x="78450" y="12429"/>
                  </a:lnTo>
                  <a:lnTo>
                    <a:pt x="77383" y="39533"/>
                  </a:lnTo>
                  <a:lnTo>
                    <a:pt x="59581" y="101799"/>
                  </a:lnTo>
                  <a:lnTo>
                    <a:pt x="45480" y="163566"/>
                  </a:lnTo>
                  <a:lnTo>
                    <a:pt x="43327" y="186286"/>
                  </a:lnTo>
                  <a:lnTo>
                    <a:pt x="47301" y="203780"/>
                  </a:lnTo>
                  <a:lnTo>
                    <a:pt x="50950" y="211034"/>
                  </a:lnTo>
                  <a:lnTo>
                    <a:pt x="55232" y="213096"/>
                  </a:lnTo>
                  <a:lnTo>
                    <a:pt x="59935" y="211697"/>
                  </a:lnTo>
                  <a:lnTo>
                    <a:pt x="74890" y="2005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136511" y="4834529"/>
              <a:ext cx="102407" cy="275316"/>
            </a:xfrm>
            <a:custGeom>
              <a:avLst/>
              <a:gdLst/>
              <a:ahLst/>
              <a:cxnLst/>
              <a:rect l="0" t="0" r="0" b="0"/>
              <a:pathLst>
                <a:path w="102407" h="275316">
                  <a:moveTo>
                    <a:pt x="0" y="0"/>
                  </a:moveTo>
                  <a:lnTo>
                    <a:pt x="26572" y="1849"/>
                  </a:lnTo>
                  <a:lnTo>
                    <a:pt x="54923" y="13286"/>
                  </a:lnTo>
                  <a:lnTo>
                    <a:pt x="75856" y="29311"/>
                  </a:lnTo>
                  <a:lnTo>
                    <a:pt x="92845" y="51215"/>
                  </a:lnTo>
                  <a:lnTo>
                    <a:pt x="100745" y="67141"/>
                  </a:lnTo>
                  <a:lnTo>
                    <a:pt x="102406" y="83465"/>
                  </a:lnTo>
                  <a:lnTo>
                    <a:pt x="95940" y="120962"/>
                  </a:lnTo>
                  <a:lnTo>
                    <a:pt x="63403" y="181006"/>
                  </a:lnTo>
                  <a:lnTo>
                    <a:pt x="40424" y="224397"/>
                  </a:lnTo>
                  <a:lnTo>
                    <a:pt x="38924" y="243656"/>
                  </a:lnTo>
                  <a:lnTo>
                    <a:pt x="39817" y="253969"/>
                  </a:lnTo>
                  <a:lnTo>
                    <a:pt x="43188" y="261768"/>
                  </a:lnTo>
                  <a:lnTo>
                    <a:pt x="54327" y="272901"/>
                  </a:lnTo>
                  <a:lnTo>
                    <a:pt x="61182" y="275315"/>
                  </a:lnTo>
                  <a:lnTo>
                    <a:pt x="91532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311253" y="4884455"/>
              <a:ext cx="92472" cy="260754"/>
            </a:xfrm>
            <a:custGeom>
              <a:avLst/>
              <a:gdLst/>
              <a:ahLst/>
              <a:cxnLst/>
              <a:rect l="0" t="0" r="0" b="0"/>
              <a:pathLst>
                <a:path w="92472" h="260754">
                  <a:moveTo>
                    <a:pt x="0" y="0"/>
                  </a:moveTo>
                  <a:lnTo>
                    <a:pt x="17670" y="0"/>
                  </a:lnTo>
                  <a:lnTo>
                    <a:pt x="31275" y="4931"/>
                  </a:lnTo>
                  <a:lnTo>
                    <a:pt x="79163" y="39120"/>
                  </a:lnTo>
                  <a:lnTo>
                    <a:pt x="82361" y="45496"/>
                  </a:lnTo>
                  <a:lnTo>
                    <a:pt x="83450" y="59977"/>
                  </a:lnTo>
                  <a:lnTo>
                    <a:pt x="80596" y="65872"/>
                  </a:lnTo>
                  <a:lnTo>
                    <a:pt x="52904" y="89580"/>
                  </a:lnTo>
                  <a:lnTo>
                    <a:pt x="46627" y="105149"/>
                  </a:lnTo>
                  <a:lnTo>
                    <a:pt x="44953" y="114478"/>
                  </a:lnTo>
                  <a:lnTo>
                    <a:pt x="46611" y="123471"/>
                  </a:lnTo>
                  <a:lnTo>
                    <a:pt x="77737" y="180343"/>
                  </a:lnTo>
                  <a:lnTo>
                    <a:pt x="88790" y="198496"/>
                  </a:lnTo>
                  <a:lnTo>
                    <a:pt x="92471" y="218275"/>
                  </a:lnTo>
                  <a:lnTo>
                    <a:pt x="92158" y="228727"/>
                  </a:lnTo>
                  <a:lnTo>
                    <a:pt x="89176" y="236620"/>
                  </a:lnTo>
                  <a:lnTo>
                    <a:pt x="78465" y="247855"/>
                  </a:lnTo>
                  <a:lnTo>
                    <a:pt x="56841" y="259378"/>
                  </a:lnTo>
                  <a:lnTo>
                    <a:pt x="51762" y="260753"/>
                  </a:lnTo>
                  <a:lnTo>
                    <a:pt x="48377" y="260744"/>
                  </a:lnTo>
                  <a:lnTo>
                    <a:pt x="41606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554812" y="4842850"/>
              <a:ext cx="105926" cy="216364"/>
            </a:xfrm>
            <a:custGeom>
              <a:avLst/>
              <a:gdLst/>
              <a:ahLst/>
              <a:cxnLst/>
              <a:rect l="0" t="0" r="0" b="0"/>
              <a:pathLst>
                <a:path w="105926" h="216364">
                  <a:moveTo>
                    <a:pt x="14394" y="0"/>
                  </a:moveTo>
                  <a:lnTo>
                    <a:pt x="0" y="59628"/>
                  </a:lnTo>
                  <a:lnTo>
                    <a:pt x="883" y="91941"/>
                  </a:lnTo>
                  <a:lnTo>
                    <a:pt x="12957" y="141340"/>
                  </a:lnTo>
                  <a:lnTo>
                    <a:pt x="37697" y="197918"/>
                  </a:lnTo>
                  <a:lnTo>
                    <a:pt x="50639" y="211547"/>
                  </a:lnTo>
                  <a:lnTo>
                    <a:pt x="58897" y="214996"/>
                  </a:lnTo>
                  <a:lnTo>
                    <a:pt x="77936" y="216363"/>
                  </a:lnTo>
                  <a:lnTo>
                    <a:pt x="91328" y="213889"/>
                  </a:lnTo>
                  <a:lnTo>
                    <a:pt x="105925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560885" y="4917739"/>
              <a:ext cx="83211" cy="316201"/>
            </a:xfrm>
            <a:custGeom>
              <a:avLst/>
              <a:gdLst/>
              <a:ahLst/>
              <a:cxnLst/>
              <a:rect l="0" t="0" r="0" b="0"/>
              <a:pathLst>
                <a:path w="83211" h="316201">
                  <a:moveTo>
                    <a:pt x="83210" y="0"/>
                  </a:moveTo>
                  <a:lnTo>
                    <a:pt x="64464" y="50745"/>
                  </a:lnTo>
                  <a:lnTo>
                    <a:pt x="52832" y="113849"/>
                  </a:lnTo>
                  <a:lnTo>
                    <a:pt x="41631" y="167268"/>
                  </a:lnTo>
                  <a:lnTo>
                    <a:pt x="22021" y="230156"/>
                  </a:lnTo>
                  <a:lnTo>
                    <a:pt x="5891" y="292724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9" name="Freeform 138"/>
          <p:cNvSpPr/>
          <p:nvPr/>
        </p:nvSpPr>
        <p:spPr>
          <a:xfrm>
            <a:off x="10145092" y="6598591"/>
            <a:ext cx="114762" cy="707290"/>
          </a:xfrm>
          <a:custGeom>
            <a:avLst/>
            <a:gdLst/>
            <a:ahLst/>
            <a:cxnLst/>
            <a:rect l="0" t="0" r="0" b="0"/>
            <a:pathLst>
              <a:path w="114762" h="707290">
                <a:moveTo>
                  <a:pt x="6587" y="0"/>
                </a:moveTo>
                <a:lnTo>
                  <a:pt x="0" y="29621"/>
                </a:lnTo>
                <a:lnTo>
                  <a:pt x="886" y="49223"/>
                </a:lnTo>
                <a:lnTo>
                  <a:pt x="17113" y="111734"/>
                </a:lnTo>
                <a:lnTo>
                  <a:pt x="29010" y="173750"/>
                </a:lnTo>
                <a:lnTo>
                  <a:pt x="37859" y="230085"/>
                </a:lnTo>
                <a:lnTo>
                  <a:pt x="51066" y="285672"/>
                </a:lnTo>
                <a:lnTo>
                  <a:pt x="58261" y="347747"/>
                </a:lnTo>
                <a:lnTo>
                  <a:pt x="67954" y="397937"/>
                </a:lnTo>
                <a:lnTo>
                  <a:pt x="73053" y="451443"/>
                </a:lnTo>
                <a:lnTo>
                  <a:pt x="84602" y="514322"/>
                </a:lnTo>
                <a:lnTo>
                  <a:pt x="89696" y="568841"/>
                </a:lnTo>
                <a:lnTo>
                  <a:pt x="98646" y="626591"/>
                </a:lnTo>
                <a:lnTo>
                  <a:pt x="109318" y="682310"/>
                </a:lnTo>
                <a:lnTo>
                  <a:pt x="114761" y="70728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43" name="Group 142"/>
          <p:cNvGrpSpPr/>
          <p:nvPr/>
        </p:nvGrpSpPr>
        <p:grpSpPr>
          <a:xfrm>
            <a:off x="4155218" y="3163541"/>
            <a:ext cx="395661" cy="550440"/>
            <a:chOff x="4155218" y="3163541"/>
            <a:chExt cx="395661" cy="550440"/>
          </a:xfrm>
        </p:grpSpPr>
        <p:sp>
          <p:nvSpPr>
            <p:cNvPr id="140" name="Freeform 139"/>
            <p:cNvSpPr/>
            <p:nvPr/>
          </p:nvSpPr>
          <p:spPr>
            <a:xfrm>
              <a:off x="4318624" y="33927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285340" y="3341772"/>
              <a:ext cx="114471" cy="251540"/>
            </a:xfrm>
            <a:custGeom>
              <a:avLst/>
              <a:gdLst/>
              <a:ahLst/>
              <a:cxnLst/>
              <a:rect l="0" t="0" r="0" b="0"/>
              <a:pathLst>
                <a:path w="114471" h="251540">
                  <a:moveTo>
                    <a:pt x="0" y="67652"/>
                  </a:moveTo>
                  <a:lnTo>
                    <a:pt x="17669" y="63235"/>
                  </a:lnTo>
                  <a:lnTo>
                    <a:pt x="31275" y="53670"/>
                  </a:lnTo>
                  <a:lnTo>
                    <a:pt x="86059" y="7660"/>
                  </a:lnTo>
                  <a:lnTo>
                    <a:pt x="101118" y="0"/>
                  </a:lnTo>
                  <a:lnTo>
                    <a:pt x="106244" y="1286"/>
                  </a:lnTo>
                  <a:lnTo>
                    <a:pt x="109661" y="5842"/>
                  </a:lnTo>
                  <a:lnTo>
                    <a:pt x="114470" y="29923"/>
                  </a:lnTo>
                  <a:lnTo>
                    <a:pt x="113429" y="58014"/>
                  </a:lnTo>
                  <a:lnTo>
                    <a:pt x="99583" y="118194"/>
                  </a:lnTo>
                  <a:lnTo>
                    <a:pt x="85653" y="177616"/>
                  </a:lnTo>
                  <a:lnTo>
                    <a:pt x="79304" y="240086"/>
                  </a:lnTo>
                  <a:lnTo>
                    <a:pt x="81474" y="251539"/>
                  </a:lnTo>
                  <a:lnTo>
                    <a:pt x="83210" y="2340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4155218" y="3163541"/>
              <a:ext cx="395661" cy="550440"/>
            </a:xfrm>
            <a:custGeom>
              <a:avLst/>
              <a:gdLst/>
              <a:ahLst/>
              <a:cxnLst/>
              <a:rect l="0" t="0" r="0" b="0"/>
              <a:pathLst>
                <a:path w="395661" h="550440">
                  <a:moveTo>
                    <a:pt x="205011" y="46179"/>
                  </a:moveTo>
                  <a:lnTo>
                    <a:pt x="163102" y="27432"/>
                  </a:lnTo>
                  <a:lnTo>
                    <a:pt x="129518" y="27475"/>
                  </a:lnTo>
                  <a:lnTo>
                    <a:pt x="99124" y="37760"/>
                  </a:lnTo>
                  <a:lnTo>
                    <a:pt x="76969" y="52519"/>
                  </a:lnTo>
                  <a:lnTo>
                    <a:pt x="48123" y="86434"/>
                  </a:lnTo>
                  <a:lnTo>
                    <a:pt x="19878" y="145952"/>
                  </a:lnTo>
                  <a:lnTo>
                    <a:pt x="10858" y="165412"/>
                  </a:lnTo>
                  <a:lnTo>
                    <a:pt x="0" y="218174"/>
                  </a:lnTo>
                  <a:lnTo>
                    <a:pt x="1998" y="278009"/>
                  </a:lnTo>
                  <a:lnTo>
                    <a:pt x="11296" y="331296"/>
                  </a:lnTo>
                  <a:lnTo>
                    <a:pt x="27534" y="392523"/>
                  </a:lnTo>
                  <a:lnTo>
                    <a:pt x="45786" y="441272"/>
                  </a:lnTo>
                  <a:lnTo>
                    <a:pt x="88581" y="501716"/>
                  </a:lnTo>
                  <a:lnTo>
                    <a:pt x="118111" y="531294"/>
                  </a:lnTo>
                  <a:lnTo>
                    <a:pt x="136187" y="542544"/>
                  </a:lnTo>
                  <a:lnTo>
                    <a:pt x="171573" y="550439"/>
                  </a:lnTo>
                  <a:lnTo>
                    <a:pt x="206917" y="548360"/>
                  </a:lnTo>
                  <a:lnTo>
                    <a:pt x="255862" y="527013"/>
                  </a:lnTo>
                  <a:lnTo>
                    <a:pt x="292430" y="498419"/>
                  </a:lnTo>
                  <a:lnTo>
                    <a:pt x="326936" y="453434"/>
                  </a:lnTo>
                  <a:lnTo>
                    <a:pt x="353163" y="396778"/>
                  </a:lnTo>
                  <a:lnTo>
                    <a:pt x="373820" y="338670"/>
                  </a:lnTo>
                  <a:lnTo>
                    <a:pt x="390814" y="280435"/>
                  </a:lnTo>
                  <a:lnTo>
                    <a:pt x="395660" y="223747"/>
                  </a:lnTo>
                  <a:lnTo>
                    <a:pt x="391833" y="161588"/>
                  </a:lnTo>
                  <a:lnTo>
                    <a:pt x="379518" y="106475"/>
                  </a:lnTo>
                  <a:lnTo>
                    <a:pt x="373177" y="89619"/>
                  </a:lnTo>
                  <a:lnTo>
                    <a:pt x="348742" y="53463"/>
                  </a:lnTo>
                  <a:lnTo>
                    <a:pt x="319200" y="29229"/>
                  </a:lnTo>
                  <a:lnTo>
                    <a:pt x="281169" y="8900"/>
                  </a:lnTo>
                  <a:lnTo>
                    <a:pt x="236206" y="0"/>
                  </a:lnTo>
                  <a:lnTo>
                    <a:pt x="201002" y="1780"/>
                  </a:lnTo>
                  <a:lnTo>
                    <a:pt x="153745" y="17308"/>
                  </a:lnTo>
                  <a:lnTo>
                    <a:pt x="92827" y="52946"/>
                  </a:lnTo>
                  <a:lnTo>
                    <a:pt x="63554" y="794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8173393" y="3717303"/>
            <a:ext cx="496173" cy="531011"/>
            <a:chOff x="8173393" y="3717303"/>
            <a:chExt cx="496173" cy="531011"/>
          </a:xfrm>
        </p:grpSpPr>
        <p:sp>
          <p:nvSpPr>
            <p:cNvPr id="144" name="Freeform 143"/>
            <p:cNvSpPr/>
            <p:nvPr/>
          </p:nvSpPr>
          <p:spPr>
            <a:xfrm>
              <a:off x="8385744" y="3833798"/>
              <a:ext cx="159388" cy="332843"/>
            </a:xfrm>
            <a:custGeom>
              <a:avLst/>
              <a:gdLst/>
              <a:ahLst/>
              <a:cxnLst/>
              <a:rect l="0" t="0" r="0" b="0"/>
              <a:pathLst>
                <a:path w="159388" h="332843">
                  <a:moveTo>
                    <a:pt x="35157" y="0"/>
                  </a:moveTo>
                  <a:lnTo>
                    <a:pt x="66523" y="1849"/>
                  </a:lnTo>
                  <a:lnTo>
                    <a:pt x="114211" y="23164"/>
                  </a:lnTo>
                  <a:lnTo>
                    <a:pt x="142099" y="43538"/>
                  </a:lnTo>
                  <a:lnTo>
                    <a:pt x="154494" y="61572"/>
                  </a:lnTo>
                  <a:lnTo>
                    <a:pt x="159094" y="71559"/>
                  </a:lnTo>
                  <a:lnTo>
                    <a:pt x="159387" y="80990"/>
                  </a:lnTo>
                  <a:lnTo>
                    <a:pt x="152315" y="98866"/>
                  </a:lnTo>
                  <a:lnTo>
                    <a:pt x="132741" y="120106"/>
                  </a:lnTo>
                  <a:lnTo>
                    <a:pt x="73302" y="155156"/>
                  </a:lnTo>
                  <a:lnTo>
                    <a:pt x="18941" y="188596"/>
                  </a:lnTo>
                  <a:lnTo>
                    <a:pt x="6993" y="202164"/>
                  </a:lnTo>
                  <a:lnTo>
                    <a:pt x="2512" y="209666"/>
                  </a:lnTo>
                  <a:lnTo>
                    <a:pt x="0" y="227863"/>
                  </a:lnTo>
                  <a:lnTo>
                    <a:pt x="2890" y="246428"/>
                  </a:lnTo>
                  <a:lnTo>
                    <a:pt x="14913" y="267276"/>
                  </a:lnTo>
                  <a:lnTo>
                    <a:pt x="32034" y="285165"/>
                  </a:lnTo>
                  <a:lnTo>
                    <a:pt x="91330" y="318003"/>
                  </a:lnTo>
                  <a:lnTo>
                    <a:pt x="151651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173393" y="3717303"/>
              <a:ext cx="496173" cy="531011"/>
            </a:xfrm>
            <a:custGeom>
              <a:avLst/>
              <a:gdLst/>
              <a:ahLst/>
              <a:cxnLst/>
              <a:rect l="0" t="0" r="0" b="0"/>
              <a:pathLst>
                <a:path w="496173" h="531011">
                  <a:moveTo>
                    <a:pt x="72766" y="0"/>
                  </a:moveTo>
                  <a:lnTo>
                    <a:pt x="33646" y="43538"/>
                  </a:lnTo>
                  <a:lnTo>
                    <a:pt x="8625" y="99103"/>
                  </a:lnTo>
                  <a:lnTo>
                    <a:pt x="0" y="144084"/>
                  </a:lnTo>
                  <a:lnTo>
                    <a:pt x="622" y="202152"/>
                  </a:lnTo>
                  <a:lnTo>
                    <a:pt x="13031" y="263651"/>
                  </a:lnTo>
                  <a:lnTo>
                    <a:pt x="37243" y="326036"/>
                  </a:lnTo>
                  <a:lnTo>
                    <a:pt x="73567" y="389189"/>
                  </a:lnTo>
                  <a:lnTo>
                    <a:pt x="108758" y="445388"/>
                  </a:lnTo>
                  <a:lnTo>
                    <a:pt x="152429" y="490422"/>
                  </a:lnTo>
                  <a:lnTo>
                    <a:pt x="205591" y="522077"/>
                  </a:lnTo>
                  <a:lnTo>
                    <a:pt x="235191" y="529445"/>
                  </a:lnTo>
                  <a:lnTo>
                    <a:pt x="295481" y="531010"/>
                  </a:lnTo>
                  <a:lnTo>
                    <a:pt x="345879" y="520910"/>
                  </a:lnTo>
                  <a:lnTo>
                    <a:pt x="404747" y="490651"/>
                  </a:lnTo>
                  <a:lnTo>
                    <a:pt x="438722" y="464278"/>
                  </a:lnTo>
                  <a:lnTo>
                    <a:pt x="477222" y="415904"/>
                  </a:lnTo>
                  <a:lnTo>
                    <a:pt x="489800" y="386628"/>
                  </a:lnTo>
                  <a:lnTo>
                    <a:pt x="496172" y="332620"/>
                  </a:lnTo>
                  <a:lnTo>
                    <a:pt x="492531" y="288420"/>
                  </a:lnTo>
                  <a:lnTo>
                    <a:pt x="471204" y="226398"/>
                  </a:lnTo>
                  <a:lnTo>
                    <a:pt x="443387" y="169423"/>
                  </a:lnTo>
                  <a:lnTo>
                    <a:pt x="405104" y="113752"/>
                  </a:lnTo>
                  <a:lnTo>
                    <a:pt x="351220" y="58737"/>
                  </a:lnTo>
                  <a:lnTo>
                    <a:pt x="301332" y="25759"/>
                  </a:lnTo>
                  <a:lnTo>
                    <a:pt x="247508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699032" y="4298186"/>
            <a:ext cx="5171207" cy="1158217"/>
            <a:chOff x="3699032" y="4298186"/>
            <a:chExt cx="5171207" cy="1158217"/>
          </a:xfrm>
        </p:grpSpPr>
        <p:sp>
          <p:nvSpPr>
            <p:cNvPr id="147" name="Freeform 146"/>
            <p:cNvSpPr/>
            <p:nvPr/>
          </p:nvSpPr>
          <p:spPr>
            <a:xfrm>
              <a:off x="4279530" y="4407951"/>
              <a:ext cx="4590709" cy="1048452"/>
            </a:xfrm>
            <a:custGeom>
              <a:avLst/>
              <a:gdLst/>
              <a:ahLst/>
              <a:cxnLst/>
              <a:rect l="0" t="0" r="0" b="0"/>
              <a:pathLst>
                <a:path w="4590709" h="1048452">
                  <a:moveTo>
                    <a:pt x="4590708" y="0"/>
                  </a:moveTo>
                  <a:lnTo>
                    <a:pt x="4540653" y="54985"/>
                  </a:lnTo>
                  <a:lnTo>
                    <a:pt x="4507486" y="98836"/>
                  </a:lnTo>
                  <a:lnTo>
                    <a:pt x="4464247" y="154623"/>
                  </a:lnTo>
                  <a:lnTo>
                    <a:pt x="4413653" y="217946"/>
                  </a:lnTo>
                  <a:lnTo>
                    <a:pt x="4364747" y="279105"/>
                  </a:lnTo>
                  <a:lnTo>
                    <a:pt x="4310676" y="342563"/>
                  </a:lnTo>
                  <a:lnTo>
                    <a:pt x="4260643" y="400946"/>
                  </a:lnTo>
                  <a:lnTo>
                    <a:pt x="4203548" y="461944"/>
                  </a:lnTo>
                  <a:lnTo>
                    <a:pt x="4140100" y="520263"/>
                  </a:lnTo>
                  <a:lnTo>
                    <a:pt x="4082560" y="572370"/>
                  </a:lnTo>
                  <a:lnTo>
                    <a:pt x="4024843" y="612879"/>
                  </a:lnTo>
                  <a:lnTo>
                    <a:pt x="3970530" y="646258"/>
                  </a:lnTo>
                  <a:lnTo>
                    <a:pt x="3907686" y="684174"/>
                  </a:lnTo>
                  <a:lnTo>
                    <a:pt x="3850001" y="710833"/>
                  </a:lnTo>
                  <a:lnTo>
                    <a:pt x="3791803" y="737695"/>
                  </a:lnTo>
                  <a:lnTo>
                    <a:pt x="3728766" y="761901"/>
                  </a:lnTo>
                  <a:lnTo>
                    <a:pt x="3669051" y="785047"/>
                  </a:lnTo>
                  <a:lnTo>
                    <a:pt x="3614266" y="801241"/>
                  </a:lnTo>
                  <a:lnTo>
                    <a:pt x="3558885" y="815416"/>
                  </a:lnTo>
                  <a:lnTo>
                    <a:pt x="3503422" y="835043"/>
                  </a:lnTo>
                  <a:lnTo>
                    <a:pt x="3447950" y="851176"/>
                  </a:lnTo>
                  <a:lnTo>
                    <a:pt x="3390011" y="858757"/>
                  </a:lnTo>
                  <a:lnTo>
                    <a:pt x="3329453" y="871159"/>
                  </a:lnTo>
                  <a:lnTo>
                    <a:pt x="3268892" y="884834"/>
                  </a:lnTo>
                  <a:lnTo>
                    <a:pt x="3209941" y="898677"/>
                  </a:lnTo>
                  <a:lnTo>
                    <a:pt x="3148290" y="911617"/>
                  </a:lnTo>
                  <a:lnTo>
                    <a:pt x="3086079" y="919245"/>
                  </a:lnTo>
                  <a:lnTo>
                    <a:pt x="3032567" y="929412"/>
                  </a:lnTo>
                  <a:lnTo>
                    <a:pt x="2969686" y="943082"/>
                  </a:lnTo>
                  <a:lnTo>
                    <a:pt x="2915168" y="948434"/>
                  </a:lnTo>
                  <a:lnTo>
                    <a:pt x="2859883" y="954970"/>
                  </a:lnTo>
                  <a:lnTo>
                    <a:pt x="2804447" y="960952"/>
                  </a:lnTo>
                  <a:lnTo>
                    <a:pt x="2748981" y="970112"/>
                  </a:lnTo>
                  <a:lnTo>
                    <a:pt x="2693509" y="975346"/>
                  </a:lnTo>
                  <a:lnTo>
                    <a:pt x="2638035" y="980592"/>
                  </a:lnTo>
                  <a:lnTo>
                    <a:pt x="2581637" y="987347"/>
                  </a:lnTo>
                  <a:lnTo>
                    <a:pt x="2520501" y="992105"/>
                  </a:lnTo>
                  <a:lnTo>
                    <a:pt x="2463636" y="997257"/>
                  </a:lnTo>
                  <a:lnTo>
                    <a:pt x="2407887" y="1003993"/>
                  </a:lnTo>
                  <a:lnTo>
                    <a:pt x="2352360" y="1006283"/>
                  </a:lnTo>
                  <a:lnTo>
                    <a:pt x="2296875" y="1011152"/>
                  </a:lnTo>
                  <a:lnTo>
                    <a:pt x="2241398" y="1009580"/>
                  </a:lnTo>
                  <a:lnTo>
                    <a:pt x="2185925" y="1013790"/>
                  </a:lnTo>
                  <a:lnTo>
                    <a:pt x="2130451" y="1014895"/>
                  </a:lnTo>
                  <a:lnTo>
                    <a:pt x="2074977" y="1020832"/>
                  </a:lnTo>
                  <a:lnTo>
                    <a:pt x="2017039" y="1025429"/>
                  </a:lnTo>
                  <a:lnTo>
                    <a:pt x="1956866" y="1030550"/>
                  </a:lnTo>
                  <a:lnTo>
                    <a:pt x="1894745" y="1031561"/>
                  </a:lnTo>
                  <a:lnTo>
                    <a:pt x="1837000" y="1034226"/>
                  </a:lnTo>
                  <a:lnTo>
                    <a:pt x="1781077" y="1038964"/>
                  </a:lnTo>
                  <a:lnTo>
                    <a:pt x="1724590" y="1039900"/>
                  </a:lnTo>
                  <a:lnTo>
                    <a:pt x="1663437" y="1042550"/>
                  </a:lnTo>
                  <a:lnTo>
                    <a:pt x="1620609" y="1044238"/>
                  </a:lnTo>
                  <a:lnTo>
                    <a:pt x="1581106" y="1043813"/>
                  </a:lnTo>
                  <a:lnTo>
                    <a:pt x="1517641" y="1047841"/>
                  </a:lnTo>
                  <a:lnTo>
                    <a:pt x="1455191" y="1048371"/>
                  </a:lnTo>
                  <a:lnTo>
                    <a:pt x="1395990" y="1048441"/>
                  </a:lnTo>
                  <a:lnTo>
                    <a:pt x="1340026" y="1048450"/>
                  </a:lnTo>
                  <a:lnTo>
                    <a:pt x="1284487" y="1048451"/>
                  </a:lnTo>
                  <a:lnTo>
                    <a:pt x="1229005" y="1045986"/>
                  </a:lnTo>
                  <a:lnTo>
                    <a:pt x="1171373" y="1041287"/>
                  </a:lnTo>
                  <a:lnTo>
                    <a:pt x="1114823" y="1039434"/>
                  </a:lnTo>
                  <a:lnTo>
                    <a:pt x="1063680" y="1034480"/>
                  </a:lnTo>
                  <a:lnTo>
                    <a:pt x="1003628" y="1029871"/>
                  </a:lnTo>
                  <a:lnTo>
                    <a:pt x="940171" y="1021583"/>
                  </a:lnTo>
                  <a:lnTo>
                    <a:pt x="881466" y="1013265"/>
                  </a:lnTo>
                  <a:lnTo>
                    <a:pt x="827299" y="998359"/>
                  </a:lnTo>
                  <a:lnTo>
                    <a:pt x="771509" y="987398"/>
                  </a:lnTo>
                  <a:lnTo>
                    <a:pt x="715312" y="973558"/>
                  </a:lnTo>
                  <a:lnTo>
                    <a:pt x="660901" y="956920"/>
                  </a:lnTo>
                  <a:lnTo>
                    <a:pt x="631681" y="946133"/>
                  </a:lnTo>
                  <a:lnTo>
                    <a:pt x="571746" y="921205"/>
                  </a:lnTo>
                  <a:lnTo>
                    <a:pt x="514560" y="897086"/>
                  </a:lnTo>
                  <a:lnTo>
                    <a:pt x="455215" y="870834"/>
                  </a:lnTo>
                  <a:lnTo>
                    <a:pt x="396903" y="842317"/>
                  </a:lnTo>
                  <a:lnTo>
                    <a:pt x="333801" y="810777"/>
                  </a:lnTo>
                  <a:lnTo>
                    <a:pt x="308861" y="797432"/>
                  </a:lnTo>
                  <a:lnTo>
                    <a:pt x="287295" y="784232"/>
                  </a:lnTo>
                  <a:lnTo>
                    <a:pt x="230395" y="755718"/>
                  </a:lnTo>
                  <a:lnTo>
                    <a:pt x="171713" y="722029"/>
                  </a:lnTo>
                  <a:lnTo>
                    <a:pt x="109087" y="683894"/>
                  </a:lnTo>
                  <a:lnTo>
                    <a:pt x="54780" y="643586"/>
                  </a:lnTo>
                  <a:lnTo>
                    <a:pt x="0" y="6059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699032" y="4298186"/>
              <a:ext cx="263501" cy="376443"/>
            </a:xfrm>
            <a:custGeom>
              <a:avLst/>
              <a:gdLst/>
              <a:ahLst/>
              <a:cxnLst/>
              <a:rect l="0" t="0" r="0" b="0"/>
              <a:pathLst>
                <a:path w="263501" h="376443">
                  <a:moveTo>
                    <a:pt x="263500" y="376442"/>
                  </a:moveTo>
                  <a:lnTo>
                    <a:pt x="249770" y="358619"/>
                  </a:lnTo>
                  <a:lnTo>
                    <a:pt x="204054" y="301103"/>
                  </a:lnTo>
                  <a:lnTo>
                    <a:pt x="157574" y="238481"/>
                  </a:lnTo>
                  <a:lnTo>
                    <a:pt x="117625" y="176561"/>
                  </a:lnTo>
                  <a:lnTo>
                    <a:pt x="78728" y="118099"/>
                  </a:lnTo>
                  <a:lnTo>
                    <a:pt x="39893" y="59839"/>
                  </a:lnTo>
                  <a:lnTo>
                    <a:pt x="1061" y="159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2704341" y="3001693"/>
            <a:ext cx="539939" cy="557836"/>
            <a:chOff x="2704341" y="3001693"/>
            <a:chExt cx="539939" cy="557836"/>
          </a:xfrm>
        </p:grpSpPr>
        <p:sp>
          <p:nvSpPr>
            <p:cNvPr id="150" name="Freeform 149"/>
            <p:cNvSpPr/>
            <p:nvPr/>
          </p:nvSpPr>
          <p:spPr>
            <a:xfrm>
              <a:off x="2704341" y="3159793"/>
              <a:ext cx="103876" cy="325688"/>
            </a:xfrm>
            <a:custGeom>
              <a:avLst/>
              <a:gdLst/>
              <a:ahLst/>
              <a:cxnLst/>
              <a:rect l="0" t="0" r="0" b="0"/>
              <a:pathLst>
                <a:path w="103876" h="325688">
                  <a:moveTo>
                    <a:pt x="91531" y="0"/>
                  </a:moveTo>
                  <a:lnTo>
                    <a:pt x="103875" y="61567"/>
                  </a:lnTo>
                  <a:lnTo>
                    <a:pt x="100565" y="120768"/>
                  </a:lnTo>
                  <a:lnTo>
                    <a:pt x="90895" y="180510"/>
                  </a:lnTo>
                  <a:lnTo>
                    <a:pt x="77579" y="238783"/>
                  </a:lnTo>
                  <a:lnTo>
                    <a:pt x="54949" y="291418"/>
                  </a:lnTo>
                  <a:lnTo>
                    <a:pt x="32307" y="322109"/>
                  </a:lnTo>
                  <a:lnTo>
                    <a:pt x="25236" y="325687"/>
                  </a:lnTo>
                  <a:lnTo>
                    <a:pt x="18673" y="325298"/>
                  </a:lnTo>
                  <a:lnTo>
                    <a:pt x="12449" y="322266"/>
                  </a:lnTo>
                  <a:lnTo>
                    <a:pt x="8299" y="315621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795872" y="3001693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858987" y="3073279"/>
              <a:ext cx="385293" cy="486250"/>
            </a:xfrm>
            <a:custGeom>
              <a:avLst/>
              <a:gdLst/>
              <a:ahLst/>
              <a:cxnLst/>
              <a:rect l="0" t="0" r="0" b="0"/>
              <a:pathLst>
                <a:path w="385293" h="486250">
                  <a:moveTo>
                    <a:pt x="20096" y="103156"/>
                  </a:moveTo>
                  <a:lnTo>
                    <a:pt x="536" y="161837"/>
                  </a:lnTo>
                  <a:lnTo>
                    <a:pt x="0" y="178238"/>
                  </a:lnTo>
                  <a:lnTo>
                    <a:pt x="1151" y="186495"/>
                  </a:lnTo>
                  <a:lnTo>
                    <a:pt x="4692" y="192924"/>
                  </a:lnTo>
                  <a:lnTo>
                    <a:pt x="16023" y="202533"/>
                  </a:lnTo>
                  <a:lnTo>
                    <a:pt x="22928" y="203616"/>
                  </a:lnTo>
                  <a:lnTo>
                    <a:pt x="37997" y="199889"/>
                  </a:lnTo>
                  <a:lnTo>
                    <a:pt x="51474" y="189603"/>
                  </a:lnTo>
                  <a:lnTo>
                    <a:pt x="75193" y="155982"/>
                  </a:lnTo>
                  <a:lnTo>
                    <a:pt x="83265" y="120144"/>
                  </a:lnTo>
                  <a:lnTo>
                    <a:pt x="81240" y="80248"/>
                  </a:lnTo>
                  <a:lnTo>
                    <a:pt x="77500" y="70317"/>
                  </a:lnTo>
                  <a:lnTo>
                    <a:pt x="65949" y="56818"/>
                  </a:lnTo>
                  <a:lnTo>
                    <a:pt x="49104" y="50202"/>
                  </a:lnTo>
                  <a:lnTo>
                    <a:pt x="39435" y="48438"/>
                  </a:lnTo>
                  <a:lnTo>
                    <a:pt x="23760" y="51408"/>
                  </a:lnTo>
                  <a:lnTo>
                    <a:pt x="16991" y="54789"/>
                  </a:lnTo>
                  <a:lnTo>
                    <a:pt x="16177" y="57043"/>
                  </a:lnTo>
                  <a:lnTo>
                    <a:pt x="19332" y="58546"/>
                  </a:lnTo>
                  <a:lnTo>
                    <a:pt x="50969" y="60957"/>
                  </a:lnTo>
                  <a:lnTo>
                    <a:pt x="103719" y="52421"/>
                  </a:lnTo>
                  <a:lnTo>
                    <a:pt x="143349" y="41976"/>
                  </a:lnTo>
                  <a:lnTo>
                    <a:pt x="147568" y="42953"/>
                  </a:lnTo>
                  <a:lnTo>
                    <a:pt x="148532" y="46379"/>
                  </a:lnTo>
                  <a:lnTo>
                    <a:pt x="147325" y="51436"/>
                  </a:lnTo>
                  <a:lnTo>
                    <a:pt x="126377" y="92661"/>
                  </a:lnTo>
                  <a:lnTo>
                    <a:pt x="126271" y="127989"/>
                  </a:lnTo>
                  <a:lnTo>
                    <a:pt x="139676" y="185625"/>
                  </a:lnTo>
                  <a:lnTo>
                    <a:pt x="138647" y="190495"/>
                  </a:lnTo>
                  <a:lnTo>
                    <a:pt x="135188" y="192817"/>
                  </a:lnTo>
                  <a:lnTo>
                    <a:pt x="130108" y="193441"/>
                  </a:lnTo>
                  <a:lnTo>
                    <a:pt x="128571" y="192007"/>
                  </a:lnTo>
                  <a:lnTo>
                    <a:pt x="129395" y="189202"/>
                  </a:lnTo>
                  <a:lnTo>
                    <a:pt x="136166" y="181155"/>
                  </a:lnTo>
                  <a:lnTo>
                    <a:pt x="156497" y="167153"/>
                  </a:lnTo>
                  <a:lnTo>
                    <a:pt x="219424" y="138350"/>
                  </a:lnTo>
                  <a:lnTo>
                    <a:pt x="227870" y="134940"/>
                  </a:lnTo>
                  <a:lnTo>
                    <a:pt x="230728" y="134516"/>
                  </a:lnTo>
                  <a:lnTo>
                    <a:pt x="229859" y="136082"/>
                  </a:lnTo>
                  <a:lnTo>
                    <a:pt x="212953" y="151882"/>
                  </a:lnTo>
                  <a:lnTo>
                    <a:pt x="201643" y="171834"/>
                  </a:lnTo>
                  <a:lnTo>
                    <a:pt x="203073" y="177603"/>
                  </a:lnTo>
                  <a:lnTo>
                    <a:pt x="207724" y="182374"/>
                  </a:lnTo>
                  <a:lnTo>
                    <a:pt x="214523" y="186479"/>
                  </a:lnTo>
                  <a:lnTo>
                    <a:pt x="222755" y="186441"/>
                  </a:lnTo>
                  <a:lnTo>
                    <a:pt x="241762" y="179003"/>
                  </a:lnTo>
                  <a:lnTo>
                    <a:pt x="303742" y="126782"/>
                  </a:lnTo>
                  <a:lnTo>
                    <a:pt x="350084" y="69441"/>
                  </a:lnTo>
                  <a:lnTo>
                    <a:pt x="377890" y="15038"/>
                  </a:lnTo>
                  <a:lnTo>
                    <a:pt x="385292" y="1123"/>
                  </a:lnTo>
                  <a:lnTo>
                    <a:pt x="384678" y="0"/>
                  </a:lnTo>
                  <a:lnTo>
                    <a:pt x="382419" y="1102"/>
                  </a:lnTo>
                  <a:lnTo>
                    <a:pt x="374822" y="15903"/>
                  </a:lnTo>
                  <a:lnTo>
                    <a:pt x="361219" y="63655"/>
                  </a:lnTo>
                  <a:lnTo>
                    <a:pt x="354573" y="124118"/>
                  </a:lnTo>
                  <a:lnTo>
                    <a:pt x="358979" y="174858"/>
                  </a:lnTo>
                  <a:lnTo>
                    <a:pt x="360959" y="237734"/>
                  </a:lnTo>
                  <a:lnTo>
                    <a:pt x="361219" y="300951"/>
                  </a:lnTo>
                  <a:lnTo>
                    <a:pt x="361254" y="358083"/>
                  </a:lnTo>
                  <a:lnTo>
                    <a:pt x="356841" y="409358"/>
                  </a:lnTo>
                  <a:lnTo>
                    <a:pt x="340842" y="439919"/>
                  </a:lnTo>
                  <a:lnTo>
                    <a:pt x="318535" y="467978"/>
                  </a:lnTo>
                  <a:lnTo>
                    <a:pt x="294359" y="485025"/>
                  </a:lnTo>
                  <a:lnTo>
                    <a:pt x="286149" y="486249"/>
                  </a:lnTo>
                  <a:lnTo>
                    <a:pt x="269629" y="482679"/>
                  </a:lnTo>
                  <a:lnTo>
                    <a:pt x="265039" y="478214"/>
                  </a:lnTo>
                  <a:lnTo>
                    <a:pt x="262903" y="472463"/>
                  </a:lnTo>
                  <a:lnTo>
                    <a:pt x="262404" y="465855"/>
                  </a:lnTo>
                  <a:lnTo>
                    <a:pt x="269246" y="448652"/>
                  </a:lnTo>
                  <a:lnTo>
                    <a:pt x="282457" y="430527"/>
                  </a:lnTo>
                  <a:lnTo>
                    <a:pt x="319653" y="4027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4" name="Freeform 153"/>
          <p:cNvSpPr/>
          <p:nvPr/>
        </p:nvSpPr>
        <p:spPr>
          <a:xfrm>
            <a:off x="3686330" y="3408795"/>
            <a:ext cx="149269" cy="890983"/>
          </a:xfrm>
          <a:custGeom>
            <a:avLst/>
            <a:gdLst/>
            <a:ahLst/>
            <a:cxnLst/>
            <a:rect l="0" t="0" r="0" b="0"/>
            <a:pathLst>
              <a:path w="149269" h="890983">
                <a:moveTo>
                  <a:pt x="41500" y="890982"/>
                </a:moveTo>
                <a:lnTo>
                  <a:pt x="28248" y="882147"/>
                </a:lnTo>
                <a:lnTo>
                  <a:pt x="19276" y="870413"/>
                </a:lnTo>
                <a:lnTo>
                  <a:pt x="5983" y="840280"/>
                </a:lnTo>
                <a:lnTo>
                  <a:pt x="696" y="787831"/>
                </a:lnTo>
                <a:lnTo>
                  <a:pt x="0" y="727996"/>
                </a:lnTo>
                <a:lnTo>
                  <a:pt x="4326" y="667531"/>
                </a:lnTo>
                <a:lnTo>
                  <a:pt x="10169" y="608592"/>
                </a:lnTo>
                <a:lnTo>
                  <a:pt x="22341" y="546943"/>
                </a:lnTo>
                <a:lnTo>
                  <a:pt x="35986" y="484732"/>
                </a:lnTo>
                <a:lnTo>
                  <a:pt x="47054" y="430295"/>
                </a:lnTo>
                <a:lnTo>
                  <a:pt x="58143" y="375026"/>
                </a:lnTo>
                <a:lnTo>
                  <a:pt x="66292" y="313296"/>
                </a:lnTo>
                <a:lnTo>
                  <a:pt x="74841" y="252359"/>
                </a:lnTo>
                <a:lnTo>
                  <a:pt x="86251" y="197472"/>
                </a:lnTo>
                <a:lnTo>
                  <a:pt x="95389" y="135402"/>
                </a:lnTo>
                <a:lnTo>
                  <a:pt x="110946" y="76819"/>
                </a:lnTo>
                <a:lnTo>
                  <a:pt x="110911" y="72688"/>
                </a:lnTo>
                <a:lnTo>
                  <a:pt x="109039" y="71782"/>
                </a:lnTo>
                <a:lnTo>
                  <a:pt x="102028" y="75707"/>
                </a:lnTo>
                <a:lnTo>
                  <a:pt x="82460" y="95760"/>
                </a:lnTo>
                <a:lnTo>
                  <a:pt x="52229" y="142404"/>
                </a:lnTo>
                <a:lnTo>
                  <a:pt x="48653" y="150619"/>
                </a:lnTo>
                <a:lnTo>
                  <a:pt x="47193" y="152398"/>
                </a:lnTo>
                <a:lnTo>
                  <a:pt x="53710" y="114864"/>
                </a:lnTo>
                <a:lnTo>
                  <a:pt x="76499" y="59409"/>
                </a:lnTo>
                <a:lnTo>
                  <a:pt x="93752" y="19807"/>
                </a:lnTo>
                <a:lnTo>
                  <a:pt x="104479" y="8228"/>
                </a:lnTo>
                <a:lnTo>
                  <a:pt x="118492" y="0"/>
                </a:lnTo>
                <a:lnTo>
                  <a:pt x="124263" y="1135"/>
                </a:lnTo>
                <a:lnTo>
                  <a:pt x="129035" y="5589"/>
                </a:lnTo>
                <a:lnTo>
                  <a:pt x="133141" y="12257"/>
                </a:lnTo>
                <a:lnTo>
                  <a:pt x="145049" y="66332"/>
                </a:lnTo>
                <a:lnTo>
                  <a:pt x="149065" y="124327"/>
                </a:lnTo>
                <a:lnTo>
                  <a:pt x="149268" y="135794"/>
                </a:lnTo>
                <a:lnTo>
                  <a:pt x="145705" y="142515"/>
                </a:lnTo>
                <a:lnTo>
                  <a:pt x="139631" y="146071"/>
                </a:lnTo>
                <a:lnTo>
                  <a:pt x="131884" y="147517"/>
                </a:lnTo>
                <a:lnTo>
                  <a:pt x="124870" y="146631"/>
                </a:lnTo>
                <a:lnTo>
                  <a:pt x="66090" y="122795"/>
                </a:lnTo>
                <a:lnTo>
                  <a:pt x="64365" y="120905"/>
                </a:lnTo>
                <a:lnTo>
                  <a:pt x="66913" y="119645"/>
                </a:lnTo>
                <a:lnTo>
                  <a:pt x="124067" y="105690"/>
                </a:lnTo>
                <a:lnTo>
                  <a:pt x="127979" y="101180"/>
                </a:lnTo>
                <a:lnTo>
                  <a:pt x="128739" y="95400"/>
                </a:lnTo>
                <a:lnTo>
                  <a:pt x="127396" y="88773"/>
                </a:lnTo>
                <a:lnTo>
                  <a:pt x="122803" y="83431"/>
                </a:lnTo>
                <a:lnTo>
                  <a:pt x="107837" y="75029"/>
                </a:lnTo>
                <a:lnTo>
                  <a:pt x="74567" y="67821"/>
                </a:lnTo>
                <a:lnTo>
                  <a:pt x="74639" y="65764"/>
                </a:lnTo>
                <a:lnTo>
                  <a:pt x="82116" y="61013"/>
                </a:lnTo>
                <a:lnTo>
                  <a:pt x="117354" y="47698"/>
                </a:lnTo>
                <a:lnTo>
                  <a:pt x="120731" y="44028"/>
                </a:lnTo>
                <a:lnTo>
                  <a:pt x="121133" y="39732"/>
                </a:lnTo>
                <a:lnTo>
                  <a:pt x="119552" y="35019"/>
                </a:lnTo>
                <a:lnTo>
                  <a:pt x="114799" y="31877"/>
                </a:lnTo>
                <a:lnTo>
                  <a:pt x="99657" y="28386"/>
                </a:lnTo>
                <a:lnTo>
                  <a:pt x="95064" y="30229"/>
                </a:lnTo>
                <a:lnTo>
                  <a:pt x="92927" y="34231"/>
                </a:lnTo>
                <a:lnTo>
                  <a:pt x="92548" y="72205"/>
                </a:lnTo>
                <a:lnTo>
                  <a:pt x="99747" y="9216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9" name="Group 158"/>
          <p:cNvGrpSpPr/>
          <p:nvPr/>
        </p:nvGrpSpPr>
        <p:grpSpPr>
          <a:xfrm>
            <a:off x="3396517" y="3392783"/>
            <a:ext cx="555522" cy="1870339"/>
            <a:chOff x="3396517" y="3392783"/>
            <a:chExt cx="555522" cy="1870339"/>
          </a:xfrm>
        </p:grpSpPr>
        <p:sp>
          <p:nvSpPr>
            <p:cNvPr id="155" name="Freeform 154"/>
            <p:cNvSpPr/>
            <p:nvPr/>
          </p:nvSpPr>
          <p:spPr>
            <a:xfrm>
              <a:off x="3478198" y="3392783"/>
              <a:ext cx="174743" cy="1797347"/>
            </a:xfrm>
            <a:custGeom>
              <a:avLst/>
              <a:gdLst/>
              <a:ahLst/>
              <a:cxnLst/>
              <a:rect l="0" t="0" r="0" b="0"/>
              <a:pathLst>
                <a:path w="174743" h="1797347">
                  <a:moveTo>
                    <a:pt x="174742" y="0"/>
                  </a:moveTo>
                  <a:lnTo>
                    <a:pt x="170325" y="55161"/>
                  </a:lnTo>
                  <a:lnTo>
                    <a:pt x="166268" y="115679"/>
                  </a:lnTo>
                  <a:lnTo>
                    <a:pt x="159358" y="176677"/>
                  </a:lnTo>
                  <a:lnTo>
                    <a:pt x="155800" y="232879"/>
                  </a:lnTo>
                  <a:lnTo>
                    <a:pt x="149648" y="294167"/>
                  </a:lnTo>
                  <a:lnTo>
                    <a:pt x="140884" y="345576"/>
                  </a:lnTo>
                  <a:lnTo>
                    <a:pt x="134668" y="404186"/>
                  </a:lnTo>
                  <a:lnTo>
                    <a:pt x="132515" y="461203"/>
                  </a:lnTo>
                  <a:lnTo>
                    <a:pt x="126610" y="522461"/>
                  </a:lnTo>
                  <a:lnTo>
                    <a:pt x="120753" y="583768"/>
                  </a:lnTo>
                  <a:lnTo>
                    <a:pt x="113339" y="632783"/>
                  </a:lnTo>
                  <a:lnTo>
                    <a:pt x="109704" y="682439"/>
                  </a:lnTo>
                  <a:lnTo>
                    <a:pt x="104210" y="732286"/>
                  </a:lnTo>
                  <a:lnTo>
                    <a:pt x="101144" y="782189"/>
                  </a:lnTo>
                  <a:lnTo>
                    <a:pt x="100235" y="832108"/>
                  </a:lnTo>
                  <a:lnTo>
                    <a:pt x="95549" y="882032"/>
                  </a:lnTo>
                  <a:lnTo>
                    <a:pt x="92722" y="931957"/>
                  </a:lnTo>
                  <a:lnTo>
                    <a:pt x="91884" y="986300"/>
                  </a:lnTo>
                  <a:lnTo>
                    <a:pt x="87219" y="1038974"/>
                  </a:lnTo>
                  <a:lnTo>
                    <a:pt x="84398" y="1089714"/>
                  </a:lnTo>
                  <a:lnTo>
                    <a:pt x="79145" y="1139882"/>
                  </a:lnTo>
                  <a:lnTo>
                    <a:pt x="76151" y="1189880"/>
                  </a:lnTo>
                  <a:lnTo>
                    <a:pt x="70846" y="1239827"/>
                  </a:lnTo>
                  <a:lnTo>
                    <a:pt x="67836" y="1289759"/>
                  </a:lnTo>
                  <a:lnTo>
                    <a:pt x="61100" y="1350611"/>
                  </a:lnTo>
                  <a:lnTo>
                    <a:pt x="56346" y="1412626"/>
                  </a:lnTo>
                  <a:lnTo>
                    <a:pt x="51195" y="1474083"/>
                  </a:lnTo>
                  <a:lnTo>
                    <a:pt x="43534" y="1527280"/>
                  </a:lnTo>
                  <a:lnTo>
                    <a:pt x="34817" y="1590681"/>
                  </a:lnTo>
                  <a:lnTo>
                    <a:pt x="24434" y="1652312"/>
                  </a:lnTo>
                  <a:lnTo>
                    <a:pt x="18182" y="1715073"/>
                  </a:lnTo>
                  <a:lnTo>
                    <a:pt x="10259" y="1772780"/>
                  </a:lnTo>
                  <a:lnTo>
                    <a:pt x="8258" y="1790126"/>
                  </a:lnTo>
                  <a:lnTo>
                    <a:pt x="6430" y="1793457"/>
                  </a:lnTo>
                  <a:lnTo>
                    <a:pt x="0" y="17973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619656" y="4657582"/>
              <a:ext cx="129344" cy="305974"/>
            </a:xfrm>
            <a:custGeom>
              <a:avLst/>
              <a:gdLst/>
              <a:ahLst/>
              <a:cxnLst/>
              <a:rect l="0" t="0" r="0" b="0"/>
              <a:pathLst>
                <a:path w="129344" h="305974">
                  <a:moveTo>
                    <a:pt x="8321" y="0"/>
                  </a:moveTo>
                  <a:lnTo>
                    <a:pt x="47484" y="15999"/>
                  </a:lnTo>
                  <a:lnTo>
                    <a:pt x="107106" y="61299"/>
                  </a:lnTo>
                  <a:lnTo>
                    <a:pt x="120335" y="76246"/>
                  </a:lnTo>
                  <a:lnTo>
                    <a:pt x="127447" y="94600"/>
                  </a:lnTo>
                  <a:lnTo>
                    <a:pt x="129343" y="104672"/>
                  </a:lnTo>
                  <a:lnTo>
                    <a:pt x="126910" y="112311"/>
                  </a:lnTo>
                  <a:lnTo>
                    <a:pt x="121589" y="118328"/>
                  </a:lnTo>
                  <a:lnTo>
                    <a:pt x="114344" y="123265"/>
                  </a:lnTo>
                  <a:lnTo>
                    <a:pt x="58968" y="134302"/>
                  </a:lnTo>
                  <a:lnTo>
                    <a:pt x="47633" y="136687"/>
                  </a:lnTo>
                  <a:lnTo>
                    <a:pt x="41001" y="141976"/>
                  </a:lnTo>
                  <a:lnTo>
                    <a:pt x="37504" y="149199"/>
                  </a:lnTo>
                  <a:lnTo>
                    <a:pt x="36098" y="157714"/>
                  </a:lnTo>
                  <a:lnTo>
                    <a:pt x="39465" y="174571"/>
                  </a:lnTo>
                  <a:lnTo>
                    <a:pt x="72478" y="237397"/>
                  </a:lnTo>
                  <a:lnTo>
                    <a:pt x="84448" y="269531"/>
                  </a:lnTo>
                  <a:lnTo>
                    <a:pt x="83452" y="288986"/>
                  </a:lnTo>
                  <a:lnTo>
                    <a:pt x="80598" y="298057"/>
                  </a:lnTo>
                  <a:lnTo>
                    <a:pt x="75922" y="303180"/>
                  </a:lnTo>
                  <a:lnTo>
                    <a:pt x="70030" y="305671"/>
                  </a:lnTo>
                  <a:lnTo>
                    <a:pt x="56087" y="305973"/>
                  </a:lnTo>
                  <a:lnTo>
                    <a:pt x="40645" y="303025"/>
                  </a:lnTo>
                  <a:lnTo>
                    <a:pt x="20775" y="291750"/>
                  </a:lnTo>
                  <a:lnTo>
                    <a:pt x="3177" y="276699"/>
                  </a:lnTo>
                  <a:lnTo>
                    <a:pt x="269" y="270450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520984" y="4506385"/>
              <a:ext cx="431055" cy="632390"/>
            </a:xfrm>
            <a:custGeom>
              <a:avLst/>
              <a:gdLst/>
              <a:ahLst/>
              <a:cxnLst/>
              <a:rect l="0" t="0" r="0" b="0"/>
              <a:pathLst>
                <a:path w="431055" h="632390">
                  <a:moveTo>
                    <a:pt x="165240" y="34702"/>
                  </a:moveTo>
                  <a:lnTo>
                    <a:pt x="137659" y="11539"/>
                  </a:lnTo>
                  <a:lnTo>
                    <a:pt x="114538" y="0"/>
                  </a:lnTo>
                  <a:lnTo>
                    <a:pt x="95862" y="1096"/>
                  </a:lnTo>
                  <a:lnTo>
                    <a:pt x="85704" y="3977"/>
                  </a:lnTo>
                  <a:lnTo>
                    <a:pt x="69486" y="19506"/>
                  </a:lnTo>
                  <a:lnTo>
                    <a:pt x="44008" y="71560"/>
                  </a:lnTo>
                  <a:lnTo>
                    <a:pt x="27085" y="126978"/>
                  </a:lnTo>
                  <a:lnTo>
                    <a:pt x="17574" y="181806"/>
                  </a:lnTo>
                  <a:lnTo>
                    <a:pt x="8697" y="237194"/>
                  </a:lnTo>
                  <a:lnTo>
                    <a:pt x="759" y="292657"/>
                  </a:lnTo>
                  <a:lnTo>
                    <a:pt x="0" y="353847"/>
                  </a:lnTo>
                  <a:lnTo>
                    <a:pt x="6018" y="411580"/>
                  </a:lnTo>
                  <a:lnTo>
                    <a:pt x="14486" y="455309"/>
                  </a:lnTo>
                  <a:lnTo>
                    <a:pt x="43600" y="514390"/>
                  </a:lnTo>
                  <a:lnTo>
                    <a:pt x="82053" y="572933"/>
                  </a:lnTo>
                  <a:lnTo>
                    <a:pt x="108641" y="597239"/>
                  </a:lnTo>
                  <a:lnTo>
                    <a:pt x="157064" y="626581"/>
                  </a:lnTo>
                  <a:lnTo>
                    <a:pt x="199649" y="632389"/>
                  </a:lnTo>
                  <a:lnTo>
                    <a:pt x="257645" y="631070"/>
                  </a:lnTo>
                  <a:lnTo>
                    <a:pt x="314366" y="616934"/>
                  </a:lnTo>
                  <a:lnTo>
                    <a:pt x="348174" y="601616"/>
                  </a:lnTo>
                  <a:lnTo>
                    <a:pt x="374919" y="574141"/>
                  </a:lnTo>
                  <a:lnTo>
                    <a:pt x="413096" y="524594"/>
                  </a:lnTo>
                  <a:lnTo>
                    <a:pt x="428025" y="461514"/>
                  </a:lnTo>
                  <a:lnTo>
                    <a:pt x="431054" y="401914"/>
                  </a:lnTo>
                  <a:lnTo>
                    <a:pt x="423855" y="353514"/>
                  </a:lnTo>
                  <a:lnTo>
                    <a:pt x="400360" y="291138"/>
                  </a:lnTo>
                  <a:lnTo>
                    <a:pt x="364130" y="227987"/>
                  </a:lnTo>
                  <a:lnTo>
                    <a:pt x="322309" y="171788"/>
                  </a:lnTo>
                  <a:lnTo>
                    <a:pt x="260136" y="119184"/>
                  </a:lnTo>
                  <a:lnTo>
                    <a:pt x="201423" y="83134"/>
                  </a:lnTo>
                  <a:lnTo>
                    <a:pt x="152884" y="65747"/>
                  </a:lnTo>
                  <a:lnTo>
                    <a:pt x="133861" y="64834"/>
                  </a:lnTo>
                  <a:lnTo>
                    <a:pt x="76422" y="74295"/>
                  </a:lnTo>
                  <a:lnTo>
                    <a:pt x="65388" y="763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3396517" y="5007066"/>
              <a:ext cx="164893" cy="256056"/>
            </a:xfrm>
            <a:custGeom>
              <a:avLst/>
              <a:gdLst/>
              <a:ahLst/>
              <a:cxnLst/>
              <a:rect l="0" t="0" r="0" b="0"/>
              <a:pathLst>
                <a:path w="164893" h="256056">
                  <a:moveTo>
                    <a:pt x="23434" y="0"/>
                  </a:moveTo>
                  <a:lnTo>
                    <a:pt x="19017" y="57909"/>
                  </a:lnTo>
                  <a:lnTo>
                    <a:pt x="14959" y="111428"/>
                  </a:lnTo>
                  <a:lnTo>
                    <a:pt x="6213" y="164051"/>
                  </a:lnTo>
                  <a:lnTo>
                    <a:pt x="0" y="214749"/>
                  </a:lnTo>
                  <a:lnTo>
                    <a:pt x="4081" y="236902"/>
                  </a:lnTo>
                  <a:lnTo>
                    <a:pt x="7759" y="246692"/>
                  </a:lnTo>
                  <a:lnTo>
                    <a:pt x="12983" y="252295"/>
                  </a:lnTo>
                  <a:lnTo>
                    <a:pt x="19241" y="255105"/>
                  </a:lnTo>
                  <a:lnTo>
                    <a:pt x="26186" y="256055"/>
                  </a:lnTo>
                  <a:lnTo>
                    <a:pt x="41299" y="252178"/>
                  </a:lnTo>
                  <a:lnTo>
                    <a:pt x="62936" y="239599"/>
                  </a:lnTo>
                  <a:lnTo>
                    <a:pt x="125183" y="181067"/>
                  </a:lnTo>
                  <a:lnTo>
                    <a:pt x="152528" y="153802"/>
                  </a:lnTo>
                  <a:lnTo>
                    <a:pt x="156649" y="151536"/>
                  </a:lnTo>
                  <a:lnTo>
                    <a:pt x="159397" y="151875"/>
                  </a:lnTo>
                  <a:lnTo>
                    <a:pt x="164892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3370025" y="5556255"/>
            <a:ext cx="665684" cy="476799"/>
            <a:chOff x="3370025" y="5556255"/>
            <a:chExt cx="665684" cy="476799"/>
          </a:xfrm>
        </p:grpSpPr>
        <p:sp>
          <p:nvSpPr>
            <p:cNvPr id="160" name="Freeform 159"/>
            <p:cNvSpPr/>
            <p:nvPr/>
          </p:nvSpPr>
          <p:spPr>
            <a:xfrm>
              <a:off x="3370025" y="5556255"/>
              <a:ext cx="147752" cy="260742"/>
            </a:xfrm>
            <a:custGeom>
              <a:avLst/>
              <a:gdLst/>
              <a:ahLst/>
              <a:cxnLst/>
              <a:rect l="0" t="0" r="0" b="0"/>
              <a:pathLst>
                <a:path w="147752" h="260742">
                  <a:moveTo>
                    <a:pt x="74889" y="0"/>
                  </a:moveTo>
                  <a:lnTo>
                    <a:pt x="79306" y="13252"/>
                  </a:lnTo>
                  <a:lnTo>
                    <a:pt x="84306" y="18081"/>
                  </a:lnTo>
                  <a:lnTo>
                    <a:pt x="145350" y="55801"/>
                  </a:lnTo>
                  <a:lnTo>
                    <a:pt x="147751" y="61239"/>
                  </a:lnTo>
                  <a:lnTo>
                    <a:pt x="147502" y="66714"/>
                  </a:lnTo>
                  <a:lnTo>
                    <a:pt x="145487" y="72213"/>
                  </a:lnTo>
                  <a:lnTo>
                    <a:pt x="128456" y="80789"/>
                  </a:lnTo>
                  <a:lnTo>
                    <a:pt x="81155" y="93827"/>
                  </a:lnTo>
                  <a:lnTo>
                    <a:pt x="65963" y="104571"/>
                  </a:lnTo>
                  <a:lnTo>
                    <a:pt x="60618" y="111320"/>
                  </a:lnTo>
                  <a:lnTo>
                    <a:pt x="57143" y="128680"/>
                  </a:lnTo>
                  <a:lnTo>
                    <a:pt x="67202" y="189258"/>
                  </a:lnTo>
                  <a:lnTo>
                    <a:pt x="73371" y="228666"/>
                  </a:lnTo>
                  <a:lnTo>
                    <a:pt x="71103" y="236579"/>
                  </a:lnTo>
                  <a:lnTo>
                    <a:pt x="66818" y="242779"/>
                  </a:lnTo>
                  <a:lnTo>
                    <a:pt x="53735" y="252133"/>
                  </a:lnTo>
                  <a:lnTo>
                    <a:pt x="35593" y="259373"/>
                  </a:lnTo>
                  <a:lnTo>
                    <a:pt x="17668" y="260741"/>
                  </a:lnTo>
                  <a:lnTo>
                    <a:pt x="9005" y="259812"/>
                  </a:lnTo>
                  <a:lnTo>
                    <a:pt x="4154" y="257343"/>
                  </a:lnTo>
                  <a:lnTo>
                    <a:pt x="1845" y="253848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540348" y="5614503"/>
              <a:ext cx="156263" cy="287790"/>
            </a:xfrm>
            <a:custGeom>
              <a:avLst/>
              <a:gdLst/>
              <a:ahLst/>
              <a:cxnLst/>
              <a:rect l="0" t="0" r="0" b="0"/>
              <a:pathLst>
                <a:path w="156263" h="287790">
                  <a:moveTo>
                    <a:pt x="120913" y="49926"/>
                  </a:moveTo>
                  <a:lnTo>
                    <a:pt x="138583" y="54343"/>
                  </a:lnTo>
                  <a:lnTo>
                    <a:pt x="144712" y="58418"/>
                  </a:lnTo>
                  <a:lnTo>
                    <a:pt x="153988" y="70342"/>
                  </a:lnTo>
                  <a:lnTo>
                    <a:pt x="156262" y="84887"/>
                  </a:lnTo>
                  <a:lnTo>
                    <a:pt x="155574" y="92649"/>
                  </a:lnTo>
                  <a:lnTo>
                    <a:pt x="147413" y="106205"/>
                  </a:lnTo>
                  <a:lnTo>
                    <a:pt x="119573" y="129974"/>
                  </a:lnTo>
                  <a:lnTo>
                    <a:pt x="59288" y="168030"/>
                  </a:lnTo>
                  <a:lnTo>
                    <a:pt x="22962" y="200947"/>
                  </a:lnTo>
                  <a:lnTo>
                    <a:pt x="9270" y="220906"/>
                  </a:lnTo>
                  <a:lnTo>
                    <a:pt x="0" y="257351"/>
                  </a:lnTo>
                  <a:lnTo>
                    <a:pt x="2763" y="276484"/>
                  </a:lnTo>
                  <a:lnTo>
                    <a:pt x="6089" y="284175"/>
                  </a:lnTo>
                  <a:lnTo>
                    <a:pt x="12004" y="287453"/>
                  </a:lnTo>
                  <a:lnTo>
                    <a:pt x="19646" y="287789"/>
                  </a:lnTo>
                  <a:lnTo>
                    <a:pt x="28438" y="286165"/>
                  </a:lnTo>
                  <a:lnTo>
                    <a:pt x="35225" y="281384"/>
                  </a:lnTo>
                  <a:lnTo>
                    <a:pt x="50118" y="256060"/>
                  </a:lnTo>
                  <a:lnTo>
                    <a:pt x="63982" y="218765"/>
                  </a:lnTo>
                  <a:lnTo>
                    <a:pt x="67138" y="161865"/>
                  </a:lnTo>
                  <a:lnTo>
                    <a:pt x="63549" y="110047"/>
                  </a:lnTo>
                  <a:lnTo>
                    <a:pt x="58662" y="53003"/>
                  </a:lnTo>
                  <a:lnTo>
                    <a:pt x="62735" y="34652"/>
                  </a:lnTo>
                  <a:lnTo>
                    <a:pt x="7930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634075" y="5664429"/>
              <a:ext cx="133992" cy="244223"/>
            </a:xfrm>
            <a:custGeom>
              <a:avLst/>
              <a:gdLst/>
              <a:ahLst/>
              <a:cxnLst/>
              <a:rect l="0" t="0" r="0" b="0"/>
              <a:pathLst>
                <a:path w="133992" h="244223">
                  <a:moveTo>
                    <a:pt x="118718" y="41605"/>
                  </a:moveTo>
                  <a:lnTo>
                    <a:pt x="109883" y="54857"/>
                  </a:lnTo>
                  <a:lnTo>
                    <a:pt x="98149" y="63829"/>
                  </a:lnTo>
                  <a:lnTo>
                    <a:pt x="54235" y="88568"/>
                  </a:lnTo>
                  <a:lnTo>
                    <a:pt x="28729" y="116130"/>
                  </a:lnTo>
                  <a:lnTo>
                    <a:pt x="5541" y="158576"/>
                  </a:lnTo>
                  <a:lnTo>
                    <a:pt x="0" y="180501"/>
                  </a:lnTo>
                  <a:lnTo>
                    <a:pt x="3975" y="222244"/>
                  </a:lnTo>
                  <a:lnTo>
                    <a:pt x="6165" y="231373"/>
                  </a:lnTo>
                  <a:lnTo>
                    <a:pt x="12247" y="237459"/>
                  </a:lnTo>
                  <a:lnTo>
                    <a:pt x="31333" y="244222"/>
                  </a:lnTo>
                  <a:lnTo>
                    <a:pt x="52760" y="239831"/>
                  </a:lnTo>
                  <a:lnTo>
                    <a:pt x="87814" y="218829"/>
                  </a:lnTo>
                  <a:lnTo>
                    <a:pt x="98203" y="205431"/>
                  </a:lnTo>
                  <a:lnTo>
                    <a:pt x="128429" y="156791"/>
                  </a:lnTo>
                  <a:lnTo>
                    <a:pt x="133991" y="105552"/>
                  </a:lnTo>
                  <a:lnTo>
                    <a:pt x="130762" y="44912"/>
                  </a:lnTo>
                  <a:lnTo>
                    <a:pt x="11039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806219" y="5714355"/>
              <a:ext cx="129638" cy="217289"/>
            </a:xfrm>
            <a:custGeom>
              <a:avLst/>
              <a:gdLst/>
              <a:ahLst/>
              <a:cxnLst/>
              <a:rect l="0" t="0" r="0" b="0"/>
              <a:pathLst>
                <a:path w="129638" h="217289">
                  <a:moveTo>
                    <a:pt x="129637" y="0"/>
                  </a:moveTo>
                  <a:lnTo>
                    <a:pt x="94892" y="15999"/>
                  </a:lnTo>
                  <a:lnTo>
                    <a:pt x="67574" y="39252"/>
                  </a:lnTo>
                  <a:lnTo>
                    <a:pt x="33414" y="85485"/>
                  </a:lnTo>
                  <a:lnTo>
                    <a:pt x="8312" y="139133"/>
                  </a:lnTo>
                  <a:lnTo>
                    <a:pt x="0" y="176005"/>
                  </a:lnTo>
                  <a:lnTo>
                    <a:pt x="2986" y="194103"/>
                  </a:lnTo>
                  <a:lnTo>
                    <a:pt x="6372" y="201518"/>
                  </a:lnTo>
                  <a:lnTo>
                    <a:pt x="19995" y="212222"/>
                  </a:lnTo>
                  <a:lnTo>
                    <a:pt x="28805" y="216371"/>
                  </a:lnTo>
                  <a:lnTo>
                    <a:pt x="37453" y="217288"/>
                  </a:lnTo>
                  <a:lnTo>
                    <a:pt x="54457" y="213375"/>
                  </a:lnTo>
                  <a:lnTo>
                    <a:pt x="59177" y="207894"/>
                  </a:lnTo>
                  <a:lnTo>
                    <a:pt x="61398" y="200541"/>
                  </a:lnTo>
                  <a:lnTo>
                    <a:pt x="61955" y="191941"/>
                  </a:lnTo>
                  <a:lnTo>
                    <a:pt x="55177" y="174989"/>
                  </a:lnTo>
                  <a:lnTo>
                    <a:pt x="49486" y="166586"/>
                  </a:lnTo>
                  <a:lnTo>
                    <a:pt x="42919" y="161908"/>
                  </a:lnTo>
                  <a:lnTo>
                    <a:pt x="35767" y="159715"/>
                  </a:lnTo>
                  <a:lnTo>
                    <a:pt x="28225" y="159176"/>
                  </a:lnTo>
                  <a:lnTo>
                    <a:pt x="24122" y="162516"/>
                  </a:lnTo>
                  <a:lnTo>
                    <a:pt x="22311" y="168441"/>
                  </a:lnTo>
                  <a:lnTo>
                    <a:pt x="22028" y="176088"/>
                  </a:lnTo>
                  <a:lnTo>
                    <a:pt x="25538" y="181187"/>
                  </a:lnTo>
                  <a:lnTo>
                    <a:pt x="31576" y="184586"/>
                  </a:lnTo>
                  <a:lnTo>
                    <a:pt x="7971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920933" y="5797566"/>
              <a:ext cx="114776" cy="235488"/>
            </a:xfrm>
            <a:custGeom>
              <a:avLst/>
              <a:gdLst/>
              <a:ahLst/>
              <a:cxnLst/>
              <a:rect l="0" t="0" r="0" b="0"/>
              <a:pathLst>
                <a:path w="114776" h="235488">
                  <a:moveTo>
                    <a:pt x="114775" y="0"/>
                  </a:moveTo>
                  <a:lnTo>
                    <a:pt x="80030" y="15999"/>
                  </a:lnTo>
                  <a:lnTo>
                    <a:pt x="60512" y="31141"/>
                  </a:lnTo>
                  <a:lnTo>
                    <a:pt x="32557" y="70904"/>
                  </a:lnTo>
                  <a:lnTo>
                    <a:pt x="9950" y="126315"/>
                  </a:lnTo>
                  <a:lnTo>
                    <a:pt x="0" y="189538"/>
                  </a:lnTo>
                  <a:lnTo>
                    <a:pt x="3976" y="211828"/>
                  </a:lnTo>
                  <a:lnTo>
                    <a:pt x="7625" y="221656"/>
                  </a:lnTo>
                  <a:lnTo>
                    <a:pt x="14681" y="228207"/>
                  </a:lnTo>
                  <a:lnTo>
                    <a:pt x="34847" y="235487"/>
                  </a:lnTo>
                  <a:lnTo>
                    <a:pt x="42999" y="234654"/>
                  </a:lnTo>
                  <a:lnTo>
                    <a:pt x="49358" y="231326"/>
                  </a:lnTo>
                  <a:lnTo>
                    <a:pt x="58889" y="220231"/>
                  </a:lnTo>
                  <a:lnTo>
                    <a:pt x="66207" y="206054"/>
                  </a:lnTo>
                  <a:lnTo>
                    <a:pt x="67610" y="190507"/>
                  </a:lnTo>
                  <a:lnTo>
                    <a:pt x="66689" y="182479"/>
                  </a:lnTo>
                  <a:lnTo>
                    <a:pt x="58271" y="168626"/>
                  </a:lnTo>
                  <a:lnTo>
                    <a:pt x="52143" y="162343"/>
                  </a:lnTo>
                  <a:lnTo>
                    <a:pt x="45283" y="160004"/>
                  </a:lnTo>
                  <a:lnTo>
                    <a:pt x="30265" y="162336"/>
                  </a:lnTo>
                  <a:lnTo>
                    <a:pt x="24227" y="167396"/>
                  </a:lnTo>
                  <a:lnTo>
                    <a:pt x="6602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493366" y="5897578"/>
            <a:ext cx="725187" cy="363888"/>
            <a:chOff x="4493366" y="5897578"/>
            <a:chExt cx="725187" cy="363888"/>
          </a:xfrm>
        </p:grpSpPr>
        <p:sp>
          <p:nvSpPr>
            <p:cNvPr id="166" name="Freeform 165"/>
            <p:cNvSpPr/>
            <p:nvPr/>
          </p:nvSpPr>
          <p:spPr>
            <a:xfrm>
              <a:off x="4493366" y="5897578"/>
              <a:ext cx="161050" cy="313435"/>
            </a:xfrm>
            <a:custGeom>
              <a:avLst/>
              <a:gdLst/>
              <a:ahLst/>
              <a:cxnLst/>
              <a:rect l="0" t="0" r="0" b="0"/>
              <a:pathLst>
                <a:path w="161050" h="313435">
                  <a:moveTo>
                    <a:pt x="0" y="116335"/>
                  </a:moveTo>
                  <a:lnTo>
                    <a:pt x="58680" y="57655"/>
                  </a:lnTo>
                  <a:lnTo>
                    <a:pt x="119794" y="15288"/>
                  </a:lnTo>
                  <a:lnTo>
                    <a:pt x="148291" y="0"/>
                  </a:lnTo>
                  <a:lnTo>
                    <a:pt x="154334" y="871"/>
                  </a:lnTo>
                  <a:lnTo>
                    <a:pt x="158363" y="5150"/>
                  </a:lnTo>
                  <a:lnTo>
                    <a:pt x="161049" y="11701"/>
                  </a:lnTo>
                  <a:lnTo>
                    <a:pt x="159102" y="28842"/>
                  </a:lnTo>
                  <a:lnTo>
                    <a:pt x="137720" y="85603"/>
                  </a:lnTo>
                  <a:lnTo>
                    <a:pt x="111959" y="146510"/>
                  </a:lnTo>
                  <a:lnTo>
                    <a:pt x="94394" y="207765"/>
                  </a:lnTo>
                  <a:lnTo>
                    <a:pt x="80449" y="270586"/>
                  </a:lnTo>
                  <a:lnTo>
                    <a:pt x="80954" y="302675"/>
                  </a:lnTo>
                  <a:lnTo>
                    <a:pt x="84480" y="308979"/>
                  </a:lnTo>
                  <a:lnTo>
                    <a:pt x="89604" y="312257"/>
                  </a:lnTo>
                  <a:lnTo>
                    <a:pt x="100845" y="313434"/>
                  </a:lnTo>
                  <a:lnTo>
                    <a:pt x="116495" y="3077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693888" y="5905739"/>
              <a:ext cx="69592" cy="255336"/>
            </a:xfrm>
            <a:custGeom>
              <a:avLst/>
              <a:gdLst/>
              <a:ahLst/>
              <a:cxnLst/>
              <a:rect l="0" t="0" r="0" b="0"/>
              <a:pathLst>
                <a:path w="69592" h="255336">
                  <a:moveTo>
                    <a:pt x="32467" y="116495"/>
                  </a:moveTo>
                  <a:lnTo>
                    <a:pt x="8490" y="179592"/>
                  </a:lnTo>
                  <a:lnTo>
                    <a:pt x="1022" y="222305"/>
                  </a:lnTo>
                  <a:lnTo>
                    <a:pt x="0" y="244266"/>
                  </a:lnTo>
                  <a:lnTo>
                    <a:pt x="2502" y="250677"/>
                  </a:lnTo>
                  <a:lnTo>
                    <a:pt x="6943" y="254027"/>
                  </a:lnTo>
                  <a:lnTo>
                    <a:pt x="12677" y="255335"/>
                  </a:lnTo>
                  <a:lnTo>
                    <a:pt x="18350" y="251585"/>
                  </a:lnTo>
                  <a:lnTo>
                    <a:pt x="35167" y="224220"/>
                  </a:lnTo>
                  <a:lnTo>
                    <a:pt x="58551" y="168919"/>
                  </a:lnTo>
                  <a:lnTo>
                    <a:pt x="67269" y="107042"/>
                  </a:lnTo>
                  <a:lnTo>
                    <a:pt x="69591" y="71164"/>
                  </a:lnTo>
                  <a:lnTo>
                    <a:pt x="59503" y="19511"/>
                  </a:lnTo>
                  <a:lnTo>
                    <a:pt x="5743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817887" y="5986107"/>
              <a:ext cx="191385" cy="185907"/>
            </a:xfrm>
            <a:custGeom>
              <a:avLst/>
              <a:gdLst/>
              <a:ahLst/>
              <a:cxnLst/>
              <a:rect l="0" t="0" r="0" b="0"/>
              <a:pathLst>
                <a:path w="191385" h="185907">
                  <a:moveTo>
                    <a:pt x="0" y="169264"/>
                  </a:moveTo>
                  <a:lnTo>
                    <a:pt x="23164" y="141683"/>
                  </a:lnTo>
                  <a:lnTo>
                    <a:pt x="65385" y="80096"/>
                  </a:lnTo>
                  <a:lnTo>
                    <a:pt x="76213" y="66763"/>
                  </a:lnTo>
                  <a:lnTo>
                    <a:pt x="106192" y="11008"/>
                  </a:lnTo>
                  <a:lnTo>
                    <a:pt x="110991" y="0"/>
                  </a:lnTo>
                  <a:lnTo>
                    <a:pt x="110976" y="947"/>
                  </a:lnTo>
                  <a:lnTo>
                    <a:pt x="107570" y="9397"/>
                  </a:lnTo>
                  <a:lnTo>
                    <a:pt x="89591" y="49728"/>
                  </a:lnTo>
                  <a:lnTo>
                    <a:pt x="85101" y="85666"/>
                  </a:lnTo>
                  <a:lnTo>
                    <a:pt x="88981" y="104681"/>
                  </a:lnTo>
                  <a:lnTo>
                    <a:pt x="92605" y="112340"/>
                  </a:lnTo>
                  <a:lnTo>
                    <a:pt x="96870" y="115597"/>
                  </a:lnTo>
                  <a:lnTo>
                    <a:pt x="101563" y="115919"/>
                  </a:lnTo>
                  <a:lnTo>
                    <a:pt x="126797" y="103150"/>
                  </a:lnTo>
                  <a:lnTo>
                    <a:pt x="150366" y="79305"/>
                  </a:lnTo>
                  <a:lnTo>
                    <a:pt x="166081" y="53235"/>
                  </a:lnTo>
                  <a:lnTo>
                    <a:pt x="168044" y="52155"/>
                  </a:lnTo>
                  <a:lnTo>
                    <a:pt x="165760" y="107169"/>
                  </a:lnTo>
                  <a:lnTo>
                    <a:pt x="159291" y="163575"/>
                  </a:lnTo>
                  <a:lnTo>
                    <a:pt x="162592" y="171018"/>
                  </a:lnTo>
                  <a:lnTo>
                    <a:pt x="168492" y="175981"/>
                  </a:lnTo>
                  <a:lnTo>
                    <a:pt x="191384" y="1859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068004" y="5964232"/>
              <a:ext cx="150549" cy="297234"/>
            </a:xfrm>
            <a:custGeom>
              <a:avLst/>
              <a:gdLst/>
              <a:ahLst/>
              <a:cxnLst/>
              <a:rect l="0" t="0" r="0" b="0"/>
              <a:pathLst>
                <a:path w="150549" h="297234">
                  <a:moveTo>
                    <a:pt x="41120" y="66323"/>
                  </a:moveTo>
                  <a:lnTo>
                    <a:pt x="21560" y="125003"/>
                  </a:lnTo>
                  <a:lnTo>
                    <a:pt x="7816" y="181870"/>
                  </a:lnTo>
                  <a:lnTo>
                    <a:pt x="608" y="229846"/>
                  </a:lnTo>
                  <a:lnTo>
                    <a:pt x="0" y="220670"/>
                  </a:lnTo>
                  <a:lnTo>
                    <a:pt x="12811" y="165031"/>
                  </a:lnTo>
                  <a:lnTo>
                    <a:pt x="22506" y="107756"/>
                  </a:lnTo>
                  <a:lnTo>
                    <a:pt x="38416" y="49594"/>
                  </a:lnTo>
                  <a:lnTo>
                    <a:pt x="47612" y="20172"/>
                  </a:lnTo>
                  <a:lnTo>
                    <a:pt x="56641" y="5439"/>
                  </a:lnTo>
                  <a:lnTo>
                    <a:pt x="64411" y="1695"/>
                  </a:lnTo>
                  <a:lnTo>
                    <a:pt x="85372" y="0"/>
                  </a:lnTo>
                  <a:lnTo>
                    <a:pt x="95585" y="3617"/>
                  </a:lnTo>
                  <a:lnTo>
                    <a:pt x="114328" y="17496"/>
                  </a:lnTo>
                  <a:lnTo>
                    <a:pt x="141394" y="55616"/>
                  </a:lnTo>
                  <a:lnTo>
                    <a:pt x="149789" y="73584"/>
                  </a:lnTo>
                  <a:lnTo>
                    <a:pt x="150548" y="81334"/>
                  </a:lnTo>
                  <a:lnTo>
                    <a:pt x="146461" y="94876"/>
                  </a:lnTo>
                  <a:lnTo>
                    <a:pt x="136015" y="104593"/>
                  </a:lnTo>
                  <a:lnTo>
                    <a:pt x="121202" y="111069"/>
                  </a:lnTo>
                  <a:lnTo>
                    <a:pt x="93920" y="116564"/>
                  </a:lnTo>
                  <a:lnTo>
                    <a:pt x="79688" y="124401"/>
                  </a:lnTo>
                  <a:lnTo>
                    <a:pt x="76077" y="130005"/>
                  </a:lnTo>
                  <a:lnTo>
                    <a:pt x="74531" y="143628"/>
                  </a:lnTo>
                  <a:lnTo>
                    <a:pt x="85997" y="205679"/>
                  </a:lnTo>
                  <a:lnTo>
                    <a:pt x="106602" y="261940"/>
                  </a:lnTo>
                  <a:lnTo>
                    <a:pt x="109363" y="280853"/>
                  </a:lnTo>
                  <a:lnTo>
                    <a:pt x="108804" y="289780"/>
                  </a:lnTo>
                  <a:lnTo>
                    <a:pt x="104734" y="294806"/>
                  </a:lnTo>
                  <a:lnTo>
                    <a:pt x="98323" y="297233"/>
                  </a:lnTo>
                  <a:lnTo>
                    <a:pt x="71629" y="296231"/>
                  </a:lnTo>
                  <a:lnTo>
                    <a:pt x="33894" y="287609"/>
                  </a:lnTo>
                  <a:lnTo>
                    <a:pt x="24040" y="282400"/>
                  </a:lnTo>
                  <a:lnTo>
                    <a:pt x="16157" y="2743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917855" y="5198478"/>
            <a:ext cx="5445689" cy="1855565"/>
            <a:chOff x="2917855" y="5198478"/>
            <a:chExt cx="5445689" cy="1855565"/>
          </a:xfrm>
        </p:grpSpPr>
        <p:sp>
          <p:nvSpPr>
            <p:cNvPr id="171" name="Freeform 170"/>
            <p:cNvSpPr/>
            <p:nvPr/>
          </p:nvSpPr>
          <p:spPr>
            <a:xfrm>
              <a:off x="2961776" y="5198478"/>
              <a:ext cx="2721501" cy="732225"/>
            </a:xfrm>
            <a:custGeom>
              <a:avLst/>
              <a:gdLst/>
              <a:ahLst/>
              <a:cxnLst/>
              <a:rect l="0" t="0" r="0" b="0"/>
              <a:pathLst>
                <a:path w="2721501" h="732225">
                  <a:moveTo>
                    <a:pt x="2721500" y="732224"/>
                  </a:moveTo>
                  <a:lnTo>
                    <a:pt x="2666381" y="674358"/>
                  </a:lnTo>
                  <a:lnTo>
                    <a:pt x="2609982" y="629945"/>
                  </a:lnTo>
                  <a:lnTo>
                    <a:pt x="2554713" y="596344"/>
                  </a:lnTo>
                  <a:lnTo>
                    <a:pt x="2501966" y="568581"/>
                  </a:lnTo>
                  <a:lnTo>
                    <a:pt x="2446851" y="540841"/>
                  </a:lnTo>
                  <a:lnTo>
                    <a:pt x="2385706" y="518822"/>
                  </a:lnTo>
                  <a:lnTo>
                    <a:pt x="2323562" y="493345"/>
                  </a:lnTo>
                  <a:lnTo>
                    <a:pt x="2263414" y="471431"/>
                  </a:lnTo>
                  <a:lnTo>
                    <a:pt x="2203593" y="449295"/>
                  </a:lnTo>
                  <a:lnTo>
                    <a:pt x="2155076" y="435128"/>
                  </a:lnTo>
                  <a:lnTo>
                    <a:pt x="2093400" y="417641"/>
                  </a:lnTo>
                  <a:lnTo>
                    <a:pt x="2041886" y="401813"/>
                  </a:lnTo>
                  <a:lnTo>
                    <a:pt x="1990051" y="389830"/>
                  </a:lnTo>
                  <a:lnTo>
                    <a:pt x="1939560" y="376006"/>
                  </a:lnTo>
                  <a:lnTo>
                    <a:pt x="1889466" y="364617"/>
                  </a:lnTo>
                  <a:lnTo>
                    <a:pt x="1839489" y="350969"/>
                  </a:lnTo>
                  <a:lnTo>
                    <a:pt x="1785132" y="339632"/>
                  </a:lnTo>
                  <a:lnTo>
                    <a:pt x="1732454" y="330417"/>
                  </a:lnTo>
                  <a:lnTo>
                    <a:pt x="1681712" y="317414"/>
                  </a:lnTo>
                  <a:lnTo>
                    <a:pt x="1631544" y="306267"/>
                  </a:lnTo>
                  <a:lnTo>
                    <a:pt x="1581546" y="297109"/>
                  </a:lnTo>
                  <a:lnTo>
                    <a:pt x="1531599" y="288539"/>
                  </a:lnTo>
                  <a:lnTo>
                    <a:pt x="1481666" y="280145"/>
                  </a:lnTo>
                  <a:lnTo>
                    <a:pt x="1431738" y="271802"/>
                  </a:lnTo>
                  <a:lnTo>
                    <a:pt x="1370888" y="260700"/>
                  </a:lnTo>
                  <a:lnTo>
                    <a:pt x="1322793" y="252378"/>
                  </a:lnTo>
                  <a:lnTo>
                    <a:pt x="1259309" y="241283"/>
                  </a:lnTo>
                  <a:lnTo>
                    <a:pt x="1201979" y="230188"/>
                  </a:lnTo>
                  <a:lnTo>
                    <a:pt x="1146138" y="219093"/>
                  </a:lnTo>
                  <a:lnTo>
                    <a:pt x="1088127" y="207998"/>
                  </a:lnTo>
                  <a:lnTo>
                    <a:pt x="1032357" y="196904"/>
                  </a:lnTo>
                  <a:lnTo>
                    <a:pt x="979085" y="180090"/>
                  </a:lnTo>
                  <a:lnTo>
                    <a:pt x="924047" y="166907"/>
                  </a:lnTo>
                  <a:lnTo>
                    <a:pt x="873076" y="155400"/>
                  </a:lnTo>
                  <a:lnTo>
                    <a:pt x="809608" y="134857"/>
                  </a:lnTo>
                  <a:lnTo>
                    <a:pt x="746723" y="118546"/>
                  </a:lnTo>
                  <a:lnTo>
                    <a:pt x="688767" y="98238"/>
                  </a:lnTo>
                  <a:lnTo>
                    <a:pt x="630501" y="80873"/>
                  </a:lnTo>
                  <a:lnTo>
                    <a:pt x="569900" y="61785"/>
                  </a:lnTo>
                  <a:lnTo>
                    <a:pt x="509333" y="47229"/>
                  </a:lnTo>
                  <a:lnTo>
                    <a:pt x="456021" y="36051"/>
                  </a:lnTo>
                  <a:lnTo>
                    <a:pt x="393184" y="22164"/>
                  </a:lnTo>
                  <a:lnTo>
                    <a:pt x="333932" y="8294"/>
                  </a:lnTo>
                  <a:lnTo>
                    <a:pt x="271318" y="1068"/>
                  </a:lnTo>
                  <a:lnTo>
                    <a:pt x="219128" y="188"/>
                  </a:lnTo>
                  <a:lnTo>
                    <a:pt x="161689" y="0"/>
                  </a:lnTo>
                  <a:lnTo>
                    <a:pt x="105956" y="4393"/>
                  </a:lnTo>
                  <a:lnTo>
                    <a:pt x="43770" y="19533"/>
                  </a:lnTo>
                  <a:lnTo>
                    <a:pt x="0" y="351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2917855" y="5877410"/>
              <a:ext cx="3547017" cy="1176633"/>
            </a:xfrm>
            <a:custGeom>
              <a:avLst/>
              <a:gdLst/>
              <a:ahLst/>
              <a:cxnLst/>
              <a:rect l="0" t="0" r="0" b="0"/>
              <a:pathLst>
                <a:path w="3547017" h="1176633">
                  <a:moveTo>
                    <a:pt x="0" y="0"/>
                  </a:moveTo>
                  <a:lnTo>
                    <a:pt x="20200" y="25556"/>
                  </a:lnTo>
                  <a:lnTo>
                    <a:pt x="72636" y="81029"/>
                  </a:lnTo>
                  <a:lnTo>
                    <a:pt x="127709" y="136503"/>
                  </a:lnTo>
                  <a:lnTo>
                    <a:pt x="188849" y="191977"/>
                  </a:lnTo>
                  <a:lnTo>
                    <a:pt x="250993" y="247450"/>
                  </a:lnTo>
                  <a:lnTo>
                    <a:pt x="305422" y="290905"/>
                  </a:lnTo>
                  <a:lnTo>
                    <a:pt x="360689" y="329622"/>
                  </a:lnTo>
                  <a:lnTo>
                    <a:pt x="420539" y="368192"/>
                  </a:lnTo>
                  <a:lnTo>
                    <a:pt x="480062" y="408238"/>
                  </a:lnTo>
                  <a:lnTo>
                    <a:pt x="527927" y="436138"/>
                  </a:lnTo>
                  <a:lnTo>
                    <a:pt x="591334" y="475763"/>
                  </a:lnTo>
                  <a:lnTo>
                    <a:pt x="653065" y="510575"/>
                  </a:lnTo>
                  <a:lnTo>
                    <a:pt x="702154" y="540220"/>
                  </a:lnTo>
                  <a:lnTo>
                    <a:pt x="751832" y="568008"/>
                  </a:lnTo>
                  <a:lnTo>
                    <a:pt x="806102" y="593808"/>
                  </a:lnTo>
                  <a:lnTo>
                    <a:pt x="858754" y="619019"/>
                  </a:lnTo>
                  <a:lnTo>
                    <a:pt x="909487" y="644056"/>
                  </a:lnTo>
                  <a:lnTo>
                    <a:pt x="968487" y="669041"/>
                  </a:lnTo>
                  <a:lnTo>
                    <a:pt x="1023979" y="694010"/>
                  </a:lnTo>
                  <a:lnTo>
                    <a:pt x="1079971" y="718975"/>
                  </a:lnTo>
                  <a:lnTo>
                    <a:pt x="1137551" y="743939"/>
                  </a:lnTo>
                  <a:lnTo>
                    <a:pt x="1195600" y="768902"/>
                  </a:lnTo>
                  <a:lnTo>
                    <a:pt x="1249371" y="793866"/>
                  </a:lnTo>
                  <a:lnTo>
                    <a:pt x="1309271" y="818829"/>
                  </a:lnTo>
                  <a:lnTo>
                    <a:pt x="1369447" y="843792"/>
                  </a:lnTo>
                  <a:lnTo>
                    <a:pt x="1428265" y="864337"/>
                  </a:lnTo>
                  <a:lnTo>
                    <a:pt x="1486682" y="886555"/>
                  </a:lnTo>
                  <a:lnTo>
                    <a:pt x="1544980" y="906286"/>
                  </a:lnTo>
                  <a:lnTo>
                    <a:pt x="1603242" y="928261"/>
                  </a:lnTo>
                  <a:lnTo>
                    <a:pt x="1661493" y="947921"/>
                  </a:lnTo>
                  <a:lnTo>
                    <a:pt x="1724159" y="965458"/>
                  </a:lnTo>
                  <a:lnTo>
                    <a:pt x="1785154" y="986782"/>
                  </a:lnTo>
                  <a:lnTo>
                    <a:pt x="1844216" y="1006250"/>
                  </a:lnTo>
                  <a:lnTo>
                    <a:pt x="1902704" y="1023728"/>
                  </a:lnTo>
                  <a:lnTo>
                    <a:pt x="1965440" y="1040619"/>
                  </a:lnTo>
                  <a:lnTo>
                    <a:pt x="2026456" y="1057335"/>
                  </a:lnTo>
                  <a:lnTo>
                    <a:pt x="2085523" y="1073999"/>
                  </a:lnTo>
                  <a:lnTo>
                    <a:pt x="2144014" y="1086230"/>
                  </a:lnTo>
                  <a:lnTo>
                    <a:pt x="2197916" y="1100127"/>
                  </a:lnTo>
                  <a:lnTo>
                    <a:pt x="2253437" y="1111538"/>
                  </a:lnTo>
                  <a:lnTo>
                    <a:pt x="2310877" y="1125192"/>
                  </a:lnTo>
                  <a:lnTo>
                    <a:pt x="2364468" y="1136532"/>
                  </a:lnTo>
                  <a:lnTo>
                    <a:pt x="2415480" y="1145747"/>
                  </a:lnTo>
                  <a:lnTo>
                    <a:pt x="2465728" y="1154333"/>
                  </a:lnTo>
                  <a:lnTo>
                    <a:pt x="2515749" y="1158315"/>
                  </a:lnTo>
                  <a:lnTo>
                    <a:pt x="2570121" y="1163912"/>
                  </a:lnTo>
                  <a:lnTo>
                    <a:pt x="2618385" y="1171426"/>
                  </a:lnTo>
                  <a:lnTo>
                    <a:pt x="2666381" y="1175091"/>
                  </a:lnTo>
                  <a:lnTo>
                    <a:pt x="2715736" y="1176177"/>
                  </a:lnTo>
                  <a:lnTo>
                    <a:pt x="2765493" y="1176498"/>
                  </a:lnTo>
                  <a:lnTo>
                    <a:pt x="2815368" y="1176594"/>
                  </a:lnTo>
                  <a:lnTo>
                    <a:pt x="2875277" y="1176626"/>
                  </a:lnTo>
                  <a:lnTo>
                    <a:pt x="2934092" y="1176632"/>
                  </a:lnTo>
                  <a:lnTo>
                    <a:pt x="2994437" y="1172216"/>
                  </a:lnTo>
                  <a:lnTo>
                    <a:pt x="3049949" y="1168159"/>
                  </a:lnTo>
                  <a:lnTo>
                    <a:pt x="3113257" y="1161250"/>
                  </a:lnTo>
                  <a:lnTo>
                    <a:pt x="3175035" y="1151106"/>
                  </a:lnTo>
                  <a:lnTo>
                    <a:pt x="3236099" y="1136804"/>
                  </a:lnTo>
                  <a:lnTo>
                    <a:pt x="3292309" y="1112342"/>
                  </a:lnTo>
                  <a:lnTo>
                    <a:pt x="3354562" y="1079512"/>
                  </a:lnTo>
                  <a:lnTo>
                    <a:pt x="3410414" y="1041850"/>
                  </a:lnTo>
                  <a:lnTo>
                    <a:pt x="3470600" y="984671"/>
                  </a:lnTo>
                  <a:lnTo>
                    <a:pt x="3505809" y="928687"/>
                  </a:lnTo>
                  <a:lnTo>
                    <a:pt x="3520116" y="900073"/>
                  </a:lnTo>
                  <a:lnTo>
                    <a:pt x="3535248" y="846307"/>
                  </a:lnTo>
                  <a:lnTo>
                    <a:pt x="3543165" y="791057"/>
                  </a:lnTo>
                  <a:lnTo>
                    <a:pt x="3547016" y="733148"/>
                  </a:lnTo>
                  <a:lnTo>
                    <a:pt x="3540880" y="671669"/>
                  </a:lnTo>
                  <a:lnTo>
                    <a:pt x="3530726" y="618545"/>
                  </a:lnTo>
                  <a:lnTo>
                    <a:pt x="3516134" y="555424"/>
                  </a:lnTo>
                  <a:lnTo>
                    <a:pt x="3496937" y="502100"/>
                  </a:lnTo>
                  <a:lnTo>
                    <a:pt x="3475338" y="447051"/>
                  </a:lnTo>
                  <a:lnTo>
                    <a:pt x="3446622" y="385942"/>
                  </a:lnTo>
                  <a:lnTo>
                    <a:pt x="3414241" y="328397"/>
                  </a:lnTo>
                  <a:lnTo>
                    <a:pt x="3379886" y="2772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333792" y="5789674"/>
              <a:ext cx="755773" cy="155824"/>
            </a:xfrm>
            <a:custGeom>
              <a:avLst/>
              <a:gdLst/>
              <a:ahLst/>
              <a:cxnLst/>
              <a:rect l="0" t="0" r="0" b="0"/>
              <a:pathLst>
                <a:path w="755773" h="155824">
                  <a:moveTo>
                    <a:pt x="755772" y="155823"/>
                  </a:moveTo>
                  <a:lnTo>
                    <a:pt x="753486" y="153915"/>
                  </a:lnTo>
                  <a:lnTo>
                    <a:pt x="692376" y="114502"/>
                  </a:lnTo>
                  <a:lnTo>
                    <a:pt x="631097" y="75795"/>
                  </a:lnTo>
                  <a:lnTo>
                    <a:pt x="582087" y="54310"/>
                  </a:lnTo>
                  <a:lnTo>
                    <a:pt x="532433" y="36233"/>
                  </a:lnTo>
                  <a:lnTo>
                    <a:pt x="482587" y="19165"/>
                  </a:lnTo>
                  <a:lnTo>
                    <a:pt x="432685" y="11232"/>
                  </a:lnTo>
                  <a:lnTo>
                    <a:pt x="382765" y="4464"/>
                  </a:lnTo>
                  <a:lnTo>
                    <a:pt x="328424" y="1020"/>
                  </a:lnTo>
                  <a:lnTo>
                    <a:pt x="275751" y="0"/>
                  </a:lnTo>
                  <a:lnTo>
                    <a:pt x="225011" y="4115"/>
                  </a:lnTo>
                  <a:lnTo>
                    <a:pt x="174843" y="15607"/>
                  </a:lnTo>
                  <a:lnTo>
                    <a:pt x="124846" y="26306"/>
                  </a:lnTo>
                  <a:lnTo>
                    <a:pt x="74898" y="39749"/>
                  </a:lnTo>
                  <a:lnTo>
                    <a:pt x="13059" y="54799"/>
                  </a:lnTo>
                  <a:lnTo>
                    <a:pt x="0" y="578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392004" y="5672750"/>
              <a:ext cx="256514" cy="393332"/>
            </a:xfrm>
            <a:custGeom>
              <a:avLst/>
              <a:gdLst/>
              <a:ahLst/>
              <a:cxnLst/>
              <a:rect l="0" t="0" r="0" b="0"/>
              <a:pathLst>
                <a:path w="256514" h="393332">
                  <a:moveTo>
                    <a:pt x="256513" y="0"/>
                  </a:moveTo>
                  <a:lnTo>
                    <a:pt x="238844" y="0"/>
                  </a:lnTo>
                  <a:lnTo>
                    <a:pt x="214604" y="8835"/>
                  </a:lnTo>
                  <a:lnTo>
                    <a:pt x="152407" y="55559"/>
                  </a:lnTo>
                  <a:lnTo>
                    <a:pt x="92392" y="112593"/>
                  </a:lnTo>
                  <a:lnTo>
                    <a:pt x="52890" y="168544"/>
                  </a:lnTo>
                  <a:lnTo>
                    <a:pt x="23180" y="224124"/>
                  </a:lnTo>
                  <a:lnTo>
                    <a:pt x="14126" y="241993"/>
                  </a:lnTo>
                  <a:lnTo>
                    <a:pt x="1800" y="299690"/>
                  </a:lnTo>
                  <a:lnTo>
                    <a:pt x="0" y="320265"/>
                  </a:lnTo>
                  <a:lnTo>
                    <a:pt x="7822" y="352640"/>
                  </a:lnTo>
                  <a:lnTo>
                    <a:pt x="21785" y="369686"/>
                  </a:lnTo>
                  <a:lnTo>
                    <a:pt x="47972" y="387213"/>
                  </a:lnTo>
                  <a:lnTo>
                    <a:pt x="56465" y="391279"/>
                  </a:lnTo>
                  <a:lnTo>
                    <a:pt x="78229" y="393331"/>
                  </a:lnTo>
                  <a:lnTo>
                    <a:pt x="121033" y="387115"/>
                  </a:lnTo>
                  <a:lnTo>
                    <a:pt x="147646" y="375221"/>
                  </a:lnTo>
                  <a:lnTo>
                    <a:pt x="173098" y="351151"/>
                  </a:lnTo>
                  <a:lnTo>
                    <a:pt x="193788" y="316180"/>
                  </a:lnTo>
                  <a:lnTo>
                    <a:pt x="198433" y="292460"/>
                  </a:lnTo>
                  <a:lnTo>
                    <a:pt x="196492" y="269591"/>
                  </a:lnTo>
                  <a:lnTo>
                    <a:pt x="189465" y="247100"/>
                  </a:lnTo>
                  <a:lnTo>
                    <a:pt x="177713" y="229707"/>
                  </a:lnTo>
                  <a:lnTo>
                    <a:pt x="170695" y="222480"/>
                  </a:lnTo>
                  <a:lnTo>
                    <a:pt x="162319" y="218587"/>
                  </a:lnTo>
                  <a:lnTo>
                    <a:pt x="143150" y="216726"/>
                  </a:lnTo>
                  <a:lnTo>
                    <a:pt x="137483" y="220298"/>
                  </a:lnTo>
                  <a:lnTo>
                    <a:pt x="134630" y="226377"/>
                  </a:lnTo>
                  <a:lnTo>
                    <a:pt x="133653" y="234129"/>
                  </a:lnTo>
                  <a:lnTo>
                    <a:pt x="135775" y="240220"/>
                  </a:lnTo>
                  <a:lnTo>
                    <a:pt x="145530" y="249455"/>
                  </a:lnTo>
                  <a:lnTo>
                    <a:pt x="164982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649440" y="5880776"/>
              <a:ext cx="223747" cy="309493"/>
            </a:xfrm>
            <a:custGeom>
              <a:avLst/>
              <a:gdLst/>
              <a:ahLst/>
              <a:cxnLst/>
              <a:rect l="0" t="0" r="0" b="0"/>
              <a:pathLst>
                <a:path w="223747" h="309493">
                  <a:moveTo>
                    <a:pt x="49004" y="0"/>
                  </a:moveTo>
                  <a:lnTo>
                    <a:pt x="41436" y="19005"/>
                  </a:lnTo>
                  <a:lnTo>
                    <a:pt x="13450" y="61156"/>
                  </a:lnTo>
                  <a:lnTo>
                    <a:pt x="3747" y="97735"/>
                  </a:lnTo>
                  <a:lnTo>
                    <a:pt x="0" y="159325"/>
                  </a:lnTo>
                  <a:lnTo>
                    <a:pt x="2261" y="190080"/>
                  </a:lnTo>
                  <a:lnTo>
                    <a:pt x="29459" y="247085"/>
                  </a:lnTo>
                  <a:lnTo>
                    <a:pt x="36898" y="253481"/>
                  </a:lnTo>
                  <a:lnTo>
                    <a:pt x="55027" y="260588"/>
                  </a:lnTo>
                  <a:lnTo>
                    <a:pt x="72946" y="258816"/>
                  </a:lnTo>
                  <a:lnTo>
                    <a:pt x="90156" y="250940"/>
                  </a:lnTo>
                  <a:lnTo>
                    <a:pt x="114513" y="229987"/>
                  </a:lnTo>
                  <a:lnTo>
                    <a:pt x="127737" y="211007"/>
                  </a:lnTo>
                  <a:lnTo>
                    <a:pt x="136743" y="179529"/>
                  </a:lnTo>
                  <a:lnTo>
                    <a:pt x="136158" y="174235"/>
                  </a:lnTo>
                  <a:lnTo>
                    <a:pt x="133920" y="172555"/>
                  </a:lnTo>
                  <a:lnTo>
                    <a:pt x="130577" y="173284"/>
                  </a:lnTo>
                  <a:lnTo>
                    <a:pt x="128349" y="178393"/>
                  </a:lnTo>
                  <a:lnTo>
                    <a:pt x="126138" y="205821"/>
                  </a:lnTo>
                  <a:lnTo>
                    <a:pt x="135649" y="258175"/>
                  </a:lnTo>
                  <a:lnTo>
                    <a:pt x="145760" y="279317"/>
                  </a:lnTo>
                  <a:lnTo>
                    <a:pt x="159499" y="296109"/>
                  </a:lnTo>
                  <a:lnTo>
                    <a:pt x="174852" y="306654"/>
                  </a:lnTo>
                  <a:lnTo>
                    <a:pt x="193387" y="309492"/>
                  </a:lnTo>
                  <a:lnTo>
                    <a:pt x="223746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895502" y="6013913"/>
              <a:ext cx="208886" cy="424571"/>
            </a:xfrm>
            <a:custGeom>
              <a:avLst/>
              <a:gdLst/>
              <a:ahLst/>
              <a:cxnLst/>
              <a:rect l="0" t="0" r="0" b="0"/>
              <a:pathLst>
                <a:path w="208886" h="424571">
                  <a:moveTo>
                    <a:pt x="44252" y="0"/>
                  </a:moveTo>
                  <a:lnTo>
                    <a:pt x="35418" y="13252"/>
                  </a:lnTo>
                  <a:lnTo>
                    <a:pt x="29923" y="39163"/>
                  </a:lnTo>
                  <a:lnTo>
                    <a:pt x="29916" y="86769"/>
                  </a:lnTo>
                  <a:lnTo>
                    <a:pt x="45804" y="130278"/>
                  </a:lnTo>
                  <a:lnTo>
                    <a:pt x="66748" y="161439"/>
                  </a:lnTo>
                  <a:lnTo>
                    <a:pt x="73118" y="164949"/>
                  </a:lnTo>
                  <a:lnTo>
                    <a:pt x="87592" y="166383"/>
                  </a:lnTo>
                  <a:lnTo>
                    <a:pt x="111335" y="157575"/>
                  </a:lnTo>
                  <a:lnTo>
                    <a:pt x="149211" y="127300"/>
                  </a:lnTo>
                  <a:lnTo>
                    <a:pt x="187533" y="71792"/>
                  </a:lnTo>
                  <a:lnTo>
                    <a:pt x="204636" y="25833"/>
                  </a:lnTo>
                  <a:lnTo>
                    <a:pt x="206648" y="24619"/>
                  </a:lnTo>
                  <a:lnTo>
                    <a:pt x="208885" y="35596"/>
                  </a:lnTo>
                  <a:lnTo>
                    <a:pt x="203019" y="98310"/>
                  </a:lnTo>
                  <a:lnTo>
                    <a:pt x="198023" y="152715"/>
                  </a:lnTo>
                  <a:lnTo>
                    <a:pt x="185505" y="210512"/>
                  </a:lnTo>
                  <a:lnTo>
                    <a:pt x="177533" y="271053"/>
                  </a:lnTo>
                  <a:lnTo>
                    <a:pt x="162366" y="332603"/>
                  </a:lnTo>
                  <a:lnTo>
                    <a:pt x="143329" y="370016"/>
                  </a:lnTo>
                  <a:lnTo>
                    <a:pt x="129698" y="392242"/>
                  </a:lnTo>
                  <a:lnTo>
                    <a:pt x="121060" y="407319"/>
                  </a:lnTo>
                  <a:lnTo>
                    <a:pt x="107975" y="420184"/>
                  </a:lnTo>
                  <a:lnTo>
                    <a:pt x="100603" y="423429"/>
                  </a:lnTo>
                  <a:lnTo>
                    <a:pt x="85014" y="424570"/>
                  </a:lnTo>
                  <a:lnTo>
                    <a:pt x="68840" y="417065"/>
                  </a:lnTo>
                  <a:lnTo>
                    <a:pt x="54256" y="404483"/>
                  </a:lnTo>
                  <a:lnTo>
                    <a:pt x="17954" y="348201"/>
                  </a:lnTo>
                  <a:lnTo>
                    <a:pt x="0" y="286193"/>
                  </a:lnTo>
                  <a:lnTo>
                    <a:pt x="424" y="248650"/>
                  </a:lnTo>
                  <a:lnTo>
                    <a:pt x="10823" y="218522"/>
                  </a:lnTo>
                  <a:lnTo>
                    <a:pt x="18267" y="211326"/>
                  </a:lnTo>
                  <a:lnTo>
                    <a:pt x="38867" y="200863"/>
                  </a:lnTo>
                  <a:lnTo>
                    <a:pt x="80871" y="198610"/>
                  </a:lnTo>
                  <a:lnTo>
                    <a:pt x="119616" y="208215"/>
                  </a:lnTo>
                  <a:lnTo>
                    <a:pt x="181118" y="234379"/>
                  </a:lnTo>
                  <a:lnTo>
                    <a:pt x="202352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297559" y="6088802"/>
              <a:ext cx="299559" cy="77818"/>
            </a:xfrm>
            <a:custGeom>
              <a:avLst/>
              <a:gdLst/>
              <a:ahLst/>
              <a:cxnLst/>
              <a:rect l="0" t="0" r="0" b="0"/>
              <a:pathLst>
                <a:path w="299559" h="77818">
                  <a:moveTo>
                    <a:pt x="0" y="0"/>
                  </a:moveTo>
                  <a:lnTo>
                    <a:pt x="29621" y="6586"/>
                  </a:lnTo>
                  <a:lnTo>
                    <a:pt x="74407" y="14736"/>
                  </a:lnTo>
                  <a:lnTo>
                    <a:pt x="129683" y="27851"/>
                  </a:lnTo>
                  <a:lnTo>
                    <a:pt x="190351" y="44389"/>
                  </a:lnTo>
                  <a:lnTo>
                    <a:pt x="245637" y="65439"/>
                  </a:lnTo>
                  <a:lnTo>
                    <a:pt x="280278" y="77817"/>
                  </a:lnTo>
                  <a:lnTo>
                    <a:pt x="299558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488944" y="6005592"/>
              <a:ext cx="188152" cy="324522"/>
            </a:xfrm>
            <a:custGeom>
              <a:avLst/>
              <a:gdLst/>
              <a:ahLst/>
              <a:cxnLst/>
              <a:rect l="0" t="0" r="0" b="0"/>
              <a:pathLst>
                <a:path w="188152" h="324522">
                  <a:moveTo>
                    <a:pt x="133136" y="0"/>
                  </a:moveTo>
                  <a:lnTo>
                    <a:pt x="149136" y="34745"/>
                  </a:lnTo>
                  <a:lnTo>
                    <a:pt x="180476" y="87756"/>
                  </a:lnTo>
                  <a:lnTo>
                    <a:pt x="188151" y="124211"/>
                  </a:lnTo>
                  <a:lnTo>
                    <a:pt x="186008" y="159873"/>
                  </a:lnTo>
                  <a:lnTo>
                    <a:pt x="179441" y="177688"/>
                  </a:lnTo>
                  <a:lnTo>
                    <a:pt x="149460" y="215875"/>
                  </a:lnTo>
                  <a:lnTo>
                    <a:pt x="137618" y="226307"/>
                  </a:lnTo>
                  <a:lnTo>
                    <a:pt x="78054" y="260920"/>
                  </a:lnTo>
                  <a:lnTo>
                    <a:pt x="22606" y="294230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929959" y="5804954"/>
              <a:ext cx="135444" cy="533465"/>
            </a:xfrm>
            <a:custGeom>
              <a:avLst/>
              <a:gdLst/>
              <a:ahLst/>
              <a:cxnLst/>
              <a:rect l="0" t="0" r="0" b="0"/>
              <a:pathLst>
                <a:path w="135444" h="533465">
                  <a:moveTo>
                    <a:pt x="0" y="167354"/>
                  </a:moveTo>
                  <a:lnTo>
                    <a:pt x="50054" y="106665"/>
                  </a:lnTo>
                  <a:lnTo>
                    <a:pt x="100347" y="50716"/>
                  </a:lnTo>
                  <a:lnTo>
                    <a:pt x="125666" y="17546"/>
                  </a:lnTo>
                  <a:lnTo>
                    <a:pt x="133823" y="920"/>
                  </a:lnTo>
                  <a:lnTo>
                    <a:pt x="135443" y="0"/>
                  </a:lnTo>
                  <a:lnTo>
                    <a:pt x="132536" y="61023"/>
                  </a:lnTo>
                  <a:lnTo>
                    <a:pt x="126015" y="119713"/>
                  </a:lnTo>
                  <a:lnTo>
                    <a:pt x="124974" y="178076"/>
                  </a:lnTo>
                  <a:lnTo>
                    <a:pt x="124848" y="231623"/>
                  </a:lnTo>
                  <a:lnTo>
                    <a:pt x="124821" y="293967"/>
                  </a:lnTo>
                  <a:lnTo>
                    <a:pt x="124817" y="355105"/>
                  </a:lnTo>
                  <a:lnTo>
                    <a:pt x="124816" y="411325"/>
                  </a:lnTo>
                  <a:lnTo>
                    <a:pt x="118230" y="466897"/>
                  </a:lnTo>
                  <a:lnTo>
                    <a:pt x="115417" y="488170"/>
                  </a:lnTo>
                  <a:lnTo>
                    <a:pt x="108002" y="506870"/>
                  </a:lnTo>
                  <a:lnTo>
                    <a:pt x="89016" y="528574"/>
                  </a:lnTo>
                  <a:lnTo>
                    <a:pt x="81533" y="532058"/>
                  </a:lnTo>
                  <a:lnTo>
                    <a:pt x="65823" y="533464"/>
                  </a:lnTo>
                  <a:lnTo>
                    <a:pt x="41385" y="524641"/>
                  </a:lnTo>
                  <a:lnTo>
                    <a:pt x="20994" y="510315"/>
                  </a:lnTo>
                  <a:lnTo>
                    <a:pt x="7659" y="489942"/>
                  </a:lnTo>
                  <a:lnTo>
                    <a:pt x="5870" y="471908"/>
                  </a:lnTo>
                  <a:lnTo>
                    <a:pt x="8156" y="454339"/>
                  </a:lnTo>
                  <a:lnTo>
                    <a:pt x="16642" y="4336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113983" y="6246902"/>
              <a:ext cx="133778" cy="224669"/>
            </a:xfrm>
            <a:custGeom>
              <a:avLst/>
              <a:gdLst/>
              <a:ahLst/>
              <a:cxnLst/>
              <a:rect l="0" t="0" r="0" b="0"/>
              <a:pathLst>
                <a:path w="133778" h="224669">
                  <a:moveTo>
                    <a:pt x="48965" y="0"/>
                  </a:moveTo>
                  <a:lnTo>
                    <a:pt x="18637" y="23164"/>
                  </a:lnTo>
                  <a:lnTo>
                    <a:pt x="1867" y="43538"/>
                  </a:lnTo>
                  <a:lnTo>
                    <a:pt x="0" y="50290"/>
                  </a:lnTo>
                  <a:lnTo>
                    <a:pt x="604" y="56641"/>
                  </a:lnTo>
                  <a:lnTo>
                    <a:pt x="2856" y="62724"/>
                  </a:lnTo>
                  <a:lnTo>
                    <a:pt x="7131" y="64930"/>
                  </a:lnTo>
                  <a:lnTo>
                    <a:pt x="12755" y="64552"/>
                  </a:lnTo>
                  <a:lnTo>
                    <a:pt x="41711" y="50658"/>
                  </a:lnTo>
                  <a:lnTo>
                    <a:pt x="79857" y="27163"/>
                  </a:lnTo>
                  <a:lnTo>
                    <a:pt x="97829" y="25324"/>
                  </a:lnTo>
                  <a:lnTo>
                    <a:pt x="105580" y="27978"/>
                  </a:lnTo>
                  <a:lnTo>
                    <a:pt x="119122" y="38322"/>
                  </a:lnTo>
                  <a:lnTo>
                    <a:pt x="132725" y="64158"/>
                  </a:lnTo>
                  <a:lnTo>
                    <a:pt x="133777" y="104070"/>
                  </a:lnTo>
                  <a:lnTo>
                    <a:pt x="125849" y="158762"/>
                  </a:lnTo>
                  <a:lnTo>
                    <a:pt x="112915" y="198192"/>
                  </a:lnTo>
                  <a:lnTo>
                    <a:pt x="98892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191815" y="6008895"/>
              <a:ext cx="145876" cy="104872"/>
            </a:xfrm>
            <a:custGeom>
              <a:avLst/>
              <a:gdLst/>
              <a:ahLst/>
              <a:cxnLst/>
              <a:rect l="0" t="0" r="0" b="0"/>
              <a:pathLst>
                <a:path w="145876" h="104872">
                  <a:moveTo>
                    <a:pt x="4417" y="54944"/>
                  </a:moveTo>
                  <a:lnTo>
                    <a:pt x="0" y="41692"/>
                  </a:lnTo>
                  <a:lnTo>
                    <a:pt x="548" y="35940"/>
                  </a:lnTo>
                  <a:lnTo>
                    <a:pt x="6088" y="24616"/>
                  </a:lnTo>
                  <a:lnTo>
                    <a:pt x="24020" y="7845"/>
                  </a:lnTo>
                  <a:lnTo>
                    <a:pt x="41483" y="1651"/>
                  </a:lnTo>
                  <a:lnTo>
                    <a:pt x="51318" y="0"/>
                  </a:lnTo>
                  <a:lnTo>
                    <a:pt x="59722" y="1673"/>
                  </a:lnTo>
                  <a:lnTo>
                    <a:pt x="73993" y="10927"/>
                  </a:lnTo>
                  <a:lnTo>
                    <a:pt x="81568" y="26752"/>
                  </a:lnTo>
                  <a:lnTo>
                    <a:pt x="90848" y="67045"/>
                  </a:lnTo>
                  <a:lnTo>
                    <a:pt x="101078" y="83744"/>
                  </a:lnTo>
                  <a:lnTo>
                    <a:pt x="107690" y="90786"/>
                  </a:lnTo>
                  <a:lnTo>
                    <a:pt x="122433" y="98611"/>
                  </a:lnTo>
                  <a:lnTo>
                    <a:pt x="145875" y="1048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326896" y="6278157"/>
              <a:ext cx="36648" cy="85038"/>
            </a:xfrm>
            <a:custGeom>
              <a:avLst/>
              <a:gdLst/>
              <a:ahLst/>
              <a:cxnLst/>
              <a:rect l="0" t="0" r="0" b="0"/>
              <a:pathLst>
                <a:path w="36648" h="85038">
                  <a:moveTo>
                    <a:pt x="36647" y="0"/>
                  </a:moveTo>
                  <a:lnTo>
                    <a:pt x="34982" y="915"/>
                  </a:lnTo>
                  <a:lnTo>
                    <a:pt x="14982" y="20807"/>
                  </a:lnTo>
                  <a:lnTo>
                    <a:pt x="1762" y="44267"/>
                  </a:lnTo>
                  <a:lnTo>
                    <a:pt x="0" y="60558"/>
                  </a:lnTo>
                  <a:lnTo>
                    <a:pt x="824" y="68785"/>
                  </a:lnTo>
                  <a:lnTo>
                    <a:pt x="4148" y="75194"/>
                  </a:lnTo>
                  <a:lnTo>
                    <a:pt x="15237" y="84781"/>
                  </a:lnTo>
                  <a:lnTo>
                    <a:pt x="16861" y="850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8316717" y="6180334"/>
            <a:ext cx="395421" cy="324521"/>
            <a:chOff x="8316717" y="6180334"/>
            <a:chExt cx="395421" cy="324521"/>
          </a:xfrm>
        </p:grpSpPr>
        <p:sp>
          <p:nvSpPr>
            <p:cNvPr id="184" name="Freeform 183"/>
            <p:cNvSpPr/>
            <p:nvPr/>
          </p:nvSpPr>
          <p:spPr>
            <a:xfrm>
              <a:off x="8316717" y="6259864"/>
              <a:ext cx="95864" cy="236671"/>
            </a:xfrm>
            <a:custGeom>
              <a:avLst/>
              <a:gdLst/>
              <a:ahLst/>
              <a:cxnLst/>
              <a:rect l="0" t="0" r="0" b="0"/>
              <a:pathLst>
                <a:path w="95864" h="236671">
                  <a:moveTo>
                    <a:pt x="70900" y="95212"/>
                  </a:moveTo>
                  <a:lnTo>
                    <a:pt x="90460" y="36532"/>
                  </a:lnTo>
                  <a:lnTo>
                    <a:pt x="90996" y="20130"/>
                  </a:lnTo>
                  <a:lnTo>
                    <a:pt x="89845" y="11873"/>
                  </a:lnTo>
                  <a:lnTo>
                    <a:pt x="85379" y="6369"/>
                  </a:lnTo>
                  <a:lnTo>
                    <a:pt x="70555" y="252"/>
                  </a:lnTo>
                  <a:lnTo>
                    <a:pt x="54105" y="0"/>
                  </a:lnTo>
                  <a:lnTo>
                    <a:pt x="45835" y="1227"/>
                  </a:lnTo>
                  <a:lnTo>
                    <a:pt x="31715" y="9987"/>
                  </a:lnTo>
                  <a:lnTo>
                    <a:pt x="7583" y="38210"/>
                  </a:lnTo>
                  <a:lnTo>
                    <a:pt x="1154" y="59091"/>
                  </a:lnTo>
                  <a:lnTo>
                    <a:pt x="0" y="94371"/>
                  </a:lnTo>
                  <a:lnTo>
                    <a:pt x="4256" y="115178"/>
                  </a:lnTo>
                  <a:lnTo>
                    <a:pt x="12311" y="130590"/>
                  </a:lnTo>
                  <a:lnTo>
                    <a:pt x="26985" y="141138"/>
                  </a:lnTo>
                  <a:lnTo>
                    <a:pt x="44910" y="147059"/>
                  </a:lnTo>
                  <a:lnTo>
                    <a:pt x="62123" y="146608"/>
                  </a:lnTo>
                  <a:lnTo>
                    <a:pt x="76553" y="140860"/>
                  </a:lnTo>
                  <a:lnTo>
                    <a:pt x="82989" y="136739"/>
                  </a:lnTo>
                  <a:lnTo>
                    <a:pt x="85431" y="136765"/>
                  </a:lnTo>
                  <a:lnTo>
                    <a:pt x="85210" y="139556"/>
                  </a:lnTo>
                  <a:lnTo>
                    <a:pt x="83214" y="144190"/>
                  </a:lnTo>
                  <a:lnTo>
                    <a:pt x="80934" y="182995"/>
                  </a:lnTo>
                  <a:lnTo>
                    <a:pt x="88429" y="216822"/>
                  </a:lnTo>
                  <a:lnTo>
                    <a:pt x="95863" y="2366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512260" y="6180334"/>
              <a:ext cx="91705" cy="324521"/>
            </a:xfrm>
            <a:custGeom>
              <a:avLst/>
              <a:gdLst/>
              <a:ahLst/>
              <a:cxnLst/>
              <a:rect l="0" t="0" r="0" b="0"/>
              <a:pathLst>
                <a:path w="91705" h="324521">
                  <a:moveTo>
                    <a:pt x="58420" y="0"/>
                  </a:moveTo>
                  <a:lnTo>
                    <a:pt x="44227" y="55848"/>
                  </a:lnTo>
                  <a:lnTo>
                    <a:pt x="30640" y="108371"/>
                  </a:lnTo>
                  <a:lnTo>
                    <a:pt x="14037" y="170125"/>
                  </a:lnTo>
                  <a:lnTo>
                    <a:pt x="0" y="211908"/>
                  </a:lnTo>
                  <a:lnTo>
                    <a:pt x="3486" y="227010"/>
                  </a:lnTo>
                  <a:lnTo>
                    <a:pt x="8853" y="229927"/>
                  </a:lnTo>
                  <a:lnTo>
                    <a:pt x="24679" y="228238"/>
                  </a:lnTo>
                  <a:lnTo>
                    <a:pt x="79658" y="193564"/>
                  </a:lnTo>
                  <a:lnTo>
                    <a:pt x="81824" y="195611"/>
                  </a:lnTo>
                  <a:lnTo>
                    <a:pt x="82344" y="199749"/>
                  </a:lnTo>
                  <a:lnTo>
                    <a:pt x="62503" y="257689"/>
                  </a:lnTo>
                  <a:lnTo>
                    <a:pt x="61692" y="303992"/>
                  </a:lnTo>
                  <a:lnTo>
                    <a:pt x="63375" y="313608"/>
                  </a:lnTo>
                  <a:lnTo>
                    <a:pt x="67271" y="319095"/>
                  </a:lnTo>
                  <a:lnTo>
                    <a:pt x="72642" y="321828"/>
                  </a:lnTo>
                  <a:lnTo>
                    <a:pt x="91704" y="3245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649096" y="6438286"/>
              <a:ext cx="4795" cy="24964"/>
            </a:xfrm>
            <a:custGeom>
              <a:avLst/>
              <a:gdLst/>
              <a:ahLst/>
              <a:cxnLst/>
              <a:rect l="0" t="0" r="0" b="0"/>
              <a:pathLst>
                <a:path w="4795" h="24964">
                  <a:moveTo>
                    <a:pt x="4794" y="0"/>
                  </a:moveTo>
                  <a:lnTo>
                    <a:pt x="377" y="13253"/>
                  </a:lnTo>
                  <a:lnTo>
                    <a:pt x="0" y="17156"/>
                  </a:lnTo>
                  <a:lnTo>
                    <a:pt x="674" y="19759"/>
                  </a:lnTo>
                  <a:lnTo>
                    <a:pt x="479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687174" y="6221939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16642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5558460" y="6203769"/>
            <a:ext cx="451935" cy="380445"/>
            <a:chOff x="5558460" y="6203769"/>
            <a:chExt cx="451935" cy="380445"/>
          </a:xfrm>
        </p:grpSpPr>
        <p:sp>
          <p:nvSpPr>
            <p:cNvPr id="189" name="Freeform 188"/>
            <p:cNvSpPr/>
            <p:nvPr/>
          </p:nvSpPr>
          <p:spPr>
            <a:xfrm>
              <a:off x="5558460" y="6203769"/>
              <a:ext cx="115814" cy="294525"/>
            </a:xfrm>
            <a:custGeom>
              <a:avLst/>
              <a:gdLst/>
              <a:ahLst/>
              <a:cxnLst/>
              <a:rect l="0" t="0" r="0" b="0"/>
              <a:pathLst>
                <a:path w="115814" h="294525">
                  <a:moveTo>
                    <a:pt x="0" y="51454"/>
                  </a:moveTo>
                  <a:lnTo>
                    <a:pt x="33741" y="39937"/>
                  </a:lnTo>
                  <a:lnTo>
                    <a:pt x="94152" y="7104"/>
                  </a:lnTo>
                  <a:lnTo>
                    <a:pt x="109338" y="0"/>
                  </a:lnTo>
                  <a:lnTo>
                    <a:pt x="113573" y="1434"/>
                  </a:lnTo>
                  <a:lnTo>
                    <a:pt x="115471" y="6088"/>
                  </a:lnTo>
                  <a:lnTo>
                    <a:pt x="115813" y="12889"/>
                  </a:lnTo>
                  <a:lnTo>
                    <a:pt x="97689" y="67207"/>
                  </a:lnTo>
                  <a:lnTo>
                    <a:pt x="83291" y="122756"/>
                  </a:lnTo>
                  <a:lnTo>
                    <a:pt x="63800" y="184381"/>
                  </a:lnTo>
                  <a:lnTo>
                    <a:pt x="49927" y="241806"/>
                  </a:lnTo>
                  <a:lnTo>
                    <a:pt x="36058" y="292629"/>
                  </a:lnTo>
                  <a:lnTo>
                    <a:pt x="33284" y="294524"/>
                  </a:lnTo>
                  <a:lnTo>
                    <a:pt x="24964" y="2927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776833" y="6238581"/>
              <a:ext cx="233562" cy="345633"/>
            </a:xfrm>
            <a:custGeom>
              <a:avLst/>
              <a:gdLst/>
              <a:ahLst/>
              <a:cxnLst/>
              <a:rect l="0" t="0" r="0" b="0"/>
              <a:pathLst>
                <a:path w="233562" h="345633">
                  <a:moveTo>
                    <a:pt x="31259" y="0"/>
                  </a:moveTo>
                  <a:lnTo>
                    <a:pt x="35676" y="13253"/>
                  </a:lnTo>
                  <a:lnTo>
                    <a:pt x="32913" y="27155"/>
                  </a:lnTo>
                  <a:lnTo>
                    <a:pt x="14762" y="84133"/>
                  </a:lnTo>
                  <a:lnTo>
                    <a:pt x="1692" y="138806"/>
                  </a:lnTo>
                  <a:lnTo>
                    <a:pt x="0" y="171080"/>
                  </a:lnTo>
                  <a:lnTo>
                    <a:pt x="2881" y="189757"/>
                  </a:lnTo>
                  <a:lnTo>
                    <a:pt x="9709" y="204838"/>
                  </a:lnTo>
                  <a:lnTo>
                    <a:pt x="14119" y="211448"/>
                  </a:lnTo>
                  <a:lnTo>
                    <a:pt x="18907" y="214005"/>
                  </a:lnTo>
                  <a:lnTo>
                    <a:pt x="23949" y="213862"/>
                  </a:lnTo>
                  <a:lnTo>
                    <a:pt x="34482" y="208771"/>
                  </a:lnTo>
                  <a:lnTo>
                    <a:pt x="50808" y="194584"/>
                  </a:lnTo>
                  <a:lnTo>
                    <a:pt x="70425" y="165410"/>
                  </a:lnTo>
                  <a:lnTo>
                    <a:pt x="83477" y="132937"/>
                  </a:lnTo>
                  <a:lnTo>
                    <a:pt x="85487" y="131154"/>
                  </a:lnTo>
                  <a:lnTo>
                    <a:pt x="86826" y="133664"/>
                  </a:lnTo>
                  <a:lnTo>
                    <a:pt x="87390" y="145391"/>
                  </a:lnTo>
                  <a:lnTo>
                    <a:pt x="75209" y="199297"/>
                  </a:lnTo>
                  <a:lnTo>
                    <a:pt x="66130" y="259759"/>
                  </a:lnTo>
                  <a:lnTo>
                    <a:pt x="58166" y="318538"/>
                  </a:lnTo>
                  <a:lnTo>
                    <a:pt x="57518" y="331627"/>
                  </a:lnTo>
                  <a:lnTo>
                    <a:pt x="59860" y="339428"/>
                  </a:lnTo>
                  <a:lnTo>
                    <a:pt x="64195" y="343706"/>
                  </a:lnTo>
                  <a:lnTo>
                    <a:pt x="69858" y="345632"/>
                  </a:lnTo>
                  <a:lnTo>
                    <a:pt x="83547" y="342841"/>
                  </a:lnTo>
                  <a:lnTo>
                    <a:pt x="97953" y="334512"/>
                  </a:lnTo>
                  <a:lnTo>
                    <a:pt x="148329" y="273476"/>
                  </a:lnTo>
                  <a:lnTo>
                    <a:pt x="188510" y="214180"/>
                  </a:lnTo>
                  <a:lnTo>
                    <a:pt x="224174" y="158640"/>
                  </a:lnTo>
                  <a:lnTo>
                    <a:pt x="233472" y="136995"/>
                  </a:lnTo>
                  <a:lnTo>
                    <a:pt x="233561" y="134784"/>
                  </a:lnTo>
                  <a:lnTo>
                    <a:pt x="230964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2503369" y="4973782"/>
            <a:ext cx="452474" cy="200973"/>
            <a:chOff x="2503369" y="4973782"/>
            <a:chExt cx="452474" cy="200973"/>
          </a:xfrm>
        </p:grpSpPr>
        <p:sp>
          <p:nvSpPr>
            <p:cNvPr id="192" name="Freeform 191"/>
            <p:cNvSpPr/>
            <p:nvPr/>
          </p:nvSpPr>
          <p:spPr>
            <a:xfrm>
              <a:off x="2504635" y="4973782"/>
              <a:ext cx="124817" cy="183064"/>
            </a:xfrm>
            <a:custGeom>
              <a:avLst/>
              <a:gdLst/>
              <a:ahLst/>
              <a:cxnLst/>
              <a:rect l="0" t="0" r="0" b="0"/>
              <a:pathLst>
                <a:path w="124817" h="183064">
                  <a:moveTo>
                    <a:pt x="0" y="0"/>
                  </a:moveTo>
                  <a:lnTo>
                    <a:pt x="14393" y="60848"/>
                  </a:lnTo>
                  <a:lnTo>
                    <a:pt x="17271" y="119782"/>
                  </a:lnTo>
                  <a:lnTo>
                    <a:pt x="24167" y="181015"/>
                  </a:lnTo>
                  <a:lnTo>
                    <a:pt x="40932" y="120880"/>
                  </a:lnTo>
                  <a:lnTo>
                    <a:pt x="64518" y="59428"/>
                  </a:lnTo>
                  <a:lnTo>
                    <a:pt x="73670" y="46136"/>
                  </a:lnTo>
                  <a:lnTo>
                    <a:pt x="79624" y="42777"/>
                  </a:lnTo>
                  <a:lnTo>
                    <a:pt x="93636" y="41509"/>
                  </a:lnTo>
                  <a:lnTo>
                    <a:pt x="99407" y="44315"/>
                  </a:lnTo>
                  <a:lnTo>
                    <a:pt x="108284" y="54829"/>
                  </a:lnTo>
                  <a:lnTo>
                    <a:pt x="118480" y="80759"/>
                  </a:lnTo>
                  <a:lnTo>
                    <a:pt x="119534" y="98763"/>
                  </a:lnTo>
                  <a:lnTo>
                    <a:pt x="116762" y="158735"/>
                  </a:lnTo>
                  <a:lnTo>
                    <a:pt x="117538" y="175949"/>
                  </a:lnTo>
                  <a:lnTo>
                    <a:pt x="119040" y="179245"/>
                  </a:lnTo>
                  <a:lnTo>
                    <a:pt x="124816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2683023" y="4989904"/>
              <a:ext cx="69031" cy="139527"/>
            </a:xfrm>
            <a:custGeom>
              <a:avLst/>
              <a:gdLst/>
              <a:ahLst/>
              <a:cxnLst/>
              <a:rect l="0" t="0" r="0" b="0"/>
              <a:pathLst>
                <a:path w="69031" h="139527">
                  <a:moveTo>
                    <a:pt x="21318" y="17162"/>
                  </a:moveTo>
                  <a:lnTo>
                    <a:pt x="339" y="72669"/>
                  </a:lnTo>
                  <a:lnTo>
                    <a:pt x="0" y="105416"/>
                  </a:lnTo>
                  <a:lnTo>
                    <a:pt x="4447" y="122954"/>
                  </a:lnTo>
                  <a:lnTo>
                    <a:pt x="12587" y="136913"/>
                  </a:lnTo>
                  <a:lnTo>
                    <a:pt x="18271" y="139526"/>
                  </a:lnTo>
                  <a:lnTo>
                    <a:pt x="24834" y="139419"/>
                  </a:lnTo>
                  <a:lnTo>
                    <a:pt x="31983" y="137498"/>
                  </a:lnTo>
                  <a:lnTo>
                    <a:pt x="44857" y="127967"/>
                  </a:lnTo>
                  <a:lnTo>
                    <a:pt x="55818" y="113561"/>
                  </a:lnTo>
                  <a:lnTo>
                    <a:pt x="66262" y="84659"/>
                  </a:lnTo>
                  <a:lnTo>
                    <a:pt x="69030" y="63495"/>
                  </a:lnTo>
                  <a:lnTo>
                    <a:pt x="65329" y="44226"/>
                  </a:lnTo>
                  <a:lnTo>
                    <a:pt x="52849" y="20250"/>
                  </a:lnTo>
                  <a:lnTo>
                    <a:pt x="41804" y="8365"/>
                  </a:lnTo>
                  <a:lnTo>
                    <a:pt x="27649" y="0"/>
                  </a:lnTo>
                  <a:lnTo>
                    <a:pt x="21840" y="173"/>
                  </a:lnTo>
                  <a:lnTo>
                    <a:pt x="17043" y="3063"/>
                  </a:lnTo>
                  <a:lnTo>
                    <a:pt x="12921" y="7762"/>
                  </a:lnTo>
                  <a:lnTo>
                    <a:pt x="12946" y="11820"/>
                  </a:lnTo>
                  <a:lnTo>
                    <a:pt x="15737" y="15450"/>
                  </a:lnTo>
                  <a:lnTo>
                    <a:pt x="25309" y="21024"/>
                  </a:lnTo>
                  <a:lnTo>
                    <a:pt x="46281" y="254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2798121" y="4973782"/>
              <a:ext cx="157722" cy="139656"/>
            </a:xfrm>
            <a:custGeom>
              <a:avLst/>
              <a:gdLst/>
              <a:ahLst/>
              <a:cxnLst/>
              <a:rect l="0" t="0" r="0" b="0"/>
              <a:pathLst>
                <a:path w="157722" h="139656">
                  <a:moveTo>
                    <a:pt x="14393" y="0"/>
                  </a:moveTo>
                  <a:lnTo>
                    <a:pt x="0" y="53041"/>
                  </a:lnTo>
                  <a:lnTo>
                    <a:pt x="2613" y="99338"/>
                  </a:lnTo>
                  <a:lnTo>
                    <a:pt x="13882" y="130518"/>
                  </a:lnTo>
                  <a:lnTo>
                    <a:pt x="20524" y="136014"/>
                  </a:lnTo>
                  <a:lnTo>
                    <a:pt x="28651" y="138753"/>
                  </a:lnTo>
                  <a:lnTo>
                    <a:pt x="37767" y="139655"/>
                  </a:lnTo>
                  <a:lnTo>
                    <a:pt x="45693" y="137482"/>
                  </a:lnTo>
                  <a:lnTo>
                    <a:pt x="59431" y="127671"/>
                  </a:lnTo>
                  <a:lnTo>
                    <a:pt x="69235" y="111600"/>
                  </a:lnTo>
                  <a:lnTo>
                    <a:pt x="74825" y="93054"/>
                  </a:lnTo>
                  <a:lnTo>
                    <a:pt x="74228" y="75566"/>
                  </a:lnTo>
                  <a:lnTo>
                    <a:pt x="70925" y="71642"/>
                  </a:lnTo>
                  <a:lnTo>
                    <a:pt x="65950" y="70876"/>
                  </a:lnTo>
                  <a:lnTo>
                    <a:pt x="59859" y="72213"/>
                  </a:lnTo>
                  <a:lnTo>
                    <a:pt x="57648" y="74954"/>
                  </a:lnTo>
                  <a:lnTo>
                    <a:pt x="58022" y="78631"/>
                  </a:lnTo>
                  <a:lnTo>
                    <a:pt x="60122" y="82931"/>
                  </a:lnTo>
                  <a:lnTo>
                    <a:pt x="66144" y="84873"/>
                  </a:lnTo>
                  <a:lnTo>
                    <a:pt x="85162" y="84566"/>
                  </a:lnTo>
                  <a:lnTo>
                    <a:pt x="101628" y="78882"/>
                  </a:lnTo>
                  <a:lnTo>
                    <a:pt x="131683" y="55748"/>
                  </a:lnTo>
                  <a:lnTo>
                    <a:pt x="147252" y="32544"/>
                  </a:lnTo>
                  <a:lnTo>
                    <a:pt x="157721" y="8102"/>
                  </a:lnTo>
                  <a:lnTo>
                    <a:pt x="157098" y="3552"/>
                  </a:lnTo>
                  <a:lnTo>
                    <a:pt x="153908" y="1443"/>
                  </a:lnTo>
                  <a:lnTo>
                    <a:pt x="13088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2503369" y="5123604"/>
              <a:ext cx="433962" cy="51151"/>
            </a:xfrm>
            <a:custGeom>
              <a:avLst/>
              <a:gdLst/>
              <a:ahLst/>
              <a:cxnLst/>
              <a:rect l="0" t="0" r="0" b="0"/>
              <a:pathLst>
                <a:path w="433962" h="51151">
                  <a:moveTo>
                    <a:pt x="9587" y="41562"/>
                  </a:moveTo>
                  <a:lnTo>
                    <a:pt x="0" y="51150"/>
                  </a:lnTo>
                  <a:lnTo>
                    <a:pt x="9623" y="43376"/>
                  </a:lnTo>
                  <a:lnTo>
                    <a:pt x="67756" y="17111"/>
                  </a:lnTo>
                  <a:lnTo>
                    <a:pt x="120220" y="2467"/>
                  </a:lnTo>
                  <a:lnTo>
                    <a:pt x="173558" y="287"/>
                  </a:lnTo>
                  <a:lnTo>
                    <a:pt x="228751" y="0"/>
                  </a:lnTo>
                  <a:lnTo>
                    <a:pt x="284188" y="2428"/>
                  </a:lnTo>
                  <a:lnTo>
                    <a:pt x="338732" y="8432"/>
                  </a:lnTo>
                  <a:lnTo>
                    <a:pt x="397750" y="15760"/>
                  </a:lnTo>
                  <a:lnTo>
                    <a:pt x="433961" y="165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2454709" y="6338434"/>
            <a:ext cx="2196758" cy="1006847"/>
            <a:chOff x="2454709" y="6338434"/>
            <a:chExt cx="2196758" cy="1006847"/>
          </a:xfrm>
        </p:grpSpPr>
        <p:sp>
          <p:nvSpPr>
            <p:cNvPr id="197" name="Freeform 196"/>
            <p:cNvSpPr/>
            <p:nvPr/>
          </p:nvSpPr>
          <p:spPr>
            <a:xfrm>
              <a:off x="2529599" y="6338434"/>
              <a:ext cx="149780" cy="429744"/>
            </a:xfrm>
            <a:custGeom>
              <a:avLst/>
              <a:gdLst/>
              <a:ahLst/>
              <a:cxnLst/>
              <a:rect l="0" t="0" r="0" b="0"/>
              <a:pathLst>
                <a:path w="149780" h="429744">
                  <a:moveTo>
                    <a:pt x="149779" y="0"/>
                  </a:moveTo>
                  <a:lnTo>
                    <a:pt x="125055" y="7567"/>
                  </a:lnTo>
                  <a:lnTo>
                    <a:pt x="94702" y="31142"/>
                  </a:lnTo>
                  <a:lnTo>
                    <a:pt x="69086" y="80554"/>
                  </a:lnTo>
                  <a:lnTo>
                    <a:pt x="47300" y="141302"/>
                  </a:lnTo>
                  <a:lnTo>
                    <a:pt x="37688" y="202952"/>
                  </a:lnTo>
                  <a:lnTo>
                    <a:pt x="39872" y="264106"/>
                  </a:lnTo>
                  <a:lnTo>
                    <a:pt x="41263" y="319607"/>
                  </a:lnTo>
                  <a:lnTo>
                    <a:pt x="47278" y="380854"/>
                  </a:lnTo>
                  <a:lnTo>
                    <a:pt x="48749" y="402565"/>
                  </a:lnTo>
                  <a:lnTo>
                    <a:pt x="44472" y="419612"/>
                  </a:lnTo>
                  <a:lnTo>
                    <a:pt x="40743" y="426747"/>
                  </a:lnTo>
                  <a:lnTo>
                    <a:pt x="35483" y="429654"/>
                  </a:lnTo>
                  <a:lnTo>
                    <a:pt x="29202" y="429743"/>
                  </a:lnTo>
                  <a:lnTo>
                    <a:pt x="22242" y="427953"/>
                  </a:lnTo>
                  <a:lnTo>
                    <a:pt x="12042" y="421033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2521278" y="6454928"/>
              <a:ext cx="116495" cy="58249"/>
            </a:xfrm>
            <a:custGeom>
              <a:avLst/>
              <a:gdLst/>
              <a:ahLst/>
              <a:cxnLst/>
              <a:rect l="0" t="0" r="0" b="0"/>
              <a:pathLst>
                <a:path w="116495" h="58249">
                  <a:moveTo>
                    <a:pt x="0" y="0"/>
                  </a:moveTo>
                  <a:lnTo>
                    <a:pt x="58382" y="31252"/>
                  </a:lnTo>
                  <a:lnTo>
                    <a:pt x="116494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2654757" y="6504854"/>
              <a:ext cx="107832" cy="191386"/>
            </a:xfrm>
            <a:custGeom>
              <a:avLst/>
              <a:gdLst/>
              <a:ahLst/>
              <a:cxnLst/>
              <a:rect l="0" t="0" r="0" b="0"/>
              <a:pathLst>
                <a:path w="107832" h="191386">
                  <a:moveTo>
                    <a:pt x="7979" y="0"/>
                  </a:moveTo>
                  <a:lnTo>
                    <a:pt x="1392" y="29621"/>
                  </a:lnTo>
                  <a:lnTo>
                    <a:pt x="0" y="70262"/>
                  </a:lnTo>
                  <a:lnTo>
                    <a:pt x="4741" y="89475"/>
                  </a:lnTo>
                  <a:lnTo>
                    <a:pt x="8594" y="98482"/>
                  </a:lnTo>
                  <a:lnTo>
                    <a:pt x="13936" y="103562"/>
                  </a:lnTo>
                  <a:lnTo>
                    <a:pt x="20271" y="106024"/>
                  </a:lnTo>
                  <a:lnTo>
                    <a:pt x="27268" y="106741"/>
                  </a:lnTo>
                  <a:lnTo>
                    <a:pt x="39974" y="102606"/>
                  </a:lnTo>
                  <a:lnTo>
                    <a:pt x="63197" y="84885"/>
                  </a:lnTo>
                  <a:lnTo>
                    <a:pt x="66056" y="85251"/>
                  </a:lnTo>
                  <a:lnTo>
                    <a:pt x="67037" y="89194"/>
                  </a:lnTo>
                  <a:lnTo>
                    <a:pt x="68763" y="142714"/>
                  </a:lnTo>
                  <a:lnTo>
                    <a:pt x="77822" y="181668"/>
                  </a:lnTo>
                  <a:lnTo>
                    <a:pt x="82277" y="186756"/>
                  </a:lnTo>
                  <a:lnTo>
                    <a:pt x="88022" y="189223"/>
                  </a:lnTo>
                  <a:lnTo>
                    <a:pt x="107831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2820835" y="6446607"/>
              <a:ext cx="49928" cy="249633"/>
            </a:xfrm>
            <a:custGeom>
              <a:avLst/>
              <a:gdLst/>
              <a:ahLst/>
              <a:cxnLst/>
              <a:rect l="0" t="0" r="0" b="0"/>
              <a:pathLst>
                <a:path w="49928" h="249633">
                  <a:moveTo>
                    <a:pt x="49927" y="0"/>
                  </a:moveTo>
                  <a:lnTo>
                    <a:pt x="35734" y="53828"/>
                  </a:lnTo>
                  <a:lnTo>
                    <a:pt x="27365" y="116992"/>
                  </a:lnTo>
                  <a:lnTo>
                    <a:pt x="18637" y="179842"/>
                  </a:lnTo>
                  <a:lnTo>
                    <a:pt x="2420" y="240312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2787551" y="6504854"/>
              <a:ext cx="351719" cy="299560"/>
            </a:xfrm>
            <a:custGeom>
              <a:avLst/>
              <a:gdLst/>
              <a:ahLst/>
              <a:cxnLst/>
              <a:rect l="0" t="0" r="0" b="0"/>
              <a:pathLst>
                <a:path w="351719" h="299560">
                  <a:moveTo>
                    <a:pt x="0" y="0"/>
                  </a:moveTo>
                  <a:lnTo>
                    <a:pt x="14211" y="19005"/>
                  </a:lnTo>
                  <a:lnTo>
                    <a:pt x="58765" y="51740"/>
                  </a:lnTo>
                  <a:lnTo>
                    <a:pt x="75119" y="59362"/>
                  </a:lnTo>
                  <a:lnTo>
                    <a:pt x="82439" y="59915"/>
                  </a:lnTo>
                  <a:lnTo>
                    <a:pt x="95503" y="55599"/>
                  </a:lnTo>
                  <a:lnTo>
                    <a:pt x="105008" y="45052"/>
                  </a:lnTo>
                  <a:lnTo>
                    <a:pt x="108837" y="38356"/>
                  </a:lnTo>
                  <a:lnTo>
                    <a:pt x="109540" y="32042"/>
                  </a:lnTo>
                  <a:lnTo>
                    <a:pt x="105391" y="20097"/>
                  </a:lnTo>
                  <a:lnTo>
                    <a:pt x="102620" y="19870"/>
                  </a:lnTo>
                  <a:lnTo>
                    <a:pt x="99849" y="23417"/>
                  </a:lnTo>
                  <a:lnTo>
                    <a:pt x="88757" y="51265"/>
                  </a:lnTo>
                  <a:lnTo>
                    <a:pt x="85231" y="95837"/>
                  </a:lnTo>
                  <a:lnTo>
                    <a:pt x="91103" y="129995"/>
                  </a:lnTo>
                  <a:lnTo>
                    <a:pt x="114395" y="181372"/>
                  </a:lnTo>
                  <a:lnTo>
                    <a:pt x="119718" y="185634"/>
                  </a:lnTo>
                  <a:lnTo>
                    <a:pt x="125116" y="186626"/>
                  </a:lnTo>
                  <a:lnTo>
                    <a:pt x="130563" y="185438"/>
                  </a:lnTo>
                  <a:lnTo>
                    <a:pt x="147064" y="174933"/>
                  </a:lnTo>
                  <a:lnTo>
                    <a:pt x="153195" y="160342"/>
                  </a:lnTo>
                  <a:lnTo>
                    <a:pt x="154830" y="151275"/>
                  </a:lnTo>
                  <a:lnTo>
                    <a:pt x="156845" y="148003"/>
                  </a:lnTo>
                  <a:lnTo>
                    <a:pt x="159112" y="148595"/>
                  </a:lnTo>
                  <a:lnTo>
                    <a:pt x="165946" y="155725"/>
                  </a:lnTo>
                  <a:lnTo>
                    <a:pt x="196321" y="180708"/>
                  </a:lnTo>
                  <a:lnTo>
                    <a:pt x="199298" y="187041"/>
                  </a:lnTo>
                  <a:lnTo>
                    <a:pt x="200141" y="201474"/>
                  </a:lnTo>
                  <a:lnTo>
                    <a:pt x="203694" y="205507"/>
                  </a:lnTo>
                  <a:lnTo>
                    <a:pt x="209761" y="207272"/>
                  </a:lnTo>
                  <a:lnTo>
                    <a:pt x="267156" y="201375"/>
                  </a:lnTo>
                  <a:lnTo>
                    <a:pt x="310827" y="195618"/>
                  </a:lnTo>
                  <a:lnTo>
                    <a:pt x="335154" y="183804"/>
                  </a:lnTo>
                  <a:lnTo>
                    <a:pt x="345581" y="171374"/>
                  </a:lnTo>
                  <a:lnTo>
                    <a:pt x="349656" y="164176"/>
                  </a:lnTo>
                  <a:lnTo>
                    <a:pt x="351718" y="148782"/>
                  </a:lnTo>
                  <a:lnTo>
                    <a:pt x="350973" y="140793"/>
                  </a:lnTo>
                  <a:lnTo>
                    <a:pt x="347703" y="134543"/>
                  </a:lnTo>
                  <a:lnTo>
                    <a:pt x="336673" y="125133"/>
                  </a:lnTo>
                  <a:lnTo>
                    <a:pt x="329849" y="123179"/>
                  </a:lnTo>
                  <a:lnTo>
                    <a:pt x="314870" y="123472"/>
                  </a:lnTo>
                  <a:lnTo>
                    <a:pt x="301432" y="129150"/>
                  </a:lnTo>
                  <a:lnTo>
                    <a:pt x="295260" y="133252"/>
                  </a:lnTo>
                  <a:lnTo>
                    <a:pt x="291145" y="139686"/>
                  </a:lnTo>
                  <a:lnTo>
                    <a:pt x="285354" y="167335"/>
                  </a:lnTo>
                  <a:lnTo>
                    <a:pt x="285488" y="204394"/>
                  </a:lnTo>
                  <a:lnTo>
                    <a:pt x="306174" y="267657"/>
                  </a:lnTo>
                  <a:lnTo>
                    <a:pt x="316675" y="283222"/>
                  </a:lnTo>
                  <a:lnTo>
                    <a:pt x="332842" y="299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2454709" y="6671276"/>
              <a:ext cx="674006" cy="124816"/>
            </a:xfrm>
            <a:custGeom>
              <a:avLst/>
              <a:gdLst/>
              <a:ahLst/>
              <a:cxnLst/>
              <a:rect l="0" t="0" r="0" b="0"/>
              <a:pathLst>
                <a:path w="674006" h="124816">
                  <a:moveTo>
                    <a:pt x="0" y="0"/>
                  </a:moveTo>
                  <a:lnTo>
                    <a:pt x="50744" y="0"/>
                  </a:lnTo>
                  <a:lnTo>
                    <a:pt x="108130" y="924"/>
                  </a:lnTo>
                  <a:lnTo>
                    <a:pt x="159461" y="9051"/>
                  </a:lnTo>
                  <a:lnTo>
                    <a:pt x="213843" y="15141"/>
                  </a:lnTo>
                  <a:lnTo>
                    <a:pt x="276365" y="32082"/>
                  </a:lnTo>
                  <a:lnTo>
                    <a:pt x="337527" y="47919"/>
                  </a:lnTo>
                  <a:lnTo>
                    <a:pt x="398167" y="68165"/>
                  </a:lnTo>
                  <a:lnTo>
                    <a:pt x="457129" y="89642"/>
                  </a:lnTo>
                  <a:lnTo>
                    <a:pt x="512137" y="105151"/>
                  </a:lnTo>
                  <a:lnTo>
                    <a:pt x="570266" y="119236"/>
                  </a:lnTo>
                  <a:lnTo>
                    <a:pt x="620914" y="123714"/>
                  </a:lnTo>
                  <a:lnTo>
                    <a:pt x="674005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364163" y="6637992"/>
              <a:ext cx="212217" cy="360713"/>
            </a:xfrm>
            <a:custGeom>
              <a:avLst/>
              <a:gdLst/>
              <a:ahLst/>
              <a:cxnLst/>
              <a:rect l="0" t="0" r="0" b="0"/>
              <a:pathLst>
                <a:path w="212217" h="360713">
                  <a:moveTo>
                    <a:pt x="39146" y="0"/>
                  </a:moveTo>
                  <a:lnTo>
                    <a:pt x="22287" y="55506"/>
                  </a:lnTo>
                  <a:lnTo>
                    <a:pt x="8607" y="109490"/>
                  </a:lnTo>
                  <a:lnTo>
                    <a:pt x="0" y="168324"/>
                  </a:lnTo>
                  <a:lnTo>
                    <a:pt x="2444" y="220113"/>
                  </a:lnTo>
                  <a:lnTo>
                    <a:pt x="9266" y="252698"/>
                  </a:lnTo>
                  <a:lnTo>
                    <a:pt x="14603" y="259072"/>
                  </a:lnTo>
                  <a:lnTo>
                    <a:pt x="21860" y="262397"/>
                  </a:lnTo>
                  <a:lnTo>
                    <a:pt x="30395" y="263689"/>
                  </a:lnTo>
                  <a:lnTo>
                    <a:pt x="37010" y="261777"/>
                  </a:lnTo>
                  <a:lnTo>
                    <a:pt x="42345" y="257728"/>
                  </a:lnTo>
                  <a:lnTo>
                    <a:pt x="46826" y="252256"/>
                  </a:lnTo>
                  <a:lnTo>
                    <a:pt x="48889" y="251381"/>
                  </a:lnTo>
                  <a:lnTo>
                    <a:pt x="49339" y="253572"/>
                  </a:lnTo>
                  <a:lnTo>
                    <a:pt x="49224" y="265251"/>
                  </a:lnTo>
                  <a:lnTo>
                    <a:pt x="59149" y="307950"/>
                  </a:lnTo>
                  <a:lnTo>
                    <a:pt x="78641" y="347854"/>
                  </a:lnTo>
                  <a:lnTo>
                    <a:pt x="85816" y="353945"/>
                  </a:lnTo>
                  <a:lnTo>
                    <a:pt x="103651" y="360712"/>
                  </a:lnTo>
                  <a:lnTo>
                    <a:pt x="123905" y="356323"/>
                  </a:lnTo>
                  <a:lnTo>
                    <a:pt x="134484" y="351269"/>
                  </a:lnTo>
                  <a:lnTo>
                    <a:pt x="162624" y="322070"/>
                  </a:lnTo>
                  <a:lnTo>
                    <a:pt x="190607" y="266789"/>
                  </a:lnTo>
                  <a:lnTo>
                    <a:pt x="205423" y="217338"/>
                  </a:lnTo>
                  <a:lnTo>
                    <a:pt x="212216" y="161069"/>
                  </a:lnTo>
                  <a:lnTo>
                    <a:pt x="208975" y="128160"/>
                  </a:lnTo>
                  <a:lnTo>
                    <a:pt x="205990" y="124272"/>
                  </a:lnTo>
                  <a:lnTo>
                    <a:pt x="202151" y="124453"/>
                  </a:lnTo>
                  <a:lnTo>
                    <a:pt x="197742" y="127347"/>
                  </a:lnTo>
                  <a:lnTo>
                    <a:pt x="194803" y="131126"/>
                  </a:lnTo>
                  <a:lnTo>
                    <a:pt x="188925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564769" y="6930979"/>
              <a:ext cx="79851" cy="131389"/>
            </a:xfrm>
            <a:custGeom>
              <a:avLst/>
              <a:gdLst/>
              <a:ahLst/>
              <a:cxnLst/>
              <a:rect l="0" t="0" r="0" b="0"/>
              <a:pathLst>
                <a:path w="79851" h="131389">
                  <a:moveTo>
                    <a:pt x="38245" y="48176"/>
                  </a:moveTo>
                  <a:lnTo>
                    <a:pt x="44831" y="18555"/>
                  </a:lnTo>
                  <a:lnTo>
                    <a:pt x="45409" y="9013"/>
                  </a:lnTo>
                  <a:lnTo>
                    <a:pt x="42097" y="3575"/>
                  </a:lnTo>
                  <a:lnTo>
                    <a:pt x="36190" y="875"/>
                  </a:lnTo>
                  <a:lnTo>
                    <a:pt x="28554" y="0"/>
                  </a:lnTo>
                  <a:lnTo>
                    <a:pt x="21614" y="3115"/>
                  </a:lnTo>
                  <a:lnTo>
                    <a:pt x="8972" y="16437"/>
                  </a:lnTo>
                  <a:lnTo>
                    <a:pt x="2121" y="34686"/>
                  </a:lnTo>
                  <a:lnTo>
                    <a:pt x="0" y="55124"/>
                  </a:lnTo>
                  <a:lnTo>
                    <a:pt x="8542" y="104964"/>
                  </a:lnTo>
                  <a:lnTo>
                    <a:pt x="18572" y="119951"/>
                  </a:lnTo>
                  <a:lnTo>
                    <a:pt x="25129" y="126537"/>
                  </a:lnTo>
                  <a:lnTo>
                    <a:pt x="32275" y="130002"/>
                  </a:lnTo>
                  <a:lnTo>
                    <a:pt x="47611" y="131388"/>
                  </a:lnTo>
                  <a:lnTo>
                    <a:pt x="79850" y="1230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677903" y="6870981"/>
              <a:ext cx="88984" cy="234662"/>
            </a:xfrm>
            <a:custGeom>
              <a:avLst/>
              <a:gdLst/>
              <a:ahLst/>
              <a:cxnLst/>
              <a:rect l="0" t="0" r="0" b="0"/>
              <a:pathLst>
                <a:path w="88984" h="234662">
                  <a:moveTo>
                    <a:pt x="41606" y="0"/>
                  </a:moveTo>
                  <a:lnTo>
                    <a:pt x="32771" y="8835"/>
                  </a:lnTo>
                  <a:lnTo>
                    <a:pt x="28434" y="23034"/>
                  </a:lnTo>
                  <a:lnTo>
                    <a:pt x="19702" y="78675"/>
                  </a:lnTo>
                  <a:lnTo>
                    <a:pt x="17045" y="135678"/>
                  </a:lnTo>
                  <a:lnTo>
                    <a:pt x="18760" y="141303"/>
                  </a:lnTo>
                  <a:lnTo>
                    <a:pt x="21753" y="143204"/>
                  </a:lnTo>
                  <a:lnTo>
                    <a:pt x="51695" y="136894"/>
                  </a:lnTo>
                  <a:lnTo>
                    <a:pt x="67355" y="138813"/>
                  </a:lnTo>
                  <a:lnTo>
                    <a:pt x="73565" y="142468"/>
                  </a:lnTo>
                  <a:lnTo>
                    <a:pt x="82930" y="153926"/>
                  </a:lnTo>
                  <a:lnTo>
                    <a:pt x="88983" y="184805"/>
                  </a:lnTo>
                  <a:lnTo>
                    <a:pt x="85468" y="205102"/>
                  </a:lnTo>
                  <a:lnTo>
                    <a:pt x="81942" y="214397"/>
                  </a:lnTo>
                  <a:lnTo>
                    <a:pt x="70627" y="227192"/>
                  </a:lnTo>
                  <a:lnTo>
                    <a:pt x="63727" y="231898"/>
                  </a:lnTo>
                  <a:lnTo>
                    <a:pt x="46198" y="234661"/>
                  </a:lnTo>
                  <a:lnTo>
                    <a:pt x="36346" y="234104"/>
                  </a:lnTo>
                  <a:lnTo>
                    <a:pt x="20469" y="226088"/>
                  </a:lnTo>
                  <a:lnTo>
                    <a:pt x="9098" y="214204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4093889" y="6963848"/>
              <a:ext cx="349552" cy="225344"/>
            </a:xfrm>
            <a:custGeom>
              <a:avLst/>
              <a:gdLst/>
              <a:ahLst/>
              <a:cxnLst/>
              <a:rect l="0" t="0" r="0" b="0"/>
              <a:pathLst>
                <a:path w="349552" h="225344">
                  <a:moveTo>
                    <a:pt x="41672" y="15307"/>
                  </a:moveTo>
                  <a:lnTo>
                    <a:pt x="46089" y="2054"/>
                  </a:lnTo>
                  <a:lnTo>
                    <a:pt x="45542" y="0"/>
                  </a:lnTo>
                  <a:lnTo>
                    <a:pt x="43327" y="480"/>
                  </a:lnTo>
                  <a:lnTo>
                    <a:pt x="40002" y="2648"/>
                  </a:lnTo>
                  <a:lnTo>
                    <a:pt x="30904" y="18952"/>
                  </a:lnTo>
                  <a:lnTo>
                    <a:pt x="30106" y="33569"/>
                  </a:lnTo>
                  <a:lnTo>
                    <a:pt x="39652" y="91069"/>
                  </a:lnTo>
                  <a:lnTo>
                    <a:pt x="45615" y="147789"/>
                  </a:lnTo>
                  <a:lnTo>
                    <a:pt x="44301" y="156328"/>
                  </a:lnTo>
                  <a:lnTo>
                    <a:pt x="40651" y="162946"/>
                  </a:lnTo>
                  <a:lnTo>
                    <a:pt x="29199" y="172764"/>
                  </a:lnTo>
                  <a:lnTo>
                    <a:pt x="12398" y="177743"/>
                  </a:lnTo>
                  <a:lnTo>
                    <a:pt x="2740" y="179071"/>
                  </a:lnTo>
                  <a:lnTo>
                    <a:pt x="0" y="178108"/>
                  </a:lnTo>
                  <a:lnTo>
                    <a:pt x="1871" y="175615"/>
                  </a:lnTo>
                  <a:lnTo>
                    <a:pt x="19709" y="165740"/>
                  </a:lnTo>
                  <a:lnTo>
                    <a:pt x="64433" y="146035"/>
                  </a:lnTo>
                  <a:lnTo>
                    <a:pt x="88389" y="125778"/>
                  </a:lnTo>
                  <a:lnTo>
                    <a:pt x="100920" y="105053"/>
                  </a:lnTo>
                  <a:lnTo>
                    <a:pt x="110489" y="81346"/>
                  </a:lnTo>
                  <a:lnTo>
                    <a:pt x="110664" y="77824"/>
                  </a:lnTo>
                  <a:lnTo>
                    <a:pt x="108932" y="77325"/>
                  </a:lnTo>
                  <a:lnTo>
                    <a:pt x="105928" y="78842"/>
                  </a:lnTo>
                  <a:lnTo>
                    <a:pt x="102590" y="90389"/>
                  </a:lnTo>
                  <a:lnTo>
                    <a:pt x="100447" y="127935"/>
                  </a:lnTo>
                  <a:lnTo>
                    <a:pt x="103045" y="135696"/>
                  </a:lnTo>
                  <a:lnTo>
                    <a:pt x="113328" y="146785"/>
                  </a:lnTo>
                  <a:lnTo>
                    <a:pt x="129609" y="152328"/>
                  </a:lnTo>
                  <a:lnTo>
                    <a:pt x="170195" y="160306"/>
                  </a:lnTo>
                  <a:lnTo>
                    <a:pt x="177280" y="165597"/>
                  </a:lnTo>
                  <a:lnTo>
                    <a:pt x="182003" y="172823"/>
                  </a:lnTo>
                  <a:lnTo>
                    <a:pt x="186328" y="189789"/>
                  </a:lnTo>
                  <a:lnTo>
                    <a:pt x="185168" y="206576"/>
                  </a:lnTo>
                  <a:lnTo>
                    <a:pt x="187262" y="210313"/>
                  </a:lnTo>
                  <a:lnTo>
                    <a:pt x="191432" y="210954"/>
                  </a:lnTo>
                  <a:lnTo>
                    <a:pt x="196986" y="209533"/>
                  </a:lnTo>
                  <a:lnTo>
                    <a:pt x="208087" y="200557"/>
                  </a:lnTo>
                  <a:lnTo>
                    <a:pt x="246924" y="148085"/>
                  </a:lnTo>
                  <a:lnTo>
                    <a:pt x="252472" y="144506"/>
                  </a:lnTo>
                  <a:lnTo>
                    <a:pt x="258019" y="143969"/>
                  </a:lnTo>
                  <a:lnTo>
                    <a:pt x="263567" y="145461"/>
                  </a:lnTo>
                  <a:lnTo>
                    <a:pt x="268190" y="150153"/>
                  </a:lnTo>
                  <a:lnTo>
                    <a:pt x="275791" y="165229"/>
                  </a:lnTo>
                  <a:lnTo>
                    <a:pt x="286768" y="222189"/>
                  </a:lnTo>
                  <a:lnTo>
                    <a:pt x="289205" y="225343"/>
                  </a:lnTo>
                  <a:lnTo>
                    <a:pt x="291753" y="224673"/>
                  </a:lnTo>
                  <a:lnTo>
                    <a:pt x="310950" y="196354"/>
                  </a:lnTo>
                  <a:lnTo>
                    <a:pt x="342748" y="138887"/>
                  </a:lnTo>
                  <a:lnTo>
                    <a:pt x="345015" y="138374"/>
                  </a:lnTo>
                  <a:lnTo>
                    <a:pt x="347535" y="150132"/>
                  </a:lnTo>
                  <a:lnTo>
                    <a:pt x="349551" y="1983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485045" y="6987476"/>
              <a:ext cx="74890" cy="41606"/>
            </a:xfrm>
            <a:custGeom>
              <a:avLst/>
              <a:gdLst/>
              <a:ahLst/>
              <a:cxnLst/>
              <a:rect l="0" t="0" r="0" b="0"/>
              <a:pathLst>
                <a:path w="74890" h="41606">
                  <a:moveTo>
                    <a:pt x="0" y="0"/>
                  </a:moveTo>
                  <a:lnTo>
                    <a:pt x="33741" y="11517"/>
                  </a:lnTo>
                  <a:lnTo>
                    <a:pt x="74889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524574" y="7070686"/>
              <a:ext cx="126893" cy="274595"/>
            </a:xfrm>
            <a:custGeom>
              <a:avLst/>
              <a:gdLst/>
              <a:ahLst/>
              <a:cxnLst/>
              <a:rect l="0" t="0" r="0" b="0"/>
              <a:pathLst>
                <a:path w="126893" h="274595">
                  <a:moveTo>
                    <a:pt x="60324" y="0"/>
                  </a:moveTo>
                  <a:lnTo>
                    <a:pt x="55906" y="17670"/>
                  </a:lnTo>
                  <a:lnTo>
                    <a:pt x="51831" y="23799"/>
                  </a:lnTo>
                  <a:lnTo>
                    <a:pt x="6510" y="61050"/>
                  </a:lnTo>
                  <a:lnTo>
                    <a:pt x="2259" y="68437"/>
                  </a:lnTo>
                  <a:lnTo>
                    <a:pt x="0" y="86507"/>
                  </a:lnTo>
                  <a:lnTo>
                    <a:pt x="692" y="96503"/>
                  </a:lnTo>
                  <a:lnTo>
                    <a:pt x="8858" y="112541"/>
                  </a:lnTo>
                  <a:lnTo>
                    <a:pt x="14918" y="119406"/>
                  </a:lnTo>
                  <a:lnTo>
                    <a:pt x="21732" y="123059"/>
                  </a:lnTo>
                  <a:lnTo>
                    <a:pt x="36700" y="124652"/>
                  </a:lnTo>
                  <a:lnTo>
                    <a:pt x="65138" y="120349"/>
                  </a:lnTo>
                  <a:lnTo>
                    <a:pt x="81263" y="110812"/>
                  </a:lnTo>
                  <a:lnTo>
                    <a:pt x="106681" y="82087"/>
                  </a:lnTo>
                  <a:lnTo>
                    <a:pt x="109720" y="74141"/>
                  </a:lnTo>
                  <a:lnTo>
                    <a:pt x="110631" y="57915"/>
                  </a:lnTo>
                  <a:lnTo>
                    <a:pt x="105488" y="43922"/>
                  </a:lnTo>
                  <a:lnTo>
                    <a:pt x="101528" y="37603"/>
                  </a:lnTo>
                  <a:lnTo>
                    <a:pt x="96114" y="34314"/>
                  </a:lnTo>
                  <a:lnTo>
                    <a:pt x="82702" y="33125"/>
                  </a:lnTo>
                  <a:lnTo>
                    <a:pt x="76167" y="35952"/>
                  </a:lnTo>
                  <a:lnTo>
                    <a:pt x="63975" y="46490"/>
                  </a:lnTo>
                  <a:lnTo>
                    <a:pt x="57324" y="65349"/>
                  </a:lnTo>
                  <a:lnTo>
                    <a:pt x="55292" y="87291"/>
                  </a:lnTo>
                  <a:lnTo>
                    <a:pt x="66403" y="147728"/>
                  </a:lnTo>
                  <a:lnTo>
                    <a:pt x="79536" y="189062"/>
                  </a:lnTo>
                  <a:lnTo>
                    <a:pt x="112970" y="251219"/>
                  </a:lnTo>
                  <a:lnTo>
                    <a:pt x="126892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7122817" y="5381513"/>
            <a:ext cx="270524" cy="364018"/>
            <a:chOff x="7122817" y="5381513"/>
            <a:chExt cx="270524" cy="364018"/>
          </a:xfrm>
        </p:grpSpPr>
        <p:sp>
          <p:nvSpPr>
            <p:cNvPr id="210" name="Freeform 209"/>
            <p:cNvSpPr/>
            <p:nvPr/>
          </p:nvSpPr>
          <p:spPr>
            <a:xfrm>
              <a:off x="7172744" y="5423119"/>
              <a:ext cx="41606" cy="303877"/>
            </a:xfrm>
            <a:custGeom>
              <a:avLst/>
              <a:gdLst/>
              <a:ahLst/>
              <a:cxnLst/>
              <a:rect l="0" t="0" r="0" b="0"/>
              <a:pathLst>
                <a:path w="41606" h="303877">
                  <a:moveTo>
                    <a:pt x="41605" y="0"/>
                  </a:moveTo>
                  <a:lnTo>
                    <a:pt x="25967" y="41137"/>
                  </a:lnTo>
                  <a:lnTo>
                    <a:pt x="19405" y="88002"/>
                  </a:lnTo>
                  <a:lnTo>
                    <a:pt x="12770" y="144150"/>
                  </a:lnTo>
                  <a:lnTo>
                    <a:pt x="6441" y="204625"/>
                  </a:lnTo>
                  <a:lnTo>
                    <a:pt x="1272" y="262828"/>
                  </a:lnTo>
                  <a:lnTo>
                    <a:pt x="252" y="303876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7122817" y="5539613"/>
              <a:ext cx="133138" cy="31101"/>
            </a:xfrm>
            <a:custGeom>
              <a:avLst/>
              <a:gdLst/>
              <a:ahLst/>
              <a:cxnLst/>
              <a:rect l="0" t="0" r="0" b="0"/>
              <a:pathLst>
                <a:path w="133138" h="31101">
                  <a:moveTo>
                    <a:pt x="0" y="0"/>
                  </a:moveTo>
                  <a:lnTo>
                    <a:pt x="8835" y="13252"/>
                  </a:lnTo>
                  <a:lnTo>
                    <a:pt x="20569" y="22224"/>
                  </a:lnTo>
                  <a:lnTo>
                    <a:pt x="27581" y="25911"/>
                  </a:lnTo>
                  <a:lnTo>
                    <a:pt x="59537" y="31100"/>
                  </a:lnTo>
                  <a:lnTo>
                    <a:pt x="111369" y="26410"/>
                  </a:lnTo>
                  <a:lnTo>
                    <a:pt x="133137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280918" y="5381513"/>
              <a:ext cx="49926" cy="274596"/>
            </a:xfrm>
            <a:custGeom>
              <a:avLst/>
              <a:gdLst/>
              <a:ahLst/>
              <a:cxnLst/>
              <a:rect l="0" t="0" r="0" b="0"/>
              <a:pathLst>
                <a:path w="49926" h="274596">
                  <a:moveTo>
                    <a:pt x="49925" y="0"/>
                  </a:moveTo>
                  <a:lnTo>
                    <a:pt x="36657" y="51072"/>
                  </a:lnTo>
                  <a:lnTo>
                    <a:pt x="33950" y="110044"/>
                  </a:lnTo>
                  <a:lnTo>
                    <a:pt x="28998" y="161859"/>
                  </a:lnTo>
                  <a:lnTo>
                    <a:pt x="23028" y="223064"/>
                  </a:lnTo>
                  <a:lnTo>
                    <a:pt x="17631" y="244296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7255954" y="5489687"/>
              <a:ext cx="66570" cy="33285"/>
            </a:xfrm>
            <a:custGeom>
              <a:avLst/>
              <a:gdLst/>
              <a:ahLst/>
              <a:cxnLst/>
              <a:rect l="0" t="0" r="0" b="0"/>
              <a:pathLst>
                <a:path w="66570" h="33285">
                  <a:moveTo>
                    <a:pt x="0" y="0"/>
                  </a:moveTo>
                  <a:lnTo>
                    <a:pt x="14212" y="12362"/>
                  </a:lnTo>
                  <a:lnTo>
                    <a:pt x="66569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7297700" y="5517385"/>
              <a:ext cx="95641" cy="228146"/>
            </a:xfrm>
            <a:custGeom>
              <a:avLst/>
              <a:gdLst/>
              <a:ahLst/>
              <a:cxnLst/>
              <a:rect l="0" t="0" r="0" b="0"/>
              <a:pathLst>
                <a:path w="95641" h="228146">
                  <a:moveTo>
                    <a:pt x="24823" y="47191"/>
                  </a:moveTo>
                  <a:lnTo>
                    <a:pt x="7964" y="102698"/>
                  </a:lnTo>
                  <a:lnTo>
                    <a:pt x="1460" y="153694"/>
                  </a:lnTo>
                  <a:lnTo>
                    <a:pt x="70" y="213026"/>
                  </a:lnTo>
                  <a:lnTo>
                    <a:pt x="0" y="224316"/>
                  </a:lnTo>
                  <a:lnTo>
                    <a:pt x="877" y="228145"/>
                  </a:lnTo>
                  <a:lnTo>
                    <a:pt x="2387" y="226999"/>
                  </a:lnTo>
                  <a:lnTo>
                    <a:pt x="4318" y="222537"/>
                  </a:lnTo>
                  <a:lnTo>
                    <a:pt x="10137" y="162943"/>
                  </a:lnTo>
                  <a:lnTo>
                    <a:pt x="15244" y="103648"/>
                  </a:lnTo>
                  <a:lnTo>
                    <a:pt x="23821" y="47009"/>
                  </a:lnTo>
                  <a:lnTo>
                    <a:pt x="37264" y="17243"/>
                  </a:lnTo>
                  <a:lnTo>
                    <a:pt x="47611" y="2754"/>
                  </a:lnTo>
                  <a:lnTo>
                    <a:pt x="53883" y="0"/>
                  </a:lnTo>
                  <a:lnTo>
                    <a:pt x="60838" y="13"/>
                  </a:lnTo>
                  <a:lnTo>
                    <a:pt x="68249" y="1871"/>
                  </a:lnTo>
                  <a:lnTo>
                    <a:pt x="81413" y="11331"/>
                  </a:lnTo>
                  <a:lnTo>
                    <a:pt x="87513" y="17737"/>
                  </a:lnTo>
                  <a:lnTo>
                    <a:pt x="94291" y="37183"/>
                  </a:lnTo>
                  <a:lnTo>
                    <a:pt x="95640" y="71654"/>
                  </a:lnTo>
                  <a:lnTo>
                    <a:pt x="91430" y="93197"/>
                  </a:lnTo>
                  <a:lnTo>
                    <a:pt x="78664" y="119994"/>
                  </a:lnTo>
                  <a:lnTo>
                    <a:pt x="68476" y="133789"/>
                  </a:lnTo>
                  <a:lnTo>
                    <a:pt x="62246" y="137283"/>
                  </a:lnTo>
                  <a:lnTo>
                    <a:pt x="47927" y="138699"/>
                  </a:lnTo>
                  <a:lnTo>
                    <a:pt x="42074" y="135933"/>
                  </a:lnTo>
                  <a:lnTo>
                    <a:pt x="33107" y="125464"/>
                  </a:lnTo>
                  <a:lnTo>
                    <a:pt x="28504" y="114031"/>
                  </a:lnTo>
                  <a:lnTo>
                    <a:pt x="24823" y="971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7247633" y="5414797"/>
              <a:ext cx="99854" cy="24965"/>
            </a:xfrm>
            <a:custGeom>
              <a:avLst/>
              <a:gdLst/>
              <a:ahLst/>
              <a:cxnLst/>
              <a:rect l="0" t="0" r="0" b="0"/>
              <a:pathLst>
                <a:path w="99854" h="24965">
                  <a:moveTo>
                    <a:pt x="0" y="0"/>
                  </a:moveTo>
                  <a:lnTo>
                    <a:pt x="8835" y="8835"/>
                  </a:lnTo>
                  <a:lnTo>
                    <a:pt x="25500" y="13172"/>
                  </a:lnTo>
                  <a:lnTo>
                    <a:pt x="80062" y="22924"/>
                  </a:lnTo>
                  <a:lnTo>
                    <a:pt x="99853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626503" y="6979155"/>
            <a:ext cx="790500" cy="382769"/>
            <a:chOff x="4626503" y="6979155"/>
            <a:chExt cx="790500" cy="382769"/>
          </a:xfrm>
        </p:grpSpPr>
        <p:sp>
          <p:nvSpPr>
            <p:cNvPr id="217" name="Freeform 216"/>
            <p:cNvSpPr/>
            <p:nvPr/>
          </p:nvSpPr>
          <p:spPr>
            <a:xfrm>
              <a:off x="4626503" y="6979155"/>
              <a:ext cx="241311" cy="382769"/>
            </a:xfrm>
            <a:custGeom>
              <a:avLst/>
              <a:gdLst/>
              <a:ahLst/>
              <a:cxnLst/>
              <a:rect l="0" t="0" r="0" b="0"/>
              <a:pathLst>
                <a:path w="241311" h="382769">
                  <a:moveTo>
                    <a:pt x="0" y="382768"/>
                  </a:moveTo>
                  <a:lnTo>
                    <a:pt x="11517" y="349027"/>
                  </a:lnTo>
                  <a:lnTo>
                    <a:pt x="35554" y="290662"/>
                  </a:lnTo>
                  <a:lnTo>
                    <a:pt x="56110" y="227951"/>
                  </a:lnTo>
                  <a:lnTo>
                    <a:pt x="85359" y="169311"/>
                  </a:lnTo>
                  <a:lnTo>
                    <a:pt x="101647" y="136173"/>
                  </a:lnTo>
                  <a:lnTo>
                    <a:pt x="149825" y="76703"/>
                  </a:lnTo>
                  <a:lnTo>
                    <a:pt x="161819" y="65525"/>
                  </a:lnTo>
                  <a:lnTo>
                    <a:pt x="218893" y="21981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984328" y="7080449"/>
              <a:ext cx="70572" cy="168903"/>
            </a:xfrm>
            <a:custGeom>
              <a:avLst/>
              <a:gdLst/>
              <a:ahLst/>
              <a:cxnLst/>
              <a:rect l="0" t="0" r="0" b="0"/>
              <a:pathLst>
                <a:path w="70572" h="168903">
                  <a:moveTo>
                    <a:pt x="8301" y="23521"/>
                  </a:moveTo>
                  <a:lnTo>
                    <a:pt x="1715" y="53141"/>
                  </a:lnTo>
                  <a:lnTo>
                    <a:pt x="132" y="115462"/>
                  </a:lnTo>
                  <a:lnTo>
                    <a:pt x="0" y="168902"/>
                  </a:lnTo>
                  <a:lnTo>
                    <a:pt x="9033" y="112442"/>
                  </a:lnTo>
                  <a:lnTo>
                    <a:pt x="22266" y="57728"/>
                  </a:lnTo>
                  <a:lnTo>
                    <a:pt x="35749" y="17300"/>
                  </a:lnTo>
                  <a:lnTo>
                    <a:pt x="40468" y="8279"/>
                  </a:lnTo>
                  <a:lnTo>
                    <a:pt x="46388" y="3190"/>
                  </a:lnTo>
                  <a:lnTo>
                    <a:pt x="53108" y="722"/>
                  </a:lnTo>
                  <a:lnTo>
                    <a:pt x="60362" y="0"/>
                  </a:lnTo>
                  <a:lnTo>
                    <a:pt x="65198" y="4143"/>
                  </a:lnTo>
                  <a:lnTo>
                    <a:pt x="70571" y="21072"/>
                  </a:lnTo>
                  <a:lnTo>
                    <a:pt x="67717" y="82907"/>
                  </a:lnTo>
                  <a:lnTo>
                    <a:pt x="62362" y="137468"/>
                  </a:lnTo>
                  <a:lnTo>
                    <a:pt x="59135" y="145714"/>
                  </a:lnTo>
                  <a:lnTo>
                    <a:pt x="55134" y="150286"/>
                  </a:lnTo>
                  <a:lnTo>
                    <a:pt x="41585" y="156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975987" y="7162218"/>
              <a:ext cx="183064" cy="7169"/>
            </a:xfrm>
            <a:custGeom>
              <a:avLst/>
              <a:gdLst/>
              <a:ahLst/>
              <a:cxnLst/>
              <a:rect l="0" t="0" r="0" b="0"/>
              <a:pathLst>
                <a:path w="183064" h="7169">
                  <a:moveTo>
                    <a:pt x="0" y="0"/>
                  </a:moveTo>
                  <a:lnTo>
                    <a:pt x="29620" y="6586"/>
                  </a:lnTo>
                  <a:lnTo>
                    <a:pt x="81974" y="7168"/>
                  </a:lnTo>
                  <a:lnTo>
                    <a:pt x="133988" y="1689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5179731" y="7051354"/>
              <a:ext cx="51082" cy="226346"/>
            </a:xfrm>
            <a:custGeom>
              <a:avLst/>
              <a:gdLst/>
              <a:ahLst/>
              <a:cxnLst/>
              <a:rect l="0" t="0" r="0" b="0"/>
              <a:pathLst>
                <a:path w="51082" h="226346">
                  <a:moveTo>
                    <a:pt x="20924" y="44295"/>
                  </a:moveTo>
                  <a:lnTo>
                    <a:pt x="7655" y="94442"/>
                  </a:lnTo>
                  <a:lnTo>
                    <a:pt x="7414" y="140357"/>
                  </a:lnTo>
                  <a:lnTo>
                    <a:pt x="12844" y="197615"/>
                  </a:lnTo>
                  <a:lnTo>
                    <a:pt x="17195" y="225839"/>
                  </a:lnTo>
                  <a:lnTo>
                    <a:pt x="16589" y="226345"/>
                  </a:lnTo>
                  <a:lnTo>
                    <a:pt x="15260" y="223910"/>
                  </a:lnTo>
                  <a:lnTo>
                    <a:pt x="8419" y="170391"/>
                  </a:lnTo>
                  <a:lnTo>
                    <a:pt x="6024" y="116150"/>
                  </a:lnTo>
                  <a:lnTo>
                    <a:pt x="13495" y="54482"/>
                  </a:lnTo>
                  <a:lnTo>
                    <a:pt x="23654" y="16495"/>
                  </a:lnTo>
                  <a:lnTo>
                    <a:pt x="28291" y="6345"/>
                  </a:lnTo>
                  <a:lnTo>
                    <a:pt x="33232" y="1429"/>
                  </a:lnTo>
                  <a:lnTo>
                    <a:pt x="38375" y="0"/>
                  </a:lnTo>
                  <a:lnTo>
                    <a:pt x="43653" y="897"/>
                  </a:lnTo>
                  <a:lnTo>
                    <a:pt x="47171" y="5193"/>
                  </a:lnTo>
                  <a:lnTo>
                    <a:pt x="51081" y="19828"/>
                  </a:lnTo>
                  <a:lnTo>
                    <a:pt x="48864" y="53277"/>
                  </a:lnTo>
                  <a:lnTo>
                    <a:pt x="27403" y="110191"/>
                  </a:lnTo>
                  <a:lnTo>
                    <a:pt x="22469" y="115038"/>
                  </a:lnTo>
                  <a:lnTo>
                    <a:pt x="16407" y="117345"/>
                  </a:lnTo>
                  <a:lnTo>
                    <a:pt x="9592" y="117958"/>
                  </a:lnTo>
                  <a:lnTo>
                    <a:pt x="5048" y="114668"/>
                  </a:lnTo>
                  <a:lnTo>
                    <a:pt x="0" y="101151"/>
                  </a:lnTo>
                  <a:lnTo>
                    <a:pt x="4282" y="609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5292187" y="7029081"/>
              <a:ext cx="49927" cy="220000"/>
            </a:xfrm>
            <a:custGeom>
              <a:avLst/>
              <a:gdLst/>
              <a:ahLst/>
              <a:cxnLst/>
              <a:rect l="0" t="0" r="0" b="0"/>
              <a:pathLst>
                <a:path w="49927" h="220000">
                  <a:moveTo>
                    <a:pt x="0" y="0"/>
                  </a:moveTo>
                  <a:lnTo>
                    <a:pt x="4794" y="27497"/>
                  </a:lnTo>
                  <a:lnTo>
                    <a:pt x="3686" y="81416"/>
                  </a:lnTo>
                  <a:lnTo>
                    <a:pt x="6948" y="132605"/>
                  </a:lnTo>
                  <a:lnTo>
                    <a:pt x="12467" y="186348"/>
                  </a:lnTo>
                  <a:lnTo>
                    <a:pt x="19822" y="214854"/>
                  </a:lnTo>
                  <a:lnTo>
                    <a:pt x="24309" y="219050"/>
                  </a:lnTo>
                  <a:lnTo>
                    <a:pt x="30075" y="219999"/>
                  </a:lnTo>
                  <a:lnTo>
                    <a:pt x="41103" y="217046"/>
                  </a:lnTo>
                  <a:lnTo>
                    <a:pt x="44044" y="214964"/>
                  </a:lnTo>
                  <a:lnTo>
                    <a:pt x="49926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5267223" y="7042396"/>
              <a:ext cx="91533" cy="11649"/>
            </a:xfrm>
            <a:custGeom>
              <a:avLst/>
              <a:gdLst/>
              <a:ahLst/>
              <a:cxnLst/>
              <a:rect l="0" t="0" r="0" b="0"/>
              <a:pathLst>
                <a:path w="91533" h="11649">
                  <a:moveTo>
                    <a:pt x="0" y="3327"/>
                  </a:moveTo>
                  <a:lnTo>
                    <a:pt x="13252" y="7744"/>
                  </a:lnTo>
                  <a:lnTo>
                    <a:pt x="27155" y="7447"/>
                  </a:lnTo>
                  <a:lnTo>
                    <a:pt x="65933" y="0"/>
                  </a:lnTo>
                  <a:lnTo>
                    <a:pt x="91532" y="116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5225105" y="7220465"/>
              <a:ext cx="191898" cy="38453"/>
            </a:xfrm>
            <a:custGeom>
              <a:avLst/>
              <a:gdLst/>
              <a:ahLst/>
              <a:cxnLst/>
              <a:rect l="0" t="0" r="0" b="0"/>
              <a:pathLst>
                <a:path w="191898" h="38453">
                  <a:moveTo>
                    <a:pt x="8834" y="0"/>
                  </a:moveTo>
                  <a:lnTo>
                    <a:pt x="0" y="13252"/>
                  </a:lnTo>
                  <a:lnTo>
                    <a:pt x="171" y="19005"/>
                  </a:lnTo>
                  <a:lnTo>
                    <a:pt x="3058" y="24690"/>
                  </a:lnTo>
                  <a:lnTo>
                    <a:pt x="7757" y="30328"/>
                  </a:lnTo>
                  <a:lnTo>
                    <a:pt x="22841" y="36593"/>
                  </a:lnTo>
                  <a:lnTo>
                    <a:pt x="41872" y="38452"/>
                  </a:lnTo>
                  <a:lnTo>
                    <a:pt x="99568" y="29730"/>
                  </a:lnTo>
                  <a:lnTo>
                    <a:pt x="146813" y="21111"/>
                  </a:lnTo>
                  <a:lnTo>
                    <a:pt x="191897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7996527" y="82697"/>
            <a:ext cx="1890939" cy="399925"/>
            <a:chOff x="7996527" y="82697"/>
            <a:chExt cx="1890939" cy="399925"/>
          </a:xfrm>
        </p:grpSpPr>
        <p:sp>
          <p:nvSpPr>
            <p:cNvPr id="225" name="Freeform 224"/>
            <p:cNvSpPr/>
            <p:nvPr/>
          </p:nvSpPr>
          <p:spPr>
            <a:xfrm>
              <a:off x="8004849" y="82697"/>
              <a:ext cx="83211" cy="382543"/>
            </a:xfrm>
            <a:custGeom>
              <a:avLst/>
              <a:gdLst/>
              <a:ahLst/>
              <a:cxnLst/>
              <a:rect l="0" t="0" r="0" b="0"/>
              <a:pathLst>
                <a:path w="83211" h="382543">
                  <a:moveTo>
                    <a:pt x="83210" y="8835"/>
                  </a:moveTo>
                  <a:lnTo>
                    <a:pt x="74375" y="0"/>
                  </a:lnTo>
                  <a:lnTo>
                    <a:pt x="70848" y="1096"/>
                  </a:lnTo>
                  <a:lnTo>
                    <a:pt x="64464" y="12175"/>
                  </a:lnTo>
                  <a:lnTo>
                    <a:pt x="53757" y="44628"/>
                  </a:lnTo>
                  <a:lnTo>
                    <a:pt x="50431" y="102557"/>
                  </a:lnTo>
                  <a:lnTo>
                    <a:pt x="43407" y="156882"/>
                  </a:lnTo>
                  <a:lnTo>
                    <a:pt x="41961" y="218162"/>
                  </a:lnTo>
                  <a:lnTo>
                    <a:pt x="37293" y="267173"/>
                  </a:lnTo>
                  <a:lnTo>
                    <a:pt x="34076" y="320145"/>
                  </a:lnTo>
                  <a:lnTo>
                    <a:pt x="28971" y="377456"/>
                  </a:lnTo>
                  <a:lnTo>
                    <a:pt x="25786" y="382171"/>
                  </a:lnTo>
                  <a:lnTo>
                    <a:pt x="21813" y="382542"/>
                  </a:lnTo>
                  <a:lnTo>
                    <a:pt x="17316" y="380015"/>
                  </a:lnTo>
                  <a:lnTo>
                    <a:pt x="9852" y="369810"/>
                  </a:lnTo>
                  <a:lnTo>
                    <a:pt x="2920" y="350937"/>
                  </a:lnTo>
                  <a:lnTo>
                    <a:pt x="0" y="3333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996527" y="34116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004849" y="241310"/>
              <a:ext cx="99853" cy="33286"/>
            </a:xfrm>
            <a:custGeom>
              <a:avLst/>
              <a:gdLst/>
              <a:ahLst/>
              <a:cxnLst/>
              <a:rect l="0" t="0" r="0" b="0"/>
              <a:pathLst>
                <a:path w="99853" h="33286">
                  <a:moveTo>
                    <a:pt x="0" y="33285"/>
                  </a:moveTo>
                  <a:lnTo>
                    <a:pt x="8834" y="24450"/>
                  </a:lnTo>
                  <a:lnTo>
                    <a:pt x="41672" y="11542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171815" y="224668"/>
              <a:ext cx="90987" cy="130649"/>
            </a:xfrm>
            <a:custGeom>
              <a:avLst/>
              <a:gdLst/>
              <a:ahLst/>
              <a:cxnLst/>
              <a:rect l="0" t="0" r="0" b="0"/>
              <a:pathLst>
                <a:path w="90987" h="130649">
                  <a:moveTo>
                    <a:pt x="24417" y="24963"/>
                  </a:moveTo>
                  <a:lnTo>
                    <a:pt x="5671" y="59709"/>
                  </a:lnTo>
                  <a:lnTo>
                    <a:pt x="0" y="119884"/>
                  </a:lnTo>
                  <a:lnTo>
                    <a:pt x="2592" y="126151"/>
                  </a:lnTo>
                  <a:lnTo>
                    <a:pt x="7094" y="129404"/>
                  </a:lnTo>
                  <a:lnTo>
                    <a:pt x="12868" y="130648"/>
                  </a:lnTo>
                  <a:lnTo>
                    <a:pt x="18567" y="127780"/>
                  </a:lnTo>
                  <a:lnTo>
                    <a:pt x="29830" y="114730"/>
                  </a:lnTo>
                  <a:lnTo>
                    <a:pt x="36068" y="96603"/>
                  </a:lnTo>
                  <a:lnTo>
                    <a:pt x="40402" y="43951"/>
                  </a:lnTo>
                  <a:lnTo>
                    <a:pt x="40767" y="22000"/>
                  </a:lnTo>
                  <a:lnTo>
                    <a:pt x="44563" y="14666"/>
                  </a:lnTo>
                  <a:lnTo>
                    <a:pt x="50792" y="9778"/>
                  </a:lnTo>
                  <a:lnTo>
                    <a:pt x="72297" y="2897"/>
                  </a:lnTo>
                  <a:lnTo>
                    <a:pt x="9098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321049" y="224668"/>
              <a:ext cx="99853" cy="108830"/>
            </a:xfrm>
            <a:custGeom>
              <a:avLst/>
              <a:gdLst/>
              <a:ahLst/>
              <a:cxnLst/>
              <a:rect l="0" t="0" r="0" b="0"/>
              <a:pathLst>
                <a:path w="99853" h="108830">
                  <a:moveTo>
                    <a:pt x="0" y="83211"/>
                  </a:moveTo>
                  <a:lnTo>
                    <a:pt x="7567" y="64206"/>
                  </a:lnTo>
                  <a:lnTo>
                    <a:pt x="15999" y="52883"/>
                  </a:lnTo>
                  <a:lnTo>
                    <a:pt x="19911" y="51897"/>
                  </a:lnTo>
                  <a:lnTo>
                    <a:pt x="23443" y="54014"/>
                  </a:lnTo>
                  <a:lnTo>
                    <a:pt x="26724" y="58199"/>
                  </a:lnTo>
                  <a:lnTo>
                    <a:pt x="27986" y="63763"/>
                  </a:lnTo>
                  <a:lnTo>
                    <a:pt x="20556" y="108829"/>
                  </a:lnTo>
                  <a:lnTo>
                    <a:pt x="21100" y="108611"/>
                  </a:lnTo>
                  <a:lnTo>
                    <a:pt x="39929" y="50990"/>
                  </a:lnTo>
                  <a:lnTo>
                    <a:pt x="64304" y="19921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467566" y="257952"/>
              <a:ext cx="128078" cy="116496"/>
            </a:xfrm>
            <a:custGeom>
              <a:avLst/>
              <a:gdLst/>
              <a:ahLst/>
              <a:cxnLst/>
              <a:rect l="0" t="0" r="0" b="0"/>
              <a:pathLst>
                <a:path w="128078" h="116496">
                  <a:moveTo>
                    <a:pt x="11582" y="0"/>
                  </a:moveTo>
                  <a:lnTo>
                    <a:pt x="9117" y="33741"/>
                  </a:lnTo>
                  <a:lnTo>
                    <a:pt x="0" y="66659"/>
                  </a:lnTo>
                  <a:lnTo>
                    <a:pt x="1087" y="69403"/>
                  </a:lnTo>
                  <a:lnTo>
                    <a:pt x="4585" y="68458"/>
                  </a:lnTo>
                  <a:lnTo>
                    <a:pt x="14944" y="60012"/>
                  </a:lnTo>
                  <a:lnTo>
                    <a:pt x="42170" y="28518"/>
                  </a:lnTo>
                  <a:lnTo>
                    <a:pt x="48617" y="26408"/>
                  </a:lnTo>
                  <a:lnTo>
                    <a:pt x="63175" y="28996"/>
                  </a:lnTo>
                  <a:lnTo>
                    <a:pt x="69091" y="34124"/>
                  </a:lnTo>
                  <a:lnTo>
                    <a:pt x="83685" y="56236"/>
                  </a:lnTo>
                  <a:lnTo>
                    <a:pt x="116067" y="81086"/>
                  </a:lnTo>
                  <a:lnTo>
                    <a:pt x="122739" y="94286"/>
                  </a:lnTo>
                  <a:lnTo>
                    <a:pt x="128077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647882" y="307879"/>
              <a:ext cx="80899" cy="74565"/>
            </a:xfrm>
            <a:custGeom>
              <a:avLst/>
              <a:gdLst/>
              <a:ahLst/>
              <a:cxnLst/>
              <a:rect l="0" t="0" r="0" b="0"/>
              <a:pathLst>
                <a:path w="80899" h="74565">
                  <a:moveTo>
                    <a:pt x="14330" y="0"/>
                  </a:moveTo>
                  <a:lnTo>
                    <a:pt x="5494" y="13252"/>
                  </a:lnTo>
                  <a:lnTo>
                    <a:pt x="0" y="39162"/>
                  </a:lnTo>
                  <a:lnTo>
                    <a:pt x="2003" y="46449"/>
                  </a:lnTo>
                  <a:lnTo>
                    <a:pt x="6111" y="52231"/>
                  </a:lnTo>
                  <a:lnTo>
                    <a:pt x="11624" y="57010"/>
                  </a:lnTo>
                  <a:lnTo>
                    <a:pt x="27612" y="62320"/>
                  </a:lnTo>
                  <a:lnTo>
                    <a:pt x="45196" y="66529"/>
                  </a:lnTo>
                  <a:lnTo>
                    <a:pt x="59175" y="74564"/>
                  </a:lnTo>
                  <a:lnTo>
                    <a:pt x="64567" y="72823"/>
                  </a:lnTo>
                  <a:lnTo>
                    <a:pt x="69086" y="67040"/>
                  </a:lnTo>
                  <a:lnTo>
                    <a:pt x="80898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753742" y="172654"/>
              <a:ext cx="66570" cy="169630"/>
            </a:xfrm>
            <a:custGeom>
              <a:avLst/>
              <a:gdLst/>
              <a:ahLst/>
              <a:cxnLst/>
              <a:rect l="0" t="0" r="0" b="0"/>
              <a:pathLst>
                <a:path w="66570" h="169630">
                  <a:moveTo>
                    <a:pt x="0" y="93620"/>
                  </a:moveTo>
                  <a:lnTo>
                    <a:pt x="23978" y="30522"/>
                  </a:lnTo>
                  <a:lnTo>
                    <a:pt x="34945" y="3116"/>
                  </a:lnTo>
                  <a:lnTo>
                    <a:pt x="38090" y="0"/>
                  </a:lnTo>
                  <a:lnTo>
                    <a:pt x="41110" y="696"/>
                  </a:lnTo>
                  <a:lnTo>
                    <a:pt x="44050" y="3934"/>
                  </a:lnTo>
                  <a:lnTo>
                    <a:pt x="49153" y="61400"/>
                  </a:lnTo>
                  <a:lnTo>
                    <a:pt x="45357" y="120437"/>
                  </a:lnTo>
                  <a:lnTo>
                    <a:pt x="42347" y="169629"/>
                  </a:lnTo>
                  <a:lnTo>
                    <a:pt x="41935" y="162843"/>
                  </a:lnTo>
                  <a:lnTo>
                    <a:pt x="46121" y="137450"/>
                  </a:lnTo>
                  <a:lnTo>
                    <a:pt x="53166" y="124503"/>
                  </a:lnTo>
                  <a:lnTo>
                    <a:pt x="66569" y="1102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911843" y="266274"/>
              <a:ext cx="16642" cy="1"/>
            </a:xfrm>
            <a:custGeom>
              <a:avLst/>
              <a:gdLst/>
              <a:ahLst/>
              <a:cxnLst/>
              <a:rect l="0" t="0" r="0" b="0"/>
              <a:pathLst>
                <a:path w="16642" h="1">
                  <a:moveTo>
                    <a:pt x="0" y="0"/>
                  </a:moveTo>
                  <a:lnTo>
                    <a:pt x="1664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895200" y="366126"/>
              <a:ext cx="24965" cy="16643"/>
            </a:xfrm>
            <a:custGeom>
              <a:avLst/>
              <a:gdLst/>
              <a:ahLst/>
              <a:cxnLst/>
              <a:rect l="0" t="0" r="0" b="0"/>
              <a:pathLst>
                <a:path w="24965" h="16643">
                  <a:moveTo>
                    <a:pt x="0" y="16642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9169795" y="152748"/>
              <a:ext cx="170275" cy="329874"/>
            </a:xfrm>
            <a:custGeom>
              <a:avLst/>
              <a:gdLst/>
              <a:ahLst/>
              <a:cxnLst/>
              <a:rect l="0" t="0" r="0" b="0"/>
              <a:pathLst>
                <a:path w="170275" h="329874">
                  <a:moveTo>
                    <a:pt x="0" y="221699"/>
                  </a:moveTo>
                  <a:lnTo>
                    <a:pt x="13286" y="206564"/>
                  </a:lnTo>
                  <a:lnTo>
                    <a:pt x="51215" y="147817"/>
                  </a:lnTo>
                  <a:lnTo>
                    <a:pt x="82867" y="91252"/>
                  </a:lnTo>
                  <a:lnTo>
                    <a:pt x="115080" y="38260"/>
                  </a:lnTo>
                  <a:lnTo>
                    <a:pt x="138404" y="3018"/>
                  </a:lnTo>
                  <a:lnTo>
                    <a:pt x="144970" y="97"/>
                  </a:lnTo>
                  <a:lnTo>
                    <a:pt x="152120" y="0"/>
                  </a:lnTo>
                  <a:lnTo>
                    <a:pt x="159661" y="1784"/>
                  </a:lnTo>
                  <a:lnTo>
                    <a:pt x="164688" y="7596"/>
                  </a:lnTo>
                  <a:lnTo>
                    <a:pt x="170274" y="26381"/>
                  </a:lnTo>
                  <a:lnTo>
                    <a:pt x="167568" y="78799"/>
                  </a:lnTo>
                  <a:lnTo>
                    <a:pt x="162231" y="131013"/>
                  </a:lnTo>
                  <a:lnTo>
                    <a:pt x="153197" y="190226"/>
                  </a:lnTo>
                  <a:lnTo>
                    <a:pt x="147989" y="252876"/>
                  </a:lnTo>
                  <a:lnTo>
                    <a:pt x="142748" y="310041"/>
                  </a:lnTo>
                  <a:lnTo>
                    <a:pt x="141458" y="3298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9391783" y="162004"/>
              <a:ext cx="104989" cy="299811"/>
            </a:xfrm>
            <a:custGeom>
              <a:avLst/>
              <a:gdLst/>
              <a:ahLst/>
              <a:cxnLst/>
              <a:rect l="0" t="0" r="0" b="0"/>
              <a:pathLst>
                <a:path w="104989" h="299811">
                  <a:moveTo>
                    <a:pt x="27644" y="4417"/>
                  </a:moveTo>
                  <a:lnTo>
                    <a:pt x="45313" y="0"/>
                  </a:lnTo>
                  <a:lnTo>
                    <a:pt x="61385" y="2762"/>
                  </a:lnTo>
                  <a:lnTo>
                    <a:pt x="83561" y="14713"/>
                  </a:lnTo>
                  <a:lnTo>
                    <a:pt x="95026" y="25635"/>
                  </a:lnTo>
                  <a:lnTo>
                    <a:pt x="103203" y="39735"/>
                  </a:lnTo>
                  <a:lnTo>
                    <a:pt x="104988" y="55247"/>
                  </a:lnTo>
                  <a:lnTo>
                    <a:pt x="101775" y="72312"/>
                  </a:lnTo>
                  <a:lnTo>
                    <a:pt x="74242" y="135140"/>
                  </a:lnTo>
                  <a:lnTo>
                    <a:pt x="41464" y="194737"/>
                  </a:lnTo>
                  <a:lnTo>
                    <a:pt x="21779" y="231341"/>
                  </a:lnTo>
                  <a:lnTo>
                    <a:pt x="16716" y="251353"/>
                  </a:lnTo>
                  <a:lnTo>
                    <a:pt x="19064" y="278213"/>
                  </a:lnTo>
                  <a:lnTo>
                    <a:pt x="23214" y="295299"/>
                  </a:lnTo>
                  <a:lnTo>
                    <a:pt x="26539" y="299115"/>
                  </a:lnTo>
                  <a:lnTo>
                    <a:pt x="30605" y="299810"/>
                  </a:lnTo>
                  <a:lnTo>
                    <a:pt x="35166" y="298425"/>
                  </a:lnTo>
                  <a:lnTo>
                    <a:pt x="42698" y="284558"/>
                  </a:lnTo>
                  <a:lnTo>
                    <a:pt x="47279" y="263910"/>
                  </a:lnTo>
                  <a:lnTo>
                    <a:pt x="40445" y="205090"/>
                  </a:lnTo>
                  <a:lnTo>
                    <a:pt x="24488" y="151990"/>
                  </a:lnTo>
                  <a:lnTo>
                    <a:pt x="8543" y="93615"/>
                  </a:lnTo>
                  <a:lnTo>
                    <a:pt x="0" y="64438"/>
                  </a:lnTo>
                  <a:lnTo>
                    <a:pt x="894" y="56451"/>
                  </a:lnTo>
                  <a:lnTo>
                    <a:pt x="9283" y="42644"/>
                  </a:lnTo>
                  <a:lnTo>
                    <a:pt x="24723" y="35275"/>
                  </a:lnTo>
                  <a:lnTo>
                    <a:pt x="52607" y="293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9565639" y="199705"/>
              <a:ext cx="28531" cy="229064"/>
            </a:xfrm>
            <a:custGeom>
              <a:avLst/>
              <a:gdLst/>
              <a:ahLst/>
              <a:cxnLst/>
              <a:rect l="0" t="0" r="0" b="0"/>
              <a:pathLst>
                <a:path w="28531" h="229064">
                  <a:moveTo>
                    <a:pt x="28530" y="0"/>
                  </a:moveTo>
                  <a:lnTo>
                    <a:pt x="22811" y="58604"/>
                  </a:lnTo>
                  <a:lnTo>
                    <a:pt x="13793" y="118448"/>
                  </a:lnTo>
                  <a:lnTo>
                    <a:pt x="5860" y="174306"/>
                  </a:lnTo>
                  <a:lnTo>
                    <a:pt x="0" y="229063"/>
                  </a:lnTo>
                  <a:lnTo>
                    <a:pt x="2113" y="226673"/>
                  </a:lnTo>
                  <a:lnTo>
                    <a:pt x="7543" y="214465"/>
                  </a:lnTo>
                  <a:lnTo>
                    <a:pt x="11887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9602490" y="183063"/>
              <a:ext cx="124816" cy="49927"/>
            </a:xfrm>
            <a:custGeom>
              <a:avLst/>
              <a:gdLst/>
              <a:ahLst/>
              <a:cxnLst/>
              <a:rect l="0" t="0" r="0" b="0"/>
              <a:pathLst>
                <a:path w="124816" h="49927">
                  <a:moveTo>
                    <a:pt x="0" y="49926"/>
                  </a:moveTo>
                  <a:lnTo>
                    <a:pt x="4417" y="36674"/>
                  </a:lnTo>
                  <a:lnTo>
                    <a:pt x="13982" y="27703"/>
                  </a:lnTo>
                  <a:lnTo>
                    <a:pt x="29328" y="20633"/>
                  </a:lnTo>
                  <a:lnTo>
                    <a:pt x="85645" y="5708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9594169" y="291237"/>
              <a:ext cx="99853" cy="24964"/>
            </a:xfrm>
            <a:custGeom>
              <a:avLst/>
              <a:gdLst/>
              <a:ahLst/>
              <a:cxnLst/>
              <a:rect l="0" t="0" r="0" b="0"/>
              <a:pathLst>
                <a:path w="99853" h="24964">
                  <a:moveTo>
                    <a:pt x="0" y="24963"/>
                  </a:moveTo>
                  <a:lnTo>
                    <a:pt x="33215" y="23114"/>
                  </a:lnTo>
                  <a:lnTo>
                    <a:pt x="76897" y="9325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9654055" y="356538"/>
              <a:ext cx="73251" cy="85661"/>
            </a:xfrm>
            <a:custGeom>
              <a:avLst/>
              <a:gdLst/>
              <a:ahLst/>
              <a:cxnLst/>
              <a:rect l="0" t="0" r="0" b="0"/>
              <a:pathLst>
                <a:path w="73251" h="85661">
                  <a:moveTo>
                    <a:pt x="6682" y="9588"/>
                  </a:moveTo>
                  <a:lnTo>
                    <a:pt x="16270" y="0"/>
                  </a:lnTo>
                  <a:lnTo>
                    <a:pt x="12176" y="4094"/>
                  </a:lnTo>
                  <a:lnTo>
                    <a:pt x="3893" y="21212"/>
                  </a:lnTo>
                  <a:lnTo>
                    <a:pt x="0" y="48268"/>
                  </a:lnTo>
                  <a:lnTo>
                    <a:pt x="4021" y="64070"/>
                  </a:lnTo>
                  <a:lnTo>
                    <a:pt x="7682" y="70872"/>
                  </a:lnTo>
                  <a:lnTo>
                    <a:pt x="19145" y="80896"/>
                  </a:lnTo>
                  <a:lnTo>
                    <a:pt x="26086" y="84864"/>
                  </a:lnTo>
                  <a:lnTo>
                    <a:pt x="33486" y="85660"/>
                  </a:lnTo>
                  <a:lnTo>
                    <a:pt x="49105" y="81613"/>
                  </a:lnTo>
                  <a:lnTo>
                    <a:pt x="73250" y="6783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9752268" y="199705"/>
              <a:ext cx="135198" cy="260403"/>
            </a:xfrm>
            <a:custGeom>
              <a:avLst/>
              <a:gdLst/>
              <a:ahLst/>
              <a:cxnLst/>
              <a:rect l="0" t="0" r="0" b="0"/>
              <a:pathLst>
                <a:path w="135198" h="260403">
                  <a:moveTo>
                    <a:pt x="41606" y="0"/>
                  </a:moveTo>
                  <a:lnTo>
                    <a:pt x="37188" y="55162"/>
                  </a:lnTo>
                  <a:lnTo>
                    <a:pt x="24748" y="114068"/>
                  </a:lnTo>
                  <a:lnTo>
                    <a:pt x="10142" y="177025"/>
                  </a:lnTo>
                  <a:lnTo>
                    <a:pt x="1118" y="193015"/>
                  </a:lnTo>
                  <a:lnTo>
                    <a:pt x="746" y="195245"/>
                  </a:lnTo>
                  <a:lnTo>
                    <a:pt x="7729" y="190327"/>
                  </a:lnTo>
                  <a:lnTo>
                    <a:pt x="50606" y="153373"/>
                  </a:lnTo>
                  <a:lnTo>
                    <a:pt x="69336" y="146754"/>
                  </a:lnTo>
                  <a:lnTo>
                    <a:pt x="79509" y="144988"/>
                  </a:lnTo>
                  <a:lnTo>
                    <a:pt x="89064" y="146585"/>
                  </a:lnTo>
                  <a:lnTo>
                    <a:pt x="107077" y="155756"/>
                  </a:lnTo>
                  <a:lnTo>
                    <a:pt x="119398" y="169078"/>
                  </a:lnTo>
                  <a:lnTo>
                    <a:pt x="134841" y="200230"/>
                  </a:lnTo>
                  <a:lnTo>
                    <a:pt x="135197" y="208376"/>
                  </a:lnTo>
                  <a:lnTo>
                    <a:pt x="130663" y="224824"/>
                  </a:lnTo>
                  <a:lnTo>
                    <a:pt x="120019" y="238914"/>
                  </a:lnTo>
                  <a:lnTo>
                    <a:pt x="106042" y="250416"/>
                  </a:lnTo>
                  <a:lnTo>
                    <a:pt x="90585" y="258609"/>
                  </a:lnTo>
                  <a:lnTo>
                    <a:pt x="69538" y="260402"/>
                  </a:lnTo>
                  <a:lnTo>
                    <a:pt x="27194" y="254019"/>
                  </a:lnTo>
                  <a:lnTo>
                    <a:pt x="19979" y="249783"/>
                  </a:lnTo>
                  <a:lnTo>
                    <a:pt x="9496" y="237680"/>
                  </a:lnTo>
                  <a:lnTo>
                    <a:pt x="4220" y="225520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8187912" y="490942"/>
            <a:ext cx="1847273" cy="381076"/>
            <a:chOff x="8187912" y="490942"/>
            <a:chExt cx="1847273" cy="381076"/>
          </a:xfrm>
        </p:grpSpPr>
        <p:sp>
          <p:nvSpPr>
            <p:cNvPr id="243" name="Freeform 242"/>
            <p:cNvSpPr/>
            <p:nvPr/>
          </p:nvSpPr>
          <p:spPr>
            <a:xfrm>
              <a:off x="8187912" y="557510"/>
              <a:ext cx="8321" cy="116496"/>
            </a:xfrm>
            <a:custGeom>
              <a:avLst/>
              <a:gdLst/>
              <a:ahLst/>
              <a:cxnLst/>
              <a:rect l="0" t="0" r="0" b="0"/>
              <a:pathLst>
                <a:path w="8321" h="116496">
                  <a:moveTo>
                    <a:pt x="0" y="0"/>
                  </a:moveTo>
                  <a:lnTo>
                    <a:pt x="7549" y="56773"/>
                  </a:lnTo>
                  <a:lnTo>
                    <a:pt x="8320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246159" y="490942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296085" y="615758"/>
              <a:ext cx="141459" cy="66569"/>
            </a:xfrm>
            <a:custGeom>
              <a:avLst/>
              <a:gdLst/>
              <a:ahLst/>
              <a:cxnLst/>
              <a:rect l="0" t="0" r="0" b="0"/>
              <a:pathLst>
                <a:path w="141459" h="66569">
                  <a:moveTo>
                    <a:pt x="0" y="0"/>
                  </a:moveTo>
                  <a:lnTo>
                    <a:pt x="0" y="46327"/>
                  </a:lnTo>
                  <a:lnTo>
                    <a:pt x="1849" y="50300"/>
                  </a:lnTo>
                  <a:lnTo>
                    <a:pt x="4931" y="50175"/>
                  </a:lnTo>
                  <a:lnTo>
                    <a:pt x="8835" y="47318"/>
                  </a:lnTo>
                  <a:lnTo>
                    <a:pt x="31956" y="7361"/>
                  </a:lnTo>
                  <a:lnTo>
                    <a:pt x="37022" y="3983"/>
                  </a:lnTo>
                  <a:lnTo>
                    <a:pt x="42248" y="3580"/>
                  </a:lnTo>
                  <a:lnTo>
                    <a:pt x="47581" y="5160"/>
                  </a:lnTo>
                  <a:lnTo>
                    <a:pt x="51137" y="9912"/>
                  </a:lnTo>
                  <a:lnTo>
                    <a:pt x="61729" y="49953"/>
                  </a:lnTo>
                  <a:lnTo>
                    <a:pt x="67040" y="53642"/>
                  </a:lnTo>
                  <a:lnTo>
                    <a:pt x="74279" y="54252"/>
                  </a:lnTo>
                  <a:lnTo>
                    <a:pt x="82804" y="52810"/>
                  </a:lnTo>
                  <a:lnTo>
                    <a:pt x="89412" y="49075"/>
                  </a:lnTo>
                  <a:lnTo>
                    <a:pt x="114355" y="19851"/>
                  </a:lnTo>
                  <a:lnTo>
                    <a:pt x="118766" y="19706"/>
                  </a:lnTo>
                  <a:lnTo>
                    <a:pt x="122632" y="23307"/>
                  </a:lnTo>
                  <a:lnTo>
                    <a:pt x="141458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464269" y="546918"/>
              <a:ext cx="86424" cy="251771"/>
            </a:xfrm>
            <a:custGeom>
              <a:avLst/>
              <a:gdLst/>
              <a:ahLst/>
              <a:cxnLst/>
              <a:rect l="0" t="0" r="0" b="0"/>
              <a:pathLst>
                <a:path w="86424" h="251771">
                  <a:moveTo>
                    <a:pt x="14879" y="127087"/>
                  </a:moveTo>
                  <a:lnTo>
                    <a:pt x="9160" y="190502"/>
                  </a:lnTo>
                  <a:lnTo>
                    <a:pt x="2483" y="248931"/>
                  </a:lnTo>
                  <a:lnTo>
                    <a:pt x="1068" y="251770"/>
                  </a:lnTo>
                  <a:lnTo>
                    <a:pt x="124" y="249965"/>
                  </a:lnTo>
                  <a:lnTo>
                    <a:pt x="0" y="236249"/>
                  </a:lnTo>
                  <a:lnTo>
                    <a:pt x="7454" y="179777"/>
                  </a:lnTo>
                  <a:lnTo>
                    <a:pt x="17830" y="124243"/>
                  </a:lnTo>
                  <a:lnTo>
                    <a:pt x="36476" y="72951"/>
                  </a:lnTo>
                  <a:lnTo>
                    <a:pt x="67136" y="15756"/>
                  </a:lnTo>
                  <a:lnTo>
                    <a:pt x="78477" y="252"/>
                  </a:lnTo>
                  <a:lnTo>
                    <a:pt x="82240" y="0"/>
                  </a:lnTo>
                  <a:lnTo>
                    <a:pt x="84750" y="4456"/>
                  </a:lnTo>
                  <a:lnTo>
                    <a:pt x="86423" y="12048"/>
                  </a:lnTo>
                  <a:lnTo>
                    <a:pt x="83350" y="30347"/>
                  </a:lnTo>
                  <a:lnTo>
                    <a:pt x="58387" y="91611"/>
                  </a:lnTo>
                  <a:lnTo>
                    <a:pt x="46261" y="115651"/>
                  </a:lnTo>
                  <a:lnTo>
                    <a:pt x="36223" y="127552"/>
                  </a:lnTo>
                  <a:lnTo>
                    <a:pt x="14879" y="14372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592002" y="524226"/>
              <a:ext cx="54474" cy="232990"/>
            </a:xfrm>
            <a:custGeom>
              <a:avLst/>
              <a:gdLst/>
              <a:ahLst/>
              <a:cxnLst/>
              <a:rect l="0" t="0" r="0" b="0"/>
              <a:pathLst>
                <a:path w="54474" h="232990">
                  <a:moveTo>
                    <a:pt x="11962" y="0"/>
                  </a:moveTo>
                  <a:lnTo>
                    <a:pt x="11962" y="60656"/>
                  </a:lnTo>
                  <a:lnTo>
                    <a:pt x="4797" y="120393"/>
                  </a:lnTo>
                  <a:lnTo>
                    <a:pt x="0" y="162945"/>
                  </a:lnTo>
                  <a:lnTo>
                    <a:pt x="5413" y="181518"/>
                  </a:lnTo>
                  <a:lnTo>
                    <a:pt x="10369" y="185731"/>
                  </a:lnTo>
                  <a:lnTo>
                    <a:pt x="16448" y="186691"/>
                  </a:lnTo>
                  <a:lnTo>
                    <a:pt x="23273" y="185482"/>
                  </a:lnTo>
                  <a:lnTo>
                    <a:pt x="35788" y="176742"/>
                  </a:lnTo>
                  <a:lnTo>
                    <a:pt x="46590" y="163611"/>
                  </a:lnTo>
                  <a:lnTo>
                    <a:pt x="54473" y="148530"/>
                  </a:lnTo>
                  <a:lnTo>
                    <a:pt x="54171" y="146173"/>
                  </a:lnTo>
                  <a:lnTo>
                    <a:pt x="51195" y="147375"/>
                  </a:lnTo>
                  <a:lnTo>
                    <a:pt x="46438" y="150950"/>
                  </a:lnTo>
                  <a:lnTo>
                    <a:pt x="38687" y="164784"/>
                  </a:lnTo>
                  <a:lnTo>
                    <a:pt x="35326" y="173651"/>
                  </a:lnTo>
                  <a:lnTo>
                    <a:pt x="34058" y="193365"/>
                  </a:lnTo>
                  <a:lnTo>
                    <a:pt x="37499" y="211680"/>
                  </a:lnTo>
                  <a:lnTo>
                    <a:pt x="53567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714740" y="657363"/>
              <a:ext cx="180461" cy="76410"/>
            </a:xfrm>
            <a:custGeom>
              <a:avLst/>
              <a:gdLst/>
              <a:ahLst/>
              <a:cxnLst/>
              <a:rect l="0" t="0" r="0" b="0"/>
              <a:pathLst>
                <a:path w="180461" h="76410">
                  <a:moveTo>
                    <a:pt x="5718" y="0"/>
                  </a:moveTo>
                  <a:lnTo>
                    <a:pt x="0" y="21778"/>
                  </a:lnTo>
                  <a:lnTo>
                    <a:pt x="377" y="63748"/>
                  </a:lnTo>
                  <a:lnTo>
                    <a:pt x="2157" y="73009"/>
                  </a:lnTo>
                  <a:lnTo>
                    <a:pt x="4269" y="76409"/>
                  </a:lnTo>
                  <a:lnTo>
                    <a:pt x="6601" y="75903"/>
                  </a:lnTo>
                  <a:lnTo>
                    <a:pt x="36768" y="32369"/>
                  </a:lnTo>
                  <a:lnTo>
                    <a:pt x="41211" y="29901"/>
                  </a:lnTo>
                  <a:lnTo>
                    <a:pt x="45097" y="31028"/>
                  </a:lnTo>
                  <a:lnTo>
                    <a:pt x="51881" y="39678"/>
                  </a:lnTo>
                  <a:lnTo>
                    <a:pt x="57979" y="52768"/>
                  </a:lnTo>
                  <a:lnTo>
                    <a:pt x="68702" y="62900"/>
                  </a:lnTo>
                  <a:lnTo>
                    <a:pt x="75444" y="66897"/>
                  </a:lnTo>
                  <a:lnTo>
                    <a:pt x="81788" y="67712"/>
                  </a:lnTo>
                  <a:lnTo>
                    <a:pt x="93768" y="63686"/>
                  </a:lnTo>
                  <a:lnTo>
                    <a:pt x="110909" y="51024"/>
                  </a:lnTo>
                  <a:lnTo>
                    <a:pt x="129568" y="28159"/>
                  </a:lnTo>
                  <a:lnTo>
                    <a:pt x="128965" y="28018"/>
                  </a:lnTo>
                  <a:lnTo>
                    <a:pt x="126715" y="29773"/>
                  </a:lnTo>
                  <a:lnTo>
                    <a:pt x="123548" y="49913"/>
                  </a:lnTo>
                  <a:lnTo>
                    <a:pt x="127737" y="64097"/>
                  </a:lnTo>
                  <a:lnTo>
                    <a:pt x="131443" y="70468"/>
                  </a:lnTo>
                  <a:lnTo>
                    <a:pt x="137612" y="73791"/>
                  </a:lnTo>
                  <a:lnTo>
                    <a:pt x="154328" y="75017"/>
                  </a:lnTo>
                  <a:lnTo>
                    <a:pt x="161190" y="73126"/>
                  </a:lnTo>
                  <a:lnTo>
                    <a:pt x="180460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942332" y="532547"/>
              <a:ext cx="36080" cy="186207"/>
            </a:xfrm>
            <a:custGeom>
              <a:avLst/>
              <a:gdLst/>
              <a:ahLst/>
              <a:cxnLst/>
              <a:rect l="0" t="0" r="0" b="0"/>
              <a:pathLst>
                <a:path w="36080" h="186207">
                  <a:moveTo>
                    <a:pt x="27758" y="0"/>
                  </a:moveTo>
                  <a:lnTo>
                    <a:pt x="32174" y="13252"/>
                  </a:lnTo>
                  <a:lnTo>
                    <a:pt x="26513" y="64558"/>
                  </a:lnTo>
                  <a:lnTo>
                    <a:pt x="13726" y="124209"/>
                  </a:lnTo>
                  <a:lnTo>
                    <a:pt x="0" y="180426"/>
                  </a:lnTo>
                  <a:lnTo>
                    <a:pt x="1856" y="185004"/>
                  </a:lnTo>
                  <a:lnTo>
                    <a:pt x="6792" y="186206"/>
                  </a:lnTo>
                  <a:lnTo>
                    <a:pt x="19364" y="183535"/>
                  </a:lnTo>
                  <a:lnTo>
                    <a:pt x="36079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998395" y="669588"/>
              <a:ext cx="79870" cy="54391"/>
            </a:xfrm>
            <a:custGeom>
              <a:avLst/>
              <a:gdLst/>
              <a:ahLst/>
              <a:cxnLst/>
              <a:rect l="0" t="0" r="0" b="0"/>
              <a:pathLst>
                <a:path w="79870" h="54391">
                  <a:moveTo>
                    <a:pt x="38263" y="4417"/>
                  </a:moveTo>
                  <a:lnTo>
                    <a:pt x="25012" y="0"/>
                  </a:lnTo>
                  <a:lnTo>
                    <a:pt x="19258" y="547"/>
                  </a:lnTo>
                  <a:lnTo>
                    <a:pt x="7936" y="6087"/>
                  </a:lnTo>
                  <a:lnTo>
                    <a:pt x="4176" y="12002"/>
                  </a:lnTo>
                  <a:lnTo>
                    <a:pt x="0" y="28437"/>
                  </a:lnTo>
                  <a:lnTo>
                    <a:pt x="735" y="36148"/>
                  </a:lnTo>
                  <a:lnTo>
                    <a:pt x="6483" y="49646"/>
                  </a:lnTo>
                  <a:lnTo>
                    <a:pt x="13379" y="53061"/>
                  </a:lnTo>
                  <a:lnTo>
                    <a:pt x="33368" y="54390"/>
                  </a:lnTo>
                  <a:lnTo>
                    <a:pt x="50264" y="49433"/>
                  </a:lnTo>
                  <a:lnTo>
                    <a:pt x="79869" y="293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9083554" y="540868"/>
              <a:ext cx="36598" cy="208027"/>
            </a:xfrm>
            <a:custGeom>
              <a:avLst/>
              <a:gdLst/>
              <a:ahLst/>
              <a:cxnLst/>
              <a:rect l="0" t="0" r="0" b="0"/>
              <a:pathLst>
                <a:path w="36598" h="208027">
                  <a:moveTo>
                    <a:pt x="19673" y="0"/>
                  </a:moveTo>
                  <a:lnTo>
                    <a:pt x="15256" y="50744"/>
                  </a:lnTo>
                  <a:lnTo>
                    <a:pt x="11199" y="108130"/>
                  </a:lnTo>
                  <a:lnTo>
                    <a:pt x="0" y="168533"/>
                  </a:lnTo>
                  <a:lnTo>
                    <a:pt x="1935" y="169678"/>
                  </a:lnTo>
                  <a:lnTo>
                    <a:pt x="5074" y="168592"/>
                  </a:lnTo>
                  <a:lnTo>
                    <a:pt x="18327" y="158230"/>
                  </a:lnTo>
                  <a:lnTo>
                    <a:pt x="23398" y="157262"/>
                  </a:lnTo>
                  <a:lnTo>
                    <a:pt x="28629" y="158466"/>
                  </a:lnTo>
                  <a:lnTo>
                    <a:pt x="33964" y="161118"/>
                  </a:lnTo>
                  <a:lnTo>
                    <a:pt x="36597" y="166584"/>
                  </a:lnTo>
                  <a:lnTo>
                    <a:pt x="36315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9169795" y="626339"/>
              <a:ext cx="8323" cy="14383"/>
            </a:xfrm>
            <a:custGeom>
              <a:avLst/>
              <a:gdLst/>
              <a:ahLst/>
              <a:cxnLst/>
              <a:rect l="0" t="0" r="0" b="0"/>
              <a:pathLst>
                <a:path w="8323" h="14383">
                  <a:moveTo>
                    <a:pt x="0" y="14382"/>
                  </a:moveTo>
                  <a:lnTo>
                    <a:pt x="4418" y="1130"/>
                  </a:lnTo>
                  <a:lnTo>
                    <a:pt x="5719" y="0"/>
                  </a:lnTo>
                  <a:lnTo>
                    <a:pt x="6587" y="2020"/>
                  </a:lnTo>
                  <a:lnTo>
                    <a:pt x="8322" y="1438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9183650" y="657363"/>
              <a:ext cx="154570" cy="133138"/>
            </a:xfrm>
            <a:custGeom>
              <a:avLst/>
              <a:gdLst/>
              <a:ahLst/>
              <a:cxnLst/>
              <a:rect l="0" t="0" r="0" b="0"/>
              <a:pathLst>
                <a:path w="154570" h="133138">
                  <a:moveTo>
                    <a:pt x="36072" y="0"/>
                  </a:moveTo>
                  <a:lnTo>
                    <a:pt x="12907" y="23163"/>
                  </a:lnTo>
                  <a:lnTo>
                    <a:pt x="1369" y="47955"/>
                  </a:lnTo>
                  <a:lnTo>
                    <a:pt x="0" y="65692"/>
                  </a:lnTo>
                  <a:lnTo>
                    <a:pt x="929" y="74305"/>
                  </a:lnTo>
                  <a:lnTo>
                    <a:pt x="5246" y="80047"/>
                  </a:lnTo>
                  <a:lnTo>
                    <a:pt x="19906" y="86427"/>
                  </a:lnTo>
                  <a:lnTo>
                    <a:pt x="27144" y="85355"/>
                  </a:lnTo>
                  <a:lnTo>
                    <a:pt x="40116" y="76767"/>
                  </a:lnTo>
                  <a:lnTo>
                    <a:pt x="53398" y="56338"/>
                  </a:lnTo>
                  <a:lnTo>
                    <a:pt x="58718" y="52352"/>
                  </a:lnTo>
                  <a:lnTo>
                    <a:pt x="65037" y="50618"/>
                  </a:lnTo>
                  <a:lnTo>
                    <a:pt x="126950" y="52452"/>
                  </a:lnTo>
                  <a:lnTo>
                    <a:pt x="138262" y="54384"/>
                  </a:lnTo>
                  <a:lnTo>
                    <a:pt x="145805" y="59370"/>
                  </a:lnTo>
                  <a:lnTo>
                    <a:pt x="150832" y="66392"/>
                  </a:lnTo>
                  <a:lnTo>
                    <a:pt x="154184" y="74772"/>
                  </a:lnTo>
                  <a:lnTo>
                    <a:pt x="154569" y="83132"/>
                  </a:lnTo>
                  <a:lnTo>
                    <a:pt x="144245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9527601" y="643419"/>
              <a:ext cx="83832" cy="172045"/>
            </a:xfrm>
            <a:custGeom>
              <a:avLst/>
              <a:gdLst/>
              <a:ahLst/>
              <a:cxnLst/>
              <a:rect l="0" t="0" r="0" b="0"/>
              <a:pathLst>
                <a:path w="83832" h="172045">
                  <a:moveTo>
                    <a:pt x="0" y="105475"/>
                  </a:moveTo>
                  <a:lnTo>
                    <a:pt x="7567" y="86470"/>
                  </a:lnTo>
                  <a:lnTo>
                    <a:pt x="47339" y="25698"/>
                  </a:lnTo>
                  <a:lnTo>
                    <a:pt x="63849" y="2736"/>
                  </a:lnTo>
                  <a:lnTo>
                    <a:pt x="69378" y="0"/>
                  </a:lnTo>
                  <a:lnTo>
                    <a:pt x="74914" y="25"/>
                  </a:lnTo>
                  <a:lnTo>
                    <a:pt x="80453" y="1891"/>
                  </a:lnTo>
                  <a:lnTo>
                    <a:pt x="83221" y="6833"/>
                  </a:lnTo>
                  <a:lnTo>
                    <a:pt x="83831" y="22186"/>
                  </a:lnTo>
                  <a:lnTo>
                    <a:pt x="76706" y="81963"/>
                  </a:lnTo>
                  <a:lnTo>
                    <a:pt x="69409" y="141553"/>
                  </a:lnTo>
                  <a:lnTo>
                    <a:pt x="66568" y="1720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9669058" y="649380"/>
              <a:ext cx="140410" cy="174405"/>
            </a:xfrm>
            <a:custGeom>
              <a:avLst/>
              <a:gdLst/>
              <a:ahLst/>
              <a:cxnLst/>
              <a:rect l="0" t="0" r="0" b="0"/>
              <a:pathLst>
                <a:path w="140410" h="174405">
                  <a:moveTo>
                    <a:pt x="0" y="157762"/>
                  </a:moveTo>
                  <a:lnTo>
                    <a:pt x="21789" y="102255"/>
                  </a:lnTo>
                  <a:lnTo>
                    <a:pt x="52283" y="46251"/>
                  </a:lnTo>
                  <a:lnTo>
                    <a:pt x="72341" y="12905"/>
                  </a:lnTo>
                  <a:lnTo>
                    <a:pt x="75964" y="2943"/>
                  </a:lnTo>
                  <a:lnTo>
                    <a:pt x="79304" y="0"/>
                  </a:lnTo>
                  <a:lnTo>
                    <a:pt x="82455" y="1737"/>
                  </a:lnTo>
                  <a:lnTo>
                    <a:pt x="85481" y="6592"/>
                  </a:lnTo>
                  <a:lnTo>
                    <a:pt x="86377" y="21850"/>
                  </a:lnTo>
                  <a:lnTo>
                    <a:pt x="83836" y="61778"/>
                  </a:lnTo>
                  <a:lnTo>
                    <a:pt x="88419" y="78428"/>
                  </a:lnTo>
                  <a:lnTo>
                    <a:pt x="92231" y="85457"/>
                  </a:lnTo>
                  <a:lnTo>
                    <a:pt x="97545" y="88294"/>
                  </a:lnTo>
                  <a:lnTo>
                    <a:pt x="103862" y="88336"/>
                  </a:lnTo>
                  <a:lnTo>
                    <a:pt x="117352" y="83451"/>
                  </a:lnTo>
                  <a:lnTo>
                    <a:pt x="129511" y="75117"/>
                  </a:lnTo>
                  <a:lnTo>
                    <a:pt x="133493" y="75853"/>
                  </a:lnTo>
                  <a:lnTo>
                    <a:pt x="136148" y="80042"/>
                  </a:lnTo>
                  <a:lnTo>
                    <a:pt x="140409" y="117755"/>
                  </a:lnTo>
                  <a:lnTo>
                    <a:pt x="124816" y="1744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9834837" y="782179"/>
              <a:ext cx="58890" cy="74890"/>
            </a:xfrm>
            <a:custGeom>
              <a:avLst/>
              <a:gdLst/>
              <a:ahLst/>
              <a:cxnLst/>
              <a:rect l="0" t="0" r="0" b="0"/>
              <a:pathLst>
                <a:path w="58890" h="74890">
                  <a:moveTo>
                    <a:pt x="58889" y="0"/>
                  </a:moveTo>
                  <a:lnTo>
                    <a:pt x="25148" y="11517"/>
                  </a:lnTo>
                  <a:lnTo>
                    <a:pt x="16979" y="15999"/>
                  </a:lnTo>
                  <a:lnTo>
                    <a:pt x="5438" y="28375"/>
                  </a:lnTo>
                  <a:lnTo>
                    <a:pt x="1066" y="35559"/>
                  </a:lnTo>
                  <a:lnTo>
                    <a:pt x="0" y="42197"/>
                  </a:lnTo>
                  <a:lnTo>
                    <a:pt x="1139" y="48471"/>
                  </a:lnTo>
                  <a:lnTo>
                    <a:pt x="3747" y="54504"/>
                  </a:lnTo>
                  <a:lnTo>
                    <a:pt x="10109" y="58525"/>
                  </a:lnTo>
                  <a:lnTo>
                    <a:pt x="41207" y="67445"/>
                  </a:lnTo>
                  <a:lnTo>
                    <a:pt x="50568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9935332" y="782179"/>
              <a:ext cx="99853" cy="89839"/>
            </a:xfrm>
            <a:custGeom>
              <a:avLst/>
              <a:gdLst/>
              <a:ahLst/>
              <a:cxnLst/>
              <a:rect l="0" t="0" r="0" b="0"/>
              <a:pathLst>
                <a:path w="99853" h="89839">
                  <a:moveTo>
                    <a:pt x="0" y="0"/>
                  </a:moveTo>
                  <a:lnTo>
                    <a:pt x="0" y="53491"/>
                  </a:lnTo>
                  <a:lnTo>
                    <a:pt x="0" y="86218"/>
                  </a:lnTo>
                  <a:lnTo>
                    <a:pt x="1849" y="89838"/>
                  </a:lnTo>
                  <a:lnTo>
                    <a:pt x="4931" y="88553"/>
                  </a:lnTo>
                  <a:lnTo>
                    <a:pt x="8835" y="83999"/>
                  </a:lnTo>
                  <a:lnTo>
                    <a:pt x="36097" y="25293"/>
                  </a:lnTo>
                  <a:lnTo>
                    <a:pt x="43163" y="8467"/>
                  </a:lnTo>
                  <a:lnTo>
                    <a:pt x="48191" y="3796"/>
                  </a:lnTo>
                  <a:lnTo>
                    <a:pt x="54316" y="1606"/>
                  </a:lnTo>
                  <a:lnTo>
                    <a:pt x="68519" y="1638"/>
                  </a:lnTo>
                  <a:lnTo>
                    <a:pt x="99852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8321049" y="1372973"/>
            <a:ext cx="1639247" cy="376511"/>
            <a:chOff x="8321049" y="1372973"/>
            <a:chExt cx="1639247" cy="376511"/>
          </a:xfrm>
        </p:grpSpPr>
        <p:sp>
          <p:nvSpPr>
            <p:cNvPr id="259" name="Freeform 258"/>
            <p:cNvSpPr/>
            <p:nvPr/>
          </p:nvSpPr>
          <p:spPr>
            <a:xfrm>
              <a:off x="8337690" y="1372973"/>
              <a:ext cx="16644" cy="299559"/>
            </a:xfrm>
            <a:custGeom>
              <a:avLst/>
              <a:gdLst/>
              <a:ahLst/>
              <a:cxnLst/>
              <a:rect l="0" t="0" r="0" b="0"/>
              <a:pathLst>
                <a:path w="16644" h="299559">
                  <a:moveTo>
                    <a:pt x="16643" y="0"/>
                  </a:moveTo>
                  <a:lnTo>
                    <a:pt x="16643" y="62326"/>
                  </a:lnTo>
                  <a:lnTo>
                    <a:pt x="16643" y="114184"/>
                  </a:lnTo>
                  <a:lnTo>
                    <a:pt x="16643" y="170998"/>
                  </a:lnTo>
                  <a:lnTo>
                    <a:pt x="16643" y="222799"/>
                  </a:lnTo>
                  <a:lnTo>
                    <a:pt x="5060" y="282021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321049" y="1522752"/>
              <a:ext cx="83211" cy="8322"/>
            </a:xfrm>
            <a:custGeom>
              <a:avLst/>
              <a:gdLst/>
              <a:ahLst/>
              <a:cxnLst/>
              <a:rect l="0" t="0" r="0" b="0"/>
              <a:pathLst>
                <a:path w="83211" h="8322">
                  <a:moveTo>
                    <a:pt x="0" y="0"/>
                  </a:moveTo>
                  <a:lnTo>
                    <a:pt x="57909" y="4417"/>
                  </a:lnTo>
                  <a:lnTo>
                    <a:pt x="8321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8456346" y="1542554"/>
              <a:ext cx="84884" cy="146620"/>
            </a:xfrm>
            <a:custGeom>
              <a:avLst/>
              <a:gdLst/>
              <a:ahLst/>
              <a:cxnLst/>
              <a:rect l="0" t="0" r="0" b="0"/>
              <a:pathLst>
                <a:path w="84884" h="146620">
                  <a:moveTo>
                    <a:pt x="6160" y="55087"/>
                  </a:moveTo>
                  <a:lnTo>
                    <a:pt x="20371" y="42726"/>
                  </a:lnTo>
                  <a:lnTo>
                    <a:pt x="77194" y="12840"/>
                  </a:lnTo>
                  <a:lnTo>
                    <a:pt x="84027" y="7506"/>
                  </a:lnTo>
                  <a:lnTo>
                    <a:pt x="84883" y="3951"/>
                  </a:lnTo>
                  <a:lnTo>
                    <a:pt x="81756" y="1581"/>
                  </a:lnTo>
                  <a:lnTo>
                    <a:pt x="75974" y="0"/>
                  </a:lnTo>
                  <a:lnTo>
                    <a:pt x="54583" y="2194"/>
                  </a:lnTo>
                  <a:lnTo>
                    <a:pt x="41241" y="8773"/>
                  </a:lnTo>
                  <a:lnTo>
                    <a:pt x="29148" y="19710"/>
                  </a:lnTo>
                  <a:lnTo>
                    <a:pt x="12868" y="46660"/>
                  </a:lnTo>
                  <a:lnTo>
                    <a:pt x="2703" y="78067"/>
                  </a:lnTo>
                  <a:lnTo>
                    <a:pt x="0" y="99817"/>
                  </a:lnTo>
                  <a:lnTo>
                    <a:pt x="3730" y="116881"/>
                  </a:lnTo>
                  <a:lnTo>
                    <a:pt x="7314" y="124020"/>
                  </a:lnTo>
                  <a:lnTo>
                    <a:pt x="21157" y="134417"/>
                  </a:lnTo>
                  <a:lnTo>
                    <a:pt x="44813" y="143004"/>
                  </a:lnTo>
                  <a:lnTo>
                    <a:pt x="64408" y="1466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587322" y="1556036"/>
              <a:ext cx="69781" cy="184051"/>
            </a:xfrm>
            <a:custGeom>
              <a:avLst/>
              <a:gdLst/>
              <a:ahLst/>
              <a:cxnLst/>
              <a:rect l="0" t="0" r="0" b="0"/>
              <a:pathLst>
                <a:path w="69781" h="184051">
                  <a:moveTo>
                    <a:pt x="24963" y="0"/>
                  </a:moveTo>
                  <a:lnTo>
                    <a:pt x="59666" y="59494"/>
                  </a:lnTo>
                  <a:lnTo>
                    <a:pt x="68940" y="83580"/>
                  </a:lnTo>
                  <a:lnTo>
                    <a:pt x="69780" y="100017"/>
                  </a:lnTo>
                  <a:lnTo>
                    <a:pt x="62786" y="133169"/>
                  </a:lnTo>
                  <a:lnTo>
                    <a:pt x="50757" y="153692"/>
                  </a:lnTo>
                  <a:lnTo>
                    <a:pt x="35483" y="171484"/>
                  </a:lnTo>
                  <a:lnTo>
                    <a:pt x="14827" y="184050"/>
                  </a:lnTo>
                  <a:lnTo>
                    <a:pt x="9885" y="181872"/>
                  </a:lnTo>
                  <a:lnTo>
                    <a:pt x="6590" y="175797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701012" y="1422899"/>
              <a:ext cx="127621" cy="231898"/>
            </a:xfrm>
            <a:custGeom>
              <a:avLst/>
              <a:gdLst/>
              <a:ahLst/>
              <a:cxnLst/>
              <a:rect l="0" t="0" r="0" b="0"/>
              <a:pathLst>
                <a:path w="127621" h="231898">
                  <a:moveTo>
                    <a:pt x="52730" y="0"/>
                  </a:moveTo>
                  <a:lnTo>
                    <a:pt x="41149" y="59579"/>
                  </a:lnTo>
                  <a:lnTo>
                    <a:pt x="31370" y="111793"/>
                  </a:lnTo>
                  <a:lnTo>
                    <a:pt x="23824" y="168941"/>
                  </a:lnTo>
                  <a:lnTo>
                    <a:pt x="8249" y="228577"/>
                  </a:lnTo>
                  <a:lnTo>
                    <a:pt x="5510" y="231897"/>
                  </a:lnTo>
                  <a:lnTo>
                    <a:pt x="2759" y="230412"/>
                  </a:lnTo>
                  <a:lnTo>
                    <a:pt x="0" y="225724"/>
                  </a:lnTo>
                  <a:lnTo>
                    <a:pt x="535" y="197039"/>
                  </a:lnTo>
                  <a:lnTo>
                    <a:pt x="9924" y="154423"/>
                  </a:lnTo>
                  <a:lnTo>
                    <a:pt x="18605" y="139207"/>
                  </a:lnTo>
                  <a:lnTo>
                    <a:pt x="25357" y="134410"/>
                  </a:lnTo>
                  <a:lnTo>
                    <a:pt x="42722" y="129080"/>
                  </a:lnTo>
                  <a:lnTo>
                    <a:pt x="68873" y="130497"/>
                  </a:lnTo>
                  <a:lnTo>
                    <a:pt x="106428" y="140183"/>
                  </a:lnTo>
                  <a:lnTo>
                    <a:pt x="127620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9194758" y="1517280"/>
              <a:ext cx="135555" cy="230141"/>
            </a:xfrm>
            <a:custGeom>
              <a:avLst/>
              <a:gdLst/>
              <a:ahLst/>
              <a:cxnLst/>
              <a:rect l="0" t="0" r="0" b="0"/>
              <a:pathLst>
                <a:path w="135555" h="230141">
                  <a:moveTo>
                    <a:pt x="0" y="113645"/>
                  </a:moveTo>
                  <a:lnTo>
                    <a:pt x="63154" y="52957"/>
                  </a:lnTo>
                  <a:lnTo>
                    <a:pt x="120199" y="1425"/>
                  </a:lnTo>
                  <a:lnTo>
                    <a:pt x="125437" y="0"/>
                  </a:lnTo>
                  <a:lnTo>
                    <a:pt x="129853" y="1824"/>
                  </a:lnTo>
                  <a:lnTo>
                    <a:pt x="133721" y="5814"/>
                  </a:lnTo>
                  <a:lnTo>
                    <a:pt x="135554" y="22574"/>
                  </a:lnTo>
                  <a:lnTo>
                    <a:pt x="128923" y="58000"/>
                  </a:lnTo>
                  <a:lnTo>
                    <a:pt x="114533" y="115803"/>
                  </a:lnTo>
                  <a:lnTo>
                    <a:pt x="95839" y="179037"/>
                  </a:lnTo>
                  <a:lnTo>
                    <a:pt x="91532" y="2301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9394464" y="1515863"/>
              <a:ext cx="85222" cy="196309"/>
            </a:xfrm>
            <a:custGeom>
              <a:avLst/>
              <a:gdLst/>
              <a:ahLst/>
              <a:cxnLst/>
              <a:rect l="0" t="0" r="0" b="0"/>
              <a:pathLst>
                <a:path w="85222" h="196309">
                  <a:moveTo>
                    <a:pt x="33284" y="31852"/>
                  </a:moveTo>
                  <a:lnTo>
                    <a:pt x="13372" y="87718"/>
                  </a:lnTo>
                  <a:lnTo>
                    <a:pt x="2915" y="140651"/>
                  </a:lnTo>
                  <a:lnTo>
                    <a:pt x="3329" y="176885"/>
                  </a:lnTo>
                  <a:lnTo>
                    <a:pt x="4993" y="186788"/>
                  </a:lnTo>
                  <a:lnTo>
                    <a:pt x="8876" y="192465"/>
                  </a:lnTo>
                  <a:lnTo>
                    <a:pt x="14238" y="195326"/>
                  </a:lnTo>
                  <a:lnTo>
                    <a:pt x="20586" y="196308"/>
                  </a:lnTo>
                  <a:lnTo>
                    <a:pt x="26668" y="194189"/>
                  </a:lnTo>
                  <a:lnTo>
                    <a:pt x="44987" y="177031"/>
                  </a:lnTo>
                  <a:lnTo>
                    <a:pt x="70626" y="141035"/>
                  </a:lnTo>
                  <a:lnTo>
                    <a:pt x="85142" y="98106"/>
                  </a:lnTo>
                  <a:lnTo>
                    <a:pt x="85221" y="67508"/>
                  </a:lnTo>
                  <a:lnTo>
                    <a:pt x="79389" y="36459"/>
                  </a:lnTo>
                  <a:lnTo>
                    <a:pt x="62970" y="8254"/>
                  </a:lnTo>
                  <a:lnTo>
                    <a:pt x="55848" y="3176"/>
                  </a:lnTo>
                  <a:lnTo>
                    <a:pt x="48327" y="715"/>
                  </a:lnTo>
                  <a:lnTo>
                    <a:pt x="40539" y="0"/>
                  </a:lnTo>
                  <a:lnTo>
                    <a:pt x="24489" y="6601"/>
                  </a:lnTo>
                  <a:lnTo>
                    <a:pt x="0" y="23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9544242" y="1565081"/>
              <a:ext cx="166627" cy="157377"/>
            </a:xfrm>
            <a:custGeom>
              <a:avLst/>
              <a:gdLst/>
              <a:ahLst/>
              <a:cxnLst/>
              <a:rect l="0" t="0" r="0" b="0"/>
              <a:pathLst>
                <a:path w="166627" h="157377">
                  <a:moveTo>
                    <a:pt x="0" y="157376"/>
                  </a:moveTo>
                  <a:lnTo>
                    <a:pt x="13982" y="118704"/>
                  </a:lnTo>
                  <a:lnTo>
                    <a:pt x="55319" y="57025"/>
                  </a:lnTo>
                  <a:lnTo>
                    <a:pt x="88744" y="3136"/>
                  </a:lnTo>
                  <a:lnTo>
                    <a:pt x="93372" y="0"/>
                  </a:lnTo>
                  <a:lnTo>
                    <a:pt x="97381" y="1608"/>
                  </a:lnTo>
                  <a:lnTo>
                    <a:pt x="100979" y="6378"/>
                  </a:lnTo>
                  <a:lnTo>
                    <a:pt x="102510" y="24006"/>
                  </a:lnTo>
                  <a:lnTo>
                    <a:pt x="95408" y="78758"/>
                  </a:lnTo>
                  <a:lnTo>
                    <a:pt x="97261" y="97471"/>
                  </a:lnTo>
                  <a:lnTo>
                    <a:pt x="101823" y="101722"/>
                  </a:lnTo>
                  <a:lnTo>
                    <a:pt x="108563" y="102707"/>
                  </a:lnTo>
                  <a:lnTo>
                    <a:pt x="124989" y="98870"/>
                  </a:lnTo>
                  <a:lnTo>
                    <a:pt x="155669" y="81340"/>
                  </a:lnTo>
                  <a:lnTo>
                    <a:pt x="162027" y="76175"/>
                  </a:lnTo>
                  <a:lnTo>
                    <a:pt x="165341" y="77354"/>
                  </a:lnTo>
                  <a:lnTo>
                    <a:pt x="166626" y="82763"/>
                  </a:lnTo>
                  <a:lnTo>
                    <a:pt x="164663" y="100176"/>
                  </a:lnTo>
                  <a:lnTo>
                    <a:pt x="141458" y="15737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9733141" y="1658784"/>
              <a:ext cx="52413" cy="80479"/>
            </a:xfrm>
            <a:custGeom>
              <a:avLst/>
              <a:gdLst/>
              <a:ahLst/>
              <a:cxnLst/>
              <a:rect l="0" t="0" r="0" b="0"/>
              <a:pathLst>
                <a:path w="52413" h="80479">
                  <a:moveTo>
                    <a:pt x="52412" y="30389"/>
                  </a:moveTo>
                  <a:lnTo>
                    <a:pt x="44844" y="11384"/>
                  </a:lnTo>
                  <a:lnTo>
                    <a:pt x="36412" y="61"/>
                  </a:lnTo>
                  <a:lnTo>
                    <a:pt x="31575" y="0"/>
                  </a:lnTo>
                  <a:lnTo>
                    <a:pt x="26502" y="3658"/>
                  </a:lnTo>
                  <a:lnTo>
                    <a:pt x="12992" y="24009"/>
                  </a:lnTo>
                  <a:lnTo>
                    <a:pt x="144" y="55736"/>
                  </a:lnTo>
                  <a:lnTo>
                    <a:pt x="0" y="63004"/>
                  </a:lnTo>
                  <a:lnTo>
                    <a:pt x="4772" y="76011"/>
                  </a:lnTo>
                  <a:lnTo>
                    <a:pt x="9557" y="79295"/>
                  </a:lnTo>
                  <a:lnTo>
                    <a:pt x="22271" y="80478"/>
                  </a:lnTo>
                  <a:lnTo>
                    <a:pt x="34701" y="75457"/>
                  </a:lnTo>
                  <a:lnTo>
                    <a:pt x="42692" y="69835"/>
                  </a:lnTo>
                  <a:lnTo>
                    <a:pt x="42234" y="69630"/>
                  </a:lnTo>
                  <a:lnTo>
                    <a:pt x="35770" y="719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9832218" y="1645082"/>
              <a:ext cx="128078" cy="104402"/>
            </a:xfrm>
            <a:custGeom>
              <a:avLst/>
              <a:gdLst/>
              <a:ahLst/>
              <a:cxnLst/>
              <a:rect l="0" t="0" r="0" b="0"/>
              <a:pathLst>
                <a:path w="128078" h="104402">
                  <a:moveTo>
                    <a:pt x="11582" y="27449"/>
                  </a:moveTo>
                  <a:lnTo>
                    <a:pt x="7165" y="73776"/>
                  </a:lnTo>
                  <a:lnTo>
                    <a:pt x="0" y="101272"/>
                  </a:lnTo>
                  <a:lnTo>
                    <a:pt x="162" y="104401"/>
                  </a:lnTo>
                  <a:lnTo>
                    <a:pt x="2120" y="103713"/>
                  </a:lnTo>
                  <a:lnTo>
                    <a:pt x="9225" y="94628"/>
                  </a:lnTo>
                  <a:lnTo>
                    <a:pt x="50538" y="34691"/>
                  </a:lnTo>
                  <a:lnTo>
                    <a:pt x="71510" y="14904"/>
                  </a:lnTo>
                  <a:lnTo>
                    <a:pt x="95291" y="1748"/>
                  </a:lnTo>
                  <a:lnTo>
                    <a:pt x="109191" y="0"/>
                  </a:lnTo>
                  <a:lnTo>
                    <a:pt x="128077" y="24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2788069" y="5113027"/>
            <a:ext cx="551308" cy="861487"/>
            <a:chOff x="2788069" y="5113027"/>
            <a:chExt cx="551308" cy="861487"/>
          </a:xfrm>
        </p:grpSpPr>
        <p:sp>
          <p:nvSpPr>
            <p:cNvPr id="270" name="Freeform 269"/>
            <p:cNvSpPr/>
            <p:nvPr/>
          </p:nvSpPr>
          <p:spPr>
            <a:xfrm>
              <a:off x="2910359" y="5346964"/>
              <a:ext cx="137592" cy="402881"/>
            </a:xfrm>
            <a:custGeom>
              <a:avLst/>
              <a:gdLst/>
              <a:ahLst/>
              <a:cxnLst/>
              <a:rect l="0" t="0" r="0" b="0"/>
              <a:pathLst>
                <a:path w="137592" h="402881">
                  <a:moveTo>
                    <a:pt x="35292" y="95002"/>
                  </a:moveTo>
                  <a:lnTo>
                    <a:pt x="52961" y="95002"/>
                  </a:lnTo>
                  <a:lnTo>
                    <a:pt x="101951" y="76255"/>
                  </a:lnTo>
                  <a:lnTo>
                    <a:pt x="116077" y="65405"/>
                  </a:lnTo>
                  <a:lnTo>
                    <a:pt x="127595" y="51337"/>
                  </a:lnTo>
                  <a:lnTo>
                    <a:pt x="135795" y="35839"/>
                  </a:lnTo>
                  <a:lnTo>
                    <a:pt x="137591" y="19705"/>
                  </a:lnTo>
                  <a:lnTo>
                    <a:pt x="136776" y="11520"/>
                  </a:lnTo>
                  <a:lnTo>
                    <a:pt x="132534" y="6063"/>
                  </a:lnTo>
                  <a:lnTo>
                    <a:pt x="117959" y="0"/>
                  </a:lnTo>
                  <a:lnTo>
                    <a:pt x="99153" y="2236"/>
                  </a:lnTo>
                  <a:lnTo>
                    <a:pt x="80317" y="9394"/>
                  </a:lnTo>
                  <a:lnTo>
                    <a:pt x="59317" y="24743"/>
                  </a:lnTo>
                  <a:lnTo>
                    <a:pt x="19564" y="76164"/>
                  </a:lnTo>
                  <a:lnTo>
                    <a:pt x="85" y="124093"/>
                  </a:lnTo>
                  <a:lnTo>
                    <a:pt x="0" y="156424"/>
                  </a:lnTo>
                  <a:lnTo>
                    <a:pt x="10248" y="185008"/>
                  </a:lnTo>
                  <a:lnTo>
                    <a:pt x="22312" y="197567"/>
                  </a:lnTo>
                  <a:lnTo>
                    <a:pt x="47164" y="209834"/>
                  </a:lnTo>
                  <a:lnTo>
                    <a:pt x="57075" y="213162"/>
                  </a:lnTo>
                  <a:lnTo>
                    <a:pt x="75484" y="211928"/>
                  </a:lnTo>
                  <a:lnTo>
                    <a:pt x="91987" y="205216"/>
                  </a:lnTo>
                  <a:lnTo>
                    <a:pt x="105485" y="196069"/>
                  </a:lnTo>
                  <a:lnTo>
                    <a:pt x="107051" y="195664"/>
                  </a:lnTo>
                  <a:lnTo>
                    <a:pt x="69885" y="248998"/>
                  </a:lnTo>
                  <a:lnTo>
                    <a:pt x="46645" y="301087"/>
                  </a:lnTo>
                  <a:lnTo>
                    <a:pt x="30201" y="360655"/>
                  </a:lnTo>
                  <a:lnTo>
                    <a:pt x="29331" y="380415"/>
                  </a:lnTo>
                  <a:lnTo>
                    <a:pt x="35292" y="4028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3075940" y="5393714"/>
              <a:ext cx="167153" cy="240270"/>
            </a:xfrm>
            <a:custGeom>
              <a:avLst/>
              <a:gdLst/>
              <a:ahLst/>
              <a:cxnLst/>
              <a:rect l="0" t="0" r="0" b="0"/>
              <a:pathLst>
                <a:path w="167153" h="240270">
                  <a:moveTo>
                    <a:pt x="61095" y="14967"/>
                  </a:moveTo>
                  <a:lnTo>
                    <a:pt x="33634" y="44278"/>
                  </a:lnTo>
                  <a:lnTo>
                    <a:pt x="8491" y="104449"/>
                  </a:lnTo>
                  <a:lnTo>
                    <a:pt x="0" y="149038"/>
                  </a:lnTo>
                  <a:lnTo>
                    <a:pt x="4477" y="203522"/>
                  </a:lnTo>
                  <a:lnTo>
                    <a:pt x="6707" y="215560"/>
                  </a:lnTo>
                  <a:lnTo>
                    <a:pt x="10968" y="224510"/>
                  </a:lnTo>
                  <a:lnTo>
                    <a:pt x="23099" y="236919"/>
                  </a:lnTo>
                  <a:lnTo>
                    <a:pt x="30217" y="239674"/>
                  </a:lnTo>
                  <a:lnTo>
                    <a:pt x="45522" y="240269"/>
                  </a:lnTo>
                  <a:lnTo>
                    <a:pt x="69733" y="235406"/>
                  </a:lnTo>
                  <a:lnTo>
                    <a:pt x="90056" y="223692"/>
                  </a:lnTo>
                  <a:lnTo>
                    <a:pt x="119138" y="195292"/>
                  </a:lnTo>
                  <a:lnTo>
                    <a:pt x="150143" y="147864"/>
                  </a:lnTo>
                  <a:lnTo>
                    <a:pt x="163231" y="114772"/>
                  </a:lnTo>
                  <a:lnTo>
                    <a:pt x="167152" y="63446"/>
                  </a:lnTo>
                  <a:lnTo>
                    <a:pt x="164321" y="38979"/>
                  </a:lnTo>
                  <a:lnTo>
                    <a:pt x="155051" y="18242"/>
                  </a:lnTo>
                  <a:lnTo>
                    <a:pt x="148695" y="8830"/>
                  </a:lnTo>
                  <a:lnTo>
                    <a:pt x="139836" y="3479"/>
                  </a:lnTo>
                  <a:lnTo>
                    <a:pt x="117664" y="0"/>
                  </a:lnTo>
                  <a:lnTo>
                    <a:pt x="107129" y="3140"/>
                  </a:lnTo>
                  <a:lnTo>
                    <a:pt x="88027" y="16491"/>
                  </a:lnTo>
                  <a:lnTo>
                    <a:pt x="75222" y="34752"/>
                  </a:lnTo>
                  <a:lnTo>
                    <a:pt x="68299" y="54271"/>
                  </a:lnTo>
                  <a:lnTo>
                    <a:pt x="71387" y="94333"/>
                  </a:lnTo>
                  <a:lnTo>
                    <a:pt x="77737" y="1314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3211156" y="5425323"/>
              <a:ext cx="128221" cy="302539"/>
            </a:xfrm>
            <a:custGeom>
              <a:avLst/>
              <a:gdLst/>
              <a:ahLst/>
              <a:cxnLst/>
              <a:rect l="0" t="0" r="0" b="0"/>
              <a:pathLst>
                <a:path w="128221" h="302539">
                  <a:moveTo>
                    <a:pt x="83979" y="0"/>
                  </a:moveTo>
                  <a:lnTo>
                    <a:pt x="102984" y="7568"/>
                  </a:lnTo>
                  <a:lnTo>
                    <a:pt x="114307" y="16000"/>
                  </a:lnTo>
                  <a:lnTo>
                    <a:pt x="123038" y="30842"/>
                  </a:lnTo>
                  <a:lnTo>
                    <a:pt x="126660" y="39977"/>
                  </a:lnTo>
                  <a:lnTo>
                    <a:pt x="128220" y="59989"/>
                  </a:lnTo>
                  <a:lnTo>
                    <a:pt x="124907" y="80287"/>
                  </a:lnTo>
                  <a:lnTo>
                    <a:pt x="111720" y="107308"/>
                  </a:lnTo>
                  <a:lnTo>
                    <a:pt x="55498" y="169772"/>
                  </a:lnTo>
                  <a:lnTo>
                    <a:pt x="9614" y="220744"/>
                  </a:lnTo>
                  <a:lnTo>
                    <a:pt x="3892" y="230374"/>
                  </a:lnTo>
                  <a:lnTo>
                    <a:pt x="0" y="250935"/>
                  </a:lnTo>
                  <a:lnTo>
                    <a:pt x="2276" y="271476"/>
                  </a:lnTo>
                  <a:lnTo>
                    <a:pt x="9451" y="289851"/>
                  </a:lnTo>
                  <a:lnTo>
                    <a:pt x="15803" y="295861"/>
                  </a:lnTo>
                  <a:lnTo>
                    <a:pt x="32722" y="302538"/>
                  </a:lnTo>
                  <a:lnTo>
                    <a:pt x="40562" y="302469"/>
                  </a:lnTo>
                  <a:lnTo>
                    <a:pt x="54204" y="297462"/>
                  </a:lnTo>
                  <a:lnTo>
                    <a:pt x="63966" y="284142"/>
                  </a:lnTo>
                  <a:lnTo>
                    <a:pt x="77766" y="245457"/>
                  </a:lnTo>
                  <a:lnTo>
                    <a:pt x="82752" y="189841"/>
                  </a:lnTo>
                  <a:lnTo>
                    <a:pt x="86202" y="135846"/>
                  </a:lnTo>
                  <a:lnTo>
                    <a:pt x="92422" y="78020"/>
                  </a:lnTo>
                  <a:lnTo>
                    <a:pt x="99630" y="46334"/>
                  </a:lnTo>
                  <a:lnTo>
                    <a:pt x="117263" y="166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2788069" y="5113027"/>
              <a:ext cx="265757" cy="861487"/>
            </a:xfrm>
            <a:custGeom>
              <a:avLst/>
              <a:gdLst/>
              <a:ahLst/>
              <a:cxnLst/>
              <a:rect l="0" t="0" r="0" b="0"/>
              <a:pathLst>
                <a:path w="265757" h="861487">
                  <a:moveTo>
                    <a:pt x="199187" y="4418"/>
                  </a:moveTo>
                  <a:lnTo>
                    <a:pt x="185935" y="0"/>
                  </a:lnTo>
                  <a:lnTo>
                    <a:pt x="169567" y="2763"/>
                  </a:lnTo>
                  <a:lnTo>
                    <a:pt x="144491" y="14714"/>
                  </a:lnTo>
                  <a:lnTo>
                    <a:pt x="130499" y="27485"/>
                  </a:lnTo>
                  <a:lnTo>
                    <a:pt x="89150" y="87412"/>
                  </a:lnTo>
                  <a:lnTo>
                    <a:pt x="55960" y="150723"/>
                  </a:lnTo>
                  <a:lnTo>
                    <a:pt x="38811" y="204179"/>
                  </a:lnTo>
                  <a:lnTo>
                    <a:pt x="17925" y="262012"/>
                  </a:lnTo>
                  <a:lnTo>
                    <a:pt x="3418" y="318721"/>
                  </a:lnTo>
                  <a:lnTo>
                    <a:pt x="0" y="380476"/>
                  </a:lnTo>
                  <a:lnTo>
                    <a:pt x="509" y="432431"/>
                  </a:lnTo>
                  <a:lnTo>
                    <a:pt x="11019" y="487209"/>
                  </a:lnTo>
                  <a:lnTo>
                    <a:pt x="26211" y="542546"/>
                  </a:lnTo>
                  <a:lnTo>
                    <a:pt x="45682" y="597993"/>
                  </a:lnTo>
                  <a:lnTo>
                    <a:pt x="75279" y="653461"/>
                  </a:lnTo>
                  <a:lnTo>
                    <a:pt x="111302" y="716159"/>
                  </a:lnTo>
                  <a:lnTo>
                    <a:pt x="156784" y="772584"/>
                  </a:lnTo>
                  <a:lnTo>
                    <a:pt x="207438" y="823284"/>
                  </a:lnTo>
                  <a:lnTo>
                    <a:pt x="265756" y="8614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3845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2015-02-06T12:39:04Z</dcterms:created>
  <dcterms:modified xsi:type="dcterms:W3CDTF">2015-02-06T12:39:06Z</dcterms:modified>
</cp:coreProperties>
</file>